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84" r:id="rId2"/>
    <p:sldId id="643" r:id="rId3"/>
    <p:sldId id="656" r:id="rId4"/>
    <p:sldId id="652" r:id="rId5"/>
    <p:sldId id="653" r:id="rId6"/>
    <p:sldId id="654" r:id="rId7"/>
    <p:sldId id="655" r:id="rId8"/>
    <p:sldId id="648" r:id="rId9"/>
    <p:sldId id="649" r:id="rId10"/>
    <p:sldId id="650" r:id="rId11"/>
    <p:sldId id="651" r:id="rId12"/>
    <p:sldId id="644" r:id="rId13"/>
    <p:sldId id="645" r:id="rId14"/>
    <p:sldId id="646" r:id="rId15"/>
    <p:sldId id="647" r:id="rId16"/>
    <p:sldId id="657" r:id="rId17"/>
    <p:sldId id="666" r:id="rId18"/>
    <p:sldId id="667" r:id="rId19"/>
    <p:sldId id="668" r:id="rId20"/>
    <p:sldId id="669" r:id="rId21"/>
    <p:sldId id="658" r:id="rId22"/>
    <p:sldId id="659" r:id="rId23"/>
    <p:sldId id="660" r:id="rId24"/>
    <p:sldId id="661" r:id="rId25"/>
    <p:sldId id="641" r:id="rId26"/>
    <p:sldId id="662" r:id="rId27"/>
    <p:sldId id="663" r:id="rId28"/>
    <p:sldId id="639" r:id="rId29"/>
    <p:sldId id="670" r:id="rId30"/>
    <p:sldId id="671" r:id="rId31"/>
    <p:sldId id="672" r:id="rId32"/>
    <p:sldId id="664" r:id="rId33"/>
    <p:sldId id="673" r:id="rId34"/>
    <p:sldId id="665" r:id="rId35"/>
    <p:sldId id="674" r:id="rId36"/>
    <p:sldId id="675" r:id="rId37"/>
    <p:sldId id="684" r:id="rId38"/>
    <p:sldId id="685" r:id="rId39"/>
    <p:sldId id="681" r:id="rId40"/>
    <p:sldId id="682" r:id="rId41"/>
    <p:sldId id="683" r:id="rId42"/>
    <p:sldId id="676" r:id="rId43"/>
    <p:sldId id="677" r:id="rId44"/>
    <p:sldId id="678" r:id="rId45"/>
    <p:sldId id="679" r:id="rId46"/>
    <p:sldId id="680" r:id="rId47"/>
    <p:sldId id="686" r:id="rId48"/>
    <p:sldId id="694" r:id="rId49"/>
    <p:sldId id="691" r:id="rId50"/>
    <p:sldId id="692" r:id="rId51"/>
    <p:sldId id="693" r:id="rId52"/>
    <p:sldId id="687" r:id="rId53"/>
    <p:sldId id="688" r:id="rId54"/>
    <p:sldId id="689" r:id="rId55"/>
    <p:sldId id="690" r:id="rId56"/>
    <p:sldId id="704" r:id="rId57"/>
    <p:sldId id="705" r:id="rId58"/>
    <p:sldId id="698" r:id="rId59"/>
    <p:sldId id="699" r:id="rId60"/>
    <p:sldId id="700" r:id="rId61"/>
    <p:sldId id="701" r:id="rId62"/>
    <p:sldId id="702" r:id="rId63"/>
    <p:sldId id="695" r:id="rId64"/>
    <p:sldId id="696" r:id="rId65"/>
    <p:sldId id="697" r:id="rId66"/>
    <p:sldId id="706" r:id="rId67"/>
    <p:sldId id="716" r:id="rId68"/>
    <p:sldId id="712" r:id="rId69"/>
    <p:sldId id="713" r:id="rId70"/>
    <p:sldId id="714" r:id="rId71"/>
    <p:sldId id="715" r:id="rId72"/>
    <p:sldId id="707" r:id="rId73"/>
    <p:sldId id="708" r:id="rId74"/>
    <p:sldId id="709" r:id="rId75"/>
    <p:sldId id="710" r:id="rId76"/>
    <p:sldId id="711" r:id="rId77"/>
    <p:sldId id="717" r:id="rId78"/>
    <p:sldId id="718" r:id="rId79"/>
    <p:sldId id="719" r:id="rId80"/>
    <p:sldId id="728" r:id="rId81"/>
    <p:sldId id="729" r:id="rId82"/>
    <p:sldId id="730" r:id="rId83"/>
    <p:sldId id="724" r:id="rId84"/>
    <p:sldId id="725" r:id="rId85"/>
    <p:sldId id="726" r:id="rId86"/>
    <p:sldId id="727" r:id="rId87"/>
    <p:sldId id="721" r:id="rId88"/>
    <p:sldId id="722" r:id="rId89"/>
    <p:sldId id="723" r:id="rId9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54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18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68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34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808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99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94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5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35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17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82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9C4232A-1921-4388-8F40-FB295E4415D4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2827E413-2970-4296-96D3-6BA9958BD1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864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" y="3072714"/>
            <a:ext cx="4496401" cy="361467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84342" y="2978680"/>
            <a:ext cx="5534664" cy="3862596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50° Corso di Formazione</a:t>
            </a:r>
          </a:p>
          <a:p>
            <a:pPr algn="ctr"/>
            <a:endParaRPr lang="it-IT" altLang="it-IT" sz="16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dirty="0">
                <a:solidFill>
                  <a:srgbClr val="92D050"/>
                </a:solidFill>
              </a:rPr>
              <a:t>“</a:t>
            </a:r>
            <a:r>
              <a:rPr lang="it-IT" sz="1600" b="1" dirty="0">
                <a:solidFill>
                  <a:srgbClr val="FFC000"/>
                </a:solidFill>
              </a:rPr>
              <a:t>Montefeltro</a:t>
            </a:r>
            <a:r>
              <a:rPr lang="it-IT" sz="1600" dirty="0">
                <a:solidFill>
                  <a:srgbClr val="92D050"/>
                </a:solidFill>
              </a:rPr>
              <a:t>”</a:t>
            </a:r>
            <a:endParaRPr lang="it-IT" sz="1600" b="1" dirty="0">
              <a:solidFill>
                <a:srgbClr val="92D050"/>
              </a:solidFill>
            </a:endParaRPr>
          </a:p>
          <a:p>
            <a:pPr algn="ctr"/>
            <a:r>
              <a:rPr lang="it-IT" sz="16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600" b="1" i="1" dirty="0">
                <a:solidFill>
                  <a:srgbClr val="92D050"/>
                </a:solidFill>
              </a:rPr>
              <a:t> </a:t>
            </a:r>
            <a:endParaRPr lang="it-IT" sz="1600" b="1" dirty="0">
              <a:solidFill>
                <a:srgbClr val="92D050"/>
              </a:solidFill>
            </a:endParaRPr>
          </a:p>
          <a:p>
            <a:pPr algn="ctr"/>
            <a:r>
              <a:rPr lang="it-IT" sz="1600" b="1" i="1" dirty="0">
                <a:solidFill>
                  <a:srgbClr val="FFC000"/>
                </a:solidFill>
              </a:rPr>
              <a:t>Carpegna</a:t>
            </a:r>
            <a:endParaRPr lang="it-IT" sz="1600" b="1" dirty="0">
              <a:solidFill>
                <a:srgbClr val="FFC000"/>
              </a:solidFill>
            </a:endParaRPr>
          </a:p>
          <a:p>
            <a:pPr algn="ctr"/>
            <a:r>
              <a:rPr lang="it-IT" sz="1600" b="1" dirty="0">
                <a:solidFill>
                  <a:srgbClr val="92D050"/>
                </a:solidFill>
              </a:rPr>
              <a:t>Luogo del gusto e dello spirito</a:t>
            </a:r>
            <a:endParaRPr lang="it-IT" sz="1600" dirty="0">
              <a:solidFill>
                <a:srgbClr val="92D050"/>
              </a:solidFill>
            </a:endParaRPr>
          </a:p>
          <a:p>
            <a:pPr algn="ctr"/>
            <a:r>
              <a:rPr lang="it-IT" sz="16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600" dirty="0">
              <a:solidFill>
                <a:srgbClr val="92D050"/>
              </a:solidFill>
            </a:endParaRPr>
          </a:p>
          <a:p>
            <a:pPr algn="ctr"/>
            <a:r>
              <a:rPr lang="it-IT" sz="16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200" b="1" dirty="0">
                <a:solidFill>
                  <a:srgbClr val="FFC000"/>
                </a:solidFill>
              </a:rPr>
              <a:t>15-19 aprile </a:t>
            </a:r>
            <a:r>
              <a:rPr lang="it-IT" sz="1200" b="1" dirty="0" smtClean="0">
                <a:solidFill>
                  <a:srgbClr val="FFC000"/>
                </a:solidFill>
              </a:rPr>
              <a:t>2022</a:t>
            </a:r>
            <a:endParaRPr lang="it-IT" sz="1200" b="1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08" y="149569"/>
            <a:ext cx="11821297" cy="25717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902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27" y="186746"/>
            <a:ext cx="11388565" cy="64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5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40" y="114325"/>
            <a:ext cx="11663519" cy="6566561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93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84" y="214897"/>
            <a:ext cx="11440986" cy="64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30" y="290757"/>
            <a:ext cx="11179137" cy="6293854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97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19" y="251287"/>
            <a:ext cx="11208084" cy="63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70" y="187103"/>
            <a:ext cx="11387931" cy="6411405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46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73" y="230659"/>
            <a:ext cx="11456887" cy="64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4" y="300000"/>
            <a:ext cx="11275196" cy="63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7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86" y="301719"/>
            <a:ext cx="11125823" cy="6263838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766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16" y="286962"/>
            <a:ext cx="11210562" cy="631154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19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3" y="57664"/>
            <a:ext cx="11647103" cy="655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77" y="222778"/>
            <a:ext cx="11441622" cy="64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8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75" y="249211"/>
            <a:ext cx="11350775" cy="639048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81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6" y="160313"/>
            <a:ext cx="11508675" cy="6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3" y="203222"/>
            <a:ext cx="11520253" cy="648590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993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90" y="171990"/>
            <a:ext cx="11634256" cy="655008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85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tangolo 4"/>
          <p:cNvSpPr/>
          <p:nvPr/>
        </p:nvSpPr>
        <p:spPr>
          <a:xfrm>
            <a:off x="5482589" y="1436146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6" name="Immagine 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449" y="28008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5602" y="1498472"/>
            <a:ext cx="6858000" cy="38610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5113" y="1498472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3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23" y="276000"/>
            <a:ext cx="11361722" cy="6396649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90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87" y="214184"/>
            <a:ext cx="11281302" cy="6351373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945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5482589" y="1436146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449" y="28008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0329" y="1498473"/>
            <a:ext cx="6858000" cy="38610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2003" y="1498472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6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6" y="282162"/>
            <a:ext cx="11277615" cy="634929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92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13" y="125287"/>
            <a:ext cx="11570889" cy="6514410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21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22" y="231016"/>
            <a:ext cx="11134349" cy="6268638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607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52" y="127005"/>
            <a:ext cx="11465412" cy="645502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550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24" y="244410"/>
            <a:ext cx="11315407" cy="6370574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762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3596" y="1432570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12029" y="1479238"/>
            <a:ext cx="5733538" cy="3977785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482589" y="1436146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449" y="28008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051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19" y="234454"/>
            <a:ext cx="11537940" cy="6495860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711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12666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10200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482589" y="1436146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17" y="282194"/>
            <a:ext cx="87790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72" y="189470"/>
            <a:ext cx="11369095" cy="6400800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74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13" y="150000"/>
            <a:ext cx="11512361" cy="6481459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158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59" y="250573"/>
            <a:ext cx="11421517" cy="6430314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989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08" y="244055"/>
            <a:ext cx="11301407" cy="636269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85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35" y="201146"/>
            <a:ext cx="11400554" cy="64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1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38" y="362821"/>
            <a:ext cx="11119718" cy="6260401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449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01" y="175070"/>
            <a:ext cx="11423936" cy="643167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243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40" y="102649"/>
            <a:ext cx="11479411" cy="6462908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254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4" y="162033"/>
            <a:ext cx="11403196" cy="64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72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31" y="221418"/>
            <a:ext cx="11979277" cy="6385328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894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90" y="321989"/>
            <a:ext cx="11162979" cy="628475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364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29897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79930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368654" y="1436147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033" y="331622"/>
            <a:ext cx="87790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2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59" y="255373"/>
            <a:ext cx="11369095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957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53" y="174714"/>
            <a:ext cx="11570889" cy="65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52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13" y="450000"/>
            <a:ext cx="10891709" cy="613203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98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5" y="194627"/>
            <a:ext cx="11447727" cy="64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4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3681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33768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238714" y="1436147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574" y="28008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23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46" y="379297"/>
            <a:ext cx="11017292" cy="6202735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886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25" y="240973"/>
            <a:ext cx="11482464" cy="646462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037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70" y="275643"/>
            <a:ext cx="11333091" cy="6380530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678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86" y="203222"/>
            <a:ext cx="11423191" cy="643125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150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08" y="271848"/>
            <a:ext cx="11339832" cy="6384325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188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2" y="372690"/>
            <a:ext cx="11842636" cy="6052823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213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31" y="184670"/>
            <a:ext cx="11494677" cy="6471503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445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11" y="153438"/>
            <a:ext cx="11447726" cy="6445070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976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27" y="138682"/>
            <a:ext cx="11605626" cy="653396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8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09" y="229297"/>
            <a:ext cx="11532468" cy="64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96" y="255373"/>
            <a:ext cx="11474318" cy="639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494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14600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81260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277001" y="1436147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861" y="296562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35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78" y="282162"/>
            <a:ext cx="11277615" cy="6349297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922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84" y="267406"/>
            <a:ext cx="11245297" cy="633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676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9" y="219697"/>
            <a:ext cx="11388565" cy="641176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731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89" y="155513"/>
            <a:ext cx="11517201" cy="6484184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3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57" y="123568"/>
            <a:ext cx="11427622" cy="6433751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658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14" y="150000"/>
            <a:ext cx="11322146" cy="6374368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72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26" y="227578"/>
            <a:ext cx="11198983" cy="63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95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9" y="131303"/>
            <a:ext cx="11355356" cy="63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56" y="198065"/>
            <a:ext cx="11470885" cy="64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07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87" y="231876"/>
            <a:ext cx="11176718" cy="629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8869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38" y="359741"/>
            <a:ext cx="11022764" cy="620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033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35" y="198065"/>
            <a:ext cx="11558677" cy="6507535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908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61735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9498" y="1498473"/>
            <a:ext cx="6858000" cy="3861054"/>
          </a:xfrm>
          <a:prstGeom prst="rect">
            <a:avLst/>
          </a:prstGeom>
        </p:spPr>
      </p:pic>
      <p:sp useBgFill="1">
        <p:nvSpPr>
          <p:cNvPr id="5" name="Rettangolo 4"/>
          <p:cNvSpPr/>
          <p:nvPr/>
        </p:nvSpPr>
        <p:spPr>
          <a:xfrm>
            <a:off x="5082552" y="1436147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6" name="Immagin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412" y="28832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7945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19" y="122563"/>
            <a:ext cx="11678151" cy="657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1026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0" y="266044"/>
            <a:ext cx="11236803" cy="63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9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24" y="243048"/>
            <a:ext cx="11083713" cy="62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68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8" y="140043"/>
            <a:ext cx="11486151" cy="64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841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14" y="150000"/>
            <a:ext cx="11497730" cy="64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3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36" y="102292"/>
            <a:ext cx="11611732" cy="6537405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39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8" y="208022"/>
            <a:ext cx="11394672" cy="64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4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30643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90070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273384" y="1436147"/>
            <a:ext cx="1370658" cy="39857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dirty="0">
                <a:solidFill>
                  <a:srgbClr val="92D050"/>
                </a:solidFill>
              </a:rPr>
              <a:t>“</a:t>
            </a:r>
            <a:r>
              <a:rPr lang="it-IT" sz="1200" b="1" dirty="0">
                <a:solidFill>
                  <a:srgbClr val="FFC000"/>
                </a:solidFill>
              </a:rPr>
              <a:t>Montefeltro</a:t>
            </a:r>
            <a:r>
              <a:rPr lang="it-IT" sz="1400" dirty="0">
                <a:solidFill>
                  <a:srgbClr val="92D050"/>
                </a:solidFill>
              </a:rPr>
              <a:t>”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Borghi e castelli, parchi e natura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</a:rPr>
              <a:t> </a:t>
            </a:r>
            <a:endParaRPr lang="it-IT" sz="14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i="1" dirty="0">
                <a:solidFill>
                  <a:srgbClr val="FFC000"/>
                </a:solidFill>
              </a:rPr>
              <a:t>Carpegna</a:t>
            </a:r>
            <a:endParaRPr lang="it-IT" sz="1400" b="1" dirty="0">
              <a:solidFill>
                <a:srgbClr val="FFC00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Luogo del gusto e dello spirito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100" b="1" dirty="0">
                <a:solidFill>
                  <a:srgbClr val="92D050"/>
                </a:solidFill>
              </a:rPr>
              <a:t>Parco Naturale del Sasso Simone e Simoncello</a:t>
            </a:r>
            <a:endParaRPr lang="it-IT" sz="1100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1100" b="1" dirty="0">
                <a:solidFill>
                  <a:srgbClr val="FFC000"/>
                </a:solidFill>
              </a:rPr>
              <a:t>15-19 aprile 2022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244" y="30480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58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76" y="285243"/>
            <a:ext cx="11169720" cy="628855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6453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3" y="245773"/>
            <a:ext cx="11444674" cy="6443351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486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43" y="231016"/>
            <a:ext cx="11280668" cy="6351016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8364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94" y="152076"/>
            <a:ext cx="11654995" cy="656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7074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54" y="178508"/>
            <a:ext cx="11256878" cy="633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7415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73" y="171989"/>
            <a:ext cx="11297720" cy="636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0301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40920" y="1498471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50632" y="1498472"/>
            <a:ext cx="6858000" cy="38610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2473" y="1498472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266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59" y="148988"/>
            <a:ext cx="11235083" cy="632535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7632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62" y="180584"/>
            <a:ext cx="11414142" cy="6426162"/>
          </a:xfrm>
          <a:prstGeom prst="rect">
            <a:avLst/>
          </a:prstGeom>
          <a:ln w="38100" cap="sq">
            <a:solidFill>
              <a:srgbClr val="99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47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65" y="143838"/>
            <a:ext cx="11654995" cy="65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02810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Vista</Template>
  <TotalTime>1146</TotalTime>
  <Words>182</Words>
  <Application>Microsoft Office PowerPoint</Application>
  <PresentationFormat>Widescreen</PresentationFormat>
  <Paragraphs>122</Paragraphs>
  <Slides>89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89</vt:i4>
      </vt:variant>
    </vt:vector>
  </HeadingPairs>
  <TitlesOfParts>
    <vt:vector size="96" baseType="lpstr">
      <vt:lpstr>AR ESSENCE</vt:lpstr>
      <vt:lpstr>Arial</vt:lpstr>
      <vt:lpstr>Century Schoolbook</vt:lpstr>
      <vt:lpstr>Garamond</vt:lpstr>
      <vt:lpstr>Times New Roman</vt:lpstr>
      <vt:lpstr>Wingdings 2</vt:lpstr>
      <vt:lpstr>View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Eccidio di Forno</dc:title>
  <dc:creator>Utente Windows</dc:creator>
  <cp:lastModifiedBy>francesco carrer</cp:lastModifiedBy>
  <cp:revision>114</cp:revision>
  <dcterms:created xsi:type="dcterms:W3CDTF">2018-05-04T06:52:41Z</dcterms:created>
  <dcterms:modified xsi:type="dcterms:W3CDTF">2022-05-04T06:38:23Z</dcterms:modified>
</cp:coreProperties>
</file>