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415" r:id="rId3"/>
    <p:sldId id="417" r:id="rId4"/>
    <p:sldId id="418" r:id="rId5"/>
    <p:sldId id="419" r:id="rId6"/>
    <p:sldId id="420" r:id="rId7"/>
    <p:sldId id="421" r:id="rId8"/>
    <p:sldId id="422" r:id="rId9"/>
    <p:sldId id="424" r:id="rId10"/>
    <p:sldId id="425" r:id="rId11"/>
    <p:sldId id="426" r:id="rId12"/>
    <p:sldId id="427" r:id="rId13"/>
    <p:sldId id="429" r:id="rId14"/>
    <p:sldId id="430" r:id="rId15"/>
    <p:sldId id="433" r:id="rId16"/>
    <p:sldId id="431" r:id="rId17"/>
    <p:sldId id="434" r:id="rId18"/>
    <p:sldId id="435" r:id="rId19"/>
    <p:sldId id="436" r:id="rId20"/>
    <p:sldId id="437" r:id="rId21"/>
    <p:sldId id="438" r:id="rId22"/>
    <p:sldId id="439" r:id="rId23"/>
    <p:sldId id="440" r:id="rId24"/>
    <p:sldId id="441" r:id="rId25"/>
    <p:sldId id="442" r:id="rId26"/>
    <p:sldId id="443" r:id="rId27"/>
    <p:sldId id="444" r:id="rId28"/>
    <p:sldId id="445" r:id="rId29"/>
    <p:sldId id="446" r:id="rId30"/>
    <p:sldId id="447" r:id="rId31"/>
    <p:sldId id="448" r:id="rId32"/>
    <p:sldId id="449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86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077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66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116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35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980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96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968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8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49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3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82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9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76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55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15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079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825D158-5BF5-40BC-ABB6-5741CCE3014C}" type="datetimeFigureOut">
              <a:rPr lang="it-IT" smtClean="0"/>
              <a:t>14/11/2022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DB6AAEF-ADDD-41C2-9D32-0F88A694E1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785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51" y="3271272"/>
            <a:ext cx="4249409" cy="3416116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84341" y="2616515"/>
            <a:ext cx="5534664" cy="4024179"/>
          </a:xfrm>
          <a:prstGeom prst="rect">
            <a:avLst/>
          </a:prstGeom>
          <a:gradFill rotWithShape="1">
            <a:gsLst>
              <a:gs pos="0">
                <a:schemeClr val="bg1">
                  <a:alpha val="56000"/>
                </a:schemeClr>
              </a:gs>
              <a:gs pos="100000">
                <a:schemeClr val="bg1">
                  <a:gamma/>
                  <a:tint val="73725"/>
                  <a:invGamma/>
                </a:schemeClr>
              </a:gs>
            </a:gsLst>
            <a:lin ang="5400000" scaled="1"/>
          </a:gradFill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endParaRPr lang="it-IT" altLang="it-IT" sz="11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/>
            <a:r>
              <a:rPr lang="it-IT" altLang="it-IT" sz="32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CLUB </a:t>
            </a:r>
            <a:r>
              <a:rPr lang="it-IT" altLang="it-IT" sz="32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ALPINO ITALIANO</a:t>
            </a:r>
          </a:p>
          <a:p>
            <a:pPr algn="ctr" eaLnBrk="1" hangingPunct="1"/>
            <a:endParaRPr lang="it-IT" altLang="it-IT" sz="14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 eaLnBrk="1" hangingPunct="1"/>
            <a:r>
              <a:rPr lang="it-IT" alt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PROGETTO SCUOLA</a:t>
            </a:r>
            <a:endParaRPr lang="it-IT" altLang="it-IT" sz="2400" b="1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altLang="it-IT" sz="20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55° Corso di Formazione</a:t>
            </a:r>
          </a:p>
          <a:p>
            <a:pPr algn="ctr"/>
            <a:endParaRPr lang="it-IT" altLang="it-IT" sz="12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sz="2000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“</a:t>
            </a:r>
            <a:r>
              <a:rPr lang="it-IT" sz="24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MAGNA GRAECIA DI CALABRIA”</a:t>
            </a:r>
            <a: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/>
            </a:r>
            <a:br>
              <a:rPr lang="it-IT" sz="24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r>
              <a:rPr lang="it-IT" sz="16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 – </a:t>
            </a:r>
            <a:r>
              <a:rPr lang="it-IT" sz="16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: il </a:t>
            </a: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/>
            </a:r>
            <a:br>
              <a:rPr lang="it-IT" sz="16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6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40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40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endParaRPr lang="it-IT" b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SIBARI</a:t>
            </a:r>
            <a:endParaRPr lang="it-IT" sz="1600" b="1" i="1" dirty="0" smtClean="0">
              <a:solidFill>
                <a:srgbClr val="92D05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050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</a:p>
          <a:p>
            <a:pPr algn="ctr"/>
            <a:r>
              <a:rPr lang="it-IT" sz="105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 </a:t>
            </a:r>
            <a:r>
              <a:rPr lang="it-IT" sz="1600" b="1" dirty="0" smtClean="0">
                <a:solidFill>
                  <a:srgbClr val="92D05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6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ottobre – 1 novembre 2022</a:t>
            </a:r>
            <a:r>
              <a:rPr lang="it-IT" sz="1600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600" b="1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6" y="58334"/>
            <a:ext cx="11688079" cy="24384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829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176197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5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524000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76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32" y="0"/>
            <a:ext cx="5143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96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  <p:sp useBgFill="1">
        <p:nvSpPr>
          <p:cNvPr id="6" name="Rettangolo 5"/>
          <p:cNvSpPr/>
          <p:nvPr/>
        </p:nvSpPr>
        <p:spPr>
          <a:xfrm>
            <a:off x="5402035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3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99" y="0"/>
            <a:ext cx="5144139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845" y="1297577"/>
            <a:ext cx="6572070" cy="4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54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411" y="0"/>
            <a:ext cx="9143177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31215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90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9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931627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90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8931627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7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957942" y="130626"/>
            <a:ext cx="10354492" cy="663673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67001" y="6505753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7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48" y="0"/>
            <a:ext cx="514255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451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  <p:sp useBgFill="1">
        <p:nvSpPr>
          <p:cNvPr id="5" name="Rettangolo 4"/>
          <p:cNvSpPr/>
          <p:nvPr/>
        </p:nvSpPr>
        <p:spPr>
          <a:xfrm>
            <a:off x="5410670" y="148171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3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375" y="0"/>
            <a:ext cx="5143500" cy="6858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24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67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502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4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026" y="0"/>
            <a:ext cx="9141948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81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73" y="0"/>
            <a:ext cx="5143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90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2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47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27" y="0"/>
            <a:ext cx="5143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2" y="0"/>
            <a:ext cx="5144088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91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51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29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33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026" y="0"/>
            <a:ext cx="514394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  <p:sp useBgFill="1">
        <p:nvSpPr>
          <p:cNvPr id="5" name="Rettangolo 4"/>
          <p:cNvSpPr/>
          <p:nvPr/>
        </p:nvSpPr>
        <p:spPr>
          <a:xfrm>
            <a:off x="5410450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71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59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415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4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8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631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  <p:sp useBgFill="1">
        <p:nvSpPr>
          <p:cNvPr id="5" name="Rettangolo 4"/>
          <p:cNvSpPr/>
          <p:nvPr/>
        </p:nvSpPr>
        <p:spPr>
          <a:xfrm>
            <a:off x="5410670" y="1420758"/>
            <a:ext cx="1370658" cy="40164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it-IT" sz="1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 ESSENCE" panose="020000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55° corso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nazionale di </a:t>
            </a:r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formazione</a:t>
            </a:r>
          </a:p>
          <a:p>
            <a:pPr algn="ctr"/>
            <a:r>
              <a:rPr lang="it-IT" sz="12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per </a:t>
            </a:r>
            <a:r>
              <a:rPr lang="it-IT" sz="1200" b="1" dirty="0">
                <a:solidFill>
                  <a:srgbClr val="FFC000"/>
                </a:solidFill>
                <a:latin typeface="Garamond" panose="02020404030301010803" pitchFamily="18" charset="0"/>
              </a:rPr>
              <a:t>insegnanti</a:t>
            </a:r>
            <a:endParaRPr lang="it-IT" sz="1200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endParaRPr lang="it-IT" sz="1400" b="1" i="1" dirty="0" smtClean="0">
              <a:solidFill>
                <a:srgbClr val="92D050"/>
              </a:solidFill>
              <a:latin typeface="Garamond" panose="02020404030301010803" pitchFamily="18" charset="0"/>
            </a:endParaRPr>
          </a:p>
          <a:p>
            <a:pPr algn="ctr"/>
            <a: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“MAGNA GRAECIA DI CALABRIA”</a:t>
            </a:r>
            <a:br>
              <a:rPr lang="it-IT" sz="1600" b="1" dirty="0">
                <a:solidFill>
                  <a:srgbClr val="FFC000"/>
                </a:solidFill>
                <a:latin typeface="Baskerville Old Face" panose="02020602080505020303" pitchFamily="18" charset="0"/>
              </a:rPr>
            </a:br>
            <a:endParaRPr lang="it-IT" sz="16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err="1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Sybaris</a:t>
            </a:r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– </a:t>
            </a:r>
            <a:r>
              <a:rPr lang="it-IT" sz="1100" dirty="0" err="1">
                <a:solidFill>
                  <a:srgbClr val="FFFF00"/>
                </a:solidFill>
                <a:latin typeface="Baskerville Old Face" panose="02020602080505020303" pitchFamily="18" charset="0"/>
              </a:rPr>
              <a:t>Kroton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: </a:t>
            </a:r>
            <a:endParaRPr lang="it-IT" sz="1100" dirty="0" smtClean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il </a:t>
            </a: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cammino degli Dei</a:t>
            </a:r>
            <a:b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</a:br>
            <a:r>
              <a:rPr lang="it-IT" sz="1100" dirty="0">
                <a:solidFill>
                  <a:srgbClr val="FFFF00"/>
                </a:solidFill>
                <a:latin typeface="Baskerville Old Face" panose="02020602080505020303" pitchFamily="18" charset="0"/>
              </a:rPr>
              <a:t>Itinerario storico – archeologico e artistico</a:t>
            </a:r>
            <a:r>
              <a:rPr lang="it-IT" sz="1050" b="1" i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 </a:t>
            </a:r>
            <a:endParaRPr lang="it-IT" sz="1050" b="1" dirty="0">
              <a:solidFill>
                <a:srgbClr val="FFFF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200" b="1" i="1" dirty="0">
                <a:solidFill>
                  <a:srgbClr val="92D050"/>
                </a:solidFill>
              </a:rPr>
              <a:t> </a:t>
            </a:r>
            <a:endParaRPr lang="it-IT" sz="1200" b="1" dirty="0">
              <a:solidFill>
                <a:srgbClr val="92D050"/>
              </a:solidFill>
            </a:endParaRPr>
          </a:p>
          <a:p>
            <a:pPr algn="ctr"/>
            <a:r>
              <a:rPr lang="it-IT" sz="1400" b="1" dirty="0">
                <a:solidFill>
                  <a:srgbClr val="92D050"/>
                </a:solidFill>
                <a:latin typeface="Baskerville Old Face" panose="02020602080505020303" pitchFamily="18" charset="0"/>
              </a:rPr>
              <a:t>SIBARI </a:t>
            </a:r>
            <a:r>
              <a:rPr lang="it-IT" sz="900" dirty="0">
                <a:solidFill>
                  <a:srgbClr val="92D050"/>
                </a:solidFill>
              </a:rPr>
              <a:t> </a:t>
            </a:r>
          </a:p>
          <a:p>
            <a:pPr algn="ctr"/>
            <a:r>
              <a:rPr lang="it-IT" sz="900" b="1" dirty="0">
                <a:solidFill>
                  <a:srgbClr val="92D050"/>
                </a:solidFill>
              </a:rPr>
              <a:t> </a:t>
            </a:r>
            <a:r>
              <a:rPr lang="it-IT" sz="1200" b="1" dirty="0">
                <a:solidFill>
                  <a:srgbClr val="92D050"/>
                </a:solidFill>
              </a:rPr>
              <a:t> </a:t>
            </a:r>
            <a:endParaRPr lang="it-IT" sz="1200" b="1" dirty="0" smtClean="0">
              <a:solidFill>
                <a:srgbClr val="92D050"/>
              </a:solidFill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28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ottobre – </a:t>
            </a:r>
            <a:endParaRPr lang="it-IT" sz="1100" b="1" dirty="0" smtClean="0">
              <a:solidFill>
                <a:srgbClr val="FFC000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it-IT" sz="1100" b="1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1 </a:t>
            </a:r>
            <a:r>
              <a:rPr lang="it-IT" sz="1100" b="1" dirty="0">
                <a:solidFill>
                  <a:srgbClr val="FFC000"/>
                </a:solidFill>
                <a:latin typeface="Baskerville Old Face" panose="02020602080505020303" pitchFamily="18" charset="0"/>
              </a:rPr>
              <a:t>novembre 2022</a:t>
            </a:r>
            <a:endParaRPr lang="it-IT" sz="1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22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72" y="0"/>
            <a:ext cx="514396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496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4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64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5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04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49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2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33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90" y="0"/>
            <a:ext cx="51435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44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2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076" y="0"/>
            <a:ext cx="6723018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472889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06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153" y="156755"/>
            <a:ext cx="10162903" cy="647038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460814" y="6365527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1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01" y="0"/>
            <a:ext cx="5143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29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3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70" y="0"/>
            <a:ext cx="514262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290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227813" y="6596390"/>
            <a:ext cx="1736373" cy="26161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100" i="1" dirty="0" smtClean="0">
                <a:solidFill>
                  <a:schemeClr val="bg1"/>
                </a:solidFill>
              </a:rPr>
              <a:t>Photo by Francesca </a:t>
            </a:r>
            <a:r>
              <a:rPr lang="it-IT" sz="1100" i="1" dirty="0" err="1" smtClean="0">
                <a:solidFill>
                  <a:schemeClr val="bg1"/>
                </a:solidFill>
              </a:rPr>
              <a:t>Sassaroli</a:t>
            </a:r>
            <a:endParaRPr lang="it-IT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988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Arde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Ardesia</Template>
  <TotalTime>248</TotalTime>
  <Words>184</Words>
  <Application>Microsoft Office PowerPoint</Application>
  <PresentationFormat>Widescreen</PresentationFormat>
  <Paragraphs>88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AR ESSENCE</vt:lpstr>
      <vt:lpstr>Baskerville Old Face</vt:lpstr>
      <vt:lpstr>Calisto MT</vt:lpstr>
      <vt:lpstr>Garamond</vt:lpstr>
      <vt:lpstr>Times New Roman</vt:lpstr>
      <vt:lpstr>Trebuchet MS</vt:lpstr>
      <vt:lpstr>Wingdings 2</vt:lpstr>
      <vt:lpstr>Ardesia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carrer</dc:creator>
  <cp:lastModifiedBy>francesco carrer</cp:lastModifiedBy>
  <cp:revision>34</cp:revision>
  <dcterms:created xsi:type="dcterms:W3CDTF">2022-11-04T15:21:39Z</dcterms:created>
  <dcterms:modified xsi:type="dcterms:W3CDTF">2022-11-14T10:35:48Z</dcterms:modified>
</cp:coreProperties>
</file>