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3" r:id="rId3"/>
    <p:sldId id="260" r:id="rId4"/>
    <p:sldId id="261" r:id="rId5"/>
    <p:sldId id="262" r:id="rId6"/>
    <p:sldId id="268" r:id="rId7"/>
    <p:sldId id="265" r:id="rId8"/>
    <p:sldId id="266" r:id="rId9"/>
    <p:sldId id="267" r:id="rId10"/>
    <p:sldId id="270" r:id="rId11"/>
    <p:sldId id="271" r:id="rId12"/>
    <p:sldId id="277" r:id="rId13"/>
    <p:sldId id="275" r:id="rId14"/>
    <p:sldId id="273" r:id="rId15"/>
    <p:sldId id="278" r:id="rId16"/>
    <p:sldId id="284" r:id="rId17"/>
    <p:sldId id="283" r:id="rId18"/>
    <p:sldId id="279" r:id="rId19"/>
    <p:sldId id="281" r:id="rId20"/>
    <p:sldId id="289" r:id="rId21"/>
    <p:sldId id="291" r:id="rId22"/>
    <p:sldId id="286" r:id="rId23"/>
    <p:sldId id="287" r:id="rId24"/>
    <p:sldId id="280" r:id="rId25"/>
    <p:sldId id="295" r:id="rId26"/>
    <p:sldId id="297" r:id="rId27"/>
    <p:sldId id="303" r:id="rId28"/>
    <p:sldId id="292" r:id="rId29"/>
    <p:sldId id="293" r:id="rId30"/>
    <p:sldId id="304" r:id="rId31"/>
    <p:sldId id="299" r:id="rId32"/>
    <p:sldId id="300" r:id="rId33"/>
    <p:sldId id="305" r:id="rId34"/>
    <p:sldId id="301" r:id="rId35"/>
    <p:sldId id="310" r:id="rId36"/>
    <p:sldId id="306" r:id="rId37"/>
    <p:sldId id="312" r:id="rId38"/>
    <p:sldId id="308" r:id="rId39"/>
    <p:sldId id="307" r:id="rId40"/>
    <p:sldId id="317" r:id="rId41"/>
    <p:sldId id="309" r:id="rId42"/>
    <p:sldId id="318" r:id="rId43"/>
    <p:sldId id="314" r:id="rId44"/>
    <p:sldId id="315" r:id="rId45"/>
    <p:sldId id="316" r:id="rId46"/>
    <p:sldId id="319" r:id="rId47"/>
    <p:sldId id="324" r:id="rId48"/>
    <p:sldId id="325" r:id="rId49"/>
    <p:sldId id="320" r:id="rId50"/>
    <p:sldId id="322" r:id="rId51"/>
    <p:sldId id="326" r:id="rId52"/>
    <p:sldId id="332" r:id="rId53"/>
    <p:sldId id="329" r:id="rId54"/>
    <p:sldId id="330" r:id="rId55"/>
    <p:sldId id="333" r:id="rId56"/>
    <p:sldId id="338" r:id="rId57"/>
    <p:sldId id="336" r:id="rId58"/>
    <p:sldId id="337" r:id="rId59"/>
    <p:sldId id="339" r:id="rId60"/>
    <p:sldId id="341" r:id="rId61"/>
    <p:sldId id="343" r:id="rId62"/>
    <p:sldId id="331" r:id="rId63"/>
    <p:sldId id="370" r:id="rId64"/>
    <p:sldId id="347" r:id="rId65"/>
    <p:sldId id="366" r:id="rId66"/>
    <p:sldId id="367" r:id="rId67"/>
    <p:sldId id="348" r:id="rId68"/>
    <p:sldId id="371" r:id="rId69"/>
    <p:sldId id="372" r:id="rId70"/>
    <p:sldId id="373" r:id="rId71"/>
    <p:sldId id="377" r:id="rId72"/>
    <p:sldId id="378" r:id="rId73"/>
    <p:sldId id="346" r:id="rId74"/>
    <p:sldId id="374" r:id="rId75"/>
    <p:sldId id="375" r:id="rId76"/>
    <p:sldId id="376" r:id="rId77"/>
    <p:sldId id="349" r:id="rId78"/>
    <p:sldId id="389" r:id="rId79"/>
    <p:sldId id="392" r:id="rId80"/>
    <p:sldId id="350" r:id="rId81"/>
    <p:sldId id="387" r:id="rId82"/>
    <p:sldId id="388" r:id="rId83"/>
    <p:sldId id="384" r:id="rId84"/>
    <p:sldId id="386" r:id="rId85"/>
    <p:sldId id="353" r:id="rId86"/>
    <p:sldId id="354" r:id="rId87"/>
    <p:sldId id="380" r:id="rId88"/>
    <p:sldId id="381" r:id="rId89"/>
    <p:sldId id="382" r:id="rId90"/>
    <p:sldId id="355" r:id="rId91"/>
    <p:sldId id="356" r:id="rId92"/>
    <p:sldId id="357" r:id="rId93"/>
    <p:sldId id="362" r:id="rId94"/>
    <p:sldId id="363" r:id="rId95"/>
    <p:sldId id="364" r:id="rId96"/>
    <p:sldId id="359" r:id="rId97"/>
    <p:sldId id="360" r:id="rId98"/>
    <p:sldId id="361" r:id="rId99"/>
    <p:sldId id="258" r:id="rId10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386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077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66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1161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356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980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2966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1968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89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049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13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82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9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76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558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151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79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825D158-5BF5-40BC-ABB6-5741CCE3014C}" type="datetimeFigureOut">
              <a:rPr lang="it-IT" smtClean="0"/>
              <a:t>06/11/2022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7857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1" y="3271272"/>
            <a:ext cx="4249409" cy="341611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484341" y="2616515"/>
            <a:ext cx="5534664" cy="4024179"/>
          </a:xfrm>
          <a:prstGeom prst="rect">
            <a:avLst/>
          </a:prstGeom>
          <a:gradFill rotWithShape="1">
            <a:gsLst>
              <a:gs pos="0">
                <a:schemeClr val="bg1">
                  <a:alpha val="56000"/>
                </a:schemeClr>
              </a:gs>
              <a:gs pos="100000">
                <a:schemeClr val="bg1">
                  <a:gamma/>
                  <a:tint val="73725"/>
                  <a:invGamma/>
                </a:schemeClr>
              </a:gs>
            </a:gsLst>
            <a:lin ang="5400000" scaled="1"/>
          </a:gradFill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endParaRPr lang="it-IT" altLang="it-IT" sz="11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/>
            <a:r>
              <a:rPr lang="it-IT" altLang="it-IT" sz="3200" b="1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CLUB </a:t>
            </a:r>
            <a:r>
              <a:rPr lang="it-IT" altLang="it-IT" sz="3200" b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ALPINO ITALIANO</a:t>
            </a:r>
          </a:p>
          <a:p>
            <a:pPr algn="ctr" eaLnBrk="1" hangingPunct="1"/>
            <a:endParaRPr lang="it-IT" altLang="it-IT" sz="1400" b="1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 eaLnBrk="1" hangingPunct="1"/>
            <a:r>
              <a:rPr lang="it-IT" altLang="it-IT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PROGETTO SCUOLA</a:t>
            </a:r>
            <a:endParaRPr lang="it-IT" altLang="it-IT" sz="2400" b="1" dirty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altLang="it-IT" sz="2000" b="1" dirty="0" smtClean="0">
                <a:solidFill>
                  <a:srgbClr val="92D050"/>
                </a:solidFill>
                <a:latin typeface="Baskerville Old Face" panose="02020602080505020303" pitchFamily="18" charset="0"/>
              </a:rPr>
              <a:t>55° Corso di Formazione</a:t>
            </a:r>
          </a:p>
          <a:p>
            <a:pPr algn="ctr"/>
            <a:endParaRPr lang="it-IT" altLang="it-IT" sz="1200" b="1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endParaRPr lang="it-IT" sz="2000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“</a:t>
            </a:r>
            <a:r>
              <a:rPr lang="it-IT" sz="24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MAGNA GRAECIA DI CALABRIA”</a:t>
            </a:r>
            <a:r>
              <a:rPr lang="it-IT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/>
            </a:r>
            <a:br>
              <a:rPr lang="it-IT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r>
              <a:rPr lang="it-IT" sz="16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6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 – </a:t>
            </a:r>
            <a:r>
              <a:rPr lang="it-IT" sz="16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6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: il </a:t>
            </a:r>
            <a:r>
              <a:rPr lang="it-IT" sz="16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r>
              <a:rPr lang="it-IT" sz="16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/>
            </a:r>
            <a:br>
              <a:rPr lang="it-IT" sz="16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6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40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40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endParaRPr lang="it-IT" b="1" dirty="0" smtClean="0">
              <a:solidFill>
                <a:srgbClr val="92D05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b="1" dirty="0" smtClean="0">
                <a:solidFill>
                  <a:srgbClr val="92D050"/>
                </a:solidFill>
                <a:latin typeface="Baskerville Old Face" panose="02020602080505020303" pitchFamily="18" charset="0"/>
              </a:rPr>
              <a:t>SIBARI</a:t>
            </a:r>
            <a:endParaRPr lang="it-IT" sz="1600" b="1" i="1" dirty="0" smtClean="0">
              <a:solidFill>
                <a:srgbClr val="92D05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050" dirty="0">
                <a:solidFill>
                  <a:srgbClr val="92D050"/>
                </a:solidFill>
                <a:latin typeface="Baskerville Old Face" panose="02020602080505020303" pitchFamily="18" charset="0"/>
              </a:rPr>
              <a:t> </a:t>
            </a:r>
          </a:p>
          <a:p>
            <a:pPr algn="ctr"/>
            <a:r>
              <a:rPr lang="it-IT" sz="105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 </a:t>
            </a:r>
            <a:r>
              <a:rPr lang="it-IT" sz="1600" b="1" dirty="0" smtClean="0">
                <a:solidFill>
                  <a:srgbClr val="92D05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6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ottobre – 1 novembre 2022</a:t>
            </a:r>
            <a:r>
              <a:rPr lang="it-IT" sz="1600" b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600" b="1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26" y="58334"/>
            <a:ext cx="11688079" cy="243840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4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115" y="-1741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24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80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84989" y="1029419"/>
            <a:ext cx="6865977" cy="480713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0834" y="0"/>
            <a:ext cx="5199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72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01" y="0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Rettangolo 3"/>
          <p:cNvSpPr/>
          <p:nvPr/>
        </p:nvSpPr>
        <p:spPr>
          <a:xfrm>
            <a:off x="10114837" y="2119773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93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35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19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12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03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04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56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91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64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38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89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13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326" y="870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94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55" y="0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Rettangolo 3"/>
          <p:cNvSpPr/>
          <p:nvPr/>
        </p:nvSpPr>
        <p:spPr>
          <a:xfrm>
            <a:off x="10114837" y="2119773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45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18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08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56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72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377" y="139337"/>
            <a:ext cx="10651714" cy="6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71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3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261" y="121919"/>
            <a:ext cx="10779257" cy="665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5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16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954" y="870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09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6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38" y="0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Rettangolo 3"/>
          <p:cNvSpPr/>
          <p:nvPr/>
        </p:nvSpPr>
        <p:spPr>
          <a:xfrm>
            <a:off x="10114837" y="2119773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04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15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8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11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06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14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61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72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79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04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77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18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85" y="0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Rettangolo 3"/>
          <p:cNvSpPr/>
          <p:nvPr/>
        </p:nvSpPr>
        <p:spPr>
          <a:xfrm>
            <a:off x="10114837" y="2119773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06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06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43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6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257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72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17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98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5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54" y="0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Rettangolo 3"/>
          <p:cNvSpPr/>
          <p:nvPr/>
        </p:nvSpPr>
        <p:spPr>
          <a:xfrm>
            <a:off x="10114837" y="2119773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20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45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2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13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94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60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00" y="0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Rettangolo 3"/>
          <p:cNvSpPr/>
          <p:nvPr/>
        </p:nvSpPr>
        <p:spPr>
          <a:xfrm>
            <a:off x="10114837" y="2119773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096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685" y="400595"/>
            <a:ext cx="11806135" cy="51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26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10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795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33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06" y="203722"/>
            <a:ext cx="5053338" cy="611870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023" y="203722"/>
            <a:ext cx="6660803" cy="61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815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79" y="121919"/>
            <a:ext cx="9942344" cy="66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66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183" y="296092"/>
            <a:ext cx="4841966" cy="617962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65735" y="599929"/>
            <a:ext cx="6198466" cy="55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412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256" y="104503"/>
            <a:ext cx="10011104" cy="663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556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" t="-2471"/>
          <a:stretch/>
        </p:blipFill>
        <p:spPr>
          <a:xfrm>
            <a:off x="529430" y="0"/>
            <a:ext cx="1111393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374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22" y="0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Rettangolo 3"/>
          <p:cNvSpPr/>
          <p:nvPr/>
        </p:nvSpPr>
        <p:spPr>
          <a:xfrm>
            <a:off x="10114837" y="2119773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1924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72" r="-478"/>
          <a:stretch/>
        </p:blipFill>
        <p:spPr>
          <a:xfrm>
            <a:off x="898047" y="0"/>
            <a:ext cx="10505872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860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212" y="296091"/>
            <a:ext cx="10159885" cy="63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726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597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70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004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94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14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4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81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000" y="2808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8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61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68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69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664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86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336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701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54" y="113211"/>
            <a:ext cx="10150286" cy="6636353"/>
          </a:xfrm>
          <a:prstGeom prst="rect">
            <a:avLst/>
          </a:prstGeom>
        </p:spPr>
      </p:pic>
      <p:pic>
        <p:nvPicPr>
          <p:cNvPr id="3" name="Immagin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0960" y="565353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Rettangolo 3"/>
          <p:cNvSpPr/>
          <p:nvPr/>
        </p:nvSpPr>
        <p:spPr>
          <a:xfrm>
            <a:off x="10585100" y="2119773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646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78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773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77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306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14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810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6981" y="115434"/>
            <a:ext cx="9608401" cy="66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658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14770" y="857250"/>
            <a:ext cx="6857999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73412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828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90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08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32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305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38" y="165463"/>
            <a:ext cx="11049729" cy="65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733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43" y="104501"/>
            <a:ext cx="10213200" cy="664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229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58" y="0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Rettangolo 3"/>
          <p:cNvSpPr/>
          <p:nvPr/>
        </p:nvSpPr>
        <p:spPr>
          <a:xfrm>
            <a:off x="10114837" y="2119773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873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69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732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43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093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06061" y="865960"/>
            <a:ext cx="6857999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2"/>
          <a:stretch/>
        </p:blipFill>
        <p:spPr>
          <a:xfrm>
            <a:off x="5921827" y="0"/>
            <a:ext cx="5852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136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73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732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33" y="149850"/>
            <a:ext cx="10929258" cy="65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695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89" y="1419497"/>
            <a:ext cx="4206149" cy="405819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8125" y="2229394"/>
            <a:ext cx="7323910" cy="32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009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36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29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93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585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54" y="766354"/>
            <a:ext cx="6852178" cy="503908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7256" y="543686"/>
            <a:ext cx="5573488" cy="526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793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37" y="0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Rettangolo 3"/>
          <p:cNvSpPr/>
          <p:nvPr/>
        </p:nvSpPr>
        <p:spPr>
          <a:xfrm>
            <a:off x="10114837" y="2119773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794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45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41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82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640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31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409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464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8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234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81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465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51" y="0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Rettangolo 3"/>
          <p:cNvSpPr/>
          <p:nvPr/>
        </p:nvSpPr>
        <p:spPr>
          <a:xfrm>
            <a:off x="10114837" y="2119773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91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469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7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02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17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595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23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359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73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997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56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828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89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395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07" y="60960"/>
            <a:ext cx="9974094" cy="669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471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08" y="0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0697" y="643730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Rettangolo 3"/>
          <p:cNvSpPr/>
          <p:nvPr/>
        </p:nvSpPr>
        <p:spPr>
          <a:xfrm>
            <a:off x="10114837" y="2119773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664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315470" y="857250"/>
            <a:ext cx="6857999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05172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939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76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492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342" y="229324"/>
            <a:ext cx="10951097" cy="6402209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200503" y="5294813"/>
            <a:ext cx="59914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72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Arrivederci</a:t>
            </a:r>
            <a:endParaRPr lang="it-IT" sz="72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412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esia">
  <a:themeElements>
    <a:clrScheme name="Arde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e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e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Ardesia</Template>
  <TotalTime>155</TotalTime>
  <Words>185</Words>
  <Application>Microsoft Office PowerPoint</Application>
  <PresentationFormat>Widescreen</PresentationFormat>
  <Paragraphs>157</Paragraphs>
  <Slides>99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99</vt:i4>
      </vt:variant>
    </vt:vector>
  </HeadingPairs>
  <TitlesOfParts>
    <vt:vector size="107" baseType="lpstr">
      <vt:lpstr>AR ESSENCE</vt:lpstr>
      <vt:lpstr>Baskerville Old Face</vt:lpstr>
      <vt:lpstr>Calisto MT</vt:lpstr>
      <vt:lpstr>Garamond</vt:lpstr>
      <vt:lpstr>Times New Roman</vt:lpstr>
      <vt:lpstr>Trebuchet MS</vt:lpstr>
      <vt:lpstr>Wingdings 2</vt:lpstr>
      <vt:lpstr>Ardesia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carrer</dc:creator>
  <cp:lastModifiedBy>francesco carrer</cp:lastModifiedBy>
  <cp:revision>16</cp:revision>
  <dcterms:created xsi:type="dcterms:W3CDTF">2022-11-04T15:21:39Z</dcterms:created>
  <dcterms:modified xsi:type="dcterms:W3CDTF">2022-11-06T07:51:24Z</dcterms:modified>
</cp:coreProperties>
</file>