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44" r:id="rId3"/>
    <p:sldId id="408" r:id="rId4"/>
    <p:sldId id="409" r:id="rId5"/>
    <p:sldId id="347" r:id="rId6"/>
    <p:sldId id="348" r:id="rId7"/>
    <p:sldId id="349" r:id="rId8"/>
    <p:sldId id="345" r:id="rId9"/>
    <p:sldId id="422" r:id="rId10"/>
    <p:sldId id="423" r:id="rId11"/>
    <p:sldId id="350" r:id="rId12"/>
    <p:sldId id="351" r:id="rId13"/>
    <p:sldId id="352" r:id="rId14"/>
    <p:sldId id="353" r:id="rId15"/>
    <p:sldId id="419" r:id="rId16"/>
    <p:sldId id="420" r:id="rId17"/>
    <p:sldId id="421" r:id="rId18"/>
    <p:sldId id="346" r:id="rId19"/>
    <p:sldId id="354" r:id="rId20"/>
    <p:sldId id="355" r:id="rId21"/>
    <p:sldId id="356" r:id="rId22"/>
    <p:sldId id="416" r:id="rId23"/>
    <p:sldId id="417" r:id="rId24"/>
    <p:sldId id="418" r:id="rId25"/>
    <p:sldId id="357" r:id="rId26"/>
    <p:sldId id="358" r:id="rId27"/>
    <p:sldId id="359" r:id="rId28"/>
    <p:sldId id="360" r:id="rId29"/>
    <p:sldId id="413" r:id="rId30"/>
    <p:sldId id="414" r:id="rId31"/>
    <p:sldId id="415" r:id="rId32"/>
    <p:sldId id="361" r:id="rId33"/>
    <p:sldId id="362" r:id="rId34"/>
    <p:sldId id="377" r:id="rId35"/>
    <p:sldId id="363" r:id="rId36"/>
    <p:sldId id="364" r:id="rId37"/>
    <p:sldId id="410" r:id="rId38"/>
    <p:sldId id="411" r:id="rId39"/>
    <p:sldId id="412" r:id="rId40"/>
    <p:sldId id="365" r:id="rId41"/>
    <p:sldId id="366" r:id="rId42"/>
    <p:sldId id="367" r:id="rId43"/>
    <p:sldId id="368" r:id="rId44"/>
    <p:sldId id="376" r:id="rId45"/>
    <p:sldId id="369" r:id="rId46"/>
    <p:sldId id="370" r:id="rId47"/>
    <p:sldId id="371" r:id="rId48"/>
    <p:sldId id="372" r:id="rId49"/>
    <p:sldId id="373" r:id="rId50"/>
    <p:sldId id="374" r:id="rId51"/>
    <p:sldId id="375" r:id="rId52"/>
    <p:sldId id="378" r:id="rId53"/>
    <p:sldId id="407" r:id="rId54"/>
    <p:sldId id="403" r:id="rId55"/>
    <p:sldId id="404" r:id="rId56"/>
    <p:sldId id="405" r:id="rId57"/>
    <p:sldId id="406" r:id="rId58"/>
    <p:sldId id="379" r:id="rId59"/>
    <p:sldId id="380" r:id="rId60"/>
    <p:sldId id="401" r:id="rId61"/>
    <p:sldId id="402" r:id="rId62"/>
    <p:sldId id="398" r:id="rId63"/>
    <p:sldId id="399" r:id="rId64"/>
    <p:sldId id="400" r:id="rId65"/>
    <p:sldId id="381" r:id="rId66"/>
    <p:sldId id="382" r:id="rId67"/>
    <p:sldId id="397" r:id="rId68"/>
    <p:sldId id="393" r:id="rId69"/>
    <p:sldId id="394" r:id="rId70"/>
    <p:sldId id="395" r:id="rId71"/>
    <p:sldId id="396" r:id="rId72"/>
    <p:sldId id="383" r:id="rId73"/>
    <p:sldId id="384" r:id="rId74"/>
    <p:sldId id="392" r:id="rId75"/>
    <p:sldId id="390" r:id="rId76"/>
    <p:sldId id="391" r:id="rId77"/>
    <p:sldId id="385" r:id="rId78"/>
    <p:sldId id="386" r:id="rId79"/>
    <p:sldId id="388" r:id="rId80"/>
    <p:sldId id="389" r:id="rId81"/>
    <p:sldId id="387" r:id="rId82"/>
    <p:sldId id="258" r:id="rId8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386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077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66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1161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356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980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2966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1968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89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049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13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82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9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76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558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151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79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7857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1" y="3271272"/>
            <a:ext cx="4249409" cy="341611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484341" y="2616515"/>
            <a:ext cx="5534664" cy="4024179"/>
          </a:xfrm>
          <a:prstGeom prst="rect">
            <a:avLst/>
          </a:prstGeom>
          <a:gradFill rotWithShape="1">
            <a:gsLst>
              <a:gs pos="0">
                <a:schemeClr val="bg1">
                  <a:alpha val="56000"/>
                </a:schemeClr>
              </a:gs>
              <a:gs pos="100000">
                <a:schemeClr val="bg1">
                  <a:gamma/>
                  <a:tint val="73725"/>
                  <a:invGamma/>
                </a:schemeClr>
              </a:gs>
            </a:gsLst>
            <a:lin ang="5400000" scaled="1"/>
          </a:gradFill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endParaRPr lang="it-IT" altLang="it-IT" sz="11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/>
            <a:r>
              <a:rPr lang="it-IT" altLang="it-IT" sz="3200" b="1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CLUB </a:t>
            </a:r>
            <a:r>
              <a:rPr lang="it-IT" altLang="it-IT" sz="3200" b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ALPINO ITALIANO</a:t>
            </a:r>
          </a:p>
          <a:p>
            <a:pPr algn="ctr" eaLnBrk="1" hangingPunct="1"/>
            <a:endParaRPr lang="it-IT" altLang="it-IT" sz="1400" b="1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 eaLnBrk="1" hangingPunct="1"/>
            <a:r>
              <a:rPr lang="it-IT" altLang="it-IT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PROGETTO SCUOLA</a:t>
            </a:r>
            <a:endParaRPr lang="it-IT" altLang="it-IT" sz="2400" b="1" dirty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altLang="it-IT" sz="2000" b="1" dirty="0" smtClean="0">
                <a:solidFill>
                  <a:srgbClr val="92D050"/>
                </a:solidFill>
                <a:latin typeface="Baskerville Old Face" panose="02020602080505020303" pitchFamily="18" charset="0"/>
              </a:rPr>
              <a:t>55° Corso di Formazione</a:t>
            </a:r>
          </a:p>
          <a:p>
            <a:pPr algn="ctr"/>
            <a:endParaRPr lang="it-IT" altLang="it-IT" sz="1200" b="1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endParaRPr lang="it-IT" sz="2000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“</a:t>
            </a:r>
            <a:r>
              <a:rPr lang="it-IT" sz="24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MAGNA GRAECIA DI CALABRIA”</a:t>
            </a:r>
            <a:r>
              <a:rPr lang="it-IT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/>
            </a:r>
            <a:br>
              <a:rPr lang="it-IT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r>
              <a:rPr lang="it-IT" sz="16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6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 – </a:t>
            </a:r>
            <a:r>
              <a:rPr lang="it-IT" sz="16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6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: il </a:t>
            </a:r>
            <a:r>
              <a:rPr lang="it-IT" sz="16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r>
              <a:rPr lang="it-IT" sz="16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/>
            </a:r>
            <a:br>
              <a:rPr lang="it-IT" sz="16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6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40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40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endParaRPr lang="it-IT" b="1" dirty="0" smtClean="0">
              <a:solidFill>
                <a:srgbClr val="92D05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b="1" dirty="0" smtClean="0">
                <a:solidFill>
                  <a:srgbClr val="92D050"/>
                </a:solidFill>
                <a:latin typeface="Baskerville Old Face" panose="02020602080505020303" pitchFamily="18" charset="0"/>
              </a:rPr>
              <a:t>SIBARI</a:t>
            </a:r>
            <a:endParaRPr lang="it-IT" sz="1600" b="1" i="1" dirty="0" smtClean="0">
              <a:solidFill>
                <a:srgbClr val="92D05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050" dirty="0">
                <a:solidFill>
                  <a:srgbClr val="92D050"/>
                </a:solidFill>
                <a:latin typeface="Baskerville Old Face" panose="02020602080505020303" pitchFamily="18" charset="0"/>
              </a:rPr>
              <a:t> </a:t>
            </a:r>
          </a:p>
          <a:p>
            <a:pPr algn="ctr"/>
            <a:r>
              <a:rPr lang="it-IT" sz="105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 </a:t>
            </a:r>
            <a:r>
              <a:rPr lang="it-IT" sz="1600" b="1" dirty="0" smtClean="0">
                <a:solidFill>
                  <a:srgbClr val="92D05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600" b="1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28 ottobre – 1 novembre 2022</a:t>
            </a:r>
            <a:r>
              <a:rPr lang="it-IT" sz="1600" b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600" b="1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26" y="58334"/>
            <a:ext cx="11688079" cy="243840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4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03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5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2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67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6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3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18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6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41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3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12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42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61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123545" y="1420758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587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16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49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23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73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69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82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95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72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52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4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66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61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70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94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48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123545" y="1420758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772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94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21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999" y="75068"/>
            <a:ext cx="10588561" cy="667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40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43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99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16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88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24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86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73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74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90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67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51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123545" y="1420758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046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85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56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53217" y="857250"/>
            <a:ext cx="6857999" cy="514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1828" y="0"/>
            <a:ext cx="5939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45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2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01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96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16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461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03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93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12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14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90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718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86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123545" y="1420758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873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8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26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13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989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81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5691" y="83087"/>
            <a:ext cx="10028366" cy="666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728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69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655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90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257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85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444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86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123545" y="1420758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1894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70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3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77687" y="857250"/>
            <a:ext cx="6857999" cy="514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20567" y="857251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18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32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537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32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169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838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49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538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32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147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19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314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78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123545" y="1420758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9712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85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654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89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420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11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81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365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78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820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585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2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3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19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255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06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123545" y="1420758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0544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51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624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560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66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515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61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21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02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78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06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019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4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368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14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649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03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123545" y="1420758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7792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306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82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352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53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687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90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45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27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306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501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91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1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74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123545" y="1420758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7672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60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123545" y="1420758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4206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320" y="-870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501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342" y="229324"/>
            <a:ext cx="10951097" cy="6402209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200503" y="5294813"/>
            <a:ext cx="59914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72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Arrivederci</a:t>
            </a:r>
            <a:endParaRPr lang="it-IT" sz="72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41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166" y="-870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764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esia">
  <a:themeElements>
    <a:clrScheme name="Arde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e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e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Ardesia</Template>
  <TotalTime>123</TotalTime>
  <Words>157</Words>
  <Application>Microsoft Office PowerPoint</Application>
  <PresentationFormat>Widescreen</PresentationFormat>
  <Paragraphs>133</Paragraphs>
  <Slides>82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82</vt:i4>
      </vt:variant>
    </vt:vector>
  </HeadingPairs>
  <TitlesOfParts>
    <vt:vector size="90" baseType="lpstr">
      <vt:lpstr>AR ESSENCE</vt:lpstr>
      <vt:lpstr>Baskerville Old Face</vt:lpstr>
      <vt:lpstr>Calisto MT</vt:lpstr>
      <vt:lpstr>Garamond</vt:lpstr>
      <vt:lpstr>Times New Roman</vt:lpstr>
      <vt:lpstr>Trebuchet MS</vt:lpstr>
      <vt:lpstr>Wingdings 2</vt:lpstr>
      <vt:lpstr>Ardesia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carrer</dc:creator>
  <cp:lastModifiedBy>francesco carrer</cp:lastModifiedBy>
  <cp:revision>14</cp:revision>
  <dcterms:created xsi:type="dcterms:W3CDTF">2022-11-04T15:21:39Z</dcterms:created>
  <dcterms:modified xsi:type="dcterms:W3CDTF">2022-11-06T16:40:38Z</dcterms:modified>
</cp:coreProperties>
</file>