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4"/>
  </p:notesMasterIdLst>
  <p:sldIdLst>
    <p:sldId id="373" r:id="rId2"/>
    <p:sldId id="374" r:id="rId3"/>
    <p:sldId id="375" r:id="rId4"/>
    <p:sldId id="376" r:id="rId5"/>
    <p:sldId id="377" r:id="rId6"/>
    <p:sldId id="381" r:id="rId7"/>
    <p:sldId id="266" r:id="rId8"/>
    <p:sldId id="267" r:id="rId9"/>
    <p:sldId id="268" r:id="rId10"/>
    <p:sldId id="269" r:id="rId11"/>
    <p:sldId id="270" r:id="rId12"/>
    <p:sldId id="342" r:id="rId13"/>
    <p:sldId id="343" r:id="rId14"/>
    <p:sldId id="344" r:id="rId15"/>
    <p:sldId id="363" r:id="rId16"/>
    <p:sldId id="274" r:id="rId17"/>
    <p:sldId id="275" r:id="rId18"/>
    <p:sldId id="276" r:id="rId19"/>
    <p:sldId id="361" r:id="rId20"/>
    <p:sldId id="346" r:id="rId21"/>
    <p:sldId id="382" r:id="rId22"/>
    <p:sldId id="280" r:id="rId23"/>
    <p:sldId id="281" r:id="rId24"/>
    <p:sldId id="369" r:id="rId25"/>
    <p:sldId id="379" r:id="rId26"/>
    <p:sldId id="284" r:id="rId27"/>
    <p:sldId id="362" r:id="rId28"/>
    <p:sldId id="286" r:id="rId29"/>
    <p:sldId id="287" r:id="rId30"/>
    <p:sldId id="288" r:id="rId31"/>
    <p:sldId id="345" r:id="rId32"/>
    <p:sldId id="290" r:id="rId33"/>
    <p:sldId id="372" r:id="rId34"/>
    <p:sldId id="291" r:id="rId35"/>
    <p:sldId id="293" r:id="rId36"/>
    <p:sldId id="360" r:id="rId37"/>
    <p:sldId id="294" r:id="rId38"/>
    <p:sldId id="295" r:id="rId39"/>
    <p:sldId id="296" r:id="rId40"/>
    <p:sldId id="352" r:id="rId41"/>
    <p:sldId id="297" r:id="rId42"/>
    <p:sldId id="351" r:id="rId43"/>
  </p:sldIdLst>
  <p:sldSz cx="9144000" cy="6858000" type="screen4x3"/>
  <p:notesSz cx="6858000" cy="9144000"/>
  <p:defaultTextStyle>
    <a:defPPr>
      <a:defRPr lang="it-IT"/>
    </a:defPPr>
    <a:lvl1pPr algn="l" rtl="0" fontAlgn="base">
      <a:spcBef>
        <a:spcPct val="0"/>
      </a:spcBef>
      <a:spcAft>
        <a:spcPct val="0"/>
      </a:spcAft>
      <a:defRPr kern="1200">
        <a:solidFill>
          <a:schemeClr val="tx1"/>
        </a:solidFill>
        <a:latin typeface="Arial" charset="0"/>
        <a:ea typeface="+mn-ea"/>
        <a:cs typeface="Arial" charset="0"/>
      </a:defRPr>
    </a:lvl1pPr>
    <a:lvl2pPr marL="457200" algn="l" rtl="0" fontAlgn="base">
      <a:spcBef>
        <a:spcPct val="0"/>
      </a:spcBef>
      <a:spcAft>
        <a:spcPct val="0"/>
      </a:spcAft>
      <a:defRPr kern="1200">
        <a:solidFill>
          <a:schemeClr val="tx1"/>
        </a:solidFill>
        <a:latin typeface="Arial" charset="0"/>
        <a:ea typeface="+mn-ea"/>
        <a:cs typeface="Arial" charset="0"/>
      </a:defRPr>
    </a:lvl2pPr>
    <a:lvl3pPr marL="914400" algn="l" rtl="0" fontAlgn="base">
      <a:spcBef>
        <a:spcPct val="0"/>
      </a:spcBef>
      <a:spcAft>
        <a:spcPct val="0"/>
      </a:spcAft>
      <a:defRPr kern="1200">
        <a:solidFill>
          <a:schemeClr val="tx1"/>
        </a:solidFill>
        <a:latin typeface="Arial" charset="0"/>
        <a:ea typeface="+mn-ea"/>
        <a:cs typeface="Arial" charset="0"/>
      </a:defRPr>
    </a:lvl3pPr>
    <a:lvl4pPr marL="1371600" algn="l" rtl="0" fontAlgn="base">
      <a:spcBef>
        <a:spcPct val="0"/>
      </a:spcBef>
      <a:spcAft>
        <a:spcPct val="0"/>
      </a:spcAft>
      <a:defRPr kern="1200">
        <a:solidFill>
          <a:schemeClr val="tx1"/>
        </a:solidFill>
        <a:latin typeface="Arial" charset="0"/>
        <a:ea typeface="+mn-ea"/>
        <a:cs typeface="Arial" charset="0"/>
      </a:defRPr>
    </a:lvl4pPr>
    <a:lvl5pPr marL="1828800" algn="l" rtl="0" fontAlgn="base">
      <a:spcBef>
        <a:spcPct val="0"/>
      </a:spcBef>
      <a:spcAft>
        <a:spcPct val="0"/>
      </a:spcAft>
      <a:defRPr kern="1200">
        <a:solidFill>
          <a:schemeClr val="tx1"/>
        </a:solidFill>
        <a:latin typeface="Arial" charset="0"/>
        <a:ea typeface="+mn-ea"/>
        <a:cs typeface="Arial" charset="0"/>
      </a:defRPr>
    </a:lvl5pPr>
    <a:lvl6pPr marL="2286000" algn="l" defTabSz="914400" rtl="0" eaLnBrk="1" latinLnBrk="0" hangingPunct="1">
      <a:defRPr kern="1200">
        <a:solidFill>
          <a:schemeClr val="tx1"/>
        </a:solidFill>
        <a:latin typeface="Arial" charset="0"/>
        <a:ea typeface="+mn-ea"/>
        <a:cs typeface="Arial" charset="0"/>
      </a:defRPr>
    </a:lvl6pPr>
    <a:lvl7pPr marL="2743200" algn="l" defTabSz="914400" rtl="0" eaLnBrk="1" latinLnBrk="0" hangingPunct="1">
      <a:defRPr kern="1200">
        <a:solidFill>
          <a:schemeClr val="tx1"/>
        </a:solidFill>
        <a:latin typeface="Arial" charset="0"/>
        <a:ea typeface="+mn-ea"/>
        <a:cs typeface="Arial" charset="0"/>
      </a:defRPr>
    </a:lvl7pPr>
    <a:lvl8pPr marL="3200400" algn="l" defTabSz="914400" rtl="0" eaLnBrk="1" latinLnBrk="0" hangingPunct="1">
      <a:defRPr kern="1200">
        <a:solidFill>
          <a:schemeClr val="tx1"/>
        </a:solidFill>
        <a:latin typeface="Arial" charset="0"/>
        <a:ea typeface="+mn-ea"/>
        <a:cs typeface="Arial" charset="0"/>
      </a:defRPr>
    </a:lvl8pPr>
    <a:lvl9pPr marL="3657600" algn="l" defTabSz="914400" rtl="0" eaLnBrk="1" latinLnBrk="0" hangingPunct="1">
      <a:defRPr kern="1200">
        <a:solidFill>
          <a:schemeClr val="tx1"/>
        </a:solidFill>
        <a:latin typeface="Arial" charset="0"/>
        <a:ea typeface="+mn-ea"/>
        <a:cs typeface="Arial"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showPr>
  <p:clrMru>
    <a:srgbClr val="3399FF"/>
  </p:clrMru>
</p:presentationPr>
</file>

<file path=ppt/tableStyles.xml><?xml version="1.0" encoding="utf-8"?>
<a:tblStyleLst xmlns:a="http://schemas.openxmlformats.org/drawingml/2006/main" def="{5C22544A-7EE6-4342-B048-85BDC9FD1C3A}">
  <a:tblStyle styleId="{5C22544A-7EE6-4342-B048-85BDC9FD1C3A}" styleName="Stile medio 2 - Colore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ile medio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Stile medio 2 - Color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Stile medio 2 - Colore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Stile medio 2 - Colore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DF18680-E054-41AD-8BC1-D1AEF772440D}" styleName="Stile medio 2 - Colore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93296810-A885-4BE3-A3E7-6D5BEEA58F35}" styleName="Stile medio 2 - Colore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33" autoAdjust="0"/>
    <p:restoredTop sz="94660"/>
  </p:normalViewPr>
  <p:slideViewPr>
    <p:cSldViewPr>
      <p:cViewPr varScale="1">
        <p:scale>
          <a:sx n="91" d="100"/>
          <a:sy n="91" d="100"/>
        </p:scale>
        <p:origin x="-1404" y="-114"/>
      </p:cViewPr>
      <p:guideLst>
        <p:guide orient="horz" pos="2160"/>
        <p:guide pos="2880"/>
        <p:guide pos="2980"/>
      </p:guideLst>
    </p:cSldViewPr>
  </p:slideViewPr>
  <p:notesTextViewPr>
    <p:cViewPr>
      <p:scale>
        <a:sx n="100" d="100"/>
        <a:sy n="100" d="100"/>
      </p:scale>
      <p:origin x="0" y="0"/>
    </p:cViewPr>
  </p:notesTextViewPr>
  <p:sorterViewPr>
    <p:cViewPr>
      <p:scale>
        <a:sx n="66" d="100"/>
        <a:sy n="66"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cs typeface="+mn-cs"/>
              </a:defRPr>
            </a:lvl1pPr>
          </a:lstStyle>
          <a:p>
            <a:pPr>
              <a:defRPr/>
            </a:pPr>
            <a:fld id="{47944C2E-84E5-4718-850A-99905FA589BA}" type="datetimeFigureOut">
              <a:rPr lang="it-IT"/>
              <a:pPr>
                <a:defRPr/>
              </a:pPr>
              <a:t>21/03/2022</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it-IT" noProof="0"/>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noProof="0"/>
              <a:t>Fare clic per modificare stili del testo dello schema</a:t>
            </a:r>
          </a:p>
          <a:p>
            <a:pPr lvl="1"/>
            <a:r>
              <a:rPr lang="it-IT" noProof="0"/>
              <a:t>Secondo livello</a:t>
            </a:r>
          </a:p>
          <a:p>
            <a:pPr lvl="2"/>
            <a:r>
              <a:rPr lang="it-IT" noProof="0"/>
              <a:t>Terzo livello</a:t>
            </a:r>
          </a:p>
          <a:p>
            <a:pPr lvl="3"/>
            <a:r>
              <a:rPr lang="it-IT" noProof="0"/>
              <a:t>Quarto livello</a:t>
            </a:r>
          </a:p>
          <a:p>
            <a:pPr lvl="4"/>
            <a:r>
              <a:rPr lang="it-IT" noProof="0"/>
              <a:t>Quinto livello</a:t>
            </a:r>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cs typeface="+mn-cs"/>
              </a:defRPr>
            </a:lvl1pPr>
          </a:lstStyle>
          <a:p>
            <a:pPr>
              <a:defRPr/>
            </a:pPr>
            <a:fld id="{E93CCC57-DAFC-4349-B32E-E3F24360B7DE}" type="slidenum">
              <a:rPr lang="it-IT"/>
              <a:pPr>
                <a:defRPr/>
              </a:pPr>
              <a:t>‹N›</a:t>
            </a:fld>
            <a:endParaRPr lang="it-IT"/>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mn-lt"/>
        <a:ea typeface="+mn-ea"/>
        <a:cs typeface="+mn-cs"/>
      </a:defRPr>
    </a:lvl1pPr>
    <a:lvl2pPr marL="457200" algn="l" rtl="0" fontAlgn="base">
      <a:spcBef>
        <a:spcPct val="30000"/>
      </a:spcBef>
      <a:spcAft>
        <a:spcPct val="0"/>
      </a:spcAft>
      <a:defRPr sz="1200" kern="1200">
        <a:solidFill>
          <a:schemeClr val="tx1"/>
        </a:solidFill>
        <a:latin typeface="+mn-lt"/>
        <a:ea typeface="+mn-ea"/>
        <a:cs typeface="+mn-cs"/>
      </a:defRPr>
    </a:lvl2pPr>
    <a:lvl3pPr marL="914400" algn="l" rtl="0" fontAlgn="base">
      <a:spcBef>
        <a:spcPct val="30000"/>
      </a:spcBef>
      <a:spcAft>
        <a:spcPct val="0"/>
      </a:spcAft>
      <a:defRPr sz="1200" kern="1200">
        <a:solidFill>
          <a:schemeClr val="tx1"/>
        </a:solidFill>
        <a:latin typeface="+mn-lt"/>
        <a:ea typeface="+mn-ea"/>
        <a:cs typeface="+mn-cs"/>
      </a:defRPr>
    </a:lvl3pPr>
    <a:lvl4pPr marL="1371600" algn="l" rtl="0" fontAlgn="base">
      <a:spcBef>
        <a:spcPct val="30000"/>
      </a:spcBef>
      <a:spcAft>
        <a:spcPct val="0"/>
      </a:spcAft>
      <a:defRPr sz="1200" kern="1200">
        <a:solidFill>
          <a:schemeClr val="tx1"/>
        </a:solidFill>
        <a:latin typeface="+mn-lt"/>
        <a:ea typeface="+mn-ea"/>
        <a:cs typeface="+mn-cs"/>
      </a:defRPr>
    </a:lvl4pPr>
    <a:lvl5pPr marL="1828800" algn="l" rtl="0" fontAlgn="base">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Segnaposto immagine diapositiva 1"/>
          <p:cNvSpPr>
            <a:spLocks noGrp="1" noRot="1" noChangeAspect="1"/>
          </p:cNvSpPr>
          <p:nvPr>
            <p:ph type="sldImg"/>
          </p:nvPr>
        </p:nvSpPr>
        <p:spPr bwMode="auto">
          <a:noFill/>
          <a:ln>
            <a:solidFill>
              <a:srgbClr val="000000"/>
            </a:solidFill>
            <a:miter lim="800000"/>
            <a:headEnd/>
            <a:tailEnd/>
          </a:ln>
        </p:spPr>
      </p:sp>
      <p:sp>
        <p:nvSpPr>
          <p:cNvPr id="62466" name="Segnaposto note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it-IT" smtClean="0"/>
          </a:p>
        </p:txBody>
      </p:sp>
      <p:sp>
        <p:nvSpPr>
          <p:cNvPr id="62467" name="Segnaposto numero diapositiva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2CC5D5EE-0700-4D85-9EDC-F1289B1C416D}" type="slidenum">
              <a:rPr lang="it-IT">
                <a:cs typeface="Arial" charset="0"/>
              </a:rPr>
              <a:pPr fontAlgn="base">
                <a:spcBef>
                  <a:spcPct val="0"/>
                </a:spcBef>
                <a:spcAft>
                  <a:spcPct val="0"/>
                </a:spcAft>
              </a:pPr>
              <a:t>42</a:t>
            </a:fld>
            <a:endParaRPr lang="it-IT">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a:t>Fare clic per modificare lo stile del titolo</a:t>
            </a:r>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a:t>Fare clic per modificare lo stile del sottotitolo dello schema</a:t>
            </a:r>
          </a:p>
        </p:txBody>
      </p:sp>
      <p:sp>
        <p:nvSpPr>
          <p:cNvPr id="4" name="Segnaposto data 3"/>
          <p:cNvSpPr>
            <a:spLocks noGrp="1"/>
          </p:cNvSpPr>
          <p:nvPr>
            <p:ph type="dt" sz="half" idx="10"/>
          </p:nvPr>
        </p:nvSpPr>
        <p:spPr/>
        <p:txBody>
          <a:bodyPr/>
          <a:lstStyle>
            <a:lvl1pPr>
              <a:defRPr/>
            </a:lvl1pPr>
          </a:lstStyle>
          <a:p>
            <a:pPr>
              <a:defRPr/>
            </a:pPr>
            <a:fld id="{310D3524-891C-47F0-8556-897427C21D9B}" type="datetimeFigureOut">
              <a:rPr lang="it-IT"/>
              <a:pPr>
                <a:defRPr/>
              </a:pPr>
              <a:t>21/03/2022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9F24105F-BFE3-448F-B08F-7AA8CD2153FC}" type="slidenum">
              <a:rPr lang="it-IT"/>
              <a:pPr>
                <a:defRPr/>
              </a:pPr>
              <a:t>‹N›</a:t>
            </a:fld>
            <a:endParaRPr lang="it-IT"/>
          </a:p>
        </p:txBody>
      </p:sp>
    </p:spTree>
  </p:cSld>
  <p:clrMapOvr>
    <a:masterClrMapping/>
  </p:clrMapOvr>
  <p:transition spd="med" advTm="18000">
    <p:wipe dir="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testo verticale 2"/>
          <p:cNvSpPr>
            <a:spLocks noGrp="1"/>
          </p:cNvSpPr>
          <p:nvPr>
            <p:ph type="body" orient="vert" idx="1"/>
          </p:nvPr>
        </p:nvSpPr>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5AB9F1E4-424A-4F99-9C7E-688DDD8BC823}" type="datetimeFigureOut">
              <a:rPr lang="it-IT"/>
              <a:pPr>
                <a:defRPr/>
              </a:pPr>
              <a:t>21/03/2022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FFD216CE-3417-47CE-9E2E-C0A6D3B0406B}" type="slidenum">
              <a:rPr lang="it-IT"/>
              <a:pPr>
                <a:defRPr/>
              </a:pPr>
              <a:t>‹N›</a:t>
            </a:fld>
            <a:endParaRPr lang="it-IT"/>
          </a:p>
        </p:txBody>
      </p:sp>
    </p:spTree>
  </p:cSld>
  <p:clrMapOvr>
    <a:masterClrMapping/>
  </p:clrMapOvr>
  <p:transition spd="med" advTm="18000">
    <p:wipe dir="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a:t>Fare clic per modificare lo stile del titolo</a:t>
            </a:r>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82ED73FE-17C3-4262-AB6E-8D4E6B3CA52B}" type="datetimeFigureOut">
              <a:rPr lang="it-IT"/>
              <a:pPr>
                <a:defRPr/>
              </a:pPr>
              <a:t>21/03/2022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B1586776-EB40-4976-9583-3538A944238B}" type="slidenum">
              <a:rPr lang="it-IT"/>
              <a:pPr>
                <a:defRPr/>
              </a:pPr>
              <a:t>‹N›</a:t>
            </a:fld>
            <a:endParaRPr lang="it-IT"/>
          </a:p>
        </p:txBody>
      </p:sp>
    </p:spTree>
  </p:cSld>
  <p:clrMapOvr>
    <a:masterClrMapping/>
  </p:clrMapOvr>
  <p:transition spd="med" advTm="18000">
    <p:wipe dir="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idx="1"/>
          </p:nvPr>
        </p:nvSpPr>
        <p:spPr/>
        <p:txBody>
          <a:body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a:spLocks noGrp="1"/>
          </p:cNvSpPr>
          <p:nvPr>
            <p:ph type="dt" sz="half" idx="10"/>
          </p:nvPr>
        </p:nvSpPr>
        <p:spPr/>
        <p:txBody>
          <a:bodyPr/>
          <a:lstStyle>
            <a:lvl1pPr>
              <a:defRPr/>
            </a:lvl1pPr>
          </a:lstStyle>
          <a:p>
            <a:pPr>
              <a:defRPr/>
            </a:pPr>
            <a:fld id="{355B600E-19D7-4B67-9ACE-0E953E1D8D4C}" type="datetimeFigureOut">
              <a:rPr lang="it-IT"/>
              <a:pPr>
                <a:defRPr/>
              </a:pPr>
              <a:t>21/03/2022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16F025C6-67C8-4693-8633-307D6BC96B16}" type="slidenum">
              <a:rPr lang="it-IT"/>
              <a:pPr>
                <a:defRPr/>
              </a:pPr>
              <a:t>‹N›</a:t>
            </a:fld>
            <a:endParaRPr lang="it-IT"/>
          </a:p>
        </p:txBody>
      </p:sp>
    </p:spTree>
  </p:cSld>
  <p:clrMapOvr>
    <a:masterClrMapping/>
  </p:clrMapOvr>
  <p:transition spd="med" advTm="18000">
    <p:wipe dir="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a:t>Fare clic per modificare lo stile del titolo</a:t>
            </a:r>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505DF69C-6431-4126-92B3-8EE838CA05D3}" type="datetimeFigureOut">
              <a:rPr lang="it-IT"/>
              <a:pPr>
                <a:defRPr/>
              </a:pPr>
              <a:t>21/03/2022</a:t>
            </a:fld>
            <a:endParaRPr lang="it-IT"/>
          </a:p>
        </p:txBody>
      </p:sp>
      <p:sp>
        <p:nvSpPr>
          <p:cNvPr id="5" name="Segnaposto piè di pagina 4"/>
          <p:cNvSpPr>
            <a:spLocks noGrp="1"/>
          </p:cNvSpPr>
          <p:nvPr>
            <p:ph type="ftr" sz="quarter" idx="11"/>
          </p:nvPr>
        </p:nvSpPr>
        <p:spPr/>
        <p:txBody>
          <a:bodyPr/>
          <a:lstStyle>
            <a:lvl1pPr>
              <a:defRPr/>
            </a:lvl1pPr>
          </a:lstStyle>
          <a:p>
            <a:pPr>
              <a:defRPr/>
            </a:pPr>
            <a:endParaRPr lang="it-IT"/>
          </a:p>
        </p:txBody>
      </p:sp>
      <p:sp>
        <p:nvSpPr>
          <p:cNvPr id="6" name="Segnaposto numero diapositiva 5"/>
          <p:cNvSpPr>
            <a:spLocks noGrp="1"/>
          </p:cNvSpPr>
          <p:nvPr>
            <p:ph type="sldNum" sz="quarter" idx="12"/>
          </p:nvPr>
        </p:nvSpPr>
        <p:spPr/>
        <p:txBody>
          <a:bodyPr/>
          <a:lstStyle>
            <a:lvl1pPr>
              <a:defRPr/>
            </a:lvl1pPr>
          </a:lstStyle>
          <a:p>
            <a:pPr>
              <a:defRPr/>
            </a:pPr>
            <a:fld id="{8C5E9CC3-43F0-4D21-8067-A252D1675127}" type="slidenum">
              <a:rPr lang="it-IT"/>
              <a:pPr>
                <a:defRPr/>
              </a:pPr>
              <a:t>‹N›</a:t>
            </a:fld>
            <a:endParaRPr lang="it-IT"/>
          </a:p>
        </p:txBody>
      </p:sp>
    </p:spTree>
  </p:cSld>
  <p:clrMapOvr>
    <a:masterClrMapping/>
  </p:clrMapOvr>
  <p:transition spd="med" advTm="18000">
    <p:wipe dir="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data 3"/>
          <p:cNvSpPr>
            <a:spLocks noGrp="1"/>
          </p:cNvSpPr>
          <p:nvPr>
            <p:ph type="dt" sz="half" idx="10"/>
          </p:nvPr>
        </p:nvSpPr>
        <p:spPr/>
        <p:txBody>
          <a:bodyPr/>
          <a:lstStyle>
            <a:lvl1pPr>
              <a:defRPr/>
            </a:lvl1pPr>
          </a:lstStyle>
          <a:p>
            <a:pPr>
              <a:defRPr/>
            </a:pPr>
            <a:fld id="{44874BD4-047A-4D5C-8CEA-0D335D6AE886}" type="datetimeFigureOut">
              <a:rPr lang="it-IT"/>
              <a:pPr>
                <a:defRPr/>
              </a:pPr>
              <a:t>21/03/2022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3C57F79B-7B75-47AA-B3F5-5BA5F05C4087}" type="slidenum">
              <a:rPr lang="it-IT"/>
              <a:pPr>
                <a:defRPr/>
              </a:pPr>
              <a:t>‹N›</a:t>
            </a:fld>
            <a:endParaRPr lang="it-IT"/>
          </a:p>
        </p:txBody>
      </p:sp>
    </p:spTree>
  </p:cSld>
  <p:clrMapOvr>
    <a:masterClrMapping/>
  </p:clrMapOvr>
  <p:transition spd="med" advTm="18000">
    <p:wipe dir="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a:t>Fare clic per modificare lo stile del titolo</a:t>
            </a:r>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7" name="Segnaposto data 3"/>
          <p:cNvSpPr>
            <a:spLocks noGrp="1"/>
          </p:cNvSpPr>
          <p:nvPr>
            <p:ph type="dt" sz="half" idx="10"/>
          </p:nvPr>
        </p:nvSpPr>
        <p:spPr/>
        <p:txBody>
          <a:bodyPr/>
          <a:lstStyle>
            <a:lvl1pPr>
              <a:defRPr/>
            </a:lvl1pPr>
          </a:lstStyle>
          <a:p>
            <a:pPr>
              <a:defRPr/>
            </a:pPr>
            <a:fld id="{46FCA643-9999-4218-8DC7-E40D0B953720}" type="datetimeFigureOut">
              <a:rPr lang="it-IT"/>
              <a:pPr>
                <a:defRPr/>
              </a:pPr>
              <a:t>21/03/2022</a:t>
            </a:fld>
            <a:endParaRPr lang="it-IT"/>
          </a:p>
        </p:txBody>
      </p:sp>
      <p:sp>
        <p:nvSpPr>
          <p:cNvPr id="8" name="Segnaposto piè di pagina 4"/>
          <p:cNvSpPr>
            <a:spLocks noGrp="1"/>
          </p:cNvSpPr>
          <p:nvPr>
            <p:ph type="ftr" sz="quarter" idx="11"/>
          </p:nvPr>
        </p:nvSpPr>
        <p:spPr/>
        <p:txBody>
          <a:bodyPr/>
          <a:lstStyle>
            <a:lvl1pPr>
              <a:defRPr/>
            </a:lvl1pPr>
          </a:lstStyle>
          <a:p>
            <a:pPr>
              <a:defRPr/>
            </a:pPr>
            <a:endParaRPr lang="it-IT"/>
          </a:p>
        </p:txBody>
      </p:sp>
      <p:sp>
        <p:nvSpPr>
          <p:cNvPr id="9" name="Segnaposto numero diapositiva 5"/>
          <p:cNvSpPr>
            <a:spLocks noGrp="1"/>
          </p:cNvSpPr>
          <p:nvPr>
            <p:ph type="sldNum" sz="quarter" idx="12"/>
          </p:nvPr>
        </p:nvSpPr>
        <p:spPr/>
        <p:txBody>
          <a:bodyPr/>
          <a:lstStyle>
            <a:lvl1pPr>
              <a:defRPr/>
            </a:lvl1pPr>
          </a:lstStyle>
          <a:p>
            <a:pPr>
              <a:defRPr/>
            </a:pPr>
            <a:fld id="{0D6C2247-CA5E-4087-9D15-F4ED7023647C}" type="slidenum">
              <a:rPr lang="it-IT"/>
              <a:pPr>
                <a:defRPr/>
              </a:pPr>
              <a:t>‹N›</a:t>
            </a:fld>
            <a:endParaRPr lang="it-IT"/>
          </a:p>
        </p:txBody>
      </p:sp>
    </p:spTree>
  </p:cSld>
  <p:clrMapOvr>
    <a:masterClrMapping/>
  </p:clrMapOvr>
  <p:transition spd="med" advTm="18000">
    <p:wipe dir="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a:t>Fare clic per modificare lo stile del titolo</a:t>
            </a:r>
          </a:p>
        </p:txBody>
      </p:sp>
      <p:sp>
        <p:nvSpPr>
          <p:cNvPr id="3" name="Segnaposto data 3"/>
          <p:cNvSpPr>
            <a:spLocks noGrp="1"/>
          </p:cNvSpPr>
          <p:nvPr>
            <p:ph type="dt" sz="half" idx="10"/>
          </p:nvPr>
        </p:nvSpPr>
        <p:spPr/>
        <p:txBody>
          <a:bodyPr/>
          <a:lstStyle>
            <a:lvl1pPr>
              <a:defRPr/>
            </a:lvl1pPr>
          </a:lstStyle>
          <a:p>
            <a:pPr>
              <a:defRPr/>
            </a:pPr>
            <a:fld id="{63395914-C553-4064-ADD7-5564F89E84B8}" type="datetimeFigureOut">
              <a:rPr lang="it-IT"/>
              <a:pPr>
                <a:defRPr/>
              </a:pPr>
              <a:t>21/03/2022</a:t>
            </a:fld>
            <a:endParaRPr lang="it-IT"/>
          </a:p>
        </p:txBody>
      </p:sp>
      <p:sp>
        <p:nvSpPr>
          <p:cNvPr id="4" name="Segnaposto piè di pagina 4"/>
          <p:cNvSpPr>
            <a:spLocks noGrp="1"/>
          </p:cNvSpPr>
          <p:nvPr>
            <p:ph type="ftr" sz="quarter" idx="11"/>
          </p:nvPr>
        </p:nvSpPr>
        <p:spPr/>
        <p:txBody>
          <a:bodyPr/>
          <a:lstStyle>
            <a:lvl1pPr>
              <a:defRPr/>
            </a:lvl1pPr>
          </a:lstStyle>
          <a:p>
            <a:pPr>
              <a:defRPr/>
            </a:pPr>
            <a:endParaRPr lang="it-IT"/>
          </a:p>
        </p:txBody>
      </p:sp>
      <p:sp>
        <p:nvSpPr>
          <p:cNvPr id="5" name="Segnaposto numero diapositiva 5"/>
          <p:cNvSpPr>
            <a:spLocks noGrp="1"/>
          </p:cNvSpPr>
          <p:nvPr>
            <p:ph type="sldNum" sz="quarter" idx="12"/>
          </p:nvPr>
        </p:nvSpPr>
        <p:spPr/>
        <p:txBody>
          <a:bodyPr/>
          <a:lstStyle>
            <a:lvl1pPr>
              <a:defRPr/>
            </a:lvl1pPr>
          </a:lstStyle>
          <a:p>
            <a:pPr>
              <a:defRPr/>
            </a:pPr>
            <a:fld id="{5A0EEBA6-403A-431F-8856-99B447FD6C39}" type="slidenum">
              <a:rPr lang="it-IT"/>
              <a:pPr>
                <a:defRPr/>
              </a:pPr>
              <a:t>‹N›</a:t>
            </a:fld>
            <a:endParaRPr lang="it-IT"/>
          </a:p>
        </p:txBody>
      </p:sp>
    </p:spTree>
  </p:cSld>
  <p:clrMapOvr>
    <a:masterClrMapping/>
  </p:clrMapOvr>
  <p:transition spd="med" advTm="18000">
    <p:wipe dir="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FF8E4F5-8151-4B86-8B47-14788305EDF1}" type="datetimeFigureOut">
              <a:rPr lang="it-IT"/>
              <a:pPr>
                <a:defRPr/>
              </a:pPr>
              <a:t>21/03/2022</a:t>
            </a:fld>
            <a:endParaRPr lang="it-IT"/>
          </a:p>
        </p:txBody>
      </p:sp>
      <p:sp>
        <p:nvSpPr>
          <p:cNvPr id="3" name="Segnaposto piè di pagina 4"/>
          <p:cNvSpPr>
            <a:spLocks noGrp="1"/>
          </p:cNvSpPr>
          <p:nvPr>
            <p:ph type="ftr" sz="quarter" idx="11"/>
          </p:nvPr>
        </p:nvSpPr>
        <p:spPr/>
        <p:txBody>
          <a:bodyPr/>
          <a:lstStyle>
            <a:lvl1pPr>
              <a:defRPr/>
            </a:lvl1pPr>
          </a:lstStyle>
          <a:p>
            <a:pPr>
              <a:defRPr/>
            </a:pPr>
            <a:endParaRPr lang="it-IT"/>
          </a:p>
        </p:txBody>
      </p:sp>
      <p:sp>
        <p:nvSpPr>
          <p:cNvPr id="4" name="Segnaposto numero diapositiva 5"/>
          <p:cNvSpPr>
            <a:spLocks noGrp="1"/>
          </p:cNvSpPr>
          <p:nvPr>
            <p:ph type="sldNum" sz="quarter" idx="12"/>
          </p:nvPr>
        </p:nvSpPr>
        <p:spPr/>
        <p:txBody>
          <a:bodyPr/>
          <a:lstStyle>
            <a:lvl1pPr>
              <a:defRPr/>
            </a:lvl1pPr>
          </a:lstStyle>
          <a:p>
            <a:pPr>
              <a:defRPr/>
            </a:pPr>
            <a:fld id="{72F02D38-0D79-4D0E-BD6E-E79068E7815D}" type="slidenum">
              <a:rPr lang="it-IT"/>
              <a:pPr>
                <a:defRPr/>
              </a:pPr>
              <a:t>‹N›</a:t>
            </a:fld>
            <a:endParaRPr lang="it-IT"/>
          </a:p>
        </p:txBody>
      </p:sp>
    </p:spTree>
  </p:cSld>
  <p:clrMapOvr>
    <a:masterClrMapping/>
  </p:clrMapOvr>
  <p:transition spd="med" advTm="18000">
    <p:wipe dir="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a:t>Fare clic per modificare lo stile del titolo</a:t>
            </a:r>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a:t>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184FFC9C-8F61-4944-BD24-E69422CFB888}" type="datetimeFigureOut">
              <a:rPr lang="it-IT"/>
              <a:pPr>
                <a:defRPr/>
              </a:pPr>
              <a:t>21/03/2022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1795A78B-0398-40C6-964A-6F329FD3ABD4}" type="slidenum">
              <a:rPr lang="it-IT"/>
              <a:pPr>
                <a:defRPr/>
              </a:pPr>
              <a:t>‹N›</a:t>
            </a:fld>
            <a:endParaRPr lang="it-IT"/>
          </a:p>
        </p:txBody>
      </p:sp>
    </p:spTree>
  </p:cSld>
  <p:clrMapOvr>
    <a:masterClrMapping/>
  </p:clrMapOvr>
  <p:transition spd="med" advTm="18000">
    <p:wipe dir="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a:t>Fare clic per modificare lo stile del titolo</a:t>
            </a:r>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DF76D9C2-EDCA-4BF1-9B99-FCF566E135AB}" type="datetimeFigureOut">
              <a:rPr lang="it-IT"/>
              <a:pPr>
                <a:defRPr/>
              </a:pPr>
              <a:t>21/03/2022</a:t>
            </a:fld>
            <a:endParaRPr lang="it-IT"/>
          </a:p>
        </p:txBody>
      </p:sp>
      <p:sp>
        <p:nvSpPr>
          <p:cNvPr id="6" name="Segnaposto piè di pagina 4"/>
          <p:cNvSpPr>
            <a:spLocks noGrp="1"/>
          </p:cNvSpPr>
          <p:nvPr>
            <p:ph type="ftr" sz="quarter" idx="11"/>
          </p:nvPr>
        </p:nvSpPr>
        <p:spPr/>
        <p:txBody>
          <a:bodyPr/>
          <a:lstStyle>
            <a:lvl1pPr>
              <a:defRPr/>
            </a:lvl1pPr>
          </a:lstStyle>
          <a:p>
            <a:pPr>
              <a:defRPr/>
            </a:pPr>
            <a:endParaRPr lang="it-IT"/>
          </a:p>
        </p:txBody>
      </p:sp>
      <p:sp>
        <p:nvSpPr>
          <p:cNvPr id="7" name="Segnaposto numero diapositiva 5"/>
          <p:cNvSpPr>
            <a:spLocks noGrp="1"/>
          </p:cNvSpPr>
          <p:nvPr>
            <p:ph type="sldNum" sz="quarter" idx="12"/>
          </p:nvPr>
        </p:nvSpPr>
        <p:spPr/>
        <p:txBody>
          <a:bodyPr/>
          <a:lstStyle>
            <a:lvl1pPr>
              <a:defRPr/>
            </a:lvl1pPr>
          </a:lstStyle>
          <a:p>
            <a:pPr>
              <a:defRPr/>
            </a:pPr>
            <a:fld id="{860A91FD-7213-4129-9A02-6BA837863E2E}" type="slidenum">
              <a:rPr lang="it-IT"/>
              <a:pPr>
                <a:defRPr/>
              </a:pPr>
              <a:t>‹N›</a:t>
            </a:fld>
            <a:endParaRPr lang="it-IT"/>
          </a:p>
        </p:txBody>
      </p:sp>
    </p:spTree>
  </p:cSld>
  <p:clrMapOvr>
    <a:masterClrMapping/>
  </p:clrMapOvr>
  <p:transition spd="med" advTm="18000">
    <p:wipe dir="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rotWithShape="1">
          <a:gsLst>
            <a:gs pos="0">
              <a:srgbClr val="5E9EFF"/>
            </a:gs>
            <a:gs pos="39999">
              <a:srgbClr val="85C2FF"/>
            </a:gs>
            <a:gs pos="70000">
              <a:srgbClr val="C4D6EB"/>
            </a:gs>
            <a:gs pos="100000">
              <a:srgbClr val="FFEBFA"/>
            </a:gs>
          </a:gsLst>
          <a:lin ang="5400000"/>
        </a:gradFill>
        <a:effectLst/>
      </p:bgPr>
    </p:bg>
    <p:spTree>
      <p:nvGrpSpPr>
        <p:cNvPr id="1" name=""/>
        <p:cNvGrpSpPr/>
        <p:nvPr/>
      </p:nvGrpSpPr>
      <p:grpSpPr>
        <a:xfrm>
          <a:off x="0" y="0"/>
          <a:ext cx="0" cy="0"/>
          <a:chOff x="0" y="0"/>
          <a:chExt cx="0" cy="0"/>
        </a:xfrm>
      </p:grpSpPr>
      <p:sp>
        <p:nvSpPr>
          <p:cNvPr id="53250"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53251"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a:defRPr/>
            </a:pPr>
            <a:fld id="{05116645-A2ED-478C-9BA8-38900A2E19E1}" type="datetimeFigureOut">
              <a:rPr lang="it-IT"/>
              <a:pPr>
                <a:defRPr/>
              </a:pPr>
              <a:t>21/03/2022</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smtClean="0">
                <a:solidFill>
                  <a:schemeClr val="tx1">
                    <a:tint val="75000"/>
                  </a:schemeClr>
                </a:solidFill>
                <a:latin typeface="+mn-lt"/>
                <a:cs typeface="+mn-cs"/>
              </a:defRPr>
            </a:lvl1pPr>
          </a:lstStyle>
          <a:p>
            <a:pPr>
              <a:defRPr/>
            </a:pPr>
            <a:fld id="{2A9458A9-3F43-44E7-AB04-1694F28313E3}" type="slidenum">
              <a:rPr lang="it-IT"/>
              <a:pPr>
                <a:defRPr/>
              </a:pPr>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spd="med" advTm="18000">
    <p:wipe dir="r"/>
  </p:transition>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itchFamily="34" charset="0"/>
        </a:defRPr>
      </a:lvl2pPr>
      <a:lvl3pPr algn="ctr" rtl="0" fontAlgn="base">
        <a:spcBef>
          <a:spcPct val="0"/>
        </a:spcBef>
        <a:spcAft>
          <a:spcPct val="0"/>
        </a:spcAft>
        <a:defRPr sz="4400">
          <a:solidFill>
            <a:schemeClr val="tx1"/>
          </a:solidFill>
          <a:latin typeface="Calibri" pitchFamily="34" charset="0"/>
        </a:defRPr>
      </a:lvl3pPr>
      <a:lvl4pPr algn="ctr" rtl="0" fontAlgn="base">
        <a:spcBef>
          <a:spcPct val="0"/>
        </a:spcBef>
        <a:spcAft>
          <a:spcPct val="0"/>
        </a:spcAft>
        <a:defRPr sz="4400">
          <a:solidFill>
            <a:schemeClr val="tx1"/>
          </a:solidFill>
          <a:latin typeface="Calibri" pitchFamily="34" charset="0"/>
        </a:defRPr>
      </a:lvl4pPr>
      <a:lvl5pPr algn="ctr" rtl="0" fontAlgn="base">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fontAlgn="base">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1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13.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slideLayout" Target="../slideLayouts/slideLayout7.xml"/><Relationship Id="rId1" Type="http://schemas.openxmlformats.org/officeDocument/2006/relationships/video" Target="NULL"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png"/><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png"/></Relationships>
</file>

<file path=ppt/slides/_rels/slide1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64.png"/><Relationship Id="rId7" Type="http://schemas.openxmlformats.org/officeDocument/2006/relationships/image" Target="../media/image67.jpeg"/><Relationship Id="rId2" Type="http://schemas.openxmlformats.org/officeDocument/2006/relationships/image" Target="../media/image63.png"/><Relationship Id="rId1" Type="http://schemas.openxmlformats.org/officeDocument/2006/relationships/slideLayout" Target="../slideLayouts/slideLayout7.xml"/><Relationship Id="rId6" Type="http://schemas.openxmlformats.org/officeDocument/2006/relationships/image" Target="../media/image66.jpeg"/><Relationship Id="rId5" Type="http://schemas.openxmlformats.org/officeDocument/2006/relationships/image" Target="../media/image65.png"/><Relationship Id="rId4" Type="http://schemas.openxmlformats.org/officeDocument/2006/relationships/image" Target="../media/image13.jpeg"/></Relationships>
</file>

<file path=ppt/slides/_rels/slide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13.jpeg"/><Relationship Id="rId1" Type="http://schemas.openxmlformats.org/officeDocument/2006/relationships/slideLayout" Target="../slideLayouts/slideLayout7.xml"/><Relationship Id="rId5" Type="http://schemas.openxmlformats.org/officeDocument/2006/relationships/image" Target="../media/image71.jpeg"/><Relationship Id="rId4" Type="http://schemas.openxmlformats.org/officeDocument/2006/relationships/image" Target="../media/image70.jpeg"/></Relationships>
</file>

<file path=ppt/slides/_rels/slide21.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png"/><Relationship Id="rId7" Type="http://schemas.openxmlformats.org/officeDocument/2006/relationships/image" Target="../media/image77.jpeg"/><Relationship Id="rId2" Type="http://schemas.openxmlformats.org/officeDocument/2006/relationships/image" Target="../media/image72.jpeg"/><Relationship Id="rId1" Type="http://schemas.openxmlformats.org/officeDocument/2006/relationships/slideLayout" Target="../slideLayouts/slideLayout2.xml"/><Relationship Id="rId6" Type="http://schemas.openxmlformats.org/officeDocument/2006/relationships/image" Target="../media/image76.jpeg"/><Relationship Id="rId5" Type="http://schemas.openxmlformats.org/officeDocument/2006/relationships/image" Target="../media/image75.jpeg"/><Relationship Id="rId10" Type="http://schemas.openxmlformats.org/officeDocument/2006/relationships/image" Target="../media/image80.png"/><Relationship Id="rId4" Type="http://schemas.openxmlformats.org/officeDocument/2006/relationships/image" Target="../media/image74.jpeg"/><Relationship Id="rId9" Type="http://schemas.openxmlformats.org/officeDocument/2006/relationships/image" Target="../media/image79.jpeg"/></Relationships>
</file>

<file path=ppt/slides/_rels/slide22.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23.xml.rels><?xml version="1.0" encoding="UTF-8" standalone="yes"?>
<Relationships xmlns="http://schemas.openxmlformats.org/package/2006/relationships"><Relationship Id="rId8" Type="http://schemas.openxmlformats.org/officeDocument/2006/relationships/image" Target="../media/image91.jpeg"/><Relationship Id="rId3" Type="http://schemas.openxmlformats.org/officeDocument/2006/relationships/image" Target="../media/image87.jpeg"/><Relationship Id="rId7" Type="http://schemas.openxmlformats.org/officeDocument/2006/relationships/image" Target="../media/image13.jpeg"/><Relationship Id="rId2" Type="http://schemas.openxmlformats.org/officeDocument/2006/relationships/image" Target="../media/image86.jpeg"/><Relationship Id="rId1" Type="http://schemas.openxmlformats.org/officeDocument/2006/relationships/slideLayout" Target="../slideLayouts/slideLayout7.xml"/><Relationship Id="rId6" Type="http://schemas.openxmlformats.org/officeDocument/2006/relationships/image" Target="../media/image90.jpeg"/><Relationship Id="rId5" Type="http://schemas.openxmlformats.org/officeDocument/2006/relationships/image" Target="../media/image89.png"/><Relationship Id="rId4" Type="http://schemas.openxmlformats.org/officeDocument/2006/relationships/image" Target="../media/image88.jpeg"/></Relationships>
</file>

<file path=ppt/slides/_rels/slide24.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26.xml.rels><?xml version="1.0" encoding="UTF-8" standalone="yes"?>
<Relationships xmlns="http://schemas.openxmlformats.org/package/2006/relationships"><Relationship Id="rId8" Type="http://schemas.openxmlformats.org/officeDocument/2006/relationships/image" Target="../media/image101.png"/><Relationship Id="rId3" Type="http://schemas.openxmlformats.org/officeDocument/2006/relationships/image" Target="../media/image97.jpeg"/><Relationship Id="rId7" Type="http://schemas.openxmlformats.org/officeDocument/2006/relationships/hyperlink" Target="https://www.google.com/imgres?imgurl=https://protezionecivilemoggio.it/wp-content/uploads/2015/03/vento1.gif&amp;imgrefurl=https://www.protezionecivilemoggio.it/2015/03/04/avviso-di-moderata-criticita-per-rischio-vento-forte-2/vento1&amp;docid=LimsRKOkGMA4CM&amp;tbnid=G4ekCs2ggNTz-M:&amp;vet=10ahUKEwjKxcfk_afbAhUD16QKHcujAjwQMwhBKAMwAw..i&amp;w=1500&amp;h=1083&amp;bih=688&amp;biw=1518&amp;q=immagini%20vento%20da%20colorare&amp;ved=0ahUKEwjKxcfk_afbAhUD16QKHcujAjwQMwhBKAMwAw&amp;iact=mrc&amp;uact=8" TargetMode="External"/><Relationship Id="rId2" Type="http://schemas.openxmlformats.org/officeDocument/2006/relationships/image" Target="../media/image96.png"/><Relationship Id="rId1" Type="http://schemas.openxmlformats.org/officeDocument/2006/relationships/slideLayout" Target="../slideLayouts/slideLayout7.xml"/><Relationship Id="rId6" Type="http://schemas.openxmlformats.org/officeDocument/2006/relationships/image" Target="../media/image100.jpeg"/><Relationship Id="rId5" Type="http://schemas.openxmlformats.org/officeDocument/2006/relationships/image" Target="../media/image99.jpeg"/><Relationship Id="rId4" Type="http://schemas.openxmlformats.org/officeDocument/2006/relationships/image" Target="../media/image98.jpeg"/></Relationships>
</file>

<file path=ppt/slides/_rels/slide27.xml.rels><?xml version="1.0" encoding="UTF-8" standalone="yes"?>
<Relationships xmlns="http://schemas.openxmlformats.org/package/2006/relationships"><Relationship Id="rId8" Type="http://schemas.openxmlformats.org/officeDocument/2006/relationships/image" Target="../media/image108.jpeg"/><Relationship Id="rId3" Type="http://schemas.openxmlformats.org/officeDocument/2006/relationships/image" Target="../media/image103.jpeg"/><Relationship Id="rId7" Type="http://schemas.openxmlformats.org/officeDocument/2006/relationships/image" Target="../media/image107.jpeg"/><Relationship Id="rId2" Type="http://schemas.openxmlformats.org/officeDocument/2006/relationships/image" Target="../media/image102.jpeg"/><Relationship Id="rId1" Type="http://schemas.openxmlformats.org/officeDocument/2006/relationships/slideLayout" Target="../slideLayouts/slideLayout7.xml"/><Relationship Id="rId6" Type="http://schemas.openxmlformats.org/officeDocument/2006/relationships/image" Target="../media/image106.jpeg"/><Relationship Id="rId5" Type="http://schemas.openxmlformats.org/officeDocument/2006/relationships/image" Target="../media/image105.jpeg"/><Relationship Id="rId10" Type="http://schemas.openxmlformats.org/officeDocument/2006/relationships/image" Target="../media/image96.png"/><Relationship Id="rId4" Type="http://schemas.openxmlformats.org/officeDocument/2006/relationships/image" Target="../media/image104.jpeg"/><Relationship Id="rId9" Type="http://schemas.openxmlformats.org/officeDocument/2006/relationships/image" Target="../media/image109.png"/></Relationships>
</file>

<file path=ppt/slides/_rels/slide28.xml.rels><?xml version="1.0" encoding="UTF-8" standalone="yes"?>
<Relationships xmlns="http://schemas.openxmlformats.org/package/2006/relationships"><Relationship Id="rId8" Type="http://schemas.openxmlformats.org/officeDocument/2006/relationships/image" Target="../media/image115.jpeg"/><Relationship Id="rId13" Type="http://schemas.openxmlformats.org/officeDocument/2006/relationships/image" Target="../media/image120.jpeg"/><Relationship Id="rId18" Type="http://schemas.openxmlformats.org/officeDocument/2006/relationships/image" Target="../media/image125.jpeg"/><Relationship Id="rId3" Type="http://schemas.openxmlformats.org/officeDocument/2006/relationships/image" Target="../media/image110.jpeg"/><Relationship Id="rId7" Type="http://schemas.openxmlformats.org/officeDocument/2006/relationships/image" Target="../media/image114.jpeg"/><Relationship Id="rId12" Type="http://schemas.openxmlformats.org/officeDocument/2006/relationships/image" Target="../media/image119.jpeg"/><Relationship Id="rId17" Type="http://schemas.openxmlformats.org/officeDocument/2006/relationships/image" Target="../media/image124.jpeg"/><Relationship Id="rId2" Type="http://schemas.openxmlformats.org/officeDocument/2006/relationships/image" Target="../media/image90.jpeg"/><Relationship Id="rId16" Type="http://schemas.openxmlformats.org/officeDocument/2006/relationships/image" Target="../media/image123.jpeg"/><Relationship Id="rId1" Type="http://schemas.openxmlformats.org/officeDocument/2006/relationships/slideLayout" Target="../slideLayouts/slideLayout7.xml"/><Relationship Id="rId6" Type="http://schemas.openxmlformats.org/officeDocument/2006/relationships/image" Target="../media/image113.jpeg"/><Relationship Id="rId11" Type="http://schemas.openxmlformats.org/officeDocument/2006/relationships/image" Target="../media/image118.jpeg"/><Relationship Id="rId5" Type="http://schemas.openxmlformats.org/officeDocument/2006/relationships/image" Target="../media/image112.jpeg"/><Relationship Id="rId15" Type="http://schemas.openxmlformats.org/officeDocument/2006/relationships/image" Target="../media/image122.jpeg"/><Relationship Id="rId10" Type="http://schemas.openxmlformats.org/officeDocument/2006/relationships/image" Target="../media/image117.jpeg"/><Relationship Id="rId19" Type="http://schemas.openxmlformats.org/officeDocument/2006/relationships/image" Target="../media/image126.jpeg"/><Relationship Id="rId4" Type="http://schemas.openxmlformats.org/officeDocument/2006/relationships/image" Target="../media/image111.jpeg"/><Relationship Id="rId9" Type="http://schemas.openxmlformats.org/officeDocument/2006/relationships/image" Target="../media/image116.jpeg"/><Relationship Id="rId14" Type="http://schemas.openxmlformats.org/officeDocument/2006/relationships/image" Target="../media/image121.jpeg"/></Relationships>
</file>

<file path=ppt/slides/_rels/slide29.xml.rels><?xml version="1.0" encoding="UTF-8" standalone="yes"?>
<Relationships xmlns="http://schemas.openxmlformats.org/package/2006/relationships"><Relationship Id="rId8" Type="http://schemas.openxmlformats.org/officeDocument/2006/relationships/image" Target="../media/image133.jpeg"/><Relationship Id="rId3" Type="http://schemas.openxmlformats.org/officeDocument/2006/relationships/image" Target="../media/image128.png"/><Relationship Id="rId7" Type="http://schemas.openxmlformats.org/officeDocument/2006/relationships/image" Target="../media/image132.jpeg"/><Relationship Id="rId2" Type="http://schemas.openxmlformats.org/officeDocument/2006/relationships/image" Target="../media/image127.jpeg"/><Relationship Id="rId1" Type="http://schemas.openxmlformats.org/officeDocument/2006/relationships/slideLayout" Target="../slideLayouts/slideLayout1.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jpeg"/></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gif"/></Relationships>
</file>

<file path=ppt/slides/_rels/slide30.xml.rels><?xml version="1.0" encoding="UTF-8" standalone="yes"?>
<Relationships xmlns="http://schemas.openxmlformats.org/package/2006/relationships"><Relationship Id="rId8" Type="http://schemas.openxmlformats.org/officeDocument/2006/relationships/image" Target="../media/image140.jpeg"/><Relationship Id="rId3" Type="http://schemas.openxmlformats.org/officeDocument/2006/relationships/image" Target="../media/image135.jpeg"/><Relationship Id="rId7" Type="http://schemas.openxmlformats.org/officeDocument/2006/relationships/image" Target="../media/image139.jpeg"/><Relationship Id="rId2" Type="http://schemas.openxmlformats.org/officeDocument/2006/relationships/image" Target="../media/image134.jpeg"/><Relationship Id="rId1" Type="http://schemas.openxmlformats.org/officeDocument/2006/relationships/slideLayout" Target="../slideLayouts/slideLayout7.xml"/><Relationship Id="rId6" Type="http://schemas.openxmlformats.org/officeDocument/2006/relationships/image" Target="../media/image138.jpeg"/><Relationship Id="rId5" Type="http://schemas.openxmlformats.org/officeDocument/2006/relationships/image" Target="../media/image137.png"/><Relationship Id="rId4" Type="http://schemas.openxmlformats.org/officeDocument/2006/relationships/image" Target="../media/image136.jpeg"/><Relationship Id="rId9" Type="http://schemas.openxmlformats.org/officeDocument/2006/relationships/image" Target="../media/image141.png"/></Relationships>
</file>

<file path=ppt/slides/_rels/slide31.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42.jpeg"/><Relationship Id="rId1" Type="http://schemas.openxmlformats.org/officeDocument/2006/relationships/slideLayout" Target="../slideLayouts/slideLayout7.xml"/><Relationship Id="rId6" Type="http://schemas.openxmlformats.org/officeDocument/2006/relationships/image" Target="../media/image146.jpeg"/><Relationship Id="rId5" Type="http://schemas.openxmlformats.org/officeDocument/2006/relationships/image" Target="../media/image145.png"/><Relationship Id="rId4" Type="http://schemas.openxmlformats.org/officeDocument/2006/relationships/image" Target="../media/image144.jpeg"/></Relationships>
</file>

<file path=ppt/slides/_rels/slide32.xml.rels><?xml version="1.0" encoding="UTF-8" standalone="yes"?>
<Relationships xmlns="http://schemas.openxmlformats.org/package/2006/relationships"><Relationship Id="rId8" Type="http://schemas.openxmlformats.org/officeDocument/2006/relationships/image" Target="../media/image153.jpeg"/><Relationship Id="rId3" Type="http://schemas.openxmlformats.org/officeDocument/2006/relationships/image" Target="../media/image148.jpeg"/><Relationship Id="rId7" Type="http://schemas.openxmlformats.org/officeDocument/2006/relationships/image" Target="../media/image152.jpeg"/><Relationship Id="rId12" Type="http://schemas.openxmlformats.org/officeDocument/2006/relationships/image" Target="../media/image157.png"/><Relationship Id="rId2" Type="http://schemas.openxmlformats.org/officeDocument/2006/relationships/image" Target="../media/image147.jpeg"/><Relationship Id="rId1" Type="http://schemas.openxmlformats.org/officeDocument/2006/relationships/slideLayout" Target="../slideLayouts/slideLayout7.xml"/><Relationship Id="rId6" Type="http://schemas.openxmlformats.org/officeDocument/2006/relationships/image" Target="../media/image151.jpeg"/><Relationship Id="rId11" Type="http://schemas.openxmlformats.org/officeDocument/2006/relationships/image" Target="../media/image156.jpeg"/><Relationship Id="rId5" Type="http://schemas.openxmlformats.org/officeDocument/2006/relationships/image" Target="../media/image150.jpeg"/><Relationship Id="rId10" Type="http://schemas.openxmlformats.org/officeDocument/2006/relationships/image" Target="../media/image155.jpeg"/><Relationship Id="rId4" Type="http://schemas.openxmlformats.org/officeDocument/2006/relationships/image" Target="../media/image149.jpeg"/><Relationship Id="rId9" Type="http://schemas.openxmlformats.org/officeDocument/2006/relationships/image" Target="../media/image154.jpeg"/></Relationships>
</file>

<file path=ppt/slides/_rels/slide33.xml.rels><?xml version="1.0" encoding="UTF-8" standalone="yes"?>
<Relationships xmlns="http://schemas.openxmlformats.org/package/2006/relationships"><Relationship Id="rId8" Type="http://schemas.openxmlformats.org/officeDocument/2006/relationships/image" Target="../media/image154.jpeg"/><Relationship Id="rId3" Type="http://schemas.openxmlformats.org/officeDocument/2006/relationships/image" Target="../media/image149.jpeg"/><Relationship Id="rId7" Type="http://schemas.openxmlformats.org/officeDocument/2006/relationships/image" Target="../media/image153.jpeg"/><Relationship Id="rId12" Type="http://schemas.openxmlformats.org/officeDocument/2006/relationships/image" Target="../media/image147.jpeg"/><Relationship Id="rId2" Type="http://schemas.openxmlformats.org/officeDocument/2006/relationships/image" Target="../media/image148.jpeg"/><Relationship Id="rId1" Type="http://schemas.openxmlformats.org/officeDocument/2006/relationships/slideLayout" Target="../slideLayouts/slideLayout7.xml"/><Relationship Id="rId6" Type="http://schemas.openxmlformats.org/officeDocument/2006/relationships/image" Target="../media/image152.jpeg"/><Relationship Id="rId11" Type="http://schemas.openxmlformats.org/officeDocument/2006/relationships/image" Target="../media/image157.png"/><Relationship Id="rId5" Type="http://schemas.openxmlformats.org/officeDocument/2006/relationships/image" Target="../media/image151.jpeg"/><Relationship Id="rId10" Type="http://schemas.openxmlformats.org/officeDocument/2006/relationships/image" Target="../media/image156.jpeg"/><Relationship Id="rId4" Type="http://schemas.openxmlformats.org/officeDocument/2006/relationships/image" Target="../media/image150.jpeg"/><Relationship Id="rId9" Type="http://schemas.openxmlformats.org/officeDocument/2006/relationships/image" Target="../media/image155.jpeg"/></Relationships>
</file>

<file path=ppt/slides/_rels/slide34.xml.rels><?xml version="1.0" encoding="UTF-8" standalone="yes"?>
<Relationships xmlns="http://schemas.openxmlformats.org/package/2006/relationships"><Relationship Id="rId8" Type="http://schemas.openxmlformats.org/officeDocument/2006/relationships/image" Target="../media/image164.jpeg"/><Relationship Id="rId13" Type="http://schemas.openxmlformats.org/officeDocument/2006/relationships/image" Target="../media/image169.png"/><Relationship Id="rId3" Type="http://schemas.openxmlformats.org/officeDocument/2006/relationships/image" Target="../media/image159.png"/><Relationship Id="rId7" Type="http://schemas.openxmlformats.org/officeDocument/2006/relationships/image" Target="../media/image163.jpeg"/><Relationship Id="rId12" Type="http://schemas.openxmlformats.org/officeDocument/2006/relationships/image" Target="../media/image168.png"/><Relationship Id="rId2"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62.jpeg"/><Relationship Id="rId11" Type="http://schemas.openxmlformats.org/officeDocument/2006/relationships/image" Target="../media/image167.png"/><Relationship Id="rId5" Type="http://schemas.openxmlformats.org/officeDocument/2006/relationships/image" Target="../media/image161.jpeg"/><Relationship Id="rId10" Type="http://schemas.openxmlformats.org/officeDocument/2006/relationships/image" Target="../media/image166.jpeg"/><Relationship Id="rId4" Type="http://schemas.openxmlformats.org/officeDocument/2006/relationships/image" Target="../media/image160.jpeg"/><Relationship Id="rId9" Type="http://schemas.openxmlformats.org/officeDocument/2006/relationships/image" Target="../media/image165.jpeg"/><Relationship Id="rId14" Type="http://schemas.openxmlformats.org/officeDocument/2006/relationships/image" Target="../media/image170.jpeg"/></Relationships>
</file>

<file path=ppt/slides/_rels/slide35.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image" Target="../media/image171.png"/><Relationship Id="rId1" Type="http://schemas.openxmlformats.org/officeDocument/2006/relationships/slideLayout" Target="../slideLayouts/slideLayout7.xml"/><Relationship Id="rId4" Type="http://schemas.openxmlformats.org/officeDocument/2006/relationships/image" Target="../media/image173.jpeg"/></Relationships>
</file>

<file path=ppt/slides/_rels/slide36.xml.rels><?xml version="1.0" encoding="UTF-8" standalone="yes"?>
<Relationships xmlns="http://schemas.openxmlformats.org/package/2006/relationships"><Relationship Id="rId8" Type="http://schemas.openxmlformats.org/officeDocument/2006/relationships/image" Target="../media/image180.jpeg"/><Relationship Id="rId3" Type="http://schemas.openxmlformats.org/officeDocument/2006/relationships/image" Target="../media/image175.jpeg"/><Relationship Id="rId7" Type="http://schemas.openxmlformats.org/officeDocument/2006/relationships/image" Target="../media/image179.jpeg"/><Relationship Id="rId2" Type="http://schemas.openxmlformats.org/officeDocument/2006/relationships/image" Target="../media/image174.jpeg"/><Relationship Id="rId1" Type="http://schemas.openxmlformats.org/officeDocument/2006/relationships/slideLayout" Target="../slideLayouts/slideLayout7.xml"/><Relationship Id="rId6" Type="http://schemas.openxmlformats.org/officeDocument/2006/relationships/image" Target="../media/image178.jpeg"/><Relationship Id="rId11" Type="http://schemas.openxmlformats.org/officeDocument/2006/relationships/image" Target="../media/image183.jpeg"/><Relationship Id="rId5" Type="http://schemas.openxmlformats.org/officeDocument/2006/relationships/image" Target="../media/image177.jpeg"/><Relationship Id="rId10" Type="http://schemas.openxmlformats.org/officeDocument/2006/relationships/image" Target="../media/image182.jpeg"/><Relationship Id="rId4" Type="http://schemas.openxmlformats.org/officeDocument/2006/relationships/image" Target="../media/image176.jpeg"/><Relationship Id="rId9" Type="http://schemas.openxmlformats.org/officeDocument/2006/relationships/image" Target="../media/image181.jpeg"/></Relationships>
</file>

<file path=ppt/slides/_rels/slide37.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hyperlink" Target="https://video.repubblica.it/green-and-blue/i-frutti-esplodono-cosi-le-piante-lanciano-i-semi/204259/203339" TargetMode="Externa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185.jpeg"/><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8" Type="http://schemas.openxmlformats.org/officeDocument/2006/relationships/image" Target="../media/image190.jpeg"/><Relationship Id="rId13" Type="http://schemas.openxmlformats.org/officeDocument/2006/relationships/image" Target="../media/image195.jpeg"/><Relationship Id="rId18" Type="http://schemas.openxmlformats.org/officeDocument/2006/relationships/image" Target="../media/image200.jpeg"/><Relationship Id="rId3" Type="http://schemas.openxmlformats.org/officeDocument/2006/relationships/image" Target="../media/image186.jpeg"/><Relationship Id="rId21" Type="http://schemas.openxmlformats.org/officeDocument/2006/relationships/image" Target="../media/image203.jpeg"/><Relationship Id="rId7" Type="http://schemas.openxmlformats.org/officeDocument/2006/relationships/image" Target="../media/image189.jpeg"/><Relationship Id="rId12" Type="http://schemas.openxmlformats.org/officeDocument/2006/relationships/image" Target="../media/image194.jpeg"/><Relationship Id="rId17" Type="http://schemas.openxmlformats.org/officeDocument/2006/relationships/image" Target="../media/image199.jpeg"/><Relationship Id="rId2" Type="http://schemas.openxmlformats.org/officeDocument/2006/relationships/hyperlink" Target="http://www.google.it/url?sa=i&amp;rct=j&amp;q=&amp;esrc=s&amp;source=images&amp;cd=&amp;cad=rja&amp;uact=8&amp;ved=0ahUKEwizs5bo967JAhWC0BoKHUAaCF4QjRwIBw&amp;url=/url?sa=i&amp;rct=j&amp;q=&amp;esrc=s&amp;source=images&amp;cd=&amp;ved=&amp;url=https://battitidialidifarfalla.wordpress.com/category/senza-categoria/&amp;psig=AFQjCNGvJG5MLSJyN1B7iCx3N_0PEa3i9w&amp;ust=1448656386356990&amp;psig=AFQjCNGvJG5MLSJyN1B7iCx3N_0PEa3i9w&amp;ust=1448656386356990" TargetMode="External"/><Relationship Id="rId16" Type="http://schemas.openxmlformats.org/officeDocument/2006/relationships/image" Target="../media/image198.jpeg"/><Relationship Id="rId20" Type="http://schemas.openxmlformats.org/officeDocument/2006/relationships/image" Target="../media/image202.jpeg"/><Relationship Id="rId1" Type="http://schemas.openxmlformats.org/officeDocument/2006/relationships/slideLayout" Target="../slideLayouts/slideLayout7.xml"/><Relationship Id="rId6" Type="http://schemas.openxmlformats.org/officeDocument/2006/relationships/image" Target="../media/image188.jpeg"/><Relationship Id="rId11" Type="http://schemas.openxmlformats.org/officeDocument/2006/relationships/image" Target="../media/image193.jpeg"/><Relationship Id="rId5" Type="http://schemas.openxmlformats.org/officeDocument/2006/relationships/image" Target="../media/image13.jpeg"/><Relationship Id="rId15" Type="http://schemas.openxmlformats.org/officeDocument/2006/relationships/image" Target="../media/image197.jpeg"/><Relationship Id="rId23" Type="http://schemas.openxmlformats.org/officeDocument/2006/relationships/image" Target="../media/image205.jpeg"/><Relationship Id="rId10" Type="http://schemas.openxmlformats.org/officeDocument/2006/relationships/image" Target="../media/image192.jpeg"/><Relationship Id="rId19" Type="http://schemas.openxmlformats.org/officeDocument/2006/relationships/image" Target="../media/image201.jpeg"/><Relationship Id="rId4" Type="http://schemas.openxmlformats.org/officeDocument/2006/relationships/image" Target="../media/image187.jpeg"/><Relationship Id="rId9" Type="http://schemas.openxmlformats.org/officeDocument/2006/relationships/image" Target="../media/image191.jpeg"/><Relationship Id="rId14" Type="http://schemas.openxmlformats.org/officeDocument/2006/relationships/image" Target="../media/image196.jpeg"/><Relationship Id="rId22" Type="http://schemas.openxmlformats.org/officeDocument/2006/relationships/image" Target="../media/image204.jpe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206.jpeg"/><Relationship Id="rId2" Type="http://schemas.openxmlformats.org/officeDocument/2006/relationships/image" Target="../media/image13.jpeg"/><Relationship Id="rId1" Type="http://schemas.openxmlformats.org/officeDocument/2006/relationships/slideLayout" Target="../slideLayouts/slideLayout7.xml"/><Relationship Id="rId4" Type="http://schemas.openxmlformats.org/officeDocument/2006/relationships/image" Target="../media/image207.jpeg"/></Relationships>
</file>

<file path=ppt/slides/_rels/slide4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208.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8" Type="http://schemas.openxmlformats.org/officeDocument/2006/relationships/image" Target="../media/image214.jpeg"/><Relationship Id="rId13" Type="http://schemas.openxmlformats.org/officeDocument/2006/relationships/image" Target="../media/image219.jpeg"/><Relationship Id="rId18" Type="http://schemas.openxmlformats.org/officeDocument/2006/relationships/image" Target="../media/image224.png"/><Relationship Id="rId26" Type="http://schemas.openxmlformats.org/officeDocument/2006/relationships/image" Target="../media/image232.png"/><Relationship Id="rId39" Type="http://schemas.openxmlformats.org/officeDocument/2006/relationships/image" Target="../media/image245.jpeg"/><Relationship Id="rId3" Type="http://schemas.openxmlformats.org/officeDocument/2006/relationships/image" Target="../media/image209.jpeg"/><Relationship Id="rId21" Type="http://schemas.openxmlformats.org/officeDocument/2006/relationships/image" Target="../media/image227.png"/><Relationship Id="rId34" Type="http://schemas.openxmlformats.org/officeDocument/2006/relationships/image" Target="../media/image240.jpeg"/><Relationship Id="rId7" Type="http://schemas.openxmlformats.org/officeDocument/2006/relationships/image" Target="../media/image213.jpeg"/><Relationship Id="rId12" Type="http://schemas.openxmlformats.org/officeDocument/2006/relationships/image" Target="../media/image218.jpeg"/><Relationship Id="rId17" Type="http://schemas.openxmlformats.org/officeDocument/2006/relationships/image" Target="../media/image223.jpeg"/><Relationship Id="rId25" Type="http://schemas.openxmlformats.org/officeDocument/2006/relationships/image" Target="../media/image231.jpeg"/><Relationship Id="rId33" Type="http://schemas.openxmlformats.org/officeDocument/2006/relationships/image" Target="../media/image239.jpeg"/><Relationship Id="rId38" Type="http://schemas.openxmlformats.org/officeDocument/2006/relationships/image" Target="../media/image244.jpeg"/><Relationship Id="rId2" Type="http://schemas.openxmlformats.org/officeDocument/2006/relationships/notesSlide" Target="../notesSlides/notesSlide1.xml"/><Relationship Id="rId16" Type="http://schemas.openxmlformats.org/officeDocument/2006/relationships/image" Target="../media/image222.jpeg"/><Relationship Id="rId20" Type="http://schemas.openxmlformats.org/officeDocument/2006/relationships/image" Target="../media/image226.jpeg"/><Relationship Id="rId29" Type="http://schemas.openxmlformats.org/officeDocument/2006/relationships/image" Target="../media/image235.jpeg"/><Relationship Id="rId1" Type="http://schemas.openxmlformats.org/officeDocument/2006/relationships/slideLayout" Target="../slideLayouts/slideLayout7.xml"/><Relationship Id="rId6" Type="http://schemas.openxmlformats.org/officeDocument/2006/relationships/image" Target="../media/image212.png"/><Relationship Id="rId11" Type="http://schemas.openxmlformats.org/officeDocument/2006/relationships/image" Target="../media/image217.jpeg"/><Relationship Id="rId24" Type="http://schemas.openxmlformats.org/officeDocument/2006/relationships/image" Target="../media/image230.jpeg"/><Relationship Id="rId32" Type="http://schemas.openxmlformats.org/officeDocument/2006/relationships/image" Target="../media/image238.jpeg"/><Relationship Id="rId37" Type="http://schemas.openxmlformats.org/officeDocument/2006/relationships/image" Target="../media/image243.jpeg"/><Relationship Id="rId40" Type="http://schemas.openxmlformats.org/officeDocument/2006/relationships/image" Target="../media/image246.jpeg"/><Relationship Id="rId5" Type="http://schemas.openxmlformats.org/officeDocument/2006/relationships/image" Target="../media/image211.png"/><Relationship Id="rId15" Type="http://schemas.openxmlformats.org/officeDocument/2006/relationships/image" Target="../media/image221.jpeg"/><Relationship Id="rId23" Type="http://schemas.openxmlformats.org/officeDocument/2006/relationships/image" Target="../media/image229.png"/><Relationship Id="rId28" Type="http://schemas.openxmlformats.org/officeDocument/2006/relationships/image" Target="../media/image234.jpeg"/><Relationship Id="rId36" Type="http://schemas.openxmlformats.org/officeDocument/2006/relationships/image" Target="../media/image242.jpeg"/><Relationship Id="rId10" Type="http://schemas.openxmlformats.org/officeDocument/2006/relationships/image" Target="../media/image216.jpeg"/><Relationship Id="rId19" Type="http://schemas.openxmlformats.org/officeDocument/2006/relationships/image" Target="../media/image225.jpeg"/><Relationship Id="rId31" Type="http://schemas.openxmlformats.org/officeDocument/2006/relationships/image" Target="../media/image237.jpeg"/><Relationship Id="rId4" Type="http://schemas.openxmlformats.org/officeDocument/2006/relationships/image" Target="../media/image210.png"/><Relationship Id="rId9" Type="http://schemas.openxmlformats.org/officeDocument/2006/relationships/image" Target="../media/image215.jpeg"/><Relationship Id="rId14" Type="http://schemas.openxmlformats.org/officeDocument/2006/relationships/image" Target="../media/image220.jpeg"/><Relationship Id="rId22" Type="http://schemas.openxmlformats.org/officeDocument/2006/relationships/image" Target="../media/image228.jpeg"/><Relationship Id="rId27" Type="http://schemas.openxmlformats.org/officeDocument/2006/relationships/image" Target="../media/image233.jpeg"/><Relationship Id="rId30" Type="http://schemas.openxmlformats.org/officeDocument/2006/relationships/image" Target="../media/image236.jpeg"/><Relationship Id="rId35" Type="http://schemas.openxmlformats.org/officeDocument/2006/relationships/image" Target="../media/image241.jpe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pn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13" Type="http://schemas.openxmlformats.org/officeDocument/2006/relationships/image" Target="../media/image28.jpeg"/><Relationship Id="rId3" Type="http://schemas.openxmlformats.org/officeDocument/2006/relationships/image" Target="../media/image19.jpeg"/><Relationship Id="rId7" Type="http://schemas.openxmlformats.org/officeDocument/2006/relationships/image" Target="../media/image22.jpeg"/><Relationship Id="rId12" Type="http://schemas.openxmlformats.org/officeDocument/2006/relationships/image" Target="../media/image27.jpeg"/><Relationship Id="rId2" Type="http://schemas.openxmlformats.org/officeDocument/2006/relationships/image" Target="../media/image18.jpeg"/><Relationship Id="rId1" Type="http://schemas.openxmlformats.org/officeDocument/2006/relationships/slideLayout" Target="../slideLayouts/slideLayout7.xml"/><Relationship Id="rId6" Type="http://schemas.openxmlformats.org/officeDocument/2006/relationships/image" Target="../media/image21.jpeg"/><Relationship Id="rId11" Type="http://schemas.openxmlformats.org/officeDocument/2006/relationships/image" Target="../media/image26.jpeg"/><Relationship Id="rId5" Type="http://schemas.openxmlformats.org/officeDocument/2006/relationships/image" Target="../media/image20.jpeg"/><Relationship Id="rId15" Type="http://schemas.openxmlformats.org/officeDocument/2006/relationships/image" Target="../media/image30.jpeg"/><Relationship Id="rId10" Type="http://schemas.openxmlformats.org/officeDocument/2006/relationships/image" Target="../media/image25.jpeg"/><Relationship Id="rId4" Type="http://schemas.openxmlformats.org/officeDocument/2006/relationships/image" Target="../media/image3.jpeg"/><Relationship Id="rId9" Type="http://schemas.openxmlformats.org/officeDocument/2006/relationships/image" Target="../media/image24.jpeg"/><Relationship Id="rId1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32.jpeg"/><Relationship Id="rId7" Type="http://schemas.openxmlformats.org/officeDocument/2006/relationships/image" Target="../media/image35.png"/><Relationship Id="rId2" Type="http://schemas.openxmlformats.org/officeDocument/2006/relationships/image" Target="../media/image31.jpeg"/><Relationship Id="rId1" Type="http://schemas.openxmlformats.org/officeDocument/2006/relationships/slideLayout" Target="../slideLayouts/slideLayout7.xml"/><Relationship Id="rId6" Type="http://schemas.openxmlformats.org/officeDocument/2006/relationships/image" Target="../media/image34.png"/><Relationship Id="rId11" Type="http://schemas.openxmlformats.org/officeDocument/2006/relationships/image" Target="../media/image39.jpeg"/><Relationship Id="rId5" Type="http://schemas.openxmlformats.org/officeDocument/2006/relationships/image" Target="../media/image2.jpeg"/><Relationship Id="rId10" Type="http://schemas.openxmlformats.org/officeDocument/2006/relationships/image" Target="../media/image38.jpeg"/><Relationship Id="rId4" Type="http://schemas.openxmlformats.org/officeDocument/2006/relationships/image" Target="../media/image33.jpeg"/><Relationship Id="rId9" Type="http://schemas.openxmlformats.org/officeDocument/2006/relationships/image" Target="../media/image37.jpe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15.png"/><Relationship Id="rId1" Type="http://schemas.openxmlformats.org/officeDocument/2006/relationships/slideLayout" Target="../slideLayouts/slideLayout2.xml"/><Relationship Id="rId6" Type="http://schemas.openxmlformats.org/officeDocument/2006/relationships/image" Target="../media/image13.jpeg"/><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997227" y="494433"/>
            <a:ext cx="1759529" cy="2286495"/>
          </a:xfrm>
          <a:prstGeom prst="rect">
            <a:avLst/>
          </a:prstGeom>
          <a:noFill/>
          <a:ln w="76200">
            <a:solidFill>
              <a:srgbClr val="FFFF00"/>
            </a:solidFill>
            <a:miter lim="800000"/>
            <a:headEnd/>
            <a:tailEnd/>
          </a:ln>
          <a:extLst>
            <a:ext uri="{909E8E84-426E-40DD-AFC4-6F175D3DCCD1}">
              <a14:hiddenFill xmlns:a14="http://schemas.microsoft.com/office/drawing/2010/main" xmlns="">
                <a:solidFill>
                  <a:schemeClr val="accent1"/>
                </a:solidFill>
              </a14:hiddenFill>
            </a:ext>
          </a:extLst>
        </p:spPr>
      </p:pic>
      <p:sp>
        <p:nvSpPr>
          <p:cNvPr id="7" name="CasellaDiTesto 6"/>
          <p:cNvSpPr txBox="1"/>
          <p:nvPr/>
        </p:nvSpPr>
        <p:spPr>
          <a:xfrm>
            <a:off x="2541150" y="465858"/>
            <a:ext cx="4577176" cy="830997"/>
          </a:xfrm>
          <a:prstGeom prst="rect">
            <a:avLst/>
          </a:prstGeom>
          <a:noFill/>
        </p:spPr>
        <p:txBody>
          <a:bodyPr wrap="square" rtlCol="0">
            <a:spAutoFit/>
          </a:bodyPr>
          <a:lstStyle/>
          <a:p>
            <a:pPr algn="ctr"/>
            <a:r>
              <a:rPr lang="it-IT" sz="4800" dirty="0">
                <a:solidFill>
                  <a:srgbClr val="0070C0"/>
                </a:solidFill>
                <a:latin typeface="Brush Script MT" panose="03060802040406070304" pitchFamily="66" charset="0"/>
              </a:rPr>
              <a:t>Incontro con la</a:t>
            </a:r>
            <a:endParaRPr lang="it-IT" sz="4800" i="1" dirty="0">
              <a:solidFill>
                <a:srgbClr val="0070C0"/>
              </a:solidFill>
            </a:endParaRPr>
          </a:p>
        </p:txBody>
      </p:sp>
      <p:sp>
        <p:nvSpPr>
          <p:cNvPr id="8" name="CasellaDiTesto 7"/>
          <p:cNvSpPr txBox="1"/>
          <p:nvPr/>
        </p:nvSpPr>
        <p:spPr>
          <a:xfrm>
            <a:off x="266145" y="3022260"/>
            <a:ext cx="8589216" cy="1144606"/>
          </a:xfrm>
          <a:prstGeom prst="rect">
            <a:avLst/>
          </a:prstGeom>
          <a:noFill/>
          <a:ln>
            <a:noFill/>
          </a:ln>
        </p:spPr>
        <p:txBody>
          <a:bodyPr wrap="square" rtlCol="0">
            <a:prstTxWarp prst="textDeflateBottom">
              <a:avLst/>
            </a:prstTxWarp>
            <a:spAutoFit/>
          </a:bodyPr>
          <a:lstStyle/>
          <a:p>
            <a:pPr algn="ctr"/>
            <a:r>
              <a:rPr lang="it-IT" sz="3200" b="1" dirty="0">
                <a:ln w="12700">
                  <a:solidFill>
                    <a:schemeClr val="accent3">
                      <a:lumMod val="50000"/>
                    </a:schemeClr>
                  </a:solidFill>
                  <a:prstDash val="solid"/>
                </a:ln>
                <a:pattFill prst="narHorz">
                  <a:fgClr>
                    <a:schemeClr val="accent3"/>
                  </a:fgClr>
                  <a:bgClr>
                    <a:schemeClr val="accent3">
                      <a:lumMod val="40000"/>
                      <a:lumOff val="60000"/>
                    </a:schemeClr>
                  </a:bgClr>
                </a:pattFill>
                <a:effectLst>
                  <a:innerShdw blurRad="177800">
                    <a:schemeClr val="accent3">
                      <a:lumMod val="50000"/>
                    </a:schemeClr>
                  </a:innerShdw>
                </a:effectLst>
                <a:latin typeface="+mj-lt"/>
              </a:rPr>
              <a:t>NATURA  E  SEMI</a:t>
            </a:r>
          </a:p>
        </p:txBody>
      </p:sp>
      <p:pic>
        <p:nvPicPr>
          <p:cNvPr id="9" name="Picture 6" descr="Immagine correlata"/>
          <p:cNvPicPr>
            <a:picLocks noChangeAspect="1" noChangeArrowheads="1"/>
          </p:cNvPicPr>
          <p:nvPr/>
        </p:nvPicPr>
        <p:blipFill>
          <a:blip r:embed="rId3" cstate="print"/>
          <a:srcRect l="42000" t="45251"/>
          <a:stretch>
            <a:fillRect/>
          </a:stretch>
        </p:blipFill>
        <p:spPr bwMode="auto">
          <a:xfrm rot="21126190">
            <a:off x="5928220" y="4305825"/>
            <a:ext cx="3004141" cy="1989399"/>
          </a:xfrm>
          <a:prstGeom prst="cloud">
            <a:avLst/>
          </a:prstGeom>
          <a:noFill/>
          <a:ln w="76200">
            <a:solidFill>
              <a:srgbClr val="FFFF00"/>
            </a:solidFill>
          </a:ln>
        </p:spPr>
      </p:pic>
      <p:pic>
        <p:nvPicPr>
          <p:cNvPr id="10" name="Picture 8" descr="Risultati immagini per foto di colline con alberi da frutto  della Liguria"/>
          <p:cNvPicPr>
            <a:picLocks noChangeAspect="1" noChangeArrowheads="1"/>
          </p:cNvPicPr>
          <p:nvPr/>
        </p:nvPicPr>
        <p:blipFill>
          <a:blip r:embed="rId4" cstate="print"/>
          <a:srcRect/>
          <a:stretch>
            <a:fillRect/>
          </a:stretch>
        </p:blipFill>
        <p:spPr bwMode="auto">
          <a:xfrm>
            <a:off x="4689887" y="3878862"/>
            <a:ext cx="2231832" cy="1939494"/>
          </a:xfrm>
          <a:prstGeom prst="cloud">
            <a:avLst/>
          </a:prstGeom>
          <a:noFill/>
          <a:ln w="76200">
            <a:solidFill>
              <a:srgbClr val="FFFF00"/>
            </a:solidFill>
          </a:ln>
        </p:spPr>
      </p:pic>
      <p:pic>
        <p:nvPicPr>
          <p:cNvPr id="12" name="Picture 2" descr="Immagine correlata"/>
          <p:cNvPicPr>
            <a:picLocks noChangeAspect="1" noChangeArrowheads="1"/>
          </p:cNvPicPr>
          <p:nvPr/>
        </p:nvPicPr>
        <p:blipFill>
          <a:blip r:embed="rId5" cstate="print"/>
          <a:srcRect/>
          <a:stretch>
            <a:fillRect/>
          </a:stretch>
        </p:blipFill>
        <p:spPr bwMode="auto">
          <a:xfrm>
            <a:off x="725793" y="4166866"/>
            <a:ext cx="3674739" cy="2267315"/>
          </a:xfrm>
          <a:prstGeom prst="rect">
            <a:avLst/>
          </a:prstGeom>
          <a:noFill/>
          <a:ln w="76200">
            <a:solidFill>
              <a:srgbClr val="FFFF00"/>
            </a:solidFill>
          </a:ln>
        </p:spPr>
      </p:pic>
      <p:sp>
        <p:nvSpPr>
          <p:cNvPr id="13" name="CasellaDiTesto 12"/>
          <p:cNvSpPr txBox="1"/>
          <p:nvPr/>
        </p:nvSpPr>
        <p:spPr>
          <a:xfrm>
            <a:off x="5364088" y="6405563"/>
            <a:ext cx="3995936" cy="369332"/>
          </a:xfrm>
          <a:prstGeom prst="rect">
            <a:avLst/>
          </a:prstGeom>
          <a:noFill/>
        </p:spPr>
        <p:txBody>
          <a:bodyPr wrap="square" rtlCol="0">
            <a:spAutoFit/>
          </a:bodyPr>
          <a:lstStyle/>
          <a:p>
            <a:r>
              <a:rPr lang="it-IT" b="1" dirty="0">
                <a:solidFill>
                  <a:srgbClr val="002060"/>
                </a:solidFill>
                <a:latin typeface="Goudy Old Style" pitchFamily="18" charset="0"/>
              </a:rPr>
              <a:t>M. MANZI  G. CELLA  I. CABONA</a:t>
            </a:r>
          </a:p>
        </p:txBody>
      </p:sp>
      <p:pic>
        <p:nvPicPr>
          <p:cNvPr id="3" name="Immagine 2">
            <a:extLst>
              <a:ext uri="{FF2B5EF4-FFF2-40B4-BE49-F238E27FC236}">
                <a16:creationId xmlns:a16="http://schemas.microsoft.com/office/drawing/2014/main" xmlns="" id="{F1E5F4C0-4548-4E8D-8494-94F74401EBED}"/>
              </a:ext>
            </a:extLst>
          </p:cNvPr>
          <p:cNvPicPr>
            <a:picLocks noChangeAspect="1"/>
          </p:cNvPicPr>
          <p:nvPr/>
        </p:nvPicPr>
        <p:blipFill>
          <a:blip r:embed="rId6" cstate="print"/>
          <a:stretch>
            <a:fillRect/>
          </a:stretch>
        </p:blipFill>
        <p:spPr>
          <a:xfrm>
            <a:off x="354582" y="514030"/>
            <a:ext cx="2275005" cy="2286495"/>
          </a:xfrm>
          <a:prstGeom prst="rect">
            <a:avLst/>
          </a:prstGeom>
          <a:ln w="76200">
            <a:solidFill>
              <a:srgbClr val="FFFF00"/>
            </a:solidFill>
          </a:ln>
        </p:spPr>
      </p:pic>
      <p:sp>
        <p:nvSpPr>
          <p:cNvPr id="5" name="CasellaDiTesto 4">
            <a:extLst>
              <a:ext uri="{FF2B5EF4-FFF2-40B4-BE49-F238E27FC236}">
                <a16:creationId xmlns:a16="http://schemas.microsoft.com/office/drawing/2014/main" xmlns="" id="{B6154225-B22F-4D93-A8BF-9525E341EB21}"/>
              </a:ext>
            </a:extLst>
          </p:cNvPr>
          <p:cNvSpPr txBox="1"/>
          <p:nvPr/>
        </p:nvSpPr>
        <p:spPr>
          <a:xfrm>
            <a:off x="2658249" y="1448001"/>
            <a:ext cx="4338977" cy="769441"/>
          </a:xfrm>
          <a:prstGeom prst="rect">
            <a:avLst/>
          </a:prstGeom>
          <a:noFill/>
        </p:spPr>
        <p:txBody>
          <a:bodyPr wrap="square" rtlCol="0">
            <a:spAutoFit/>
          </a:bodyPr>
          <a:lstStyle/>
          <a:p>
            <a:pPr algn="ctr"/>
            <a:r>
              <a:rPr lang="it-IT" sz="4400" dirty="0">
                <a:solidFill>
                  <a:srgbClr val="0070C0"/>
                </a:solidFill>
                <a:latin typeface="Brush Script MT" panose="03060802040406070304" pitchFamily="66" charset="0"/>
              </a:rPr>
              <a:t>Scuola dell’Infanzia</a:t>
            </a:r>
            <a:endParaRPr lang="it-IT" sz="4400" dirty="0">
              <a:solidFill>
                <a:srgbClr val="0070C0"/>
              </a:solidFill>
            </a:endParaRPr>
          </a:p>
        </p:txBody>
      </p:sp>
      <p:pic>
        <p:nvPicPr>
          <p:cNvPr id="14" name="Immagine 13">
            <a:extLst>
              <a:ext uri="{FF2B5EF4-FFF2-40B4-BE49-F238E27FC236}">
                <a16:creationId xmlns:a16="http://schemas.microsoft.com/office/drawing/2014/main" xmlns="" id="{1DEEA315-D13B-4995-A06C-ED7C646C5520}"/>
              </a:ext>
            </a:extLst>
          </p:cNvPr>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a:off x="321795" y="4364298"/>
            <a:ext cx="3797544" cy="2270045"/>
          </a:xfrm>
          <a:prstGeom prst="rtTriangle">
            <a:avLst/>
          </a:prstGeom>
          <a:ln w="76200">
            <a:solidFill>
              <a:srgbClr val="FFFF00"/>
            </a:solidFill>
          </a:ln>
        </p:spPr>
      </p:pic>
    </p:spTree>
    <p:extLst>
      <p:ext uri="{BB962C8B-B14F-4D97-AF65-F5344CB8AC3E}">
        <p14:creationId xmlns:p14="http://schemas.microsoft.com/office/powerpoint/2010/main" xmlns="" val="1773092310"/>
      </p:ext>
    </p:extLst>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922337"/>
          </a:xfrm>
        </p:spPr>
        <p:txBody>
          <a:bodyPr rtlCol="0">
            <a:normAutofit fontScale="90000"/>
          </a:bodyPr>
          <a:lstStyle/>
          <a:p>
            <a:pPr fontAlgn="auto">
              <a:spcAft>
                <a:spcPts val="0"/>
              </a:spcAft>
              <a:defRPr/>
            </a:pPr>
            <a:r>
              <a:rPr lang="it-IT" sz="2400" dirty="0"/>
              <a:t>Un giorno accadde una cosa terribile forse a causa di un temporale, o di  un fulmine </a:t>
            </a:r>
            <a:r>
              <a:rPr lang="it-IT" dirty="0"/>
              <a:t>….</a:t>
            </a:r>
          </a:p>
        </p:txBody>
      </p:sp>
      <p:pic>
        <p:nvPicPr>
          <p:cNvPr id="24578" name="Picture 2"/>
          <p:cNvPicPr>
            <a:picLocks noGrp="1" noChangeAspect="1" noChangeArrowheads="1"/>
          </p:cNvPicPr>
          <p:nvPr>
            <p:ph idx="1"/>
          </p:nvPr>
        </p:nvPicPr>
        <p:blipFill>
          <a:blip r:embed="rId2" cstate="print"/>
          <a:srcRect/>
          <a:stretch>
            <a:fillRect/>
          </a:stretch>
        </p:blipFill>
        <p:spPr>
          <a:xfrm>
            <a:off x="5076825" y="1673225"/>
            <a:ext cx="3887788" cy="2587625"/>
          </a:xfrm>
        </p:spPr>
      </p:pic>
      <p:pic>
        <p:nvPicPr>
          <p:cNvPr id="24579" name="Picture 3"/>
          <p:cNvPicPr>
            <a:picLocks noChangeAspect="1" noChangeArrowheads="1"/>
          </p:cNvPicPr>
          <p:nvPr/>
        </p:nvPicPr>
        <p:blipFill>
          <a:blip r:embed="rId3" cstate="print"/>
          <a:srcRect/>
          <a:stretch>
            <a:fillRect/>
          </a:stretch>
        </p:blipFill>
        <p:spPr bwMode="auto">
          <a:xfrm>
            <a:off x="211138" y="1312863"/>
            <a:ext cx="4141787" cy="2432050"/>
          </a:xfrm>
          <a:prstGeom prst="rect">
            <a:avLst/>
          </a:prstGeom>
          <a:noFill/>
          <a:ln w="9525">
            <a:noFill/>
            <a:miter lim="800000"/>
            <a:headEnd/>
            <a:tailEnd/>
          </a:ln>
        </p:spPr>
      </p:pic>
      <p:sp>
        <p:nvSpPr>
          <p:cNvPr id="24580" name="CasellaDiTesto 5"/>
          <p:cNvSpPr txBox="1">
            <a:spLocks noChangeArrowheads="1"/>
          </p:cNvSpPr>
          <p:nvPr/>
        </p:nvSpPr>
        <p:spPr bwMode="auto">
          <a:xfrm>
            <a:off x="539750" y="3860800"/>
            <a:ext cx="4191000" cy="400050"/>
          </a:xfrm>
          <a:prstGeom prst="rect">
            <a:avLst/>
          </a:prstGeom>
          <a:noFill/>
          <a:ln w="9525">
            <a:noFill/>
            <a:miter lim="800000"/>
            <a:headEnd/>
            <a:tailEnd/>
          </a:ln>
        </p:spPr>
        <p:txBody>
          <a:bodyPr>
            <a:spAutoFit/>
          </a:bodyPr>
          <a:lstStyle/>
          <a:p>
            <a:pPr algn="ctr"/>
            <a:r>
              <a:rPr lang="it-IT" sz="2000">
                <a:latin typeface="Calibri" pitchFamily="34" charset="0"/>
              </a:rPr>
              <a:t>oppure qualcuno ha appiccato il fuoco</a:t>
            </a:r>
          </a:p>
        </p:txBody>
      </p:sp>
      <p:pic>
        <p:nvPicPr>
          <p:cNvPr id="24581" name="Picture 2"/>
          <p:cNvPicPr>
            <a:picLocks noChangeAspect="1" noChangeArrowheads="1"/>
          </p:cNvPicPr>
          <p:nvPr/>
        </p:nvPicPr>
        <p:blipFill>
          <a:blip r:embed="rId4" cstate="print"/>
          <a:srcRect l="9126" t="5714" r="5087" b="14285"/>
          <a:stretch>
            <a:fillRect/>
          </a:stretch>
        </p:blipFill>
        <p:spPr bwMode="auto">
          <a:xfrm>
            <a:off x="877888" y="4349750"/>
            <a:ext cx="3998912" cy="2381250"/>
          </a:xfrm>
          <a:prstGeom prst="rect">
            <a:avLst/>
          </a:prstGeom>
          <a:noFill/>
          <a:ln w="9525">
            <a:noFill/>
            <a:miter lim="800000"/>
            <a:headEnd/>
            <a:tailEnd/>
          </a:ln>
        </p:spPr>
      </p:pic>
    </p:spTree>
  </p:cSld>
  <p:clrMapOvr>
    <a:masterClrMapping/>
  </p:clrMapOvr>
  <p:transition spd="med" advTm="18000">
    <p:wipe dir="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1" name="Titolo 1"/>
          <p:cNvSpPr>
            <a:spLocks noGrp="1"/>
          </p:cNvSpPr>
          <p:nvPr>
            <p:ph type="title"/>
          </p:nvPr>
        </p:nvSpPr>
        <p:spPr>
          <a:xfrm>
            <a:off x="5940425" y="476250"/>
            <a:ext cx="2386013" cy="1643063"/>
          </a:xfrm>
        </p:spPr>
        <p:txBody>
          <a:bodyPr/>
          <a:lstStyle/>
          <a:p>
            <a:r>
              <a:rPr lang="it-IT" sz="2400" smtClean="0"/>
              <a:t>Fatto sta che  ben presto si è sviluppato un incendio</a:t>
            </a:r>
          </a:p>
        </p:txBody>
      </p:sp>
      <p:pic>
        <p:nvPicPr>
          <p:cNvPr id="25602" name="Picture 4"/>
          <p:cNvPicPr>
            <a:picLocks noChangeAspect="1" noChangeArrowheads="1"/>
          </p:cNvPicPr>
          <p:nvPr/>
        </p:nvPicPr>
        <p:blipFill>
          <a:blip r:embed="rId2" cstate="print"/>
          <a:srcRect/>
          <a:stretch>
            <a:fillRect/>
          </a:stretch>
        </p:blipFill>
        <p:spPr bwMode="auto">
          <a:xfrm>
            <a:off x="222250" y="4191000"/>
            <a:ext cx="4900613" cy="2451100"/>
          </a:xfrm>
          <a:prstGeom prst="rect">
            <a:avLst/>
          </a:prstGeom>
          <a:noFill/>
          <a:ln w="76200">
            <a:solidFill>
              <a:srgbClr val="FFFF00"/>
            </a:solidFill>
            <a:miter lim="800000"/>
            <a:headEnd/>
            <a:tailEnd/>
          </a:ln>
        </p:spPr>
      </p:pic>
      <p:pic>
        <p:nvPicPr>
          <p:cNvPr id="25603" name="Picture 3"/>
          <p:cNvPicPr>
            <a:picLocks noChangeAspect="1" noChangeArrowheads="1"/>
          </p:cNvPicPr>
          <p:nvPr/>
        </p:nvPicPr>
        <p:blipFill>
          <a:blip r:embed="rId3" cstate="print"/>
          <a:srcRect/>
          <a:stretch>
            <a:fillRect/>
          </a:stretch>
        </p:blipFill>
        <p:spPr bwMode="auto">
          <a:xfrm>
            <a:off x="4625975" y="2603500"/>
            <a:ext cx="4375150" cy="2451100"/>
          </a:xfrm>
          <a:prstGeom prst="rect">
            <a:avLst/>
          </a:prstGeom>
          <a:noFill/>
          <a:ln w="76200">
            <a:solidFill>
              <a:srgbClr val="FFFF00"/>
            </a:solidFill>
            <a:miter lim="800000"/>
            <a:headEnd/>
            <a:tailEnd/>
          </a:ln>
        </p:spPr>
      </p:pic>
      <p:pic>
        <p:nvPicPr>
          <p:cNvPr id="25604" name="Picture 2"/>
          <p:cNvPicPr>
            <a:picLocks noGrp="1" noChangeAspect="1" noChangeArrowheads="1"/>
          </p:cNvPicPr>
          <p:nvPr>
            <p:ph idx="1"/>
          </p:nvPr>
        </p:nvPicPr>
        <p:blipFill>
          <a:blip r:embed="rId4" cstate="print"/>
          <a:srcRect/>
          <a:stretch>
            <a:fillRect/>
          </a:stretch>
        </p:blipFill>
        <p:spPr>
          <a:xfrm>
            <a:off x="204788" y="215900"/>
            <a:ext cx="4872037" cy="3071813"/>
          </a:xfrm>
          <a:ln w="76200">
            <a:solidFill>
              <a:srgbClr val="FFFF00"/>
            </a:solidFill>
          </a:ln>
        </p:spPr>
      </p:pic>
    </p:spTree>
  </p:cSld>
  <p:clrMapOvr>
    <a:masterClrMapping/>
  </p:clrMapOvr>
  <p:transition spd="med" advTm="18000">
    <p:wipe dir="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cstate="print">
            <a:extLst>
              <a:ext uri="{28A0092B-C50C-407E-A947-70E740481C1C}"/>
            </a:extLst>
          </a:blip>
          <a:srcRect/>
          <a:stretch>
            <a:fillRect/>
          </a:stretch>
        </p:blipFill>
        <p:spPr bwMode="auto">
          <a:xfrm>
            <a:off x="4499992" y="3164390"/>
            <a:ext cx="4493714" cy="3514098"/>
          </a:xfrm>
          <a:prstGeom prst="roundRect">
            <a:avLst/>
          </a:prstGeom>
          <a:noFill/>
          <a:ln w="76200">
            <a:solidFill>
              <a:srgbClr val="FF0000"/>
            </a:solidFill>
            <a:miter lim="800000"/>
            <a:headEnd/>
            <a:tailEnd/>
          </a:ln>
          <a:effectLst/>
          <a:extLst>
            <a:ext uri="{909E8E84-426E-40DD-AFC4-6F175D3DCCD1}"/>
            <a:ext uri="{AF507438-7753-43E0-B8FC-AC1667EBCBE1}"/>
          </a:extLst>
        </p:spPr>
      </p:pic>
      <p:pic>
        <p:nvPicPr>
          <p:cNvPr id="1029" name="Picture 5"/>
          <p:cNvPicPr>
            <a:picLocks noChangeAspect="1" noChangeArrowheads="1"/>
          </p:cNvPicPr>
          <p:nvPr/>
        </p:nvPicPr>
        <p:blipFill>
          <a:blip r:embed="rId3" cstate="print">
            <a:extLst>
              <a:ext uri="{28A0092B-C50C-407E-A947-70E740481C1C}"/>
            </a:extLst>
          </a:blip>
          <a:srcRect/>
          <a:stretch>
            <a:fillRect/>
          </a:stretch>
        </p:blipFill>
        <p:spPr bwMode="auto">
          <a:xfrm>
            <a:off x="2699792" y="1097745"/>
            <a:ext cx="4493714" cy="3282067"/>
          </a:xfrm>
          <a:prstGeom prst="roundRect">
            <a:avLst/>
          </a:prstGeom>
          <a:noFill/>
          <a:ln w="76200">
            <a:solidFill>
              <a:srgbClr val="FF0000"/>
            </a:solidFill>
            <a:miter lim="800000"/>
            <a:headEnd/>
            <a:tailEnd/>
          </a:ln>
          <a:extLst>
            <a:ext uri="{909E8E84-426E-40DD-AFC4-6F175D3DCCD1}"/>
          </a:extLst>
        </p:spPr>
      </p:pic>
      <p:pic>
        <p:nvPicPr>
          <p:cNvPr id="1026" name="Picture 2"/>
          <p:cNvPicPr>
            <a:picLocks noGrp="1" noChangeAspect="1" noChangeArrowheads="1"/>
          </p:cNvPicPr>
          <p:nvPr>
            <p:ph idx="1"/>
          </p:nvPr>
        </p:nvPicPr>
        <p:blipFill>
          <a:blip r:embed="rId4" cstate="print">
            <a:extLst>
              <a:ext uri="{28A0092B-C50C-407E-A947-70E740481C1C}"/>
            </a:extLst>
          </a:blip>
          <a:srcRect/>
          <a:stretch>
            <a:fillRect/>
          </a:stretch>
        </p:blipFill>
        <p:spPr>
          <a:xfrm>
            <a:off x="150294" y="2712845"/>
            <a:ext cx="3273937" cy="4108470"/>
          </a:xfrm>
          <a:prstGeom prst="roundRect">
            <a:avLst/>
          </a:prstGeom>
          <a:ln w="76200">
            <a:solidFill>
              <a:srgbClr val="FF0000"/>
            </a:solidFill>
          </a:ln>
          <a:extLst>
            <a:ext uri="{909E8E84-426E-40DD-AFC4-6F175D3DCCD1}"/>
          </a:extLst>
        </p:spPr>
      </p:pic>
      <p:sp>
        <p:nvSpPr>
          <p:cNvPr id="26628" name="CasellaDiTesto 1"/>
          <p:cNvSpPr txBox="1">
            <a:spLocks noChangeArrowheads="1"/>
          </p:cNvSpPr>
          <p:nvPr/>
        </p:nvSpPr>
        <p:spPr bwMode="auto">
          <a:xfrm>
            <a:off x="0" y="-192088"/>
            <a:ext cx="9144000" cy="1292226"/>
          </a:xfrm>
          <a:prstGeom prst="rect">
            <a:avLst/>
          </a:prstGeom>
          <a:noFill/>
          <a:ln w="9525">
            <a:noFill/>
            <a:miter lim="800000"/>
            <a:headEnd/>
            <a:tailEnd/>
          </a:ln>
        </p:spPr>
        <p:txBody>
          <a:bodyPr>
            <a:spAutoFit/>
          </a:bodyPr>
          <a:lstStyle/>
          <a:p>
            <a:pPr algn="ctr"/>
            <a:r>
              <a:rPr lang="it-IT" sz="7800" i="1">
                <a:solidFill>
                  <a:srgbClr val="FF0000"/>
                </a:solidFill>
                <a:latin typeface="Calibri" pitchFamily="34" charset="0"/>
              </a:rPr>
              <a:t>Tutto si è infiammato </a:t>
            </a:r>
          </a:p>
        </p:txBody>
      </p:sp>
    </p:spTree>
  </p:cSld>
  <p:clrMapOvr>
    <a:masterClrMapping/>
  </p:clrMapOvr>
  <p:transition spd="med" advTm="18000">
    <p:wipe dir="r"/>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49" name="Picture 4" descr="Immagine correlata"/>
          <p:cNvPicPr>
            <a:picLocks noChangeAspect="1" noChangeArrowheads="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27650" name="CasellaDiTesto 2"/>
          <p:cNvSpPr txBox="1">
            <a:spLocks noChangeArrowheads="1"/>
          </p:cNvSpPr>
          <p:nvPr/>
        </p:nvSpPr>
        <p:spPr bwMode="auto">
          <a:xfrm>
            <a:off x="323850" y="333375"/>
            <a:ext cx="8640763" cy="646113"/>
          </a:xfrm>
          <a:prstGeom prst="rect">
            <a:avLst/>
          </a:prstGeom>
          <a:noFill/>
          <a:ln w="9525">
            <a:noFill/>
            <a:miter lim="800000"/>
            <a:headEnd/>
            <a:tailEnd/>
          </a:ln>
        </p:spPr>
        <p:txBody>
          <a:bodyPr>
            <a:spAutoFit/>
          </a:bodyPr>
          <a:lstStyle/>
          <a:p>
            <a:pPr algn="ctr"/>
            <a:r>
              <a:rPr lang="it-IT" sz="3600" b="1">
                <a:solidFill>
                  <a:srgbClr val="FFFF00"/>
                </a:solidFill>
                <a:latin typeface="Calibri" pitchFamily="34" charset="0"/>
              </a:rPr>
              <a:t>Alte fiamme sembravano raggiungere il cielo</a:t>
            </a:r>
          </a:p>
        </p:txBody>
      </p:sp>
    </p:spTree>
  </p:cSld>
  <p:clrMapOvr>
    <a:masterClrMapping/>
  </p:clrMapOvr>
  <p:transition spd="med" advTm="18000">
    <p:wipe dir="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3" name="Picture 2" descr="Immagine correlata"/>
          <p:cNvPicPr>
            <a:picLocks noChangeAspect="1" noChangeArrowheads="1"/>
          </p:cNvPicPr>
          <p:nvPr/>
        </p:nvPicPr>
        <p:blipFill>
          <a:blip r:embed="rId2" cstate="print"/>
          <a:srcRect/>
          <a:stretch>
            <a:fillRect/>
          </a:stretch>
        </p:blipFill>
        <p:spPr bwMode="auto">
          <a:xfrm>
            <a:off x="0" y="0"/>
            <a:ext cx="9144000" cy="4365625"/>
          </a:xfrm>
          <a:prstGeom prst="rect">
            <a:avLst/>
          </a:prstGeom>
          <a:noFill/>
          <a:ln w="9525">
            <a:noFill/>
            <a:miter lim="800000"/>
            <a:headEnd/>
            <a:tailEnd/>
          </a:ln>
        </p:spPr>
      </p:pic>
      <p:pic>
        <p:nvPicPr>
          <p:cNvPr id="28674" name="Picture 2"/>
          <p:cNvPicPr>
            <a:picLocks noChangeAspect="1" noChangeArrowheads="1"/>
          </p:cNvPicPr>
          <p:nvPr/>
        </p:nvPicPr>
        <p:blipFill>
          <a:blip r:embed="rId3" cstate="print"/>
          <a:srcRect/>
          <a:stretch>
            <a:fillRect/>
          </a:stretch>
        </p:blipFill>
        <p:spPr bwMode="auto">
          <a:xfrm>
            <a:off x="971550" y="4365625"/>
            <a:ext cx="2305050" cy="2303463"/>
          </a:xfrm>
          <a:prstGeom prst="rect">
            <a:avLst/>
          </a:prstGeom>
          <a:noFill/>
          <a:ln w="9525">
            <a:noFill/>
            <a:miter lim="800000"/>
            <a:headEnd/>
            <a:tailEnd/>
          </a:ln>
        </p:spPr>
      </p:pic>
      <p:sp>
        <p:nvSpPr>
          <p:cNvPr id="28675" name="CasellaDiTesto 3"/>
          <p:cNvSpPr txBox="1">
            <a:spLocks noChangeArrowheads="1"/>
          </p:cNvSpPr>
          <p:nvPr/>
        </p:nvSpPr>
        <p:spPr bwMode="auto">
          <a:xfrm>
            <a:off x="4427538" y="4581525"/>
            <a:ext cx="3024187" cy="1816100"/>
          </a:xfrm>
          <a:prstGeom prst="rect">
            <a:avLst/>
          </a:prstGeom>
          <a:noFill/>
          <a:ln w="9525">
            <a:noFill/>
            <a:miter lim="800000"/>
            <a:headEnd/>
            <a:tailEnd/>
          </a:ln>
        </p:spPr>
        <p:txBody>
          <a:bodyPr>
            <a:spAutoFit/>
          </a:bodyPr>
          <a:lstStyle/>
          <a:p>
            <a:pPr algn="ctr"/>
            <a:r>
              <a:rPr lang="it-IT" sz="2800">
                <a:latin typeface="Calibri" pitchFamily="34" charset="0"/>
              </a:rPr>
              <a:t>SUBITO QUALCUNO HA CHIAMATO I VIGILI DEL FUOCO</a:t>
            </a:r>
          </a:p>
        </p:txBody>
      </p:sp>
    </p:spTree>
  </p:cSld>
  <p:clrMapOvr>
    <a:masterClrMapping/>
  </p:clrMapOvr>
  <p:transition spd="med" advTm="18000">
    <p:wipe dir="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7" name="CasellaDiTesto 1"/>
          <p:cNvSpPr txBox="1">
            <a:spLocks noChangeArrowheads="1"/>
          </p:cNvSpPr>
          <p:nvPr/>
        </p:nvSpPr>
        <p:spPr bwMode="auto">
          <a:xfrm>
            <a:off x="1116013" y="1196975"/>
            <a:ext cx="6769100" cy="646113"/>
          </a:xfrm>
          <a:prstGeom prst="rect">
            <a:avLst/>
          </a:prstGeom>
          <a:noFill/>
          <a:ln w="9525">
            <a:noFill/>
            <a:miter lim="800000"/>
            <a:headEnd/>
            <a:tailEnd/>
          </a:ln>
        </p:spPr>
        <p:txBody>
          <a:bodyPr>
            <a:spAutoFit/>
          </a:bodyPr>
          <a:lstStyle/>
          <a:p>
            <a:r>
              <a:rPr lang="it-IT">
                <a:latin typeface="Calibri" pitchFamily="34" charset="0"/>
              </a:rPr>
              <a:t>Qui si potrebbe mettere il video di un incendio ed eliminare o tutte e due la 14 e la 15 oppure una sola</a:t>
            </a:r>
          </a:p>
        </p:txBody>
      </p:sp>
      <p:pic>
        <p:nvPicPr>
          <p:cNvPr id="3" name="Shape">
            <a:hlinkClick r:id="" action="ppaction://media"/>
          </p:cNvPr>
          <p:cNvPicPr>
            <a:picLocks noChangeAspect="1"/>
          </p:cNvPicPr>
          <p:nvPr>
            <a:videoFile r:link="rId1"/>
          </p:nvPr>
        </p:nvPicPr>
        <p:blipFill>
          <a:blip r:embed="rId3" cstate="print"/>
          <a:srcRect/>
          <a:stretch>
            <a:fillRect/>
          </a:stretch>
        </p:blipFill>
        <p:spPr bwMode="auto">
          <a:xfrm>
            <a:off x="0" y="850900"/>
            <a:ext cx="9144000" cy="5156200"/>
          </a:xfrm>
          <a:prstGeom prst="rect">
            <a:avLst/>
          </a:prstGeom>
          <a:noFill/>
          <a:ln w="9525">
            <a:noFill/>
            <a:miter lim="800000"/>
            <a:headEnd/>
            <a:tailEnd/>
          </a:ln>
        </p:spPr>
      </p:pic>
      <p:sp>
        <p:nvSpPr>
          <p:cNvPr id="29699" name="CasellaDiTesto 3"/>
          <p:cNvSpPr txBox="1">
            <a:spLocks noChangeArrowheads="1"/>
          </p:cNvSpPr>
          <p:nvPr/>
        </p:nvSpPr>
        <p:spPr bwMode="auto">
          <a:xfrm>
            <a:off x="0" y="53975"/>
            <a:ext cx="9144000" cy="646113"/>
          </a:xfrm>
          <a:prstGeom prst="rect">
            <a:avLst/>
          </a:prstGeom>
          <a:noFill/>
          <a:ln w="9525">
            <a:noFill/>
            <a:miter lim="800000"/>
            <a:headEnd/>
            <a:tailEnd/>
          </a:ln>
        </p:spPr>
        <p:txBody>
          <a:bodyPr>
            <a:spAutoFit/>
          </a:bodyPr>
          <a:lstStyle/>
          <a:p>
            <a:pPr algn="ctr"/>
            <a:r>
              <a:rPr lang="it-IT" sz="3600">
                <a:solidFill>
                  <a:srgbClr val="FF0000"/>
                </a:solidFill>
                <a:latin typeface="Calibri" pitchFamily="34" charset="0"/>
              </a:rPr>
              <a:t>Sono intervenuti con gli elicotteri e i Canadair</a:t>
            </a:r>
          </a:p>
        </p:txBody>
      </p:sp>
    </p:spTree>
  </p:cSld>
  <p:clrMapOvr>
    <a:masterClrMapping/>
  </p:clrMapOvr>
  <p:transition spd="med" advTm="18000">
    <p:wipe dir="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359"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10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1" name="Titolo 1"/>
          <p:cNvSpPr>
            <a:spLocks noGrp="1"/>
          </p:cNvSpPr>
          <p:nvPr>
            <p:ph type="title"/>
          </p:nvPr>
        </p:nvSpPr>
        <p:spPr>
          <a:xfrm>
            <a:off x="6156325" y="90488"/>
            <a:ext cx="2987675" cy="1466850"/>
          </a:xfrm>
        </p:spPr>
        <p:txBody>
          <a:bodyPr/>
          <a:lstStyle/>
          <a:p>
            <a:r>
              <a:rPr lang="it-IT" sz="3600" smtClean="0"/>
              <a:t>Canadair</a:t>
            </a:r>
          </a:p>
        </p:txBody>
      </p:sp>
      <p:pic>
        <p:nvPicPr>
          <p:cNvPr id="7" name="Immagine 6">
            <a:extLst>
              <a:ext uri="{FF2B5EF4-FFF2-40B4-BE49-F238E27FC236}"/>
            </a:extLst>
          </p:cNvPr>
          <p:cNvPicPr>
            <a:picLocks noChangeAspect="1"/>
          </p:cNvPicPr>
          <p:nvPr/>
        </p:nvPicPr>
        <p:blipFill>
          <a:blip r:embed="rId2" cstate="print">
            <a:extLst>
              <a:ext uri="{28A0092B-C50C-407E-A947-70E740481C1C}"/>
            </a:extLst>
          </a:blip>
          <a:stretch>
            <a:fillRect/>
          </a:stretch>
        </p:blipFill>
        <p:spPr>
          <a:xfrm>
            <a:off x="260972" y="81887"/>
            <a:ext cx="6255243" cy="4149079"/>
          </a:xfrm>
          <a:prstGeom prst="cloud">
            <a:avLst/>
          </a:prstGeom>
        </p:spPr>
      </p:pic>
      <p:pic>
        <p:nvPicPr>
          <p:cNvPr id="9" name="Immagine 8">
            <a:extLst>
              <a:ext uri="{FF2B5EF4-FFF2-40B4-BE49-F238E27FC236}"/>
            </a:extLst>
          </p:cNvPr>
          <p:cNvPicPr>
            <a:picLocks noChangeAspect="1"/>
          </p:cNvPicPr>
          <p:nvPr/>
        </p:nvPicPr>
        <p:blipFill rotWithShape="1">
          <a:blip r:embed="rId3" cstate="print">
            <a:extLst>
              <a:ext uri="{28A0092B-C50C-407E-A947-70E740481C1C}"/>
            </a:extLst>
          </a:blip>
          <a:srcRect l="7710" t="3428" r="14230" b="9797"/>
          <a:stretch/>
        </p:blipFill>
        <p:spPr>
          <a:xfrm>
            <a:off x="2358962" y="2651007"/>
            <a:ext cx="6638528" cy="4149080"/>
          </a:xfrm>
          <a:prstGeom prst="cloud">
            <a:avLst/>
          </a:prstGeom>
        </p:spPr>
      </p:pic>
      <p:sp>
        <p:nvSpPr>
          <p:cNvPr id="13" name="Titolo 1">
            <a:extLst>
              <a:ext uri="{FF2B5EF4-FFF2-40B4-BE49-F238E27FC236}"/>
            </a:extLst>
          </p:cNvPr>
          <p:cNvSpPr txBox="1">
            <a:spLocks/>
          </p:cNvSpPr>
          <p:nvPr/>
        </p:nvSpPr>
        <p:spPr>
          <a:xfrm>
            <a:off x="146050" y="4849813"/>
            <a:ext cx="2987675" cy="1466850"/>
          </a:xfrm>
          <a:prstGeom prst="rect">
            <a:avLst/>
          </a:prstGeom>
        </p:spPr>
        <p:txBody>
          <a:bodyPr anchor="ctr">
            <a:normAutofit fontScale="97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fontAlgn="auto">
              <a:spcAft>
                <a:spcPts val="0"/>
              </a:spcAft>
              <a:defRPr/>
            </a:pPr>
            <a:r>
              <a:rPr lang="it-IT" sz="3600" dirty="0"/>
              <a:t>Elicottero</a:t>
            </a:r>
          </a:p>
        </p:txBody>
      </p:sp>
    </p:spTree>
  </p:cSld>
  <p:clrMapOvr>
    <a:masterClrMapping/>
  </p:clrMapOvr>
  <p:transition spd="med" advTm="18000">
    <p:wipe dir="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633412"/>
          </a:xfrm>
        </p:spPr>
        <p:txBody>
          <a:bodyPr rtlCol="0">
            <a:normAutofit fontScale="90000"/>
          </a:bodyPr>
          <a:lstStyle/>
          <a:p>
            <a:pPr fontAlgn="auto">
              <a:spcAft>
                <a:spcPts val="0"/>
              </a:spcAft>
              <a:defRPr/>
            </a:pPr>
            <a:r>
              <a:rPr lang="it-IT" dirty="0"/>
              <a:t>e a piedi ……</a:t>
            </a:r>
          </a:p>
        </p:txBody>
      </p:sp>
      <p:pic>
        <p:nvPicPr>
          <p:cNvPr id="31746" name="Picture 2"/>
          <p:cNvPicPr>
            <a:picLocks noGrp="1" noChangeAspect="1" noChangeArrowheads="1"/>
          </p:cNvPicPr>
          <p:nvPr>
            <p:ph idx="1"/>
          </p:nvPr>
        </p:nvPicPr>
        <p:blipFill>
          <a:blip r:embed="rId2" cstate="print"/>
          <a:srcRect b="14276"/>
          <a:stretch>
            <a:fillRect/>
          </a:stretch>
        </p:blipFill>
        <p:spPr>
          <a:xfrm>
            <a:off x="4716463" y="3644900"/>
            <a:ext cx="4148137" cy="2663825"/>
          </a:xfrm>
        </p:spPr>
      </p:pic>
      <p:pic>
        <p:nvPicPr>
          <p:cNvPr id="31747" name="Picture 3"/>
          <p:cNvPicPr>
            <a:picLocks noChangeAspect="1" noChangeArrowheads="1"/>
          </p:cNvPicPr>
          <p:nvPr/>
        </p:nvPicPr>
        <p:blipFill>
          <a:blip r:embed="rId3" cstate="print"/>
          <a:srcRect/>
          <a:stretch>
            <a:fillRect/>
          </a:stretch>
        </p:blipFill>
        <p:spPr bwMode="auto">
          <a:xfrm>
            <a:off x="179388" y="1052513"/>
            <a:ext cx="4114800" cy="2305050"/>
          </a:xfrm>
          <a:prstGeom prst="rect">
            <a:avLst/>
          </a:prstGeom>
          <a:noFill/>
          <a:ln w="9525">
            <a:noFill/>
            <a:miter lim="800000"/>
            <a:headEnd/>
            <a:tailEnd/>
          </a:ln>
        </p:spPr>
      </p:pic>
      <p:pic>
        <p:nvPicPr>
          <p:cNvPr id="31748" name="Picture 4"/>
          <p:cNvPicPr>
            <a:picLocks noChangeAspect="1" noChangeArrowheads="1"/>
          </p:cNvPicPr>
          <p:nvPr/>
        </p:nvPicPr>
        <p:blipFill>
          <a:blip r:embed="rId4" cstate="print"/>
          <a:srcRect/>
          <a:stretch>
            <a:fillRect/>
          </a:stretch>
        </p:blipFill>
        <p:spPr bwMode="auto">
          <a:xfrm>
            <a:off x="179388" y="3644900"/>
            <a:ext cx="4105275" cy="2663825"/>
          </a:xfrm>
          <a:prstGeom prst="rect">
            <a:avLst/>
          </a:prstGeom>
          <a:noFill/>
          <a:ln w="9525">
            <a:noFill/>
            <a:miter lim="800000"/>
            <a:headEnd/>
            <a:tailEnd/>
          </a:ln>
        </p:spPr>
      </p:pic>
      <p:pic>
        <p:nvPicPr>
          <p:cNvPr id="31749" name="Picture 5"/>
          <p:cNvPicPr>
            <a:picLocks noChangeAspect="1" noChangeArrowheads="1"/>
          </p:cNvPicPr>
          <p:nvPr/>
        </p:nvPicPr>
        <p:blipFill>
          <a:blip r:embed="rId5" cstate="print"/>
          <a:srcRect/>
          <a:stretch>
            <a:fillRect/>
          </a:stretch>
        </p:blipFill>
        <p:spPr bwMode="auto">
          <a:xfrm>
            <a:off x="4716463" y="1052513"/>
            <a:ext cx="4219575" cy="2303462"/>
          </a:xfrm>
          <a:prstGeom prst="rect">
            <a:avLst/>
          </a:prstGeom>
          <a:noFill/>
          <a:ln w="9525">
            <a:noFill/>
            <a:miter lim="800000"/>
            <a:headEnd/>
            <a:tailEnd/>
          </a:ln>
        </p:spPr>
      </p:pic>
    </p:spTree>
  </p:cSld>
  <p:clrMapOvr>
    <a:masterClrMapping/>
  </p:clrMapOvr>
  <p:transition spd="med" advTm="18000">
    <p:wipe dir="r"/>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69" name="Titolo 1"/>
          <p:cNvSpPr>
            <a:spLocks noGrp="1"/>
          </p:cNvSpPr>
          <p:nvPr>
            <p:ph type="title"/>
          </p:nvPr>
        </p:nvSpPr>
        <p:spPr>
          <a:xfrm>
            <a:off x="457200" y="188913"/>
            <a:ext cx="8229600" cy="633412"/>
          </a:xfrm>
        </p:spPr>
        <p:txBody>
          <a:bodyPr/>
          <a:lstStyle/>
          <a:p>
            <a:pPr algn="l"/>
            <a:r>
              <a:rPr lang="it-IT" sz="2400" smtClean="0"/>
              <a:t>Alla fine il fuoco è stato domato, ma il bosco e i fiori erano anneriti. Nell’aria c’era un acre odore di bruciato</a:t>
            </a:r>
          </a:p>
        </p:txBody>
      </p:sp>
      <p:pic>
        <p:nvPicPr>
          <p:cNvPr id="32770" name="Picture 2"/>
          <p:cNvPicPr>
            <a:picLocks noGrp="1" noChangeAspect="1" noChangeArrowheads="1"/>
          </p:cNvPicPr>
          <p:nvPr>
            <p:ph idx="1"/>
          </p:nvPr>
        </p:nvPicPr>
        <p:blipFill>
          <a:blip r:embed="rId2" cstate="print"/>
          <a:srcRect/>
          <a:stretch>
            <a:fillRect/>
          </a:stretch>
        </p:blipFill>
        <p:spPr>
          <a:xfrm>
            <a:off x="611188" y="1268413"/>
            <a:ext cx="7526337" cy="5213350"/>
          </a:xfrm>
        </p:spPr>
      </p:pic>
    </p:spTree>
  </p:cSld>
  <p:clrMapOvr>
    <a:masterClrMapping/>
  </p:clrMapOvr>
  <p:transition spd="med" advTm="18000">
    <p:wipe dir="r"/>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3" name="Rettangolo 1"/>
          <p:cNvSpPr>
            <a:spLocks noChangeArrowheads="1"/>
          </p:cNvSpPr>
          <p:nvPr/>
        </p:nvSpPr>
        <p:spPr bwMode="auto">
          <a:xfrm>
            <a:off x="900113" y="115888"/>
            <a:ext cx="7127875" cy="461962"/>
          </a:xfrm>
          <a:prstGeom prst="rect">
            <a:avLst/>
          </a:prstGeom>
          <a:noFill/>
          <a:ln w="9525">
            <a:noFill/>
            <a:miter lim="800000"/>
            <a:headEnd/>
            <a:tailEnd/>
          </a:ln>
        </p:spPr>
        <p:txBody>
          <a:bodyPr>
            <a:spAutoFit/>
          </a:bodyPr>
          <a:lstStyle/>
          <a:p>
            <a:pPr algn="ctr"/>
            <a:r>
              <a:rPr lang="it-IT" sz="2400">
                <a:latin typeface="Calibri" pitchFamily="34" charset="0"/>
              </a:rPr>
              <a:t>Ecco quello che resta</a:t>
            </a:r>
          </a:p>
        </p:txBody>
      </p:sp>
      <p:pic>
        <p:nvPicPr>
          <p:cNvPr id="33794" name="Picture 3"/>
          <p:cNvPicPr>
            <a:picLocks noChangeAspect="1" noChangeArrowheads="1"/>
          </p:cNvPicPr>
          <p:nvPr/>
        </p:nvPicPr>
        <p:blipFill>
          <a:blip r:embed="rId2" cstate="print"/>
          <a:srcRect/>
          <a:stretch>
            <a:fillRect/>
          </a:stretch>
        </p:blipFill>
        <p:spPr bwMode="auto">
          <a:xfrm>
            <a:off x="468313" y="620713"/>
            <a:ext cx="2374900" cy="1581150"/>
          </a:xfrm>
          <a:prstGeom prst="rect">
            <a:avLst/>
          </a:prstGeom>
          <a:noFill/>
          <a:ln w="9525">
            <a:noFill/>
            <a:miter lim="800000"/>
            <a:headEnd/>
            <a:tailEnd/>
          </a:ln>
        </p:spPr>
      </p:pic>
      <p:pic>
        <p:nvPicPr>
          <p:cNvPr id="33795" name="Picture 5"/>
          <p:cNvPicPr>
            <a:picLocks noChangeAspect="1" noChangeArrowheads="1"/>
          </p:cNvPicPr>
          <p:nvPr/>
        </p:nvPicPr>
        <p:blipFill>
          <a:blip r:embed="rId3" cstate="print"/>
          <a:srcRect/>
          <a:stretch>
            <a:fillRect/>
          </a:stretch>
        </p:blipFill>
        <p:spPr bwMode="auto">
          <a:xfrm>
            <a:off x="6300788" y="620713"/>
            <a:ext cx="2374900" cy="1512887"/>
          </a:xfrm>
          <a:prstGeom prst="rect">
            <a:avLst/>
          </a:prstGeom>
          <a:noFill/>
          <a:ln w="9525">
            <a:noFill/>
            <a:miter lim="800000"/>
            <a:headEnd/>
            <a:tailEnd/>
          </a:ln>
        </p:spPr>
      </p:pic>
      <p:pic>
        <p:nvPicPr>
          <p:cNvPr id="33796" name="Picture 2" descr="Immagine correlata"/>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3924300" y="549275"/>
            <a:ext cx="1511300" cy="1511300"/>
          </a:xfrm>
          <a:prstGeom prst="rect">
            <a:avLst/>
          </a:prstGeom>
          <a:noFill/>
          <a:ln w="9525">
            <a:noFill/>
            <a:miter lim="800000"/>
            <a:headEnd/>
            <a:tailEnd/>
          </a:ln>
        </p:spPr>
      </p:pic>
      <p:pic>
        <p:nvPicPr>
          <p:cNvPr id="33797" name="Picture 4"/>
          <p:cNvPicPr>
            <a:picLocks noChangeAspect="1" noChangeArrowheads="1"/>
          </p:cNvPicPr>
          <p:nvPr/>
        </p:nvPicPr>
        <p:blipFill>
          <a:blip r:embed="rId5" cstate="print"/>
          <a:srcRect/>
          <a:stretch>
            <a:fillRect/>
          </a:stretch>
        </p:blipFill>
        <p:spPr bwMode="auto">
          <a:xfrm>
            <a:off x="468313" y="4868863"/>
            <a:ext cx="2374900" cy="1782762"/>
          </a:xfrm>
          <a:prstGeom prst="rect">
            <a:avLst/>
          </a:prstGeom>
          <a:noFill/>
          <a:ln w="9525">
            <a:noFill/>
            <a:miter lim="800000"/>
            <a:headEnd/>
            <a:tailEnd/>
          </a:ln>
        </p:spPr>
      </p:pic>
      <p:sp>
        <p:nvSpPr>
          <p:cNvPr id="33798" name="Rettangolo 6"/>
          <p:cNvSpPr>
            <a:spLocks noChangeArrowheads="1"/>
          </p:cNvSpPr>
          <p:nvPr/>
        </p:nvSpPr>
        <p:spPr bwMode="auto">
          <a:xfrm>
            <a:off x="539750" y="2205038"/>
            <a:ext cx="8135938" cy="369887"/>
          </a:xfrm>
          <a:prstGeom prst="rect">
            <a:avLst/>
          </a:prstGeom>
          <a:noFill/>
          <a:ln w="9525">
            <a:noFill/>
            <a:miter lim="800000"/>
            <a:headEnd/>
            <a:tailEnd/>
          </a:ln>
        </p:spPr>
        <p:txBody>
          <a:bodyPr>
            <a:spAutoFit/>
          </a:bodyPr>
          <a:lstStyle/>
          <a:p>
            <a:r>
              <a:rPr lang="it-IT">
                <a:latin typeface="Calibri" pitchFamily="34" charset="0"/>
              </a:rPr>
              <a:t>Che desolazione! disse l’uccellino all’albero. Non c’erano più alberi, fiori e animali </a:t>
            </a:r>
          </a:p>
        </p:txBody>
      </p:sp>
      <p:sp>
        <p:nvSpPr>
          <p:cNvPr id="33799" name="Rettangolo 7"/>
          <p:cNvSpPr>
            <a:spLocks noChangeArrowheads="1"/>
          </p:cNvSpPr>
          <p:nvPr/>
        </p:nvSpPr>
        <p:spPr bwMode="auto">
          <a:xfrm>
            <a:off x="323850" y="2636838"/>
            <a:ext cx="8496300" cy="862012"/>
          </a:xfrm>
          <a:prstGeom prst="rect">
            <a:avLst/>
          </a:prstGeom>
          <a:noFill/>
          <a:ln w="9525">
            <a:noFill/>
            <a:miter lim="800000"/>
            <a:headEnd/>
            <a:tailEnd/>
          </a:ln>
        </p:spPr>
        <p:txBody>
          <a:bodyPr>
            <a:spAutoFit/>
          </a:bodyPr>
          <a:lstStyle/>
          <a:p>
            <a:r>
              <a:rPr lang="it-IT">
                <a:latin typeface="Calibri" pitchFamily="34" charset="0"/>
              </a:rPr>
              <a:t>Prima </a:t>
            </a:r>
            <a:r>
              <a:rPr lang="it-IT" sz="3200">
                <a:latin typeface="Calibri" pitchFamily="34" charset="0"/>
              </a:rPr>
              <a:t>il </a:t>
            </a:r>
            <a:r>
              <a:rPr lang="it-IT" sz="3200" b="1">
                <a:solidFill>
                  <a:srgbClr val="00B050"/>
                </a:solidFill>
                <a:latin typeface="Calibri" pitchFamily="34" charset="0"/>
              </a:rPr>
              <a:t>verde</a:t>
            </a:r>
            <a:r>
              <a:rPr lang="it-IT" sz="3200" b="1">
                <a:solidFill>
                  <a:srgbClr val="FFC000"/>
                </a:solidFill>
                <a:latin typeface="Calibri" pitchFamily="34" charset="0"/>
              </a:rPr>
              <a:t>, il</a:t>
            </a:r>
            <a:r>
              <a:rPr lang="it-IT" sz="3200" b="1">
                <a:solidFill>
                  <a:srgbClr val="FFFF00"/>
                </a:solidFill>
                <a:latin typeface="Calibri" pitchFamily="34" charset="0"/>
              </a:rPr>
              <a:t> </a:t>
            </a:r>
            <a:r>
              <a:rPr lang="it-IT" sz="3200" b="1">
                <a:solidFill>
                  <a:srgbClr val="FFC000"/>
                </a:solidFill>
                <a:latin typeface="Calibri" pitchFamily="34" charset="0"/>
              </a:rPr>
              <a:t>giallo,</a:t>
            </a:r>
            <a:r>
              <a:rPr lang="it-IT" sz="3200" b="1">
                <a:solidFill>
                  <a:srgbClr val="FF0000"/>
                </a:solidFill>
                <a:latin typeface="Calibri" pitchFamily="34" charset="0"/>
              </a:rPr>
              <a:t> il rosso</a:t>
            </a:r>
            <a:r>
              <a:rPr lang="it-IT" sz="3200" b="1">
                <a:latin typeface="Calibri" pitchFamily="34" charset="0"/>
              </a:rPr>
              <a:t>, </a:t>
            </a:r>
            <a:r>
              <a:rPr lang="it-IT" sz="3200" b="1">
                <a:solidFill>
                  <a:srgbClr val="0070C0"/>
                </a:solidFill>
                <a:latin typeface="Calibri" pitchFamily="34" charset="0"/>
              </a:rPr>
              <a:t>il blu </a:t>
            </a:r>
            <a:r>
              <a:rPr lang="it-IT">
                <a:latin typeface="Calibri" pitchFamily="34" charset="0"/>
              </a:rPr>
              <a:t>trionfavano, ora tutto era avvolto dal color nero, ovunque guardassi non vedevo che nero sempre più  nero. </a:t>
            </a:r>
          </a:p>
        </p:txBody>
      </p:sp>
      <p:sp>
        <p:nvSpPr>
          <p:cNvPr id="33800" name="Rettangolo 8"/>
          <p:cNvSpPr>
            <a:spLocks noChangeArrowheads="1"/>
          </p:cNvSpPr>
          <p:nvPr/>
        </p:nvSpPr>
        <p:spPr bwMode="auto">
          <a:xfrm>
            <a:off x="250825" y="3500438"/>
            <a:ext cx="8497888" cy="923925"/>
          </a:xfrm>
          <a:prstGeom prst="rect">
            <a:avLst/>
          </a:prstGeom>
          <a:noFill/>
          <a:ln w="9525">
            <a:noFill/>
            <a:miter lim="800000"/>
            <a:headEnd/>
            <a:tailEnd/>
          </a:ln>
        </p:spPr>
        <p:txBody>
          <a:bodyPr>
            <a:spAutoFit/>
          </a:bodyPr>
          <a:lstStyle/>
          <a:p>
            <a:r>
              <a:rPr lang="it-IT">
                <a:latin typeface="Calibri" pitchFamily="34" charset="0"/>
              </a:rPr>
              <a:t>Io sono stato fortunato perché sono riuscito a mettermi in salvo, ma ho perso tutto e il mio nido è bruciato insieme all’albero che mi ospitava … mentre diceva questo pigolava tristemente</a:t>
            </a:r>
          </a:p>
        </p:txBody>
      </p:sp>
      <p:sp>
        <p:nvSpPr>
          <p:cNvPr id="33801" name="Rettangolo 9"/>
          <p:cNvSpPr>
            <a:spLocks noChangeArrowheads="1"/>
          </p:cNvSpPr>
          <p:nvPr/>
        </p:nvSpPr>
        <p:spPr bwMode="auto">
          <a:xfrm>
            <a:off x="250825" y="4365625"/>
            <a:ext cx="6607175" cy="368300"/>
          </a:xfrm>
          <a:prstGeom prst="rect">
            <a:avLst/>
          </a:prstGeom>
          <a:noFill/>
          <a:ln w="9525">
            <a:noFill/>
            <a:miter lim="800000"/>
            <a:headEnd/>
            <a:tailEnd/>
          </a:ln>
        </p:spPr>
        <p:txBody>
          <a:bodyPr>
            <a:spAutoFit/>
          </a:bodyPr>
          <a:lstStyle/>
          <a:p>
            <a:r>
              <a:rPr lang="it-IT">
                <a:latin typeface="Calibri" pitchFamily="34" charset="0"/>
              </a:rPr>
              <a:t>Come ti posso aiutare?- chiese l’albero all’uccellino</a:t>
            </a:r>
          </a:p>
        </p:txBody>
      </p:sp>
      <p:pic>
        <p:nvPicPr>
          <p:cNvPr id="33802" name="Picture 2"/>
          <p:cNvPicPr>
            <a:picLocks noChangeAspect="1" noChangeArrowheads="1"/>
          </p:cNvPicPr>
          <p:nvPr/>
        </p:nvPicPr>
        <p:blipFill>
          <a:blip r:embed="rId6" cstate="print"/>
          <a:srcRect l="35526" t="36842" r="25000"/>
          <a:stretch>
            <a:fillRect/>
          </a:stretch>
        </p:blipFill>
        <p:spPr bwMode="auto">
          <a:xfrm>
            <a:off x="3132138" y="4868863"/>
            <a:ext cx="1379537" cy="1655762"/>
          </a:xfrm>
          <a:prstGeom prst="rect">
            <a:avLst/>
          </a:prstGeom>
          <a:noFill/>
          <a:ln w="9525">
            <a:noFill/>
            <a:miter lim="800000"/>
            <a:headEnd/>
            <a:tailEnd/>
          </a:ln>
        </p:spPr>
      </p:pic>
      <p:pic>
        <p:nvPicPr>
          <p:cNvPr id="33803" name="Picture 2" descr="Immagine correlata"/>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716463" y="4941888"/>
            <a:ext cx="647700" cy="728662"/>
          </a:xfrm>
          <a:prstGeom prst="rect">
            <a:avLst/>
          </a:prstGeom>
          <a:noFill/>
          <a:ln w="9525">
            <a:noFill/>
            <a:miter lim="800000"/>
            <a:headEnd/>
            <a:tailEnd/>
          </a:ln>
        </p:spPr>
      </p:pic>
      <p:pic>
        <p:nvPicPr>
          <p:cNvPr id="33804" name="Picture 2"/>
          <p:cNvPicPr>
            <a:picLocks noChangeAspect="1" noChangeArrowheads="1"/>
          </p:cNvPicPr>
          <p:nvPr/>
        </p:nvPicPr>
        <p:blipFill>
          <a:blip r:embed="rId8" cstate="print"/>
          <a:srcRect/>
          <a:stretch>
            <a:fillRect/>
          </a:stretch>
        </p:blipFill>
        <p:spPr bwMode="auto">
          <a:xfrm>
            <a:off x="6227763" y="4797425"/>
            <a:ext cx="2500312" cy="1871663"/>
          </a:xfrm>
          <a:prstGeom prst="rect">
            <a:avLst/>
          </a:prstGeom>
          <a:noFill/>
          <a:ln w="9525">
            <a:noFill/>
            <a:miter lim="800000"/>
            <a:headEnd/>
            <a:tailEnd/>
          </a:ln>
        </p:spPr>
      </p:pic>
    </p:spTree>
  </p:cSld>
  <p:clrMapOvr>
    <a:masterClrMapping/>
  </p:clrMapOvr>
  <p:transition spd="med" advTm="18000">
    <p:wipe dir="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457200" y="333000"/>
            <a:ext cx="8229600" cy="720000"/>
          </a:xfrm>
        </p:spPr>
        <p:txBody>
          <a:bodyPr>
            <a:noAutofit/>
          </a:bodyPr>
          <a:lstStyle/>
          <a:p>
            <a:pPr algn="l"/>
            <a:r>
              <a:rPr lang="it-IT"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radley Hand ITC" pitchFamily="66" charset="0"/>
              </a:rPr>
              <a:t> </a:t>
            </a:r>
            <a:r>
              <a:rPr lang="it-IT" sz="6000" dirty="0">
                <a:latin typeface="Bradley Hand ITC" pitchFamily="66" charset="0"/>
              </a:rPr>
              <a:t/>
            </a:r>
            <a:br>
              <a:rPr lang="it-IT" sz="6000" dirty="0">
                <a:latin typeface="Bradley Hand ITC" pitchFamily="66" charset="0"/>
              </a:rPr>
            </a:br>
            <a:r>
              <a:rPr lang="it-IT" sz="6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radley Hand ITC" pitchFamily="66" charset="0"/>
              </a:rPr>
              <a:t>C’ERA UNA VOLTA….</a:t>
            </a:r>
            <a:r>
              <a:rPr lang="it-IT" sz="6000" dirty="0">
                <a:latin typeface="Bradley Hand ITC" pitchFamily="66" charset="0"/>
              </a:rPr>
              <a:t/>
            </a:r>
            <a:br>
              <a:rPr lang="it-IT" sz="6000" dirty="0">
                <a:latin typeface="Bradley Hand ITC" pitchFamily="66" charset="0"/>
              </a:rPr>
            </a:br>
            <a:endParaRPr lang="it-IT" sz="6000" dirty="0">
              <a:latin typeface="Bradley Hand ITC" pitchFamily="66" charset="0"/>
            </a:endParaRPr>
          </a:p>
        </p:txBody>
      </p:sp>
      <p:pic>
        <p:nvPicPr>
          <p:cNvPr id="10" name="Picture 9"/>
          <p:cNvPicPr>
            <a:picLocks noGrp="1" noChangeAspect="1" noChangeArrowheads="1"/>
          </p:cNvPicPr>
          <p:nvPr>
            <p:ph idx="1"/>
          </p:nvPr>
        </p:nvPicPr>
        <p:blipFill>
          <a:blip r:embed="rId2" cstate="print"/>
          <a:srcRect/>
          <a:stretch>
            <a:fillRect/>
          </a:stretch>
        </p:blipFill>
        <p:spPr bwMode="auto">
          <a:xfrm>
            <a:off x="2412000" y="1600200"/>
            <a:ext cx="3430751" cy="4525963"/>
          </a:xfrm>
          <a:prstGeom prst="rect">
            <a:avLst/>
          </a:prstGeom>
          <a:noFill/>
          <a:ln w="76200">
            <a:solidFill>
              <a:srgbClr val="FFC000"/>
            </a:solidFill>
            <a:miter lim="800000"/>
            <a:headEnd/>
            <a:tailEnd/>
          </a:ln>
        </p:spPr>
      </p:pic>
      <p:sp>
        <p:nvSpPr>
          <p:cNvPr id="7" name="Rettangolo 6"/>
          <p:cNvSpPr/>
          <p:nvPr/>
        </p:nvSpPr>
        <p:spPr>
          <a:xfrm>
            <a:off x="0" y="6201754"/>
            <a:ext cx="9144000" cy="707886"/>
          </a:xfrm>
          <a:prstGeom prst="rect">
            <a:avLst/>
          </a:prstGeom>
        </p:spPr>
        <p:txBody>
          <a:bodyPr wrap="square">
            <a:spAutoFit/>
          </a:bodyPr>
          <a:lstStyle/>
          <a:p>
            <a:pPr algn="ctr"/>
            <a:r>
              <a:rPr lang="it-IT" sz="4000" b="1" dirty="0" err="1">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radley Hand ITC" panose="03070402050302030203" pitchFamily="66" charset="0"/>
              </a:rPr>
              <a:t>Silenzio…</a:t>
            </a:r>
            <a:r>
              <a:rPr lang="it-IT" sz="40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radley Hand ITC" panose="03070402050302030203" pitchFamily="66" charset="0"/>
              </a:rPr>
              <a:t>.! Ascoltiamo il suo racconto</a:t>
            </a:r>
          </a:p>
        </p:txBody>
      </p:sp>
      <p:sp>
        <p:nvSpPr>
          <p:cNvPr id="8" name="Rettangolo 7"/>
          <p:cNvSpPr/>
          <p:nvPr/>
        </p:nvSpPr>
        <p:spPr>
          <a:xfrm>
            <a:off x="1188000" y="765000"/>
            <a:ext cx="6912000" cy="830997"/>
          </a:xfrm>
          <a:prstGeom prst="rect">
            <a:avLst/>
          </a:prstGeom>
        </p:spPr>
        <p:txBody>
          <a:bodyPr wrap="square">
            <a:spAutoFit/>
          </a:bodyPr>
          <a:lstStyle/>
          <a:p>
            <a:pPr algn="ctr"/>
            <a:r>
              <a:rPr lang="it-IT" sz="4800" b="1" dirty="0">
                <a:ln w="12700">
                  <a:solidFill>
                    <a:schemeClr val="tx2">
                      <a:lumMod val="75000"/>
                    </a:schemeClr>
                  </a:solidFill>
                  <a:prstDash val="solid"/>
                </a:ln>
                <a:pattFill prst="dkUpDiag">
                  <a:fgClr>
                    <a:schemeClr val="tx2"/>
                  </a:fgClr>
                  <a:bgClr>
                    <a:schemeClr val="tx2">
                      <a:lumMod val="20000"/>
                      <a:lumOff val="80000"/>
                    </a:schemeClr>
                  </a:bgClr>
                </a:pattFill>
                <a:effectLst>
                  <a:outerShdw dist="38100" dir="2640000" algn="bl" rotWithShape="0">
                    <a:schemeClr val="tx2">
                      <a:lumMod val="75000"/>
                    </a:schemeClr>
                  </a:outerShdw>
                </a:effectLst>
                <a:latin typeface="Bradley Hand ITC" pitchFamily="66" charset="0"/>
              </a:rPr>
              <a:t>Eccolo!  È un ulivo</a:t>
            </a:r>
            <a:endParaRPr lang="it-IT"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circle(out)">
                                      <p:cBhvr>
                                        <p:cTn id="12" dur="10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7">
                                            <p:txEl>
                                              <p:pRg st="0" end="0"/>
                                            </p:txEl>
                                          </p:spTgt>
                                        </p:tgtEl>
                                        <p:attrNameLst>
                                          <p:attrName>style.visibility</p:attrName>
                                        </p:attrNameLst>
                                      </p:cBhvr>
                                      <p:to>
                                        <p:strVal val="visible"/>
                                      </p:to>
                                    </p:set>
                                    <p:animEffect transition="in" filter="wipe(right)">
                                      <p:cBhvr>
                                        <p:cTn id="17"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8"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7" name="CasellaDiTesto 1"/>
          <p:cNvSpPr txBox="1">
            <a:spLocks noChangeArrowheads="1"/>
          </p:cNvSpPr>
          <p:nvPr/>
        </p:nvSpPr>
        <p:spPr bwMode="auto">
          <a:xfrm>
            <a:off x="2843213" y="3141663"/>
            <a:ext cx="6121400" cy="2214562"/>
          </a:xfrm>
          <a:prstGeom prst="rect">
            <a:avLst/>
          </a:prstGeom>
          <a:noFill/>
          <a:ln w="9525">
            <a:noFill/>
            <a:miter lim="800000"/>
            <a:headEnd/>
            <a:tailEnd/>
          </a:ln>
        </p:spPr>
        <p:txBody>
          <a:bodyPr>
            <a:spAutoFit/>
          </a:bodyPr>
          <a:lstStyle/>
          <a:p>
            <a:r>
              <a:rPr lang="it-IT">
                <a:latin typeface="Calibri" pitchFamily="34" charset="0"/>
              </a:rPr>
              <a:t>.</a:t>
            </a:r>
          </a:p>
          <a:p>
            <a:r>
              <a:rPr lang="it-IT">
                <a:latin typeface="Calibri" pitchFamily="34" charset="0"/>
              </a:rPr>
              <a:t>-</a:t>
            </a:r>
            <a:r>
              <a:rPr lang="it-IT" sz="2400">
                <a:latin typeface="Calibri" pitchFamily="34" charset="0"/>
              </a:rPr>
              <a:t>Aspetta, mi è venuta un’idea- disse orgogliosamente l’albero. Prima ritorna in quel luogo per vedere come la natura abbia  risposto al fuoco e poi recati  da fata Natura  a riferire tutto e vedrai che lei ti darà  la soluzione</a:t>
            </a:r>
          </a:p>
        </p:txBody>
      </p:sp>
      <p:sp>
        <p:nvSpPr>
          <p:cNvPr id="34818" name="CasellaDiTesto 3"/>
          <p:cNvSpPr txBox="1">
            <a:spLocks noChangeArrowheads="1"/>
          </p:cNvSpPr>
          <p:nvPr/>
        </p:nvSpPr>
        <p:spPr bwMode="auto">
          <a:xfrm>
            <a:off x="2916238" y="5373688"/>
            <a:ext cx="6227762" cy="1200150"/>
          </a:xfrm>
          <a:prstGeom prst="rect">
            <a:avLst/>
          </a:prstGeom>
          <a:noFill/>
          <a:ln w="9525">
            <a:noFill/>
            <a:miter lim="800000"/>
            <a:headEnd/>
            <a:tailEnd/>
          </a:ln>
        </p:spPr>
        <p:txBody>
          <a:bodyPr>
            <a:spAutoFit/>
          </a:bodyPr>
          <a:lstStyle/>
          <a:p>
            <a:r>
              <a:rPr lang="it-IT" sz="2400">
                <a:latin typeface="Calibri" pitchFamily="34" charset="0"/>
              </a:rPr>
              <a:t>L’uccellino ritornò dove prima c’era l’albero con il suo nido e si accorse che la natura aveva iniziato già a  cambiare  </a:t>
            </a:r>
          </a:p>
        </p:txBody>
      </p:sp>
      <p:pic>
        <p:nvPicPr>
          <p:cNvPr id="34819" name="Picture 2" descr="Immagine correlata"/>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rot="838451">
            <a:off x="452438" y="484188"/>
            <a:ext cx="2111375" cy="2111375"/>
          </a:xfrm>
          <a:prstGeom prst="rect">
            <a:avLst/>
          </a:prstGeom>
          <a:noFill/>
          <a:ln w="9525">
            <a:noFill/>
            <a:miter lim="800000"/>
            <a:headEnd/>
            <a:tailEnd/>
          </a:ln>
        </p:spPr>
      </p:pic>
      <p:pic>
        <p:nvPicPr>
          <p:cNvPr id="34820" name="Picture 2"/>
          <p:cNvPicPr>
            <a:picLocks noChangeAspect="1" noChangeArrowheads="1"/>
          </p:cNvPicPr>
          <p:nvPr/>
        </p:nvPicPr>
        <p:blipFill>
          <a:blip r:embed="rId3" cstate="print"/>
          <a:srcRect l="22502"/>
          <a:stretch>
            <a:fillRect/>
          </a:stretch>
        </p:blipFill>
        <p:spPr bwMode="auto">
          <a:xfrm>
            <a:off x="468313" y="2565400"/>
            <a:ext cx="1982787" cy="1727200"/>
          </a:xfrm>
          <a:prstGeom prst="rect">
            <a:avLst/>
          </a:prstGeom>
          <a:noFill/>
          <a:ln w="9525">
            <a:noFill/>
            <a:miter lim="800000"/>
            <a:headEnd/>
            <a:tailEnd/>
          </a:ln>
        </p:spPr>
      </p:pic>
      <p:pic>
        <p:nvPicPr>
          <p:cNvPr id="34821" name="Picture 2" descr="Immagine correlata"/>
          <p:cNvPicPr>
            <a:picLocks noChangeAspect="1" noChangeArrowheads="1"/>
          </p:cNvPicPr>
          <p:nvPr/>
        </p:nvPicPr>
        <p:blipFill>
          <a:blip r:embed="rId4" cstate="print"/>
          <a:srcRect l="56796" t="61877" r="29492" b="16599"/>
          <a:stretch>
            <a:fillRect/>
          </a:stretch>
        </p:blipFill>
        <p:spPr bwMode="auto">
          <a:xfrm>
            <a:off x="1835150" y="1412875"/>
            <a:ext cx="144463" cy="165100"/>
          </a:xfrm>
          <a:prstGeom prst="rect">
            <a:avLst/>
          </a:prstGeom>
          <a:noFill/>
          <a:ln w="9525">
            <a:noFill/>
            <a:miter lim="800000"/>
            <a:headEnd/>
            <a:tailEnd/>
          </a:ln>
        </p:spPr>
      </p:pic>
      <p:pic>
        <p:nvPicPr>
          <p:cNvPr id="34822" name="Picture 2" descr="Immagine correlata"/>
          <p:cNvPicPr>
            <a:picLocks noChangeAspect="1" noChangeArrowheads="1"/>
          </p:cNvPicPr>
          <p:nvPr/>
        </p:nvPicPr>
        <p:blipFill>
          <a:blip r:embed="rId4" cstate="print"/>
          <a:srcRect l="56796" t="61877" r="29492" b="16599"/>
          <a:stretch>
            <a:fillRect/>
          </a:stretch>
        </p:blipFill>
        <p:spPr bwMode="auto">
          <a:xfrm>
            <a:off x="1763713" y="1773238"/>
            <a:ext cx="144462" cy="163512"/>
          </a:xfrm>
          <a:prstGeom prst="rect">
            <a:avLst/>
          </a:prstGeom>
          <a:noFill/>
          <a:ln w="9525">
            <a:noFill/>
            <a:miter lim="800000"/>
            <a:headEnd/>
            <a:tailEnd/>
          </a:ln>
        </p:spPr>
      </p:pic>
      <p:pic>
        <p:nvPicPr>
          <p:cNvPr id="34823" name="Picture 2" descr="Immagine correlata"/>
          <p:cNvPicPr>
            <a:picLocks noChangeAspect="1" noChangeArrowheads="1"/>
          </p:cNvPicPr>
          <p:nvPr/>
        </p:nvPicPr>
        <p:blipFill>
          <a:blip r:embed="rId4" cstate="print"/>
          <a:srcRect l="56796" t="61877" r="29492" b="16599"/>
          <a:stretch>
            <a:fillRect/>
          </a:stretch>
        </p:blipFill>
        <p:spPr bwMode="auto">
          <a:xfrm>
            <a:off x="1979613" y="1557338"/>
            <a:ext cx="144462" cy="163512"/>
          </a:xfrm>
          <a:prstGeom prst="rect">
            <a:avLst/>
          </a:prstGeom>
          <a:noFill/>
          <a:ln w="9525">
            <a:noFill/>
            <a:miter lim="800000"/>
            <a:headEnd/>
            <a:tailEnd/>
          </a:ln>
        </p:spPr>
      </p:pic>
      <p:pic>
        <p:nvPicPr>
          <p:cNvPr id="34824" name="Picture 2" descr="Immagine correlata"/>
          <p:cNvPicPr>
            <a:picLocks noChangeAspect="1" noChangeArrowheads="1"/>
          </p:cNvPicPr>
          <p:nvPr/>
        </p:nvPicPr>
        <p:blipFill>
          <a:blip r:embed="rId4" cstate="print"/>
          <a:srcRect l="56796" t="61877" r="29492" b="16599"/>
          <a:stretch>
            <a:fillRect/>
          </a:stretch>
        </p:blipFill>
        <p:spPr bwMode="auto">
          <a:xfrm>
            <a:off x="2051050" y="2060575"/>
            <a:ext cx="144463" cy="165100"/>
          </a:xfrm>
          <a:prstGeom prst="rect">
            <a:avLst/>
          </a:prstGeom>
          <a:noFill/>
          <a:ln w="9525">
            <a:noFill/>
            <a:miter lim="800000"/>
            <a:headEnd/>
            <a:tailEnd/>
          </a:ln>
        </p:spPr>
      </p:pic>
      <p:sp>
        <p:nvSpPr>
          <p:cNvPr id="34825" name="CasellaDiTesto 12"/>
          <p:cNvSpPr txBox="1">
            <a:spLocks noChangeArrowheads="1"/>
          </p:cNvSpPr>
          <p:nvPr/>
        </p:nvSpPr>
        <p:spPr bwMode="auto">
          <a:xfrm>
            <a:off x="2771775" y="404813"/>
            <a:ext cx="5903913" cy="830262"/>
          </a:xfrm>
          <a:prstGeom prst="rect">
            <a:avLst/>
          </a:prstGeom>
          <a:noFill/>
          <a:ln w="9525">
            <a:noFill/>
            <a:miter lim="800000"/>
            <a:headEnd/>
            <a:tailEnd/>
          </a:ln>
        </p:spPr>
        <p:txBody>
          <a:bodyPr>
            <a:spAutoFit/>
          </a:bodyPr>
          <a:lstStyle/>
          <a:p>
            <a:r>
              <a:rPr lang="it-IT" sz="2400">
                <a:latin typeface="Calibri" pitchFamily="34" charset="0"/>
              </a:rPr>
              <a:t>L’uccellino non rispondeva e chinava il capino e piangeva in segno di sconfitta</a:t>
            </a:r>
          </a:p>
        </p:txBody>
      </p:sp>
      <p:sp>
        <p:nvSpPr>
          <p:cNvPr id="34826" name="CasellaDiTesto 13"/>
          <p:cNvSpPr txBox="1">
            <a:spLocks noChangeArrowheads="1"/>
          </p:cNvSpPr>
          <p:nvPr/>
        </p:nvSpPr>
        <p:spPr bwMode="auto">
          <a:xfrm>
            <a:off x="2843213" y="1268413"/>
            <a:ext cx="5761037" cy="2011362"/>
          </a:xfrm>
          <a:prstGeom prst="rect">
            <a:avLst/>
          </a:prstGeom>
          <a:noFill/>
          <a:ln w="9525">
            <a:noFill/>
            <a:miter lim="800000"/>
            <a:headEnd/>
            <a:tailEnd/>
          </a:ln>
        </p:spPr>
        <p:txBody>
          <a:bodyPr>
            <a:spAutoFit/>
          </a:bodyPr>
          <a:lstStyle/>
          <a:p>
            <a:r>
              <a:rPr lang="it-IT">
                <a:latin typeface="Calibri" pitchFamily="34" charset="0"/>
              </a:rPr>
              <a:t>- </a:t>
            </a:r>
            <a:r>
              <a:rPr lang="it-IT" sz="2400">
                <a:latin typeface="Calibri" pitchFamily="34" charset="0"/>
              </a:rPr>
              <a:t>Ma guarda in quale pasticcio vi siete cacciati. Come possiamo farvi ritornare a vivere in quel luogo e  ridar vita a tutto ciò che è stato distrutto dal fuoco- andava ripetendo il pruno</a:t>
            </a:r>
          </a:p>
        </p:txBody>
      </p:sp>
      <p:pic>
        <p:nvPicPr>
          <p:cNvPr id="34827" name="Picture 4" descr="Risultati immagini per IMMAGINI DI UCCELLI PER BAMBINI"/>
          <p:cNvPicPr>
            <a:picLocks noChangeAspect="1" noChangeArrowheads="1"/>
          </p:cNvPicPr>
          <p:nvPr/>
        </p:nvPicPr>
        <p:blipFill>
          <a:blip r:embed="rId5" cstate="print">
            <a:clrChange>
              <a:clrFrom>
                <a:srgbClr val="FFFFFF"/>
              </a:clrFrom>
              <a:clrTo>
                <a:srgbClr val="FFFFFF">
                  <a:alpha val="0"/>
                </a:srgbClr>
              </a:clrTo>
            </a:clrChange>
          </a:blip>
          <a:srcRect l="49182" t="49632" b="9467"/>
          <a:stretch>
            <a:fillRect/>
          </a:stretch>
        </p:blipFill>
        <p:spPr bwMode="auto">
          <a:xfrm>
            <a:off x="611188" y="4724400"/>
            <a:ext cx="1554162" cy="1296988"/>
          </a:xfrm>
          <a:prstGeom prst="rect">
            <a:avLst/>
          </a:prstGeom>
          <a:noFill/>
          <a:ln w="9525">
            <a:noFill/>
            <a:miter lim="800000"/>
            <a:headEnd/>
            <a:tailEnd/>
          </a:ln>
        </p:spPr>
      </p:pic>
    </p:spTree>
  </p:cSld>
  <p:clrMapOvr>
    <a:masterClrMapping/>
  </p:clrMapOvr>
  <p:transition spd="med" advTm="18000">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9" name="Picture 3"/>
          <p:cNvPicPr>
            <a:picLocks noGrp="1" noChangeAspect="1" noChangeArrowheads="1"/>
          </p:cNvPicPr>
          <p:nvPr>
            <p:ph idx="1"/>
          </p:nvPr>
        </p:nvPicPr>
        <p:blipFill>
          <a:blip r:embed="rId2" cstate="print">
            <a:extLst>
              <a:ext uri="{28A0092B-C50C-407E-A947-70E740481C1C}">
                <a14:useLocalDpi xmlns:a14="http://schemas.microsoft.com/office/drawing/2010/main" xmlns="" val="0"/>
              </a:ext>
            </a:extLst>
          </a:blip>
          <a:srcRect/>
          <a:stretch>
            <a:fillRect/>
          </a:stretch>
        </p:blipFill>
        <p:spPr bwMode="auto">
          <a:xfrm>
            <a:off x="285473" y="3164675"/>
            <a:ext cx="2089288" cy="15669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18" name="Picture 2"/>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88551" y="5015749"/>
            <a:ext cx="2113861" cy="164201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21"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905739" y="5240128"/>
            <a:ext cx="1966485" cy="141763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22" name="Picture 6"/>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6905738" y="3134009"/>
            <a:ext cx="1966486" cy="14729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224" name="Picture 8"/>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6905738" y="1048091"/>
            <a:ext cx="1966486" cy="145276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8" name="Picture 2"/>
          <p:cNvPicPr>
            <a:picLocks noChangeAspect="1" noChangeArrowheads="1"/>
          </p:cNvPicPr>
          <p:nvPr/>
        </p:nvPicPr>
        <p:blipFill>
          <a:blip r:embed="rId7" cstate="print">
            <a:extLst>
              <a:ext uri="{28A0092B-C50C-407E-A947-70E740481C1C}">
                <a14:useLocalDpi xmlns:a14="http://schemas.microsoft.com/office/drawing/2010/main" xmlns="" val="0"/>
              </a:ext>
            </a:extLst>
          </a:blip>
          <a:srcRect t="8163" r="52653" b="4762"/>
          <a:stretch>
            <a:fillRect/>
          </a:stretch>
        </p:blipFill>
        <p:spPr bwMode="auto">
          <a:xfrm>
            <a:off x="2780035" y="895029"/>
            <a:ext cx="1670586" cy="2304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9" name="Picture 2"/>
          <p:cNvPicPr>
            <a:picLocks noChangeAspect="1" noChangeArrowheads="1"/>
          </p:cNvPicPr>
          <p:nvPr/>
        </p:nvPicPr>
        <p:blipFill>
          <a:blip r:embed="rId8" cstate="print">
            <a:extLst>
              <a:ext uri="{28A0092B-C50C-407E-A947-70E740481C1C}">
                <a14:useLocalDpi xmlns:a14="http://schemas.microsoft.com/office/drawing/2010/main" xmlns="" val="0"/>
              </a:ext>
            </a:extLst>
          </a:blip>
          <a:srcRect l="51020" t="8163" r="2041" b="4762"/>
          <a:stretch>
            <a:fillRect/>
          </a:stretch>
        </p:blipFill>
        <p:spPr bwMode="auto">
          <a:xfrm>
            <a:off x="4736720" y="895029"/>
            <a:ext cx="1728192" cy="230425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 name="Picture 2"/>
          <p:cNvPicPr>
            <a:picLocks noChangeAspect="1" noChangeArrowheads="1"/>
          </p:cNvPicPr>
          <p:nvPr/>
        </p:nvPicPr>
        <p:blipFill>
          <a:blip r:embed="rId9" cstate="print">
            <a:extLst>
              <a:ext uri="{28A0092B-C50C-407E-A947-70E740481C1C}">
                <a14:useLocalDpi xmlns:a14="http://schemas.microsoft.com/office/drawing/2010/main" xmlns="" val="0"/>
              </a:ext>
            </a:extLst>
          </a:blip>
          <a:srcRect l="3463" t="3814" b="2317"/>
          <a:stretch>
            <a:fillRect/>
          </a:stretch>
        </p:blipFill>
        <p:spPr bwMode="auto">
          <a:xfrm>
            <a:off x="2780035" y="3970482"/>
            <a:ext cx="3808189" cy="268728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11" name="Rettangolo 10"/>
          <p:cNvSpPr/>
          <p:nvPr/>
        </p:nvSpPr>
        <p:spPr>
          <a:xfrm>
            <a:off x="2790963" y="3164675"/>
            <a:ext cx="3684876" cy="707886"/>
          </a:xfrm>
          <a:prstGeom prst="rect">
            <a:avLst/>
          </a:prstGeom>
        </p:spPr>
        <p:txBody>
          <a:bodyPr wrap="square">
            <a:spAutoFit/>
          </a:bodyPr>
          <a:lstStyle/>
          <a:p>
            <a:pPr algn="ctr"/>
            <a:r>
              <a:rPr lang="it-IT" sz="2000" dirty="0"/>
              <a:t>La pianta carnivora che ricresce dopo l’incendio</a:t>
            </a:r>
          </a:p>
        </p:txBody>
      </p:sp>
      <p:pic>
        <p:nvPicPr>
          <p:cNvPr id="13" name="Picture 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5724000" y="621000"/>
            <a:ext cx="1980000" cy="2258666"/>
          </a:xfrm>
          <a:prstGeom prst="rect">
            <a:avLst/>
          </a:prstGeom>
          <a:noFill/>
          <a:ln w="9525">
            <a:noFill/>
            <a:miter lim="800000"/>
            <a:headEnd/>
            <a:tailEnd/>
          </a:ln>
        </p:spPr>
      </p:pic>
      <p:sp>
        <p:nvSpPr>
          <p:cNvPr id="12" name="Rettangolo 11"/>
          <p:cNvSpPr/>
          <p:nvPr/>
        </p:nvSpPr>
        <p:spPr>
          <a:xfrm>
            <a:off x="467544" y="188640"/>
            <a:ext cx="8424936" cy="646331"/>
          </a:xfrm>
          <a:prstGeom prst="rect">
            <a:avLst/>
          </a:prstGeom>
        </p:spPr>
        <p:txBody>
          <a:bodyPr wrap="square">
            <a:spAutoFit/>
          </a:bodyPr>
          <a:lstStyle/>
          <a:p>
            <a:r>
              <a:rPr lang="it-IT" dirty="0" smtClean="0"/>
              <a:t>Infatti la natura non si è data per vinta: e ha iniziato a germogliare  sulla terra bruciata</a:t>
            </a:r>
            <a:endParaRPr lang="it-IT" dirty="0"/>
          </a:p>
        </p:txBody>
      </p:sp>
    </p:spTree>
    <p:extLst>
      <p:ext uri="{BB962C8B-B14F-4D97-AF65-F5344CB8AC3E}">
        <p14:creationId xmlns:p14="http://schemas.microsoft.com/office/powerpoint/2010/main" xmlns="" val="366828775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nodeType="withEffect">
                                  <p:stCondLst>
                                    <p:cond delay="0"/>
                                  </p:stCondLst>
                                  <p:childTnLst>
                                    <p:animMotion origin="layout" path="M 1.66667E-6 -1.48148E-6 C 0.01615 0.00741 0.02865 0.02107 0.04635 0.02385 C 0.12865 0.03704 0.21389 0.03473 0.29635 0.0382 C 0.39219 0.0794 0.60139 0.05672 0.63212 0.05718 C 0.64392 0.0625 0.63906 0.06204 0.64635 0.06204 " pathEditMode="relative" ptsTypes="ffffA">
                                      <p:cBhvr>
                                        <p:cTn id="6" dur="2000" fill="hold"/>
                                        <p:tgtEl>
                                          <p:spTgt spid="13"/>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20"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edge">
                                      <p:cBhvr>
                                        <p:cTn id="11" dur="2000"/>
                                        <p:tgtEl>
                                          <p:spTgt spid="8"/>
                                        </p:tgtEl>
                                      </p:cBhvr>
                                    </p:animEffect>
                                  </p:childTnLst>
                                </p:cTn>
                              </p:par>
                              <p:par>
                                <p:cTn id="12" presetID="20" presetClass="entr" presetSubtype="0" fill="hold" nodeType="with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edge">
                                      <p:cBhvr>
                                        <p:cTn id="14" dur="2000"/>
                                        <p:tgtEl>
                                          <p:spTgt spid="9"/>
                                        </p:tgtEl>
                                      </p:cBhvr>
                                    </p:animEffect>
                                  </p:childTnLst>
                                </p:cTn>
                              </p:par>
                              <p:par>
                                <p:cTn id="15" presetID="20" presetClass="entr" presetSubtype="0" fill="hold" nodeType="withEffect">
                                  <p:stCondLst>
                                    <p:cond delay="0"/>
                                  </p:stCondLst>
                                  <p:childTnLst>
                                    <p:set>
                                      <p:cBhvr>
                                        <p:cTn id="16" dur="1" fill="hold">
                                          <p:stCondLst>
                                            <p:cond delay="0"/>
                                          </p:stCondLst>
                                        </p:cTn>
                                        <p:tgtEl>
                                          <p:spTgt spid="9224"/>
                                        </p:tgtEl>
                                        <p:attrNameLst>
                                          <p:attrName>style.visibility</p:attrName>
                                        </p:attrNameLst>
                                      </p:cBhvr>
                                      <p:to>
                                        <p:strVal val="visible"/>
                                      </p:to>
                                    </p:set>
                                    <p:animEffect transition="in" filter="wedge">
                                      <p:cBhvr>
                                        <p:cTn id="17" dur="2000"/>
                                        <p:tgtEl>
                                          <p:spTgt spid="9224"/>
                                        </p:tgtEl>
                                      </p:cBhvr>
                                    </p:animEffect>
                                  </p:childTnLst>
                                </p:cTn>
                              </p:par>
                              <p:par>
                                <p:cTn id="18" presetID="20" presetClass="entr" presetSubtype="0" fill="hold" nodeType="withEffect">
                                  <p:stCondLst>
                                    <p:cond delay="0"/>
                                  </p:stCondLst>
                                  <p:childTnLst>
                                    <p:set>
                                      <p:cBhvr>
                                        <p:cTn id="19" dur="1" fill="hold">
                                          <p:stCondLst>
                                            <p:cond delay="0"/>
                                          </p:stCondLst>
                                        </p:cTn>
                                        <p:tgtEl>
                                          <p:spTgt spid="9222"/>
                                        </p:tgtEl>
                                        <p:attrNameLst>
                                          <p:attrName>style.visibility</p:attrName>
                                        </p:attrNameLst>
                                      </p:cBhvr>
                                      <p:to>
                                        <p:strVal val="visible"/>
                                      </p:to>
                                    </p:set>
                                    <p:animEffect transition="in" filter="wedge">
                                      <p:cBhvr>
                                        <p:cTn id="20" dur="2000"/>
                                        <p:tgtEl>
                                          <p:spTgt spid="9222"/>
                                        </p:tgtEl>
                                      </p:cBhvr>
                                    </p:animEffect>
                                  </p:childTnLst>
                                </p:cTn>
                              </p:par>
                              <p:par>
                                <p:cTn id="21" presetID="20" presetClass="entr" presetSubtype="0" fill="hold" nodeType="withEffect">
                                  <p:stCondLst>
                                    <p:cond delay="0"/>
                                  </p:stCondLst>
                                  <p:childTnLst>
                                    <p:set>
                                      <p:cBhvr>
                                        <p:cTn id="22" dur="1" fill="hold">
                                          <p:stCondLst>
                                            <p:cond delay="0"/>
                                          </p:stCondLst>
                                        </p:cTn>
                                        <p:tgtEl>
                                          <p:spTgt spid="9221"/>
                                        </p:tgtEl>
                                        <p:attrNameLst>
                                          <p:attrName>style.visibility</p:attrName>
                                        </p:attrNameLst>
                                      </p:cBhvr>
                                      <p:to>
                                        <p:strVal val="visible"/>
                                      </p:to>
                                    </p:set>
                                    <p:animEffect transition="in" filter="wedge">
                                      <p:cBhvr>
                                        <p:cTn id="23" dur="2000"/>
                                        <p:tgtEl>
                                          <p:spTgt spid="9221"/>
                                        </p:tgtEl>
                                      </p:cBhvr>
                                    </p:animEffect>
                                  </p:childTnLst>
                                </p:cTn>
                              </p:par>
                              <p:par>
                                <p:cTn id="24" presetID="20" presetClass="entr" presetSubtype="0" fill="hold" nodeType="withEffect">
                                  <p:stCondLst>
                                    <p:cond delay="0"/>
                                  </p:stCondLst>
                                  <p:childTnLst>
                                    <p:set>
                                      <p:cBhvr>
                                        <p:cTn id="25" dur="1" fill="hold">
                                          <p:stCondLst>
                                            <p:cond delay="0"/>
                                          </p:stCondLst>
                                        </p:cTn>
                                        <p:tgtEl>
                                          <p:spTgt spid="9219"/>
                                        </p:tgtEl>
                                        <p:attrNameLst>
                                          <p:attrName>style.visibility</p:attrName>
                                        </p:attrNameLst>
                                      </p:cBhvr>
                                      <p:to>
                                        <p:strVal val="visible"/>
                                      </p:to>
                                    </p:set>
                                    <p:animEffect transition="in" filter="wedge">
                                      <p:cBhvr>
                                        <p:cTn id="26" dur="2000"/>
                                        <p:tgtEl>
                                          <p:spTgt spid="9219"/>
                                        </p:tgtEl>
                                      </p:cBhvr>
                                    </p:animEffect>
                                  </p:childTnLst>
                                </p:cTn>
                              </p:par>
                              <p:par>
                                <p:cTn id="27" presetID="20" presetClass="entr" presetSubtype="0" fill="hold" nodeType="withEffect">
                                  <p:stCondLst>
                                    <p:cond delay="0"/>
                                  </p:stCondLst>
                                  <p:childTnLst>
                                    <p:set>
                                      <p:cBhvr>
                                        <p:cTn id="28" dur="1" fill="hold">
                                          <p:stCondLst>
                                            <p:cond delay="0"/>
                                          </p:stCondLst>
                                        </p:cTn>
                                        <p:tgtEl>
                                          <p:spTgt spid="9218"/>
                                        </p:tgtEl>
                                        <p:attrNameLst>
                                          <p:attrName>style.visibility</p:attrName>
                                        </p:attrNameLst>
                                      </p:cBhvr>
                                      <p:to>
                                        <p:strVal val="visible"/>
                                      </p:to>
                                    </p:set>
                                    <p:animEffect transition="in" filter="wedge">
                                      <p:cBhvr>
                                        <p:cTn id="29" dur="2000"/>
                                        <p:tgtEl>
                                          <p:spTgt spid="9218"/>
                                        </p:tgtEl>
                                      </p:cBhvr>
                                    </p:animEffect>
                                  </p:childTnLst>
                                </p:cTn>
                              </p:par>
                              <p:par>
                                <p:cTn id="30" presetID="20" presetClass="entr" presetSubtype="0"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edge">
                                      <p:cBhvr>
                                        <p:cTn id="32" dur="2000"/>
                                        <p:tgtEl>
                                          <p:spTgt spid="11"/>
                                        </p:tgtEl>
                                      </p:cBhvr>
                                    </p:animEffect>
                                  </p:childTnLst>
                                </p:cTn>
                              </p:par>
                              <p:par>
                                <p:cTn id="33" presetID="20" presetClass="entr" presetSubtype="0" fill="hold"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edge">
                                      <p:cBhvr>
                                        <p:cTn id="35" dur="2000"/>
                                        <p:tgtEl>
                                          <p:spTgt spid="10"/>
                                        </p:tgtEl>
                                      </p:cBhvr>
                                    </p:animEffect>
                                  </p:childTnLst>
                                </p:cTn>
                              </p:par>
                              <p:par>
                                <p:cTn id="36" presetID="20" presetClass="entr" presetSubtype="0" fill="hold" nodeType="withEffect">
                                  <p:stCondLst>
                                    <p:cond delay="0"/>
                                  </p:stCondLst>
                                  <p:childTnLst>
                                    <p:set>
                                      <p:cBhvr>
                                        <p:cTn id="37" dur="1" fill="hold">
                                          <p:stCondLst>
                                            <p:cond delay="0"/>
                                          </p:stCondLst>
                                        </p:cTn>
                                        <p:tgtEl>
                                          <p:spTgt spid="13"/>
                                        </p:tgtEl>
                                        <p:attrNameLst>
                                          <p:attrName>style.visibility</p:attrName>
                                        </p:attrNameLst>
                                      </p:cBhvr>
                                      <p:to>
                                        <p:strVal val="visible"/>
                                      </p:to>
                                    </p:set>
                                    <p:animEffect transition="in" filter="wedge">
                                      <p:cBhvr>
                                        <p:cTn id="3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5" name="CasellaDiTesto 1"/>
          <p:cNvSpPr txBox="1">
            <a:spLocks noChangeArrowheads="1"/>
          </p:cNvSpPr>
          <p:nvPr/>
        </p:nvSpPr>
        <p:spPr bwMode="auto">
          <a:xfrm>
            <a:off x="1619250" y="0"/>
            <a:ext cx="7524750" cy="1200150"/>
          </a:xfrm>
          <a:prstGeom prst="rect">
            <a:avLst/>
          </a:prstGeom>
          <a:noFill/>
          <a:ln w="9525">
            <a:noFill/>
            <a:miter lim="800000"/>
            <a:headEnd/>
            <a:tailEnd/>
          </a:ln>
        </p:spPr>
        <p:txBody>
          <a:bodyPr>
            <a:spAutoFit/>
          </a:bodyPr>
          <a:lstStyle/>
          <a:p>
            <a:r>
              <a:rPr lang="it-IT" sz="2400">
                <a:latin typeface="Calibri" pitchFamily="34" charset="0"/>
              </a:rPr>
              <a:t>Dopo aver visto la situazione Celestino è volato alla casa di Fata Natura, situata vicino ad un ruscello dall’acqua limpida per raccontarle dell’incendio e chiederle un consiglio</a:t>
            </a:r>
          </a:p>
        </p:txBody>
      </p:sp>
      <p:sp>
        <p:nvSpPr>
          <p:cNvPr id="36866" name="Rettangolo 2"/>
          <p:cNvSpPr>
            <a:spLocks noChangeArrowheads="1"/>
          </p:cNvSpPr>
          <p:nvPr/>
        </p:nvSpPr>
        <p:spPr bwMode="auto">
          <a:xfrm>
            <a:off x="179388" y="2565400"/>
            <a:ext cx="2232025" cy="4154488"/>
          </a:xfrm>
          <a:prstGeom prst="rect">
            <a:avLst/>
          </a:prstGeom>
          <a:noFill/>
          <a:ln w="9525">
            <a:noFill/>
            <a:miter lim="800000"/>
            <a:headEnd/>
            <a:tailEnd/>
          </a:ln>
        </p:spPr>
        <p:txBody>
          <a:bodyPr>
            <a:spAutoFit/>
          </a:bodyPr>
          <a:lstStyle/>
          <a:p>
            <a:r>
              <a:rPr lang="it-IT" sz="2400">
                <a:latin typeface="Calibri" pitchFamily="34" charset="0"/>
              </a:rPr>
              <a:t>Questa gli sorrise e gli disse di ritornare dall’albero, di chiamare le nuvole, il sole, il vento e i semi perché loro avrebbero saputo cosa fare</a:t>
            </a:r>
          </a:p>
        </p:txBody>
      </p:sp>
      <p:pic>
        <p:nvPicPr>
          <p:cNvPr id="36867" name="Picture 4" descr="Risultati immagini per come rappresentare con disegno ai bambini madre Natura"/>
          <p:cNvPicPr>
            <a:picLocks noChangeAspect="1" noChangeArrowheads="1"/>
          </p:cNvPicPr>
          <p:nvPr/>
        </p:nvPicPr>
        <p:blipFill>
          <a:blip r:embed="rId2" cstate="print"/>
          <a:srcRect/>
          <a:stretch>
            <a:fillRect/>
          </a:stretch>
        </p:blipFill>
        <p:spPr bwMode="auto">
          <a:xfrm>
            <a:off x="2503488" y="2393950"/>
            <a:ext cx="6640512" cy="4464050"/>
          </a:xfrm>
          <a:prstGeom prst="rect">
            <a:avLst/>
          </a:prstGeom>
          <a:noFill/>
          <a:ln w="9525">
            <a:noFill/>
            <a:miter lim="800000"/>
            <a:headEnd/>
            <a:tailEnd/>
          </a:ln>
        </p:spPr>
      </p:pic>
      <p:pic>
        <p:nvPicPr>
          <p:cNvPr id="36868" name="Picture 2" descr="Risultati immagini per come rappresentare con disegno ai bambini madre Natura"/>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4500563" y="3573463"/>
            <a:ext cx="1800225" cy="1755775"/>
          </a:xfrm>
          <a:prstGeom prst="rect">
            <a:avLst/>
          </a:prstGeom>
          <a:noFill/>
          <a:ln w="9525">
            <a:noFill/>
            <a:miter lim="800000"/>
            <a:headEnd/>
            <a:tailEnd/>
          </a:ln>
        </p:spPr>
      </p:pic>
      <p:pic>
        <p:nvPicPr>
          <p:cNvPr id="36869" name="Picture 6" descr="Risultati immagini per disegni di sassi"/>
          <p:cNvPicPr>
            <a:picLocks noChangeAspect="1" noChangeArrowheads="1"/>
          </p:cNvPicPr>
          <p:nvPr/>
        </p:nvPicPr>
        <p:blipFill>
          <a:blip r:embed="rId4" cstate="print">
            <a:clrChange>
              <a:clrFrom>
                <a:srgbClr val="FFFFFF"/>
              </a:clrFrom>
              <a:clrTo>
                <a:srgbClr val="FFFFFF">
                  <a:alpha val="0"/>
                </a:srgbClr>
              </a:clrTo>
            </a:clrChange>
          </a:blip>
          <a:srcRect l="21437" t="52919" r="13043"/>
          <a:stretch>
            <a:fillRect/>
          </a:stretch>
        </p:blipFill>
        <p:spPr bwMode="auto">
          <a:xfrm rot="-178879">
            <a:off x="4875213" y="4832350"/>
            <a:ext cx="1354137" cy="647700"/>
          </a:xfrm>
          <a:prstGeom prst="rect">
            <a:avLst/>
          </a:prstGeom>
          <a:noFill/>
          <a:ln w="9525">
            <a:noFill/>
            <a:miter lim="800000"/>
            <a:headEnd/>
            <a:tailEnd/>
          </a:ln>
        </p:spPr>
      </p:pic>
      <p:pic>
        <p:nvPicPr>
          <p:cNvPr id="10" name="Picture 4" descr="Risultati immagini per clipart di fata natura"/>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21264977" flipH="1">
            <a:off x="100013" y="68263"/>
            <a:ext cx="1506537" cy="2132012"/>
          </a:xfrm>
          <a:prstGeom prst="rect">
            <a:avLst/>
          </a:prstGeom>
          <a:noFill/>
          <a:ln w="28575">
            <a:noFill/>
            <a:miter lim="800000"/>
            <a:headEnd/>
            <a:tailEnd/>
          </a:ln>
        </p:spPr>
      </p:pic>
      <p:pic>
        <p:nvPicPr>
          <p:cNvPr id="36871" name="Picture 4" descr="Risultati immagini per IMMAGINI DI UCCELLI PER BAMBINI"/>
          <p:cNvPicPr>
            <a:picLocks noChangeAspect="1" noChangeArrowheads="1"/>
          </p:cNvPicPr>
          <p:nvPr/>
        </p:nvPicPr>
        <p:blipFill>
          <a:blip r:embed="rId6" cstate="print">
            <a:clrChange>
              <a:clrFrom>
                <a:srgbClr val="FFFFFF"/>
              </a:clrFrom>
              <a:clrTo>
                <a:srgbClr val="FFFFFF">
                  <a:alpha val="0"/>
                </a:srgbClr>
              </a:clrTo>
            </a:clrChange>
          </a:blip>
          <a:srcRect t="49632" r="49182" b="9467"/>
          <a:stretch>
            <a:fillRect/>
          </a:stretch>
        </p:blipFill>
        <p:spPr bwMode="auto">
          <a:xfrm>
            <a:off x="6948488" y="1125538"/>
            <a:ext cx="1727200" cy="1295400"/>
          </a:xfrm>
          <a:prstGeom prst="rect">
            <a:avLst/>
          </a:prstGeom>
          <a:noFill/>
          <a:ln w="9525">
            <a:noFill/>
            <a:miter lim="800000"/>
            <a:headEnd/>
            <a:tailEnd/>
          </a:ln>
        </p:spPr>
      </p:pic>
    </p:spTree>
  </p:cSld>
  <p:clrMapOvr>
    <a:masterClrMapping/>
  </p:clrMapOvr>
  <p:transition spd="med" advTm="18000">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strips(down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p:cNvPicPr>
            <a:picLocks noChangeAspect="1" noChangeArrowheads="1"/>
          </p:cNvPicPr>
          <p:nvPr/>
        </p:nvPicPr>
        <p:blipFill rotWithShape="1">
          <a:blip r:embed="rId2" cstate="print">
            <a:extLst>
              <a:ext uri="{28A0092B-C50C-407E-A947-70E740481C1C}"/>
            </a:extLst>
          </a:blip>
          <a:srcRect l="27037" t="2443" r="2371" b="347"/>
          <a:stretch/>
        </p:blipFill>
        <p:spPr bwMode="auto">
          <a:xfrm>
            <a:off x="235785" y="2423588"/>
            <a:ext cx="4093329" cy="4157045"/>
          </a:xfrm>
          <a:prstGeom prst="roundRect">
            <a:avLst/>
          </a:prstGeom>
          <a:noFill/>
          <a:ln w="76200">
            <a:solidFill>
              <a:srgbClr val="FFC000"/>
            </a:solidFill>
            <a:miter lim="800000"/>
            <a:headEnd/>
            <a:tailEnd/>
          </a:ln>
          <a:extLst>
            <a:ext uri="{909E8E84-426E-40DD-AFC4-6F175D3DCCD1}"/>
          </a:extLst>
        </p:spPr>
      </p:pic>
      <p:sp>
        <p:nvSpPr>
          <p:cNvPr id="37890" name="CasellaDiTesto 1"/>
          <p:cNvSpPr txBox="1">
            <a:spLocks noChangeArrowheads="1"/>
          </p:cNvSpPr>
          <p:nvPr/>
        </p:nvSpPr>
        <p:spPr bwMode="auto">
          <a:xfrm>
            <a:off x="611188" y="3789363"/>
            <a:ext cx="7993062" cy="646112"/>
          </a:xfrm>
          <a:prstGeom prst="rect">
            <a:avLst/>
          </a:prstGeom>
          <a:noFill/>
          <a:ln w="9525">
            <a:noFill/>
            <a:miter lim="800000"/>
            <a:headEnd/>
            <a:tailEnd/>
          </a:ln>
        </p:spPr>
        <p:txBody>
          <a:bodyPr>
            <a:spAutoFit/>
          </a:bodyPr>
          <a:lstStyle/>
          <a:p>
            <a:endParaRPr lang="it-IT">
              <a:latin typeface="Calibri" pitchFamily="34" charset="0"/>
            </a:endParaRPr>
          </a:p>
          <a:p>
            <a:endParaRPr lang="it-IT">
              <a:latin typeface="Calibri" pitchFamily="34" charset="0"/>
            </a:endParaRPr>
          </a:p>
        </p:txBody>
      </p:sp>
      <p:sp>
        <p:nvSpPr>
          <p:cNvPr id="37891" name="AutoShape 2" descr="Risultati immagini per disegni di uccellini per bambini"/>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37892" name="AutoShape 4" descr="Risultati immagini per disegni di uccellini per bambini"/>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11" name="Fumetto 3 10"/>
          <p:cNvSpPr/>
          <p:nvPr/>
        </p:nvSpPr>
        <p:spPr>
          <a:xfrm rot="10627670" flipH="1">
            <a:off x="3668713" y="149225"/>
            <a:ext cx="2779712" cy="1565275"/>
          </a:xfrm>
          <a:prstGeom prst="wedgeEllipseCallout">
            <a:avLst>
              <a:gd name="adj1" fmla="val -92176"/>
              <a:gd name="adj2" fmla="val 1562"/>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37894" name="CasellaDiTesto 11"/>
          <p:cNvSpPr txBox="1">
            <a:spLocks noChangeArrowheads="1"/>
          </p:cNvSpPr>
          <p:nvPr/>
        </p:nvSpPr>
        <p:spPr bwMode="auto">
          <a:xfrm>
            <a:off x="3630613" y="331788"/>
            <a:ext cx="2808287" cy="1200150"/>
          </a:xfrm>
          <a:prstGeom prst="rect">
            <a:avLst/>
          </a:prstGeom>
          <a:noFill/>
          <a:ln w="9525">
            <a:noFill/>
            <a:miter lim="800000"/>
            <a:headEnd/>
            <a:tailEnd/>
          </a:ln>
        </p:spPr>
        <p:txBody>
          <a:bodyPr>
            <a:spAutoFit/>
          </a:bodyPr>
          <a:lstStyle/>
          <a:p>
            <a:pPr algn="ctr"/>
            <a:r>
              <a:rPr lang="it-IT" sz="2400">
                <a:latin typeface="Calibri" pitchFamily="34" charset="0"/>
              </a:rPr>
              <a:t>ACCORRETE </a:t>
            </a:r>
          </a:p>
          <a:p>
            <a:pPr algn="ctr"/>
            <a:r>
              <a:rPr lang="it-IT" sz="2400">
                <a:latin typeface="Calibri" pitchFamily="34" charset="0"/>
              </a:rPr>
              <a:t>Sole Nuvole Vento </a:t>
            </a:r>
          </a:p>
          <a:p>
            <a:pPr algn="ctr"/>
            <a:r>
              <a:rPr lang="it-IT" sz="2400">
                <a:latin typeface="Calibri" pitchFamily="34" charset="0"/>
              </a:rPr>
              <a:t>Pioggia Semi </a:t>
            </a:r>
          </a:p>
        </p:txBody>
      </p:sp>
      <p:pic>
        <p:nvPicPr>
          <p:cNvPr id="37895" name="Picture 2" descr="Immagine correlata"/>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6265863" y="-119063"/>
            <a:ext cx="2722562" cy="2554288"/>
          </a:xfrm>
          <a:prstGeom prst="rect">
            <a:avLst/>
          </a:prstGeom>
          <a:noFill/>
          <a:ln w="9525">
            <a:noFill/>
            <a:miter lim="800000"/>
            <a:headEnd/>
            <a:tailEnd/>
          </a:ln>
        </p:spPr>
      </p:pic>
      <p:pic>
        <p:nvPicPr>
          <p:cNvPr id="37896" name="Picture 2" descr="Risultati immagini per immagini di semi di vario genere"/>
          <p:cNvPicPr>
            <a:picLocks noChangeAspect="1" noChangeArrowheads="1"/>
          </p:cNvPicPr>
          <p:nvPr/>
        </p:nvPicPr>
        <p:blipFill>
          <a:blip r:embed="rId4" cstate="print">
            <a:clrChange>
              <a:clrFrom>
                <a:srgbClr val="EEF1E8"/>
              </a:clrFrom>
              <a:clrTo>
                <a:srgbClr val="EEF1E8">
                  <a:alpha val="0"/>
                </a:srgbClr>
              </a:clrTo>
            </a:clrChange>
          </a:blip>
          <a:srcRect l="53693"/>
          <a:stretch>
            <a:fillRect/>
          </a:stretch>
        </p:blipFill>
        <p:spPr bwMode="auto">
          <a:xfrm>
            <a:off x="5246688" y="4949825"/>
            <a:ext cx="755650" cy="1223963"/>
          </a:xfrm>
          <a:prstGeom prst="rect">
            <a:avLst/>
          </a:prstGeom>
          <a:noFill/>
          <a:ln w="9525">
            <a:noFill/>
            <a:miter lim="800000"/>
            <a:headEnd/>
            <a:tailEnd/>
          </a:ln>
        </p:spPr>
      </p:pic>
      <p:pic>
        <p:nvPicPr>
          <p:cNvPr id="37897" name="Picture 3"/>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rot="-570006">
            <a:off x="6073775" y="2889250"/>
            <a:ext cx="2622550" cy="1219200"/>
          </a:xfrm>
          <a:prstGeom prst="rect">
            <a:avLst/>
          </a:prstGeom>
          <a:noFill/>
          <a:ln w="9525">
            <a:noFill/>
            <a:miter lim="800000"/>
            <a:headEnd/>
            <a:tailEnd/>
          </a:ln>
        </p:spPr>
      </p:pic>
      <p:pic>
        <p:nvPicPr>
          <p:cNvPr id="37898" name="Picture 2" descr="Risultati immagini per immagini di semi di vario genere"/>
          <p:cNvPicPr>
            <a:picLocks noChangeAspect="1" noChangeArrowheads="1"/>
          </p:cNvPicPr>
          <p:nvPr/>
        </p:nvPicPr>
        <p:blipFill>
          <a:blip r:embed="rId6" cstate="print">
            <a:clrChange>
              <a:clrFrom>
                <a:srgbClr val="F2F3EE"/>
              </a:clrFrom>
              <a:clrTo>
                <a:srgbClr val="F2F3EE">
                  <a:alpha val="0"/>
                </a:srgbClr>
              </a:clrTo>
            </a:clrChange>
          </a:blip>
          <a:srcRect l="46602"/>
          <a:stretch>
            <a:fillRect/>
          </a:stretch>
        </p:blipFill>
        <p:spPr bwMode="auto">
          <a:xfrm>
            <a:off x="7002463" y="4532313"/>
            <a:ext cx="974725" cy="1368425"/>
          </a:xfrm>
          <a:prstGeom prst="rect">
            <a:avLst/>
          </a:prstGeom>
          <a:noFill/>
          <a:ln w="9525">
            <a:noFill/>
            <a:miter lim="800000"/>
            <a:headEnd/>
            <a:tailEnd/>
          </a:ln>
        </p:spPr>
      </p:pic>
      <p:pic>
        <p:nvPicPr>
          <p:cNvPr id="37899" name="Picture 2" descr="Risultati immagini per immagini di semi di vario genere"/>
          <p:cNvPicPr>
            <a:picLocks noChangeAspect="1" noChangeArrowheads="1"/>
          </p:cNvPicPr>
          <p:nvPr/>
        </p:nvPicPr>
        <p:blipFill>
          <a:blip r:embed="rId6" cstate="print">
            <a:clrChange>
              <a:clrFrom>
                <a:srgbClr val="EEF1E8"/>
              </a:clrFrom>
              <a:clrTo>
                <a:srgbClr val="EEF1E8">
                  <a:alpha val="0"/>
                </a:srgbClr>
              </a:clrTo>
            </a:clrChange>
          </a:blip>
          <a:srcRect r="53693"/>
          <a:stretch>
            <a:fillRect/>
          </a:stretch>
        </p:blipFill>
        <p:spPr bwMode="auto">
          <a:xfrm>
            <a:off x="4760913" y="4859338"/>
            <a:ext cx="757237" cy="1223962"/>
          </a:xfrm>
          <a:prstGeom prst="rect">
            <a:avLst/>
          </a:prstGeom>
          <a:noFill/>
          <a:ln w="9525">
            <a:noFill/>
            <a:miter lim="800000"/>
            <a:headEnd/>
            <a:tailEnd/>
          </a:ln>
        </p:spPr>
      </p:pic>
      <p:sp>
        <p:nvSpPr>
          <p:cNvPr id="5" name="Nuvola 4">
            <a:extLst>
              <a:ext uri="{FF2B5EF4-FFF2-40B4-BE49-F238E27FC236}"/>
            </a:extLst>
          </p:cNvPr>
          <p:cNvSpPr/>
          <p:nvPr/>
        </p:nvSpPr>
        <p:spPr>
          <a:xfrm>
            <a:off x="2881313" y="2492375"/>
            <a:ext cx="2808287" cy="1152525"/>
          </a:xfrm>
          <a:prstGeom prst="cloud">
            <a:avLst/>
          </a:prstGeom>
          <a:solidFill>
            <a:schemeClr val="bg1">
              <a:lumMod val="6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6" name="Nuvola 25">
            <a:extLst>
              <a:ext uri="{FF2B5EF4-FFF2-40B4-BE49-F238E27FC236}"/>
            </a:extLst>
          </p:cNvPr>
          <p:cNvSpPr/>
          <p:nvPr/>
        </p:nvSpPr>
        <p:spPr>
          <a:xfrm>
            <a:off x="3854450" y="1862138"/>
            <a:ext cx="2808288" cy="1152525"/>
          </a:xfrm>
          <a:prstGeom prst="cloud">
            <a:avLst/>
          </a:prstGeom>
          <a:solidFill>
            <a:schemeClr val="bg1">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37902" name="Picture 2" descr="Risultati immagini per immagini di semi di vario genere"/>
          <p:cNvPicPr>
            <a:picLocks noChangeAspect="1" noChangeArrowheads="1"/>
          </p:cNvPicPr>
          <p:nvPr/>
        </p:nvPicPr>
        <p:blipFill>
          <a:blip r:embed="rId4" cstate="print">
            <a:clrChange>
              <a:clrFrom>
                <a:srgbClr val="F2F3EE"/>
              </a:clrFrom>
              <a:clrTo>
                <a:srgbClr val="F2F3EE">
                  <a:alpha val="0"/>
                </a:srgbClr>
              </a:clrTo>
            </a:clrChange>
          </a:blip>
          <a:srcRect r="46602"/>
          <a:stretch>
            <a:fillRect/>
          </a:stretch>
        </p:blipFill>
        <p:spPr bwMode="auto">
          <a:xfrm>
            <a:off x="6570663" y="4532313"/>
            <a:ext cx="974725" cy="1368425"/>
          </a:xfrm>
          <a:prstGeom prst="rect">
            <a:avLst/>
          </a:prstGeom>
          <a:noFill/>
          <a:ln w="9525">
            <a:noFill/>
            <a:miter lim="800000"/>
            <a:headEnd/>
            <a:tailEnd/>
          </a:ln>
        </p:spPr>
      </p:pic>
      <p:pic>
        <p:nvPicPr>
          <p:cNvPr id="37903" name="Picture 2" descr="Immagine correlata"/>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536575" y="239713"/>
            <a:ext cx="2071688" cy="2071687"/>
          </a:xfrm>
          <a:prstGeom prst="rect">
            <a:avLst/>
          </a:prstGeom>
          <a:noFill/>
          <a:ln w="9525">
            <a:noFill/>
            <a:miter lim="800000"/>
            <a:headEnd/>
            <a:tailEnd/>
          </a:ln>
        </p:spPr>
      </p:pic>
      <p:pic>
        <p:nvPicPr>
          <p:cNvPr id="37904" name="Picture 6" descr="Immagine correlata"/>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a:off x="2166938" y="1774825"/>
            <a:ext cx="2214562" cy="1724025"/>
          </a:xfrm>
          <a:prstGeom prst="rect">
            <a:avLst/>
          </a:prstGeom>
          <a:noFill/>
          <a:ln w="9525">
            <a:noFill/>
            <a:miter lim="800000"/>
            <a:headEnd/>
            <a:tailEnd/>
          </a:ln>
        </p:spPr>
      </p:pic>
    </p:spTree>
  </p:cSld>
  <p:clrMapOvr>
    <a:masterClrMapping/>
  </p:clrMapOvr>
  <p:transition spd="med" advTm="18000">
    <p:wipe dir="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3" name="Immagine 1"/>
          <p:cNvPicPr>
            <a:picLocks noChangeAspect="1"/>
          </p:cNvPicPr>
          <p:nvPr/>
        </p:nvPicPr>
        <p:blipFill>
          <a:blip r:embed="rId2" cstate="print"/>
          <a:srcRect/>
          <a:stretch>
            <a:fillRect/>
          </a:stretch>
        </p:blipFill>
        <p:spPr bwMode="auto">
          <a:xfrm>
            <a:off x="468313" y="2274888"/>
            <a:ext cx="8258175" cy="4297362"/>
          </a:xfrm>
          <a:prstGeom prst="rect">
            <a:avLst/>
          </a:prstGeom>
          <a:noFill/>
          <a:ln w="76200">
            <a:solidFill>
              <a:srgbClr val="FFFF00"/>
            </a:solidFill>
            <a:miter lim="800000"/>
            <a:headEnd/>
            <a:tailEnd/>
          </a:ln>
        </p:spPr>
      </p:pic>
      <p:sp>
        <p:nvSpPr>
          <p:cNvPr id="38914" name="Rettangolo 3"/>
          <p:cNvSpPr>
            <a:spLocks noChangeArrowheads="1"/>
          </p:cNvSpPr>
          <p:nvPr/>
        </p:nvSpPr>
        <p:spPr bwMode="auto">
          <a:xfrm>
            <a:off x="3311525" y="282575"/>
            <a:ext cx="5113338" cy="1754188"/>
          </a:xfrm>
          <a:prstGeom prst="rect">
            <a:avLst/>
          </a:prstGeom>
          <a:noFill/>
          <a:ln w="9525">
            <a:noFill/>
            <a:miter lim="800000"/>
            <a:headEnd/>
            <a:tailEnd/>
          </a:ln>
        </p:spPr>
        <p:txBody>
          <a:bodyPr>
            <a:spAutoFit/>
          </a:bodyPr>
          <a:lstStyle/>
          <a:p>
            <a:pPr algn="just"/>
            <a:r>
              <a:rPr lang="it-IT">
                <a:latin typeface="Calibri" pitchFamily="34" charset="0"/>
              </a:rPr>
              <a:t>Bene arrivate disse l’albero! C’è un grosso problema, l’incendio ha distrutto tutto il verde e noi dobbiamo reagire. Non può vincere il fuoco, noi siamo più forti di lui e dobbiamo studiare un piano per far ritornare i fiori, gli alberi e gli animali a sorridere e a ricostruire  quel meraviglioso luogo di un tempo. </a:t>
            </a:r>
          </a:p>
        </p:txBody>
      </p:sp>
      <p:pic>
        <p:nvPicPr>
          <p:cNvPr id="38915" name="Picture 2"/>
          <p:cNvPicPr>
            <a:picLocks noChangeAspect="1" noChangeArrowheads="1"/>
          </p:cNvPicPr>
          <p:nvPr/>
        </p:nvPicPr>
        <p:blipFill>
          <a:blip r:embed="rId3" cstate="print"/>
          <a:srcRect l="22502"/>
          <a:stretch>
            <a:fillRect/>
          </a:stretch>
        </p:blipFill>
        <p:spPr bwMode="auto">
          <a:xfrm>
            <a:off x="258763" y="282575"/>
            <a:ext cx="2757487" cy="2401888"/>
          </a:xfrm>
          <a:prstGeom prst="rect">
            <a:avLst/>
          </a:prstGeom>
          <a:noFill/>
          <a:ln w="76200">
            <a:solidFill>
              <a:srgbClr val="FFFF00"/>
            </a:solidFill>
            <a:miter lim="800000"/>
            <a:headEnd/>
            <a:tailEnd/>
          </a:ln>
        </p:spPr>
      </p:pic>
    </p:spTree>
  </p:cSld>
  <p:clrMapOvr>
    <a:masterClrMapping/>
  </p:clrMapOvr>
  <p:transition spd="med" advTm="18000">
    <p:wipe dir="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magine 11">
            <a:extLst>
              <a:ext uri="{FF2B5EF4-FFF2-40B4-BE49-F238E27FC236}">
                <a16:creationId xmlns:a16="http://schemas.microsoft.com/office/drawing/2014/main" xmlns="" id="{D9B5543A-E671-4FD7-A269-2A60910402BA}"/>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a:off x="77754" y="56328"/>
            <a:ext cx="9025954" cy="6769465"/>
          </a:xfrm>
          <a:prstGeom prst="rect">
            <a:avLst/>
          </a:prstGeom>
          <a:ln w="76200">
            <a:solidFill>
              <a:schemeClr val="tx1">
                <a:lumMod val="50000"/>
                <a:lumOff val="50000"/>
              </a:schemeClr>
            </a:solidFill>
          </a:ln>
        </p:spPr>
      </p:pic>
      <p:pic>
        <p:nvPicPr>
          <p:cNvPr id="6" name="Picture 4" descr="Immagine correlata"/>
          <p:cNvPicPr>
            <a:picLocks noChangeAspect="1" noChangeArrowheads="1"/>
          </p:cNvPicPr>
          <p:nvPr/>
        </p:nvPicPr>
        <p:blipFill>
          <a:blip r:embed="rId3" cstate="print">
            <a:clrChange>
              <a:clrFrom>
                <a:srgbClr val="FFFFFF"/>
              </a:clrFrom>
              <a:clrTo>
                <a:srgbClr val="FFFFFF">
                  <a:alpha val="0"/>
                </a:srgbClr>
              </a:clrTo>
            </a:clrChange>
          </a:blip>
          <a:srcRect l="17647" t="11002" r="17647" b="22979"/>
          <a:stretch>
            <a:fillRect/>
          </a:stretch>
        </p:blipFill>
        <p:spPr bwMode="auto">
          <a:xfrm>
            <a:off x="6156000" y="-1706383"/>
            <a:ext cx="1664839" cy="1706383"/>
          </a:xfrm>
          <a:prstGeom prst="rect">
            <a:avLst/>
          </a:prstGeom>
          <a:noFill/>
        </p:spPr>
      </p:pic>
      <p:pic>
        <p:nvPicPr>
          <p:cNvPr id="11" name="Picture 4" descr="Immagine correlata"/>
          <p:cNvPicPr>
            <a:picLocks noChangeAspect="1" noChangeArrowheads="1"/>
          </p:cNvPicPr>
          <p:nvPr/>
        </p:nvPicPr>
        <p:blipFill>
          <a:blip r:embed="rId3" cstate="print">
            <a:clrChange>
              <a:clrFrom>
                <a:srgbClr val="FFFFFF"/>
              </a:clrFrom>
              <a:clrTo>
                <a:srgbClr val="FFFFFF">
                  <a:alpha val="0"/>
                </a:srgbClr>
              </a:clrTo>
            </a:clrChange>
          </a:blip>
          <a:srcRect l="17647" t="11002" r="17647" b="22979"/>
          <a:stretch>
            <a:fillRect/>
          </a:stretch>
        </p:blipFill>
        <p:spPr bwMode="auto">
          <a:xfrm>
            <a:off x="1298379" y="-1664038"/>
            <a:ext cx="1836972" cy="1649638"/>
          </a:xfrm>
          <a:prstGeom prst="rect">
            <a:avLst/>
          </a:prstGeom>
          <a:noFill/>
        </p:spPr>
      </p:pic>
      <p:pic>
        <p:nvPicPr>
          <p:cNvPr id="111618" name="Picture 2" descr="Risultati immagini per disegni di nuvole animate"/>
          <p:cNvPicPr>
            <a:picLocks noChangeAspect="1" noChangeArrowheads="1"/>
          </p:cNvPicPr>
          <p:nvPr/>
        </p:nvPicPr>
        <p:blipFill>
          <a:blip r:embed="rId4" cstate="print">
            <a:clrChange>
              <a:clrFrom>
                <a:srgbClr val="FFFFFF"/>
              </a:clrFrom>
              <a:clrTo>
                <a:srgbClr val="FFFFFF">
                  <a:alpha val="0"/>
                </a:srgbClr>
              </a:clrTo>
            </a:clrChange>
          </a:blip>
          <a:srcRect l="10302" t="8820" r="14099" b="19361"/>
          <a:stretch>
            <a:fillRect/>
          </a:stretch>
        </p:blipFill>
        <p:spPr bwMode="auto">
          <a:xfrm>
            <a:off x="3636000" y="-1872208"/>
            <a:ext cx="1819149" cy="1872208"/>
          </a:xfrm>
          <a:prstGeom prst="rect">
            <a:avLst/>
          </a:prstGeom>
          <a:noFill/>
        </p:spPr>
      </p:pic>
      <p:pic>
        <p:nvPicPr>
          <p:cNvPr id="7" name="Picture 4" descr="Immagine correlata"/>
          <p:cNvPicPr>
            <a:picLocks noChangeAspect="1" noChangeArrowheads="1"/>
          </p:cNvPicPr>
          <p:nvPr/>
        </p:nvPicPr>
        <p:blipFill>
          <a:blip r:embed="rId3" cstate="print">
            <a:clrChange>
              <a:clrFrom>
                <a:srgbClr val="FFFFFF"/>
              </a:clrFrom>
              <a:clrTo>
                <a:srgbClr val="FFFFFF">
                  <a:alpha val="0"/>
                </a:srgbClr>
              </a:clrTo>
            </a:clrChange>
          </a:blip>
          <a:srcRect l="17647" t="11002" r="17647" b="22979"/>
          <a:stretch>
            <a:fillRect/>
          </a:stretch>
        </p:blipFill>
        <p:spPr bwMode="auto">
          <a:xfrm>
            <a:off x="2465866" y="-1805048"/>
            <a:ext cx="1512168" cy="1649638"/>
          </a:xfrm>
          <a:prstGeom prst="rect">
            <a:avLst/>
          </a:prstGeom>
          <a:noFill/>
        </p:spPr>
      </p:pic>
      <p:pic>
        <p:nvPicPr>
          <p:cNvPr id="111620" name="Picture 4" descr="Immagine correlata"/>
          <p:cNvPicPr>
            <a:picLocks noChangeAspect="1" noChangeArrowheads="1"/>
          </p:cNvPicPr>
          <p:nvPr/>
        </p:nvPicPr>
        <p:blipFill>
          <a:blip r:embed="rId3" cstate="print">
            <a:clrChange>
              <a:clrFrom>
                <a:srgbClr val="FFFFFF"/>
              </a:clrFrom>
              <a:clrTo>
                <a:srgbClr val="FFFFFF">
                  <a:alpha val="0"/>
                </a:srgbClr>
              </a:clrTo>
            </a:clrChange>
          </a:blip>
          <a:srcRect l="17647" t="11002" r="17647" b="22979"/>
          <a:stretch>
            <a:fillRect/>
          </a:stretch>
        </p:blipFill>
        <p:spPr bwMode="auto">
          <a:xfrm>
            <a:off x="5148000" y="-1649638"/>
            <a:ext cx="1512168" cy="1649638"/>
          </a:xfrm>
          <a:prstGeom prst="rect">
            <a:avLst/>
          </a:prstGeom>
          <a:noFill/>
        </p:spPr>
      </p:pic>
      <p:sp>
        <p:nvSpPr>
          <p:cNvPr id="13" name="CasellaDiTesto 12">
            <a:extLst>
              <a:ext uri="{FF2B5EF4-FFF2-40B4-BE49-F238E27FC236}">
                <a16:creationId xmlns:a16="http://schemas.microsoft.com/office/drawing/2014/main" xmlns="" id="{BE121233-22FB-4756-ABD0-A918B4D61832}"/>
              </a:ext>
            </a:extLst>
          </p:cNvPr>
          <p:cNvSpPr txBox="1"/>
          <p:nvPr/>
        </p:nvSpPr>
        <p:spPr>
          <a:xfrm>
            <a:off x="33136" y="6237312"/>
            <a:ext cx="9110863" cy="800219"/>
          </a:xfrm>
          <a:prstGeom prst="rect">
            <a:avLst/>
          </a:prstGeom>
          <a:noFill/>
        </p:spPr>
        <p:txBody>
          <a:bodyPr wrap="square" rtlCol="0">
            <a:spAutoFit/>
          </a:bodyPr>
          <a:lstStyle/>
          <a:p>
            <a:pPr algn="ctr"/>
            <a:r>
              <a:rPr lang="it-IT" sz="2800" b="1" dirty="0">
                <a:solidFill>
                  <a:schemeClr val="bg1"/>
                </a:solidFill>
              </a:rPr>
              <a:t>Non ti preoccupare risolveremo il problema -dissero in coro</a:t>
            </a:r>
          </a:p>
          <a:p>
            <a:endParaRPr lang="it-IT" dirty="0"/>
          </a:p>
        </p:txBody>
      </p:sp>
      <p:pic>
        <p:nvPicPr>
          <p:cNvPr id="9" name="Picture 4" descr="Immagine correlata"/>
          <p:cNvPicPr>
            <a:picLocks noChangeAspect="1" noChangeArrowheads="1"/>
          </p:cNvPicPr>
          <p:nvPr/>
        </p:nvPicPr>
        <p:blipFill>
          <a:blip r:embed="rId3" cstate="print">
            <a:clrChange>
              <a:clrFrom>
                <a:srgbClr val="FFFFFF"/>
              </a:clrFrom>
              <a:clrTo>
                <a:srgbClr val="FFFFFF">
                  <a:alpha val="0"/>
                </a:srgbClr>
              </a:clrTo>
            </a:clrChange>
          </a:blip>
          <a:srcRect l="17647" t="11002" r="17647" b="22979"/>
          <a:stretch>
            <a:fillRect/>
          </a:stretch>
        </p:blipFill>
        <p:spPr bwMode="auto">
          <a:xfrm>
            <a:off x="-324000" y="-1649638"/>
            <a:ext cx="1836972" cy="1649638"/>
          </a:xfrm>
          <a:prstGeom prst="rect">
            <a:avLst/>
          </a:prstGeom>
          <a:noFill/>
        </p:spPr>
      </p:pic>
      <p:pic>
        <p:nvPicPr>
          <p:cNvPr id="10" name="Picture 4" descr="Immagine correlata"/>
          <p:cNvPicPr>
            <a:picLocks noChangeAspect="1" noChangeArrowheads="1"/>
          </p:cNvPicPr>
          <p:nvPr/>
        </p:nvPicPr>
        <p:blipFill>
          <a:blip r:embed="rId3" cstate="print">
            <a:clrChange>
              <a:clrFrom>
                <a:srgbClr val="FFFFFF"/>
              </a:clrFrom>
              <a:clrTo>
                <a:srgbClr val="FFFFFF">
                  <a:alpha val="0"/>
                </a:srgbClr>
              </a:clrTo>
            </a:clrChange>
          </a:blip>
          <a:srcRect l="17647" t="11002" r="17647" b="22979"/>
          <a:stretch>
            <a:fillRect/>
          </a:stretch>
        </p:blipFill>
        <p:spPr bwMode="auto">
          <a:xfrm>
            <a:off x="843487" y="-1790648"/>
            <a:ext cx="1512168" cy="1649638"/>
          </a:xfrm>
          <a:prstGeom prst="rect">
            <a:avLst/>
          </a:prstGeom>
          <a:noFill/>
        </p:spPr>
      </p:pic>
      <p:pic>
        <p:nvPicPr>
          <p:cNvPr id="14" name="Picture 4" descr="Immagine correlata"/>
          <p:cNvPicPr>
            <a:picLocks noChangeAspect="1" noChangeArrowheads="1"/>
          </p:cNvPicPr>
          <p:nvPr/>
        </p:nvPicPr>
        <p:blipFill>
          <a:blip r:embed="rId3" cstate="print">
            <a:clrChange>
              <a:clrFrom>
                <a:srgbClr val="FFFFFF"/>
              </a:clrFrom>
              <a:clrTo>
                <a:srgbClr val="FFFFFF">
                  <a:alpha val="0"/>
                </a:srgbClr>
              </a:clrTo>
            </a:clrChange>
          </a:blip>
          <a:srcRect l="17647" t="11002" r="17647" b="22979"/>
          <a:stretch>
            <a:fillRect/>
          </a:stretch>
        </p:blipFill>
        <p:spPr bwMode="auto">
          <a:xfrm>
            <a:off x="7631832" y="-1649638"/>
            <a:ext cx="1512168" cy="1649638"/>
          </a:xfrm>
          <a:prstGeom prst="rect">
            <a:avLst/>
          </a:prstGeom>
          <a:noFill/>
        </p:spPr>
      </p:pic>
    </p:spTree>
    <p:extLst>
      <p:ext uri="{BB962C8B-B14F-4D97-AF65-F5344CB8AC3E}">
        <p14:creationId xmlns:p14="http://schemas.microsoft.com/office/powerpoint/2010/main" xmlns="" val="12515653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edge">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nodeType="clickEffect">
                                  <p:stCondLst>
                                    <p:cond delay="0"/>
                                  </p:stCondLst>
                                  <p:childTnLst>
                                    <p:animMotion origin="layout" path="M 0.00208 0.16875 L 0.00208 0.45463 " pathEditMode="relative" rAng="0" ptsTypes="AA">
                                      <p:cBhvr>
                                        <p:cTn id="16" dur="2000" fill="hold"/>
                                        <p:tgtEl>
                                          <p:spTgt spid="9"/>
                                        </p:tgtEl>
                                        <p:attrNameLst>
                                          <p:attrName>ppt_x</p:attrName>
                                          <p:attrName>ppt_y</p:attrName>
                                        </p:attrNameLst>
                                      </p:cBhvr>
                                      <p:rCtr x="0" y="143"/>
                                    </p:animMotion>
                                  </p:childTnLst>
                                </p:cTn>
                              </p:par>
                              <p:par>
                                <p:cTn id="17" presetID="0" presetClass="path" presetSubtype="0" accel="50000" decel="50000" fill="hold" nodeType="withEffect">
                                  <p:stCondLst>
                                    <p:cond delay="0"/>
                                  </p:stCondLst>
                                  <p:childTnLst>
                                    <p:animMotion origin="layout" path="M 0.00225 0.18935 L 0.00225 0.43727 " pathEditMode="relative" rAng="0" ptsTypes="AA">
                                      <p:cBhvr>
                                        <p:cTn id="18" dur="2000" fill="hold"/>
                                        <p:tgtEl>
                                          <p:spTgt spid="10"/>
                                        </p:tgtEl>
                                        <p:attrNameLst>
                                          <p:attrName>ppt_x</p:attrName>
                                          <p:attrName>ppt_y</p:attrName>
                                        </p:attrNameLst>
                                      </p:cBhvr>
                                      <p:rCtr x="0" y="124"/>
                                    </p:animMotion>
                                  </p:childTnLst>
                                </p:cTn>
                              </p:par>
                              <p:par>
                                <p:cTn id="19" presetID="0" presetClass="path" presetSubtype="0" accel="50000" decel="50000" fill="hold" nodeType="withEffect">
                                  <p:stCondLst>
                                    <p:cond delay="0"/>
                                  </p:stCondLst>
                                  <p:childTnLst>
                                    <p:animMotion origin="layout" path="M -0.00191 0.20185 L -0.00191 0.44976 " pathEditMode="relative" rAng="0" ptsTypes="AA">
                                      <p:cBhvr>
                                        <p:cTn id="20" dur="2000" fill="hold"/>
                                        <p:tgtEl>
                                          <p:spTgt spid="7"/>
                                        </p:tgtEl>
                                        <p:attrNameLst>
                                          <p:attrName>ppt_x</p:attrName>
                                          <p:attrName>ppt_y</p:attrName>
                                        </p:attrNameLst>
                                      </p:cBhvr>
                                      <p:rCtr x="0" y="124"/>
                                    </p:animMotion>
                                  </p:childTnLst>
                                </p:cTn>
                              </p:par>
                              <p:par>
                                <p:cTn id="21" presetID="0" presetClass="path" presetSubtype="0" accel="50000" decel="50000" fill="hold" nodeType="withEffect">
                                  <p:stCondLst>
                                    <p:cond delay="0"/>
                                  </p:stCondLst>
                                  <p:childTnLst>
                                    <p:animMotion origin="layout" path="M -0.00486 0.18495 L -0.00486 0.43287 " pathEditMode="relative" rAng="0" ptsTypes="AA">
                                      <p:cBhvr>
                                        <p:cTn id="22" dur="2000" fill="hold"/>
                                        <p:tgtEl>
                                          <p:spTgt spid="111618"/>
                                        </p:tgtEl>
                                        <p:attrNameLst>
                                          <p:attrName>ppt_x</p:attrName>
                                          <p:attrName>ppt_y</p:attrName>
                                        </p:attrNameLst>
                                      </p:cBhvr>
                                      <p:rCtr x="0" y="124"/>
                                    </p:animMotion>
                                  </p:childTnLst>
                                </p:cTn>
                              </p:par>
                              <p:par>
                                <p:cTn id="23" presetID="0" presetClass="path" presetSubtype="0" accel="50000" decel="50000" fill="hold" nodeType="withEffect">
                                  <p:stCondLst>
                                    <p:cond delay="0"/>
                                  </p:stCondLst>
                                  <p:childTnLst>
                                    <p:animMotion origin="layout" path="M -0.00399 0.20023 L -0.00399 0.44815 " pathEditMode="relative" rAng="0" ptsTypes="AA">
                                      <p:cBhvr>
                                        <p:cTn id="24" dur="2000" fill="hold"/>
                                        <p:tgtEl>
                                          <p:spTgt spid="111620"/>
                                        </p:tgtEl>
                                        <p:attrNameLst>
                                          <p:attrName>ppt_x</p:attrName>
                                          <p:attrName>ppt_y</p:attrName>
                                        </p:attrNameLst>
                                      </p:cBhvr>
                                      <p:rCtr x="0" y="124"/>
                                    </p:animMotion>
                                  </p:childTnLst>
                                </p:cTn>
                              </p:par>
                              <p:par>
                                <p:cTn id="25" presetID="0" presetClass="path" presetSubtype="0" accel="50000" decel="50000" fill="hold" nodeType="withEffect">
                                  <p:stCondLst>
                                    <p:cond delay="0"/>
                                  </p:stCondLst>
                                  <p:childTnLst>
                                    <p:animMotion origin="layout" path="M 0.00347 0.22547 L 0.00347 0.47338 " pathEditMode="relative" rAng="0" ptsTypes="AA">
                                      <p:cBhvr>
                                        <p:cTn id="26" dur="2000" fill="hold"/>
                                        <p:tgtEl>
                                          <p:spTgt spid="6"/>
                                        </p:tgtEl>
                                        <p:attrNameLst>
                                          <p:attrName>ppt_x</p:attrName>
                                          <p:attrName>ppt_y</p:attrName>
                                        </p:attrNameLst>
                                      </p:cBhvr>
                                      <p:rCtr x="0" y="124"/>
                                    </p:animMotion>
                                  </p:childTnLst>
                                </p:cTn>
                              </p:par>
                              <p:par>
                                <p:cTn id="27" presetID="0" presetClass="path" presetSubtype="0" accel="50000" decel="50000" fill="hold" nodeType="withEffect">
                                  <p:stCondLst>
                                    <p:cond delay="0"/>
                                  </p:stCondLst>
                                  <p:childTnLst>
                                    <p:animMotion origin="layout" path="M 0.00798 0.24213 L 0.00798 0.49005 " pathEditMode="relative" rAng="0" ptsTypes="AA">
                                      <p:cBhvr>
                                        <p:cTn id="28" dur="2000" fill="hold"/>
                                        <p:tgtEl>
                                          <p:spTgt spid="14"/>
                                        </p:tgtEl>
                                        <p:attrNameLst>
                                          <p:attrName>ppt_x</p:attrName>
                                          <p:attrName>ppt_y</p:attrName>
                                        </p:attrNameLst>
                                      </p:cBhvr>
                                      <p:rCtr x="0" y="12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84000">
              <a:srgbClr val="00B0F0"/>
            </a:gs>
            <a:gs pos="19000">
              <a:schemeClr val="accent1">
                <a:lumMod val="45000"/>
                <a:lumOff val="55000"/>
              </a:schemeClr>
            </a:gs>
            <a:gs pos="46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4967288" y="849313"/>
            <a:ext cx="1822450" cy="3168650"/>
          </a:xfrm>
          <a:prstGeom prst="rect">
            <a:avLst/>
          </a:prstGeom>
          <a:noFill/>
          <a:ln w="9525">
            <a:noFill/>
            <a:miter lim="800000"/>
            <a:headEnd/>
            <a:tailEnd/>
          </a:ln>
        </p:spPr>
      </p:pic>
      <p:sp>
        <p:nvSpPr>
          <p:cNvPr id="41987" name="Rettangolo 4"/>
          <p:cNvSpPr>
            <a:spLocks noChangeArrowheads="1"/>
          </p:cNvSpPr>
          <p:nvPr/>
        </p:nvSpPr>
        <p:spPr bwMode="auto">
          <a:xfrm>
            <a:off x="179388" y="161925"/>
            <a:ext cx="6584950" cy="831850"/>
          </a:xfrm>
          <a:prstGeom prst="rect">
            <a:avLst/>
          </a:prstGeom>
          <a:noFill/>
          <a:ln w="9525">
            <a:noFill/>
            <a:miter lim="800000"/>
            <a:headEnd/>
            <a:tailEnd/>
          </a:ln>
        </p:spPr>
        <p:txBody>
          <a:bodyPr>
            <a:spAutoFit/>
          </a:bodyPr>
          <a:lstStyle/>
          <a:p>
            <a:r>
              <a:rPr lang="it-IT" sz="2400">
                <a:latin typeface="Calibri" pitchFamily="34" charset="0"/>
              </a:rPr>
              <a:t>Io vento soffierò sui fiori,  trasporterò i vostri semi  e li poserò sulla terra  bruciata</a:t>
            </a:r>
          </a:p>
        </p:txBody>
      </p:sp>
      <p:pic>
        <p:nvPicPr>
          <p:cNvPr id="41988" name="Picture 6" descr="lanugine pioppi   allergie pioppi"/>
          <p:cNvPicPr>
            <a:picLocks noChangeAspect="1" noChangeArrowheads="1"/>
          </p:cNvPicPr>
          <p:nvPr/>
        </p:nvPicPr>
        <p:blipFill>
          <a:blip r:embed="rId3" cstate="print"/>
          <a:srcRect/>
          <a:stretch>
            <a:fillRect/>
          </a:stretch>
        </p:blipFill>
        <p:spPr bwMode="auto">
          <a:xfrm>
            <a:off x="179388" y="1144588"/>
            <a:ext cx="4787900" cy="3168650"/>
          </a:xfrm>
          <a:prstGeom prst="rect">
            <a:avLst/>
          </a:prstGeom>
          <a:noFill/>
          <a:ln w="9525">
            <a:noFill/>
            <a:miter lim="800000"/>
            <a:headEnd/>
            <a:tailEnd/>
          </a:ln>
        </p:spPr>
      </p:pic>
      <p:pic>
        <p:nvPicPr>
          <p:cNvPr id="41989" name="Picture 2"/>
          <p:cNvPicPr>
            <a:picLocks noChangeAspect="1" noChangeArrowheads="1"/>
          </p:cNvPicPr>
          <p:nvPr/>
        </p:nvPicPr>
        <p:blipFill>
          <a:blip r:embed="rId4" cstate="print"/>
          <a:srcRect/>
          <a:stretch>
            <a:fillRect/>
          </a:stretch>
        </p:blipFill>
        <p:spPr bwMode="auto">
          <a:xfrm>
            <a:off x="6280150" y="3429000"/>
            <a:ext cx="2735263" cy="3240088"/>
          </a:xfrm>
          <a:prstGeom prst="rect">
            <a:avLst/>
          </a:prstGeom>
          <a:noFill/>
          <a:ln w="9525">
            <a:noFill/>
            <a:miter lim="800000"/>
            <a:headEnd/>
            <a:tailEnd/>
          </a:ln>
        </p:spPr>
      </p:pic>
      <p:sp>
        <p:nvSpPr>
          <p:cNvPr id="41990" name="Rettangolo 7"/>
          <p:cNvSpPr>
            <a:spLocks noChangeArrowheads="1"/>
          </p:cNvSpPr>
          <p:nvPr/>
        </p:nvSpPr>
        <p:spPr bwMode="auto">
          <a:xfrm>
            <a:off x="179388" y="4429125"/>
            <a:ext cx="4537075" cy="369888"/>
          </a:xfrm>
          <a:prstGeom prst="rect">
            <a:avLst/>
          </a:prstGeom>
          <a:noFill/>
          <a:ln w="9525">
            <a:noFill/>
            <a:miter lim="800000"/>
            <a:headEnd/>
            <a:tailEnd/>
          </a:ln>
        </p:spPr>
        <p:txBody>
          <a:bodyPr>
            <a:spAutoFit/>
          </a:bodyPr>
          <a:lstStyle/>
          <a:p>
            <a:r>
              <a:rPr lang="it-IT">
                <a:latin typeface="Calibri" pitchFamily="34" charset="0"/>
              </a:rPr>
              <a:t>Semi di pioppo posati a terra dal vento</a:t>
            </a:r>
          </a:p>
        </p:txBody>
      </p:sp>
      <p:pic>
        <p:nvPicPr>
          <p:cNvPr id="41991" name="Immagine 8"/>
          <p:cNvPicPr>
            <a:picLocks noChangeAspect="1"/>
          </p:cNvPicPr>
          <p:nvPr/>
        </p:nvPicPr>
        <p:blipFill>
          <a:blip r:embed="rId5" cstate="print"/>
          <a:srcRect/>
          <a:stretch>
            <a:fillRect/>
          </a:stretch>
        </p:blipFill>
        <p:spPr bwMode="auto">
          <a:xfrm>
            <a:off x="179388" y="4916488"/>
            <a:ext cx="2447925" cy="1752600"/>
          </a:xfrm>
          <a:prstGeom prst="rect">
            <a:avLst/>
          </a:prstGeom>
          <a:noFill/>
          <a:ln w="9525">
            <a:noFill/>
            <a:miter lim="800000"/>
            <a:headEnd/>
            <a:tailEnd/>
          </a:ln>
        </p:spPr>
      </p:pic>
      <p:pic>
        <p:nvPicPr>
          <p:cNvPr id="41992" name="Immagine 10"/>
          <p:cNvPicPr>
            <a:picLocks noChangeAspect="1"/>
          </p:cNvPicPr>
          <p:nvPr/>
        </p:nvPicPr>
        <p:blipFill>
          <a:blip r:embed="rId6" cstate="print"/>
          <a:srcRect/>
          <a:stretch>
            <a:fillRect/>
          </a:stretch>
        </p:blipFill>
        <p:spPr bwMode="auto">
          <a:xfrm>
            <a:off x="2830513" y="4916488"/>
            <a:ext cx="3254375" cy="1752600"/>
          </a:xfrm>
          <a:prstGeom prst="rect">
            <a:avLst/>
          </a:prstGeom>
          <a:noFill/>
          <a:ln w="9525">
            <a:noFill/>
            <a:miter lim="800000"/>
            <a:headEnd/>
            <a:tailEnd/>
          </a:ln>
        </p:spPr>
      </p:pic>
      <p:sp>
        <p:nvSpPr>
          <p:cNvPr id="41993" name="AutoShape 3" descr="Risultati immagini per immagini vento da colorare">
            <a:hlinkClick r:id="rId7"/>
          </p:cNvPr>
          <p:cNvSpPr>
            <a:spLocks noChangeAspect="1" noChangeArrowheads="1"/>
          </p:cNvSpPr>
          <p:nvPr/>
        </p:nvSpPr>
        <p:spPr bwMode="auto">
          <a:xfrm>
            <a:off x="4419600" y="3276600"/>
            <a:ext cx="304800" cy="304800"/>
          </a:xfrm>
          <a:prstGeom prst="rect">
            <a:avLst/>
          </a:prstGeom>
          <a:noFill/>
          <a:ln w="9525">
            <a:noFill/>
            <a:miter lim="800000"/>
            <a:headEnd/>
            <a:tailEnd/>
          </a:ln>
        </p:spPr>
        <p:txBody>
          <a:bodyPr/>
          <a:lstStyle/>
          <a:p>
            <a:endParaRPr lang="it-IT">
              <a:latin typeface="Calibri" pitchFamily="34" charset="0"/>
            </a:endParaRPr>
          </a:p>
        </p:txBody>
      </p:sp>
      <p:pic>
        <p:nvPicPr>
          <p:cNvPr id="41994" name="Picture 3"/>
          <p:cNvPicPr>
            <a:picLocks noChangeAspect="1" noChangeArrowheads="1"/>
          </p:cNvPicPr>
          <p:nvPr/>
        </p:nvPicPr>
        <p:blipFill>
          <a:blip r:embed="rId8" cstate="print">
            <a:clrChange>
              <a:clrFrom>
                <a:srgbClr val="FFFFFF"/>
              </a:clrFrom>
              <a:clrTo>
                <a:srgbClr val="FFFFFF">
                  <a:alpha val="0"/>
                </a:srgbClr>
              </a:clrTo>
            </a:clrChange>
          </a:blip>
          <a:srcRect/>
          <a:stretch>
            <a:fillRect/>
          </a:stretch>
        </p:blipFill>
        <p:spPr bwMode="auto">
          <a:xfrm rot="-1003489">
            <a:off x="6834188" y="225425"/>
            <a:ext cx="2136775" cy="1512888"/>
          </a:xfrm>
          <a:prstGeom prst="rect">
            <a:avLst/>
          </a:prstGeom>
          <a:noFill/>
          <a:ln w="9525">
            <a:noFill/>
            <a:miter lim="800000"/>
            <a:headEnd/>
            <a:tailEnd/>
          </a:ln>
        </p:spPr>
      </p:pic>
    </p:spTree>
  </p:cSld>
  <p:clrMapOvr>
    <a:masterClrMapping/>
  </p:clrMapOvr>
  <p:transition spd="med" advTm="18000">
    <p:wipe dir="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09" name="Picture 2" descr="Risultati immagini per immagini di semi appena germogliati"/>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57150" y="1184275"/>
            <a:ext cx="2286000" cy="1724025"/>
          </a:xfrm>
          <a:prstGeom prst="rect">
            <a:avLst/>
          </a:prstGeom>
          <a:noFill/>
          <a:ln w="9525">
            <a:noFill/>
            <a:miter lim="800000"/>
            <a:headEnd/>
            <a:tailEnd/>
          </a:ln>
        </p:spPr>
      </p:pic>
      <p:pic>
        <p:nvPicPr>
          <p:cNvPr id="43010" name="Picture 4" descr="Risultati immagini per immagini di semi appena germogliati"/>
          <p:cNvPicPr>
            <a:picLocks noChangeAspect="1" noChangeArrowheads="1"/>
          </p:cNvPicPr>
          <p:nvPr/>
        </p:nvPicPr>
        <p:blipFill>
          <a:blip r:embed="rId3" cstate="print"/>
          <a:srcRect/>
          <a:stretch>
            <a:fillRect/>
          </a:stretch>
        </p:blipFill>
        <p:spPr bwMode="auto">
          <a:xfrm>
            <a:off x="3924300" y="1268413"/>
            <a:ext cx="1631950" cy="1223962"/>
          </a:xfrm>
          <a:prstGeom prst="rect">
            <a:avLst/>
          </a:prstGeom>
          <a:noFill/>
          <a:ln w="9525">
            <a:noFill/>
            <a:miter lim="800000"/>
            <a:headEnd/>
            <a:tailEnd/>
          </a:ln>
        </p:spPr>
      </p:pic>
      <p:sp>
        <p:nvSpPr>
          <p:cNvPr id="43011" name="CasellaDiTesto 4"/>
          <p:cNvSpPr txBox="1">
            <a:spLocks noChangeArrowheads="1"/>
          </p:cNvSpPr>
          <p:nvPr/>
        </p:nvSpPr>
        <p:spPr bwMode="auto">
          <a:xfrm>
            <a:off x="3924300" y="2565400"/>
            <a:ext cx="1655763" cy="368300"/>
          </a:xfrm>
          <a:prstGeom prst="rect">
            <a:avLst/>
          </a:prstGeom>
          <a:noFill/>
          <a:ln w="9525">
            <a:noFill/>
            <a:miter lim="800000"/>
            <a:headEnd/>
            <a:tailEnd/>
          </a:ln>
        </p:spPr>
        <p:txBody>
          <a:bodyPr>
            <a:spAutoFit/>
          </a:bodyPr>
          <a:lstStyle/>
          <a:p>
            <a:r>
              <a:rPr lang="it-IT">
                <a:latin typeface="Calibri" pitchFamily="34" charset="0"/>
              </a:rPr>
              <a:t>Semi di limone</a:t>
            </a:r>
          </a:p>
        </p:txBody>
      </p:sp>
      <p:pic>
        <p:nvPicPr>
          <p:cNvPr id="43012" name="Picture 6" descr="Risultati immagini per immagini di semi appena germogliati"/>
          <p:cNvPicPr>
            <a:picLocks noChangeAspect="1" noChangeArrowheads="1"/>
          </p:cNvPicPr>
          <p:nvPr/>
        </p:nvPicPr>
        <p:blipFill>
          <a:blip r:embed="rId4" cstate="print"/>
          <a:srcRect/>
          <a:stretch>
            <a:fillRect/>
          </a:stretch>
        </p:blipFill>
        <p:spPr bwMode="auto">
          <a:xfrm>
            <a:off x="8101013" y="2349500"/>
            <a:ext cx="869950" cy="719138"/>
          </a:xfrm>
          <a:prstGeom prst="rect">
            <a:avLst/>
          </a:prstGeom>
          <a:noFill/>
          <a:ln w="9525">
            <a:noFill/>
            <a:miter lim="800000"/>
            <a:headEnd/>
            <a:tailEnd/>
          </a:ln>
        </p:spPr>
      </p:pic>
      <p:pic>
        <p:nvPicPr>
          <p:cNvPr id="43013" name="Picture 8" descr="Immagine correlata"/>
          <p:cNvPicPr>
            <a:picLocks noChangeAspect="1" noChangeArrowheads="1"/>
          </p:cNvPicPr>
          <p:nvPr/>
        </p:nvPicPr>
        <p:blipFill>
          <a:blip r:embed="rId5" cstate="print"/>
          <a:srcRect/>
          <a:stretch>
            <a:fillRect/>
          </a:stretch>
        </p:blipFill>
        <p:spPr bwMode="auto">
          <a:xfrm>
            <a:off x="6948488" y="1484313"/>
            <a:ext cx="1190625" cy="792162"/>
          </a:xfrm>
          <a:prstGeom prst="rect">
            <a:avLst/>
          </a:prstGeom>
          <a:noFill/>
          <a:ln w="9525">
            <a:noFill/>
            <a:miter lim="800000"/>
            <a:headEnd/>
            <a:tailEnd/>
          </a:ln>
        </p:spPr>
      </p:pic>
      <p:pic>
        <p:nvPicPr>
          <p:cNvPr id="43014" name="Picture 10" descr="Risultati immagini per immagini di semi appena germogliati"/>
          <p:cNvPicPr>
            <a:picLocks noChangeAspect="1" noChangeArrowheads="1"/>
          </p:cNvPicPr>
          <p:nvPr/>
        </p:nvPicPr>
        <p:blipFill>
          <a:blip r:embed="rId6" cstate="print"/>
          <a:srcRect/>
          <a:stretch>
            <a:fillRect/>
          </a:stretch>
        </p:blipFill>
        <p:spPr bwMode="auto">
          <a:xfrm>
            <a:off x="5580063" y="2276475"/>
            <a:ext cx="1404937" cy="936625"/>
          </a:xfrm>
          <a:prstGeom prst="rect">
            <a:avLst/>
          </a:prstGeom>
          <a:noFill/>
          <a:ln w="9525">
            <a:noFill/>
            <a:miter lim="800000"/>
            <a:headEnd/>
            <a:tailEnd/>
          </a:ln>
        </p:spPr>
      </p:pic>
      <p:sp>
        <p:nvSpPr>
          <p:cNvPr id="43015" name="CasellaDiTesto 8"/>
          <p:cNvSpPr txBox="1">
            <a:spLocks noChangeArrowheads="1"/>
          </p:cNvSpPr>
          <p:nvPr/>
        </p:nvSpPr>
        <p:spPr bwMode="auto">
          <a:xfrm>
            <a:off x="5580063" y="3213100"/>
            <a:ext cx="1439862" cy="369888"/>
          </a:xfrm>
          <a:prstGeom prst="rect">
            <a:avLst/>
          </a:prstGeom>
          <a:noFill/>
          <a:ln w="9525">
            <a:noFill/>
            <a:miter lim="800000"/>
            <a:headEnd/>
            <a:tailEnd/>
          </a:ln>
        </p:spPr>
        <p:txBody>
          <a:bodyPr>
            <a:spAutoFit/>
          </a:bodyPr>
          <a:lstStyle/>
          <a:p>
            <a:r>
              <a:rPr lang="it-IT">
                <a:latin typeface="Calibri" pitchFamily="34" charset="0"/>
              </a:rPr>
              <a:t>Seme di fiore</a:t>
            </a:r>
          </a:p>
        </p:txBody>
      </p:sp>
      <p:sp>
        <p:nvSpPr>
          <p:cNvPr id="43016" name="CasellaDiTesto 9"/>
          <p:cNvSpPr txBox="1">
            <a:spLocks noChangeArrowheads="1"/>
          </p:cNvSpPr>
          <p:nvPr/>
        </p:nvSpPr>
        <p:spPr bwMode="auto">
          <a:xfrm>
            <a:off x="6948488" y="2276475"/>
            <a:ext cx="1152525" cy="646113"/>
          </a:xfrm>
          <a:prstGeom prst="rect">
            <a:avLst/>
          </a:prstGeom>
          <a:noFill/>
          <a:ln w="9525">
            <a:noFill/>
            <a:miter lim="800000"/>
            <a:headEnd/>
            <a:tailEnd/>
          </a:ln>
        </p:spPr>
        <p:txBody>
          <a:bodyPr>
            <a:spAutoFit/>
          </a:bodyPr>
          <a:lstStyle/>
          <a:p>
            <a:r>
              <a:rPr lang="it-IT">
                <a:latin typeface="Calibri" pitchFamily="34" charset="0"/>
              </a:rPr>
              <a:t>Semi di salvia</a:t>
            </a:r>
          </a:p>
        </p:txBody>
      </p:sp>
      <p:pic>
        <p:nvPicPr>
          <p:cNvPr id="43017" name="Picture 2" descr="Immagine correlata"/>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235825" y="0"/>
            <a:ext cx="1728788" cy="1622425"/>
          </a:xfrm>
          <a:prstGeom prst="rect">
            <a:avLst/>
          </a:prstGeom>
          <a:noFill/>
          <a:ln w="9525">
            <a:noFill/>
            <a:miter lim="800000"/>
            <a:headEnd/>
            <a:tailEnd/>
          </a:ln>
        </p:spPr>
      </p:pic>
      <p:pic>
        <p:nvPicPr>
          <p:cNvPr id="43018" name="Picture 5"/>
          <p:cNvPicPr>
            <a:picLocks noChangeAspect="1" noChangeArrowheads="1"/>
          </p:cNvPicPr>
          <p:nvPr/>
        </p:nvPicPr>
        <p:blipFill>
          <a:blip r:embed="rId8" cstate="print"/>
          <a:srcRect/>
          <a:stretch>
            <a:fillRect/>
          </a:stretch>
        </p:blipFill>
        <p:spPr bwMode="auto">
          <a:xfrm>
            <a:off x="2339975" y="2276475"/>
            <a:ext cx="1489075" cy="1116013"/>
          </a:xfrm>
          <a:prstGeom prst="rect">
            <a:avLst/>
          </a:prstGeom>
          <a:noFill/>
          <a:ln w="9525">
            <a:noFill/>
            <a:miter lim="800000"/>
            <a:headEnd/>
            <a:tailEnd/>
          </a:ln>
        </p:spPr>
      </p:pic>
      <p:pic>
        <p:nvPicPr>
          <p:cNvPr id="43019" name="Picture 3"/>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96913" y="5027613"/>
            <a:ext cx="1787525" cy="1512887"/>
          </a:xfrm>
          <a:prstGeom prst="rect">
            <a:avLst/>
          </a:prstGeom>
          <a:noFill/>
          <a:ln w="9525">
            <a:noFill/>
            <a:miter lim="800000"/>
            <a:headEnd/>
            <a:tailEnd/>
          </a:ln>
        </p:spPr>
      </p:pic>
      <p:pic>
        <p:nvPicPr>
          <p:cNvPr id="43020" name="Picture 2"/>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2484438" y="4799013"/>
            <a:ext cx="1323975" cy="2058987"/>
          </a:xfrm>
          <a:prstGeom prst="rect">
            <a:avLst/>
          </a:prstGeom>
          <a:noFill/>
          <a:ln w="9525">
            <a:noFill/>
            <a:miter lim="800000"/>
            <a:headEnd/>
            <a:tailEnd/>
          </a:ln>
        </p:spPr>
      </p:pic>
      <p:sp>
        <p:nvSpPr>
          <p:cNvPr id="43021" name="Rettangolo 15"/>
          <p:cNvSpPr>
            <a:spLocks noChangeArrowheads="1"/>
          </p:cNvSpPr>
          <p:nvPr/>
        </p:nvSpPr>
        <p:spPr bwMode="auto">
          <a:xfrm>
            <a:off x="323850" y="260350"/>
            <a:ext cx="7056438" cy="831850"/>
          </a:xfrm>
          <a:prstGeom prst="rect">
            <a:avLst/>
          </a:prstGeom>
          <a:noFill/>
          <a:ln w="9525">
            <a:noFill/>
            <a:miter lim="800000"/>
            <a:headEnd/>
            <a:tailEnd/>
          </a:ln>
        </p:spPr>
        <p:txBody>
          <a:bodyPr>
            <a:spAutoFit/>
          </a:bodyPr>
          <a:lstStyle/>
          <a:p>
            <a:r>
              <a:rPr lang="it-IT" sz="2400">
                <a:latin typeface="Calibri" pitchFamily="34" charset="0"/>
              </a:rPr>
              <a:t>Io sole  darò luce e calore ai semi appena germogliati e li farò crescere forti e robusti …</a:t>
            </a:r>
          </a:p>
        </p:txBody>
      </p:sp>
      <p:sp>
        <p:nvSpPr>
          <p:cNvPr id="43022" name="Rettangolo 16"/>
          <p:cNvSpPr>
            <a:spLocks noChangeArrowheads="1"/>
          </p:cNvSpPr>
          <p:nvPr/>
        </p:nvSpPr>
        <p:spPr bwMode="auto">
          <a:xfrm>
            <a:off x="395288" y="3789363"/>
            <a:ext cx="8424862" cy="830262"/>
          </a:xfrm>
          <a:prstGeom prst="rect">
            <a:avLst/>
          </a:prstGeom>
          <a:noFill/>
          <a:ln w="9525">
            <a:noFill/>
            <a:miter lim="800000"/>
            <a:headEnd/>
            <a:tailEnd/>
          </a:ln>
        </p:spPr>
        <p:txBody>
          <a:bodyPr>
            <a:spAutoFit/>
          </a:bodyPr>
          <a:lstStyle/>
          <a:p>
            <a:r>
              <a:rPr lang="it-IT">
                <a:latin typeface="Calibri" pitchFamily="34" charset="0"/>
              </a:rPr>
              <a:t>-</a:t>
            </a:r>
            <a:r>
              <a:rPr lang="it-IT" sz="2400">
                <a:latin typeface="Calibri" pitchFamily="34" charset="0"/>
              </a:rPr>
              <a:t>Allora diamoci da fare , forza vento, inizia a soffiare e a trasportare i semi laggiù- ordinò il sole</a:t>
            </a:r>
          </a:p>
        </p:txBody>
      </p:sp>
    </p:spTree>
  </p:cSld>
  <p:clrMapOvr>
    <a:masterClrMapping/>
  </p:clrMapOvr>
  <p:transition spd="med" advTm="18000">
    <p:wipe dir="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3" name="Picture 2" descr="Risultati immagini per immagini di semi di vario genere"/>
          <p:cNvPicPr>
            <a:picLocks noChangeAspect="1" noChangeArrowheads="1"/>
          </p:cNvPicPr>
          <p:nvPr/>
        </p:nvPicPr>
        <p:blipFill>
          <a:blip r:embed="rId2" cstate="print">
            <a:clrChange>
              <a:clrFrom>
                <a:srgbClr val="F2F3EE"/>
              </a:clrFrom>
              <a:clrTo>
                <a:srgbClr val="F2F3EE">
                  <a:alpha val="0"/>
                </a:srgbClr>
              </a:clrTo>
            </a:clrChange>
          </a:blip>
          <a:srcRect l="46602"/>
          <a:stretch>
            <a:fillRect/>
          </a:stretch>
        </p:blipFill>
        <p:spPr bwMode="auto">
          <a:xfrm>
            <a:off x="1116013" y="4868863"/>
            <a:ext cx="1152525" cy="1619250"/>
          </a:xfrm>
          <a:prstGeom prst="rect">
            <a:avLst/>
          </a:prstGeom>
          <a:noFill/>
          <a:ln w="9525">
            <a:noFill/>
            <a:miter lim="800000"/>
            <a:headEnd/>
            <a:tailEnd/>
          </a:ln>
        </p:spPr>
      </p:pic>
      <p:pic>
        <p:nvPicPr>
          <p:cNvPr id="44034" name="Picture 4" descr="Immagine correlata"/>
          <p:cNvPicPr>
            <a:picLocks noChangeAspect="1" noChangeArrowheads="1"/>
          </p:cNvPicPr>
          <p:nvPr/>
        </p:nvPicPr>
        <p:blipFill>
          <a:blip r:embed="rId3" cstate="print">
            <a:clrChange>
              <a:clrFrom>
                <a:srgbClr val="FEFEFE"/>
              </a:clrFrom>
              <a:clrTo>
                <a:srgbClr val="FEFEFE">
                  <a:alpha val="0"/>
                </a:srgbClr>
              </a:clrTo>
            </a:clrChange>
          </a:blip>
          <a:srcRect/>
          <a:stretch>
            <a:fillRect/>
          </a:stretch>
        </p:blipFill>
        <p:spPr bwMode="auto">
          <a:xfrm>
            <a:off x="1116013" y="2420938"/>
            <a:ext cx="1200150" cy="720725"/>
          </a:xfrm>
          <a:prstGeom prst="rect">
            <a:avLst/>
          </a:prstGeom>
          <a:noFill/>
          <a:ln w="9525">
            <a:noFill/>
            <a:miter lim="800000"/>
            <a:headEnd/>
            <a:tailEnd/>
          </a:ln>
        </p:spPr>
      </p:pic>
      <p:pic>
        <p:nvPicPr>
          <p:cNvPr id="44035" name="Picture 6" descr="Immagine correlata"/>
          <p:cNvPicPr>
            <a:picLocks noChangeAspect="1" noChangeArrowheads="1"/>
          </p:cNvPicPr>
          <p:nvPr/>
        </p:nvPicPr>
        <p:blipFill>
          <a:blip r:embed="rId4" cstate="print"/>
          <a:srcRect/>
          <a:stretch>
            <a:fillRect/>
          </a:stretch>
        </p:blipFill>
        <p:spPr bwMode="auto">
          <a:xfrm>
            <a:off x="4572000" y="3429000"/>
            <a:ext cx="1323975" cy="647700"/>
          </a:xfrm>
          <a:prstGeom prst="rect">
            <a:avLst/>
          </a:prstGeom>
          <a:noFill/>
          <a:ln w="9525">
            <a:noFill/>
            <a:miter lim="800000"/>
            <a:headEnd/>
            <a:tailEnd/>
          </a:ln>
        </p:spPr>
      </p:pic>
      <p:pic>
        <p:nvPicPr>
          <p:cNvPr id="44036" name="Picture 8" descr="Risultati immagini per immagini di semi di vario genere"/>
          <p:cNvPicPr>
            <a:picLocks noChangeAspect="1" noChangeArrowheads="1"/>
          </p:cNvPicPr>
          <p:nvPr/>
        </p:nvPicPr>
        <p:blipFill>
          <a:blip r:embed="rId5" cstate="print"/>
          <a:srcRect l="50854"/>
          <a:stretch>
            <a:fillRect/>
          </a:stretch>
        </p:blipFill>
        <p:spPr bwMode="auto">
          <a:xfrm>
            <a:off x="3492500" y="2708275"/>
            <a:ext cx="792163" cy="1209675"/>
          </a:xfrm>
          <a:prstGeom prst="rect">
            <a:avLst/>
          </a:prstGeom>
          <a:noFill/>
          <a:ln w="9525">
            <a:noFill/>
            <a:miter lim="800000"/>
            <a:headEnd/>
            <a:tailEnd/>
          </a:ln>
        </p:spPr>
      </p:pic>
      <p:pic>
        <p:nvPicPr>
          <p:cNvPr id="44037" name="Picture 10" descr="Immagine correlata"/>
          <p:cNvPicPr>
            <a:picLocks noChangeAspect="1" noChangeArrowheads="1"/>
          </p:cNvPicPr>
          <p:nvPr/>
        </p:nvPicPr>
        <p:blipFill>
          <a:blip r:embed="rId6" cstate="print"/>
          <a:srcRect/>
          <a:stretch>
            <a:fillRect/>
          </a:stretch>
        </p:blipFill>
        <p:spPr bwMode="auto">
          <a:xfrm>
            <a:off x="2987675" y="1628775"/>
            <a:ext cx="922338" cy="647700"/>
          </a:xfrm>
          <a:prstGeom prst="rect">
            <a:avLst/>
          </a:prstGeom>
          <a:noFill/>
          <a:ln w="9525">
            <a:noFill/>
            <a:miter lim="800000"/>
            <a:headEnd/>
            <a:tailEnd/>
          </a:ln>
        </p:spPr>
      </p:pic>
      <p:pic>
        <p:nvPicPr>
          <p:cNvPr id="44038" name="Picture 12" descr="Immagine correlata"/>
          <p:cNvPicPr>
            <a:picLocks noChangeAspect="1" noChangeArrowheads="1"/>
          </p:cNvPicPr>
          <p:nvPr/>
        </p:nvPicPr>
        <p:blipFill>
          <a:blip r:embed="rId7" cstate="print"/>
          <a:srcRect/>
          <a:stretch>
            <a:fillRect/>
          </a:stretch>
        </p:blipFill>
        <p:spPr bwMode="auto">
          <a:xfrm>
            <a:off x="1979613" y="1628775"/>
            <a:ext cx="863600" cy="647700"/>
          </a:xfrm>
          <a:prstGeom prst="rect">
            <a:avLst/>
          </a:prstGeom>
          <a:noFill/>
          <a:ln w="9525">
            <a:noFill/>
            <a:miter lim="800000"/>
            <a:headEnd/>
            <a:tailEnd/>
          </a:ln>
        </p:spPr>
      </p:pic>
      <p:pic>
        <p:nvPicPr>
          <p:cNvPr id="44039" name="Picture 14" descr="Risultati immagini per immagini di semi di vario genere"/>
          <p:cNvPicPr>
            <a:picLocks noChangeAspect="1" noChangeArrowheads="1"/>
          </p:cNvPicPr>
          <p:nvPr/>
        </p:nvPicPr>
        <p:blipFill>
          <a:blip r:embed="rId8" cstate="print"/>
          <a:srcRect/>
          <a:stretch>
            <a:fillRect/>
          </a:stretch>
        </p:blipFill>
        <p:spPr bwMode="auto">
          <a:xfrm>
            <a:off x="2339975" y="2420938"/>
            <a:ext cx="1006475" cy="792162"/>
          </a:xfrm>
          <a:prstGeom prst="rect">
            <a:avLst/>
          </a:prstGeom>
          <a:noFill/>
          <a:ln w="9525">
            <a:noFill/>
            <a:miter lim="800000"/>
            <a:headEnd/>
            <a:tailEnd/>
          </a:ln>
        </p:spPr>
      </p:pic>
      <p:pic>
        <p:nvPicPr>
          <p:cNvPr id="44040" name="Picture 16" descr="Risultati immagini per immagini di semi di vario genere"/>
          <p:cNvPicPr>
            <a:picLocks noChangeAspect="1" noChangeArrowheads="1"/>
          </p:cNvPicPr>
          <p:nvPr/>
        </p:nvPicPr>
        <p:blipFill>
          <a:blip r:embed="rId9" cstate="print"/>
          <a:srcRect/>
          <a:stretch>
            <a:fillRect/>
          </a:stretch>
        </p:blipFill>
        <p:spPr bwMode="auto">
          <a:xfrm>
            <a:off x="1547813" y="3141663"/>
            <a:ext cx="1250950" cy="647700"/>
          </a:xfrm>
          <a:prstGeom prst="rect">
            <a:avLst/>
          </a:prstGeom>
          <a:noFill/>
          <a:ln w="9525">
            <a:noFill/>
            <a:miter lim="800000"/>
            <a:headEnd/>
            <a:tailEnd/>
          </a:ln>
        </p:spPr>
      </p:pic>
      <p:pic>
        <p:nvPicPr>
          <p:cNvPr id="44041" name="Picture 18" descr="Risultati immagini per immagini di semi di vario genere"/>
          <p:cNvPicPr>
            <a:picLocks noChangeAspect="1" noChangeArrowheads="1"/>
          </p:cNvPicPr>
          <p:nvPr/>
        </p:nvPicPr>
        <p:blipFill>
          <a:blip r:embed="rId10" cstate="print">
            <a:clrChange>
              <a:clrFrom>
                <a:srgbClr val="BEACAC"/>
              </a:clrFrom>
              <a:clrTo>
                <a:srgbClr val="BEACAC">
                  <a:alpha val="0"/>
                </a:srgbClr>
              </a:clrTo>
            </a:clrChange>
          </a:blip>
          <a:srcRect/>
          <a:stretch>
            <a:fillRect/>
          </a:stretch>
        </p:blipFill>
        <p:spPr bwMode="auto">
          <a:xfrm>
            <a:off x="2555875" y="3573463"/>
            <a:ext cx="996950" cy="747712"/>
          </a:xfrm>
          <a:prstGeom prst="rect">
            <a:avLst/>
          </a:prstGeom>
          <a:noFill/>
          <a:ln w="9525">
            <a:noFill/>
            <a:miter lim="800000"/>
            <a:headEnd/>
            <a:tailEnd/>
          </a:ln>
        </p:spPr>
      </p:pic>
      <p:pic>
        <p:nvPicPr>
          <p:cNvPr id="44042" name="Picture 20" descr="Immagine correlata"/>
          <p:cNvPicPr>
            <a:picLocks noChangeAspect="1" noChangeArrowheads="1"/>
          </p:cNvPicPr>
          <p:nvPr/>
        </p:nvPicPr>
        <p:blipFill>
          <a:blip r:embed="rId11" cstate="print"/>
          <a:srcRect/>
          <a:stretch>
            <a:fillRect/>
          </a:stretch>
        </p:blipFill>
        <p:spPr bwMode="auto">
          <a:xfrm>
            <a:off x="468313" y="2997200"/>
            <a:ext cx="1090612" cy="719138"/>
          </a:xfrm>
          <a:prstGeom prst="rect">
            <a:avLst/>
          </a:prstGeom>
          <a:noFill/>
          <a:ln w="9525">
            <a:noFill/>
            <a:miter lim="800000"/>
            <a:headEnd/>
            <a:tailEnd/>
          </a:ln>
        </p:spPr>
      </p:pic>
      <p:pic>
        <p:nvPicPr>
          <p:cNvPr id="44043" name="Picture 2" descr="Risultati immagini per immagini di semi di vario genere"/>
          <p:cNvPicPr>
            <a:picLocks noChangeAspect="1" noChangeArrowheads="1"/>
          </p:cNvPicPr>
          <p:nvPr/>
        </p:nvPicPr>
        <p:blipFill>
          <a:blip r:embed="rId2" cstate="print">
            <a:clrChange>
              <a:clrFrom>
                <a:srgbClr val="EEF1E8"/>
              </a:clrFrom>
              <a:clrTo>
                <a:srgbClr val="EEF1E8">
                  <a:alpha val="0"/>
                </a:srgbClr>
              </a:clrTo>
            </a:clrChange>
          </a:blip>
          <a:srcRect r="53693"/>
          <a:stretch>
            <a:fillRect/>
          </a:stretch>
        </p:blipFill>
        <p:spPr bwMode="auto">
          <a:xfrm>
            <a:off x="2339975" y="4941888"/>
            <a:ext cx="936625" cy="1516062"/>
          </a:xfrm>
          <a:prstGeom prst="rect">
            <a:avLst/>
          </a:prstGeom>
          <a:noFill/>
          <a:ln w="9525">
            <a:noFill/>
            <a:miter lim="800000"/>
            <a:headEnd/>
            <a:tailEnd/>
          </a:ln>
        </p:spPr>
      </p:pic>
      <p:pic>
        <p:nvPicPr>
          <p:cNvPr id="44044" name="Picture 8" descr="Risultati immagini per immagini di semi di vario genere"/>
          <p:cNvPicPr>
            <a:picLocks noChangeAspect="1" noChangeArrowheads="1"/>
          </p:cNvPicPr>
          <p:nvPr/>
        </p:nvPicPr>
        <p:blipFill>
          <a:blip r:embed="rId5" cstate="print"/>
          <a:srcRect r="49770"/>
          <a:stretch>
            <a:fillRect/>
          </a:stretch>
        </p:blipFill>
        <p:spPr bwMode="auto">
          <a:xfrm>
            <a:off x="1258888" y="1484313"/>
            <a:ext cx="676275" cy="1008062"/>
          </a:xfrm>
          <a:prstGeom prst="rect">
            <a:avLst/>
          </a:prstGeom>
          <a:noFill/>
          <a:ln w="9525">
            <a:noFill/>
            <a:miter lim="800000"/>
            <a:headEnd/>
            <a:tailEnd/>
          </a:ln>
        </p:spPr>
      </p:pic>
      <p:pic>
        <p:nvPicPr>
          <p:cNvPr id="44045" name="Picture 2" descr="Risultati immagini per immagini di semi di alberi"/>
          <p:cNvPicPr>
            <a:picLocks noChangeAspect="1" noChangeArrowheads="1"/>
          </p:cNvPicPr>
          <p:nvPr/>
        </p:nvPicPr>
        <p:blipFill>
          <a:blip r:embed="rId12" cstate="print">
            <a:clrChange>
              <a:clrFrom>
                <a:srgbClr val="FDFDFD"/>
              </a:clrFrom>
              <a:clrTo>
                <a:srgbClr val="FDFDFD">
                  <a:alpha val="0"/>
                </a:srgbClr>
              </a:clrTo>
            </a:clrChange>
          </a:blip>
          <a:srcRect/>
          <a:stretch>
            <a:fillRect/>
          </a:stretch>
        </p:blipFill>
        <p:spPr bwMode="auto">
          <a:xfrm>
            <a:off x="3276600" y="3429000"/>
            <a:ext cx="3167063" cy="2232025"/>
          </a:xfrm>
          <a:prstGeom prst="rect">
            <a:avLst/>
          </a:prstGeom>
          <a:noFill/>
          <a:ln w="9525">
            <a:noFill/>
            <a:miter lim="800000"/>
            <a:headEnd/>
            <a:tailEnd/>
          </a:ln>
        </p:spPr>
      </p:pic>
      <p:pic>
        <p:nvPicPr>
          <p:cNvPr id="44046" name="Picture 4" descr="Risultati immagini per immagini di semi di alberi"/>
          <p:cNvPicPr>
            <a:picLocks noChangeAspect="1" noChangeArrowheads="1"/>
          </p:cNvPicPr>
          <p:nvPr/>
        </p:nvPicPr>
        <p:blipFill>
          <a:blip r:embed="rId13" cstate="print"/>
          <a:srcRect/>
          <a:stretch>
            <a:fillRect/>
          </a:stretch>
        </p:blipFill>
        <p:spPr bwMode="auto">
          <a:xfrm>
            <a:off x="1258888" y="3933825"/>
            <a:ext cx="1225550" cy="957263"/>
          </a:xfrm>
          <a:prstGeom prst="rect">
            <a:avLst/>
          </a:prstGeom>
          <a:noFill/>
          <a:ln w="9525">
            <a:noFill/>
            <a:miter lim="800000"/>
            <a:headEnd/>
            <a:tailEnd/>
          </a:ln>
        </p:spPr>
      </p:pic>
      <p:pic>
        <p:nvPicPr>
          <p:cNvPr id="44047" name="Picture 6" descr="Immagine correlata"/>
          <p:cNvPicPr>
            <a:picLocks noChangeAspect="1" noChangeArrowheads="1"/>
          </p:cNvPicPr>
          <p:nvPr/>
        </p:nvPicPr>
        <p:blipFill>
          <a:blip r:embed="rId14" cstate="print"/>
          <a:srcRect/>
          <a:stretch>
            <a:fillRect/>
          </a:stretch>
        </p:blipFill>
        <p:spPr bwMode="auto">
          <a:xfrm>
            <a:off x="4356100" y="2420938"/>
            <a:ext cx="1047750" cy="863600"/>
          </a:xfrm>
          <a:prstGeom prst="rect">
            <a:avLst/>
          </a:prstGeom>
          <a:noFill/>
          <a:ln w="9525">
            <a:noFill/>
            <a:miter lim="800000"/>
            <a:headEnd/>
            <a:tailEnd/>
          </a:ln>
        </p:spPr>
      </p:pic>
      <p:pic>
        <p:nvPicPr>
          <p:cNvPr id="44048" name="Picture 8" descr="Risultati immagini per immagini di semi di alberi"/>
          <p:cNvPicPr>
            <a:picLocks noChangeAspect="1" noChangeArrowheads="1"/>
          </p:cNvPicPr>
          <p:nvPr/>
        </p:nvPicPr>
        <p:blipFill>
          <a:blip r:embed="rId15" cstate="print"/>
          <a:srcRect t="25000"/>
          <a:stretch>
            <a:fillRect/>
          </a:stretch>
        </p:blipFill>
        <p:spPr bwMode="auto">
          <a:xfrm>
            <a:off x="3203575" y="5157788"/>
            <a:ext cx="1631950" cy="1223962"/>
          </a:xfrm>
          <a:prstGeom prst="rect">
            <a:avLst/>
          </a:prstGeom>
          <a:noFill/>
          <a:ln w="9525">
            <a:noFill/>
            <a:miter lim="800000"/>
            <a:headEnd/>
            <a:tailEnd/>
          </a:ln>
        </p:spPr>
      </p:pic>
      <p:pic>
        <p:nvPicPr>
          <p:cNvPr id="44049" name="Picture 10" descr="Risultati immagini per immagini di semi di alberi"/>
          <p:cNvPicPr>
            <a:picLocks noChangeAspect="1" noChangeArrowheads="1"/>
          </p:cNvPicPr>
          <p:nvPr/>
        </p:nvPicPr>
        <p:blipFill>
          <a:blip r:embed="rId16" cstate="print"/>
          <a:srcRect t="19398"/>
          <a:stretch>
            <a:fillRect/>
          </a:stretch>
        </p:blipFill>
        <p:spPr bwMode="auto">
          <a:xfrm>
            <a:off x="323850" y="3933825"/>
            <a:ext cx="893763" cy="719138"/>
          </a:xfrm>
          <a:prstGeom prst="rect">
            <a:avLst/>
          </a:prstGeom>
          <a:noFill/>
          <a:ln w="9525">
            <a:noFill/>
            <a:miter lim="800000"/>
            <a:headEnd/>
            <a:tailEnd/>
          </a:ln>
        </p:spPr>
      </p:pic>
      <p:pic>
        <p:nvPicPr>
          <p:cNvPr id="44050" name="Picture 12" descr="Risultati immagini per immagini di semi di alberi"/>
          <p:cNvPicPr>
            <a:picLocks noChangeAspect="1" noChangeArrowheads="1"/>
          </p:cNvPicPr>
          <p:nvPr/>
        </p:nvPicPr>
        <p:blipFill>
          <a:blip r:embed="rId17" cstate="print"/>
          <a:srcRect/>
          <a:stretch>
            <a:fillRect/>
          </a:stretch>
        </p:blipFill>
        <p:spPr bwMode="auto">
          <a:xfrm>
            <a:off x="3924300" y="1484313"/>
            <a:ext cx="1008063" cy="1008062"/>
          </a:xfrm>
          <a:prstGeom prst="rect">
            <a:avLst/>
          </a:prstGeom>
          <a:noFill/>
          <a:ln w="9525">
            <a:noFill/>
            <a:miter lim="800000"/>
            <a:headEnd/>
            <a:tailEnd/>
          </a:ln>
        </p:spPr>
      </p:pic>
      <p:pic>
        <p:nvPicPr>
          <p:cNvPr id="44051" name="Picture 14" descr="Risultati immagini per immagini di semi di alberi"/>
          <p:cNvPicPr>
            <a:picLocks noChangeAspect="1" noChangeArrowheads="1"/>
          </p:cNvPicPr>
          <p:nvPr/>
        </p:nvPicPr>
        <p:blipFill>
          <a:blip r:embed="rId18" cstate="print">
            <a:clrChange>
              <a:clrFrom>
                <a:srgbClr val="FFFFFF"/>
              </a:clrFrom>
              <a:clrTo>
                <a:srgbClr val="FFFFFF">
                  <a:alpha val="0"/>
                </a:srgbClr>
              </a:clrTo>
            </a:clrChange>
          </a:blip>
          <a:srcRect l="3024" t="30240" r="3233" b="24400"/>
          <a:stretch>
            <a:fillRect/>
          </a:stretch>
        </p:blipFill>
        <p:spPr bwMode="auto">
          <a:xfrm>
            <a:off x="2555875" y="4365625"/>
            <a:ext cx="1544638" cy="747713"/>
          </a:xfrm>
          <a:prstGeom prst="rect">
            <a:avLst/>
          </a:prstGeom>
          <a:noFill/>
          <a:ln w="9525">
            <a:noFill/>
            <a:miter lim="800000"/>
            <a:headEnd/>
            <a:tailEnd/>
          </a:ln>
        </p:spPr>
      </p:pic>
      <p:sp>
        <p:nvSpPr>
          <p:cNvPr id="44052" name="CasellaDiTesto 22"/>
          <p:cNvSpPr txBox="1">
            <a:spLocks noChangeArrowheads="1"/>
          </p:cNvSpPr>
          <p:nvPr/>
        </p:nvSpPr>
        <p:spPr bwMode="auto">
          <a:xfrm>
            <a:off x="1835150" y="115888"/>
            <a:ext cx="6769100" cy="647700"/>
          </a:xfrm>
          <a:prstGeom prst="rect">
            <a:avLst/>
          </a:prstGeom>
          <a:noFill/>
          <a:ln w="9525">
            <a:noFill/>
            <a:miter lim="800000"/>
            <a:headEnd/>
            <a:tailEnd/>
          </a:ln>
        </p:spPr>
        <p:txBody>
          <a:bodyPr>
            <a:spAutoFit/>
          </a:bodyPr>
          <a:lstStyle/>
          <a:p>
            <a:r>
              <a:rPr lang="it-IT">
                <a:latin typeface="Calibri" pitchFamily="34" charset="0"/>
              </a:rPr>
              <a:t>Un momento, un momento non siate precipitosi - disse l’albero. Il vento, per quanto forte sia, non può trasportarli tutti</a:t>
            </a:r>
          </a:p>
        </p:txBody>
      </p:sp>
      <p:pic>
        <p:nvPicPr>
          <p:cNvPr id="44053" name="Picture 2"/>
          <p:cNvPicPr>
            <a:picLocks noChangeAspect="1" noChangeArrowheads="1"/>
          </p:cNvPicPr>
          <p:nvPr/>
        </p:nvPicPr>
        <p:blipFill>
          <a:blip r:embed="rId19" cstate="print"/>
          <a:srcRect l="22502"/>
          <a:stretch>
            <a:fillRect/>
          </a:stretch>
        </p:blipFill>
        <p:spPr bwMode="auto">
          <a:xfrm>
            <a:off x="250825" y="188913"/>
            <a:ext cx="1406525" cy="1223962"/>
          </a:xfrm>
          <a:prstGeom prst="rect">
            <a:avLst/>
          </a:prstGeom>
          <a:noFill/>
          <a:ln w="9525">
            <a:noFill/>
            <a:miter lim="800000"/>
            <a:headEnd/>
            <a:tailEnd/>
          </a:ln>
        </p:spPr>
      </p:pic>
      <p:sp>
        <p:nvSpPr>
          <p:cNvPr id="44054" name="Rettangolo 24"/>
          <p:cNvSpPr>
            <a:spLocks noChangeArrowheads="1"/>
          </p:cNvSpPr>
          <p:nvPr/>
        </p:nvSpPr>
        <p:spPr bwMode="auto">
          <a:xfrm>
            <a:off x="5940425" y="1052513"/>
            <a:ext cx="2663825" cy="2308225"/>
          </a:xfrm>
          <a:prstGeom prst="rect">
            <a:avLst/>
          </a:prstGeom>
          <a:noFill/>
          <a:ln w="9525">
            <a:noFill/>
            <a:miter lim="800000"/>
            <a:headEnd/>
            <a:tailEnd/>
          </a:ln>
        </p:spPr>
        <p:txBody>
          <a:bodyPr>
            <a:spAutoFit/>
          </a:bodyPr>
          <a:lstStyle/>
          <a:p>
            <a:r>
              <a:rPr lang="it-IT">
                <a:latin typeface="Calibri" pitchFamily="34" charset="0"/>
              </a:rPr>
              <a:t>È vero,  ma noi semi possiamo collaborare con il vento e aiutarlo. Abbiamo inventato tanti trucchetti che ora vi presentiamo.</a:t>
            </a:r>
          </a:p>
          <a:p>
            <a:r>
              <a:rPr lang="it-IT">
                <a:latin typeface="Calibri" pitchFamily="34" charset="0"/>
              </a:rPr>
              <a:t> Venite nel nostro regno a conoscerci</a:t>
            </a:r>
          </a:p>
        </p:txBody>
      </p:sp>
      <p:sp>
        <p:nvSpPr>
          <p:cNvPr id="26" name="Esagono 25"/>
          <p:cNvSpPr/>
          <p:nvPr/>
        </p:nvSpPr>
        <p:spPr>
          <a:xfrm>
            <a:off x="0" y="1484313"/>
            <a:ext cx="6156325" cy="5040312"/>
          </a:xfrm>
          <a:prstGeom prst="hexagon">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27" name="Fumetto 3 26"/>
          <p:cNvSpPr/>
          <p:nvPr/>
        </p:nvSpPr>
        <p:spPr>
          <a:xfrm rot="2477366">
            <a:off x="5595938" y="750888"/>
            <a:ext cx="3173412" cy="3014662"/>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dirty="0">
              <a:noFill/>
            </a:endParaRPr>
          </a:p>
        </p:txBody>
      </p:sp>
      <p:sp>
        <p:nvSpPr>
          <p:cNvPr id="29" name="Fumetto 3 28"/>
          <p:cNvSpPr/>
          <p:nvPr/>
        </p:nvSpPr>
        <p:spPr>
          <a:xfrm rot="4382809">
            <a:off x="5941219" y="3866356"/>
            <a:ext cx="2846388" cy="2524125"/>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4058" name="Rettangolo 29"/>
          <p:cNvSpPr>
            <a:spLocks noChangeArrowheads="1"/>
          </p:cNvSpPr>
          <p:nvPr/>
        </p:nvSpPr>
        <p:spPr bwMode="auto">
          <a:xfrm>
            <a:off x="6443663" y="3860800"/>
            <a:ext cx="2016125" cy="2308225"/>
          </a:xfrm>
          <a:prstGeom prst="rect">
            <a:avLst/>
          </a:prstGeom>
          <a:noFill/>
          <a:ln w="9525">
            <a:noFill/>
            <a:miter lim="800000"/>
            <a:headEnd/>
            <a:tailEnd/>
          </a:ln>
        </p:spPr>
        <p:txBody>
          <a:bodyPr>
            <a:spAutoFit/>
          </a:bodyPr>
          <a:lstStyle/>
          <a:p>
            <a:r>
              <a:rPr lang="it-IT">
                <a:latin typeface="Calibri" pitchFamily="34" charset="0"/>
              </a:rPr>
              <a:t>Senza il nostro contributo le piantine non crescono, noi saremo  i protagonisti della rinascita del bosco e del prato</a:t>
            </a:r>
          </a:p>
        </p:txBody>
      </p:sp>
    </p:spTree>
  </p:cSld>
  <p:clrMapOvr>
    <a:masterClrMapping/>
  </p:clrMapOvr>
  <p:transition spd="med" advTm="18000">
    <p:wipe dir="r"/>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7" name="CasellaDiTesto 3"/>
          <p:cNvSpPr txBox="1">
            <a:spLocks noChangeArrowheads="1"/>
          </p:cNvSpPr>
          <p:nvPr/>
        </p:nvSpPr>
        <p:spPr bwMode="auto">
          <a:xfrm>
            <a:off x="0" y="0"/>
            <a:ext cx="9144000" cy="1938338"/>
          </a:xfrm>
          <a:prstGeom prst="rect">
            <a:avLst/>
          </a:prstGeom>
          <a:noFill/>
          <a:ln w="9525">
            <a:noFill/>
            <a:miter lim="800000"/>
            <a:headEnd/>
            <a:tailEnd/>
          </a:ln>
        </p:spPr>
        <p:txBody>
          <a:bodyPr>
            <a:spAutoFit/>
          </a:bodyPr>
          <a:lstStyle/>
          <a:p>
            <a:r>
              <a:rPr lang="it-IT" sz="2400">
                <a:latin typeface="Calibri" pitchFamily="34" charset="0"/>
              </a:rPr>
              <a:t>Noi che ci facciamo trasportare dal vento, siamo i più fortunati, non facciamo alcuna  fatica anzi è piacevole volare nell’aria, andiamo di qua, di là, ci alziamo  su, su sempre più in alto verso il cielo, poi scendiamo e quando il vento è stanco di  soffiare ci appoggiamo a terra… ecco ora siamo pronti a penetrare nel terreno   </a:t>
            </a:r>
          </a:p>
        </p:txBody>
      </p:sp>
      <p:pic>
        <p:nvPicPr>
          <p:cNvPr id="45058" name="Picture 2" descr="Immagine correlata"/>
          <p:cNvPicPr>
            <a:picLocks noChangeAspect="1" noChangeArrowheads="1"/>
          </p:cNvPicPr>
          <p:nvPr/>
        </p:nvPicPr>
        <p:blipFill>
          <a:blip r:embed="rId2" cstate="print"/>
          <a:srcRect/>
          <a:stretch>
            <a:fillRect/>
          </a:stretch>
        </p:blipFill>
        <p:spPr bwMode="auto">
          <a:xfrm>
            <a:off x="179388" y="1989138"/>
            <a:ext cx="4238625" cy="2087562"/>
          </a:xfrm>
          <a:prstGeom prst="rect">
            <a:avLst/>
          </a:prstGeom>
          <a:noFill/>
          <a:ln w="9525">
            <a:noFill/>
            <a:miter lim="800000"/>
            <a:headEnd/>
            <a:tailEnd/>
          </a:ln>
        </p:spPr>
      </p:pic>
      <p:sp>
        <p:nvSpPr>
          <p:cNvPr id="45059" name="CasellaDiTesto 6"/>
          <p:cNvSpPr txBox="1">
            <a:spLocks noChangeArrowheads="1"/>
          </p:cNvSpPr>
          <p:nvPr/>
        </p:nvSpPr>
        <p:spPr bwMode="auto">
          <a:xfrm>
            <a:off x="179388" y="4076700"/>
            <a:ext cx="4248150" cy="1939925"/>
          </a:xfrm>
          <a:prstGeom prst="rect">
            <a:avLst/>
          </a:prstGeom>
          <a:noFill/>
          <a:ln w="9525">
            <a:noFill/>
            <a:miter lim="800000"/>
            <a:headEnd/>
            <a:tailEnd/>
          </a:ln>
        </p:spPr>
        <p:txBody>
          <a:bodyPr>
            <a:spAutoFit/>
          </a:bodyPr>
          <a:lstStyle/>
          <a:p>
            <a:r>
              <a:rPr lang="it-IT" sz="2400">
                <a:latin typeface="Calibri" pitchFamily="34" charset="0"/>
              </a:rPr>
              <a:t>Io seme del “dente del Leone”sono dotato di un piccolo paracadute simile ad un ombrellino che mi permette meglio di volare </a:t>
            </a:r>
          </a:p>
        </p:txBody>
      </p:sp>
      <p:pic>
        <p:nvPicPr>
          <p:cNvPr id="45060" name="Picture 5"/>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2700338" y="5345113"/>
            <a:ext cx="1760537" cy="1512887"/>
          </a:xfrm>
          <a:prstGeom prst="rect">
            <a:avLst/>
          </a:prstGeom>
          <a:noFill/>
          <a:ln w="9525">
            <a:noFill/>
            <a:miter lim="800000"/>
            <a:headEnd/>
            <a:tailEnd/>
          </a:ln>
        </p:spPr>
      </p:pic>
      <p:pic>
        <p:nvPicPr>
          <p:cNvPr id="45061" name="Picture 3"/>
          <p:cNvPicPr>
            <a:picLocks noChangeAspect="1" noChangeArrowheads="1"/>
          </p:cNvPicPr>
          <p:nvPr/>
        </p:nvPicPr>
        <p:blipFill>
          <a:blip r:embed="rId4" cstate="print"/>
          <a:srcRect/>
          <a:stretch>
            <a:fillRect/>
          </a:stretch>
        </p:blipFill>
        <p:spPr bwMode="auto">
          <a:xfrm>
            <a:off x="5003800" y="1916113"/>
            <a:ext cx="3816350" cy="2089150"/>
          </a:xfrm>
          <a:prstGeom prst="rect">
            <a:avLst/>
          </a:prstGeom>
          <a:noFill/>
          <a:ln w="9525">
            <a:noFill/>
            <a:miter lim="800000"/>
            <a:headEnd/>
            <a:tailEnd/>
          </a:ln>
        </p:spPr>
      </p:pic>
      <p:pic>
        <p:nvPicPr>
          <p:cNvPr id="45062" name="Picture 2" descr="Risultati immagini per immagini del dente di leone fiore"/>
          <p:cNvPicPr>
            <a:picLocks noChangeAspect="1" noChangeArrowheads="1"/>
          </p:cNvPicPr>
          <p:nvPr/>
        </p:nvPicPr>
        <p:blipFill>
          <a:blip r:embed="rId5" cstate="print"/>
          <a:srcRect/>
          <a:stretch>
            <a:fillRect/>
          </a:stretch>
        </p:blipFill>
        <p:spPr bwMode="auto">
          <a:xfrm>
            <a:off x="7019925" y="4076700"/>
            <a:ext cx="1844675" cy="1223963"/>
          </a:xfrm>
          <a:prstGeom prst="rect">
            <a:avLst/>
          </a:prstGeom>
          <a:noFill/>
          <a:ln w="9525">
            <a:noFill/>
            <a:miter lim="800000"/>
            <a:headEnd/>
            <a:tailEnd/>
          </a:ln>
        </p:spPr>
      </p:pic>
      <p:pic>
        <p:nvPicPr>
          <p:cNvPr id="45063" name="Picture 4" descr="Immagine correlata"/>
          <p:cNvPicPr>
            <a:picLocks noChangeAspect="1" noChangeArrowheads="1"/>
          </p:cNvPicPr>
          <p:nvPr/>
        </p:nvPicPr>
        <p:blipFill>
          <a:blip r:embed="rId6" cstate="print"/>
          <a:srcRect/>
          <a:stretch>
            <a:fillRect/>
          </a:stretch>
        </p:blipFill>
        <p:spPr bwMode="auto">
          <a:xfrm>
            <a:off x="-3997325" y="3789363"/>
            <a:ext cx="2478087" cy="1651000"/>
          </a:xfrm>
          <a:prstGeom prst="rect">
            <a:avLst/>
          </a:prstGeom>
          <a:noFill/>
          <a:ln w="9525">
            <a:noFill/>
            <a:miter lim="800000"/>
            <a:headEnd/>
            <a:tailEnd/>
          </a:ln>
        </p:spPr>
      </p:pic>
      <p:pic>
        <p:nvPicPr>
          <p:cNvPr id="45064" name="Picture 6" descr="Immagine correlata"/>
          <p:cNvPicPr>
            <a:picLocks noChangeAspect="1" noChangeArrowheads="1"/>
          </p:cNvPicPr>
          <p:nvPr/>
        </p:nvPicPr>
        <p:blipFill>
          <a:blip r:embed="rId7" cstate="print"/>
          <a:srcRect/>
          <a:stretch>
            <a:fillRect/>
          </a:stretch>
        </p:blipFill>
        <p:spPr bwMode="auto">
          <a:xfrm>
            <a:off x="6516688" y="5373688"/>
            <a:ext cx="1584325" cy="1130300"/>
          </a:xfrm>
          <a:prstGeom prst="rect">
            <a:avLst/>
          </a:prstGeom>
          <a:noFill/>
          <a:ln w="9525">
            <a:noFill/>
            <a:miter lim="800000"/>
            <a:headEnd/>
            <a:tailEnd/>
          </a:ln>
        </p:spPr>
      </p:pic>
      <p:pic>
        <p:nvPicPr>
          <p:cNvPr id="45065" name="Picture 2" descr="Risultati immagini per immagini del dente di leone fiore"/>
          <p:cNvPicPr>
            <a:picLocks noChangeAspect="1" noChangeArrowheads="1"/>
          </p:cNvPicPr>
          <p:nvPr/>
        </p:nvPicPr>
        <p:blipFill>
          <a:blip r:embed="rId8" cstate="print"/>
          <a:srcRect/>
          <a:stretch>
            <a:fillRect/>
          </a:stretch>
        </p:blipFill>
        <p:spPr bwMode="auto">
          <a:xfrm>
            <a:off x="4572000" y="4221163"/>
            <a:ext cx="1223963" cy="1714500"/>
          </a:xfrm>
          <a:prstGeom prst="rect">
            <a:avLst/>
          </a:prstGeom>
          <a:noFill/>
          <a:ln w="9525">
            <a:noFill/>
            <a:miter lim="800000"/>
            <a:headEnd/>
            <a:tailEnd/>
          </a:ln>
        </p:spPr>
      </p:pic>
    </p:spTree>
  </p:cSld>
  <p:clrMapOvr>
    <a:masterClrMapping/>
  </p:clrMapOvr>
  <p:transition spd="med" advTm="18000">
    <p:wipe dir="r"/>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9"/>
          <p:cNvPicPr>
            <a:picLocks noChangeAspect="1" noChangeArrowheads="1"/>
          </p:cNvPicPr>
          <p:nvPr/>
        </p:nvPicPr>
        <p:blipFill>
          <a:blip r:embed="rId2" cstate="print"/>
          <a:srcRect l="23085" t="16903" b="19465"/>
          <a:stretch>
            <a:fillRect/>
          </a:stretch>
        </p:blipFill>
        <p:spPr bwMode="auto">
          <a:xfrm>
            <a:off x="239376" y="245861"/>
            <a:ext cx="2638751" cy="2880000"/>
          </a:xfrm>
          <a:prstGeom prst="rect">
            <a:avLst/>
          </a:prstGeom>
          <a:noFill/>
          <a:ln w="76200">
            <a:solidFill>
              <a:srgbClr val="FFC000"/>
            </a:solidFill>
            <a:miter lim="800000"/>
            <a:headEnd/>
            <a:tailEnd/>
          </a:ln>
        </p:spPr>
      </p:pic>
      <p:sp>
        <p:nvSpPr>
          <p:cNvPr id="2" name="Titolo 1"/>
          <p:cNvSpPr>
            <a:spLocks noGrp="1"/>
          </p:cNvSpPr>
          <p:nvPr>
            <p:ph type="title"/>
          </p:nvPr>
        </p:nvSpPr>
        <p:spPr>
          <a:xfrm>
            <a:off x="4002608" y="161406"/>
            <a:ext cx="3737391" cy="910601"/>
          </a:xfrm>
        </p:spPr>
        <p:txBody>
          <a:bodyPr>
            <a:noAutofit/>
          </a:bodyPr>
          <a:lstStyle/>
          <a:p>
            <a:r>
              <a:rPr lang="it-IT" sz="2000" dirty="0" smtClean="0">
                <a:solidFill>
                  <a:srgbClr val="000000"/>
                </a:solidFill>
              </a:rPr>
              <a:t>CIAO BAMBINI!</a:t>
            </a:r>
            <a:endParaRPr lang="it-IT" sz="2000" dirty="0">
              <a:solidFill>
                <a:srgbClr val="000000"/>
              </a:solidFill>
            </a:endParaRPr>
          </a:p>
        </p:txBody>
      </p:sp>
      <p:sp>
        <p:nvSpPr>
          <p:cNvPr id="9" name="Fumetto 3 8"/>
          <p:cNvSpPr/>
          <p:nvPr/>
        </p:nvSpPr>
        <p:spPr>
          <a:xfrm>
            <a:off x="3708000" y="87053"/>
            <a:ext cx="4557385" cy="1157955"/>
          </a:xfrm>
          <a:prstGeom prst="wedgeEllipseCallout">
            <a:avLst>
              <a:gd name="adj1" fmla="val -79991"/>
              <a:gd name="adj2" fmla="val 52122"/>
            </a:avLst>
          </a:prstGeom>
          <a:no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40962" name="AutoShape 2" descr="C:\Users\Milena\Pictures\piante colombo\Ipianta colombo.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0964" name="AutoShape 4" descr="C:\Users\Milena\Pictures\piante colombo\Ipianta colombo.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40966" name="AutoShape 6" descr="C:\Users\Milena\Pictures\piante colombo\Ipianta colombo.webp"/>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14" name="Rettangolo 13"/>
          <p:cNvSpPr/>
          <p:nvPr/>
        </p:nvSpPr>
        <p:spPr>
          <a:xfrm>
            <a:off x="3030738" y="1310959"/>
            <a:ext cx="3082523" cy="2246769"/>
          </a:xfrm>
          <a:prstGeom prst="rect">
            <a:avLst/>
          </a:prstGeom>
        </p:spPr>
        <p:txBody>
          <a:bodyPr wrap="square">
            <a:spAutoFit/>
          </a:bodyPr>
          <a:lstStyle/>
          <a:p>
            <a:r>
              <a:rPr lang="it-IT" sz="2000" dirty="0"/>
              <a:t>In inverno do l’impressione</a:t>
            </a:r>
          </a:p>
          <a:p>
            <a:r>
              <a:rPr lang="it-IT" sz="2000" dirty="0"/>
              <a:t>di dormire, invece, ogni anno in questo periodo, ecco che i miei rami si riempiono di fiorellini bianchi che diventeranno olive piene d’olio. </a:t>
            </a:r>
          </a:p>
        </p:txBody>
      </p:sp>
      <p:pic>
        <p:nvPicPr>
          <p:cNvPr id="40968" name="Picture 8" descr="Immagine correlata"/>
          <p:cNvPicPr>
            <a:picLocks noChangeAspect="1" noChangeArrowheads="1"/>
          </p:cNvPicPr>
          <p:nvPr/>
        </p:nvPicPr>
        <p:blipFill>
          <a:blip r:embed="rId3" cstate="print"/>
          <a:srcRect/>
          <a:stretch>
            <a:fillRect/>
          </a:stretch>
        </p:blipFill>
        <p:spPr bwMode="auto">
          <a:xfrm>
            <a:off x="5994990" y="2221628"/>
            <a:ext cx="2920293" cy="4390511"/>
          </a:xfrm>
          <a:prstGeom prst="rect">
            <a:avLst/>
          </a:prstGeom>
          <a:noFill/>
          <a:ln w="76200">
            <a:solidFill>
              <a:srgbClr val="FFC000"/>
            </a:solidFill>
          </a:ln>
        </p:spPr>
      </p:pic>
      <p:pic>
        <p:nvPicPr>
          <p:cNvPr id="4" name="Immagine 3">
            <a:extLst>
              <a:ext uri="{FF2B5EF4-FFF2-40B4-BE49-F238E27FC236}">
                <a16:creationId xmlns:a16="http://schemas.microsoft.com/office/drawing/2014/main" xmlns="" id="{AC0F08EC-3DF4-48E3-AC55-92FE94E4E461}"/>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239376" y="3623679"/>
            <a:ext cx="4548524" cy="2988460"/>
          </a:xfrm>
          <a:prstGeom prst="rect">
            <a:avLst/>
          </a:prstGeom>
          <a:ln w="76200">
            <a:solidFill>
              <a:srgbClr val="FFC000"/>
            </a:solidFill>
          </a:ln>
        </p:spPr>
      </p:pic>
    </p:spTree>
    <p:extLst>
      <p:ext uri="{BB962C8B-B14F-4D97-AF65-F5344CB8AC3E}">
        <p14:creationId xmlns:p14="http://schemas.microsoft.com/office/powerpoint/2010/main" xmlns="" val="4158512782"/>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edge">
                                      <p:cBhvr>
                                        <p:cTn id="7" dur="2000"/>
                                        <p:tgtEl>
                                          <p:spTgt spid="2"/>
                                        </p:tgtEl>
                                      </p:cBhvr>
                                    </p:animEffect>
                                  </p:childTnLst>
                                </p:cTn>
                              </p:par>
                              <p:par>
                                <p:cTn id="8" presetID="2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edge">
                                      <p:cBhvr>
                                        <p:cTn id="1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1" name="Picture 4" descr="Risultati immagini per immagine dei semi dell'acero albero"/>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250825" y="1052513"/>
            <a:ext cx="3014663" cy="2060575"/>
          </a:xfrm>
          <a:prstGeom prst="rect">
            <a:avLst/>
          </a:prstGeom>
          <a:noFill/>
          <a:ln w="9525">
            <a:noFill/>
            <a:miter lim="800000"/>
            <a:headEnd/>
            <a:tailEnd/>
          </a:ln>
        </p:spPr>
      </p:pic>
      <p:pic>
        <p:nvPicPr>
          <p:cNvPr id="46082" name="Picture 6" descr="Risultati immagini per immagine dei semi dell'acero albero"/>
          <p:cNvPicPr>
            <a:picLocks noChangeAspect="1" noChangeArrowheads="1"/>
          </p:cNvPicPr>
          <p:nvPr/>
        </p:nvPicPr>
        <p:blipFill>
          <a:blip r:embed="rId3" cstate="print"/>
          <a:srcRect/>
          <a:stretch>
            <a:fillRect/>
          </a:stretch>
        </p:blipFill>
        <p:spPr bwMode="auto">
          <a:xfrm>
            <a:off x="7596188" y="1196975"/>
            <a:ext cx="1377950" cy="1223963"/>
          </a:xfrm>
          <a:prstGeom prst="rect">
            <a:avLst/>
          </a:prstGeom>
          <a:noFill/>
          <a:ln w="9525">
            <a:noFill/>
            <a:miter lim="800000"/>
            <a:headEnd/>
            <a:tailEnd/>
          </a:ln>
        </p:spPr>
      </p:pic>
      <p:pic>
        <p:nvPicPr>
          <p:cNvPr id="46083" name="Picture 8" descr="Immagine correlata"/>
          <p:cNvPicPr>
            <a:picLocks noChangeAspect="1" noChangeArrowheads="1"/>
          </p:cNvPicPr>
          <p:nvPr/>
        </p:nvPicPr>
        <p:blipFill>
          <a:blip r:embed="rId4" cstate="print">
            <a:clrChange>
              <a:clrFrom>
                <a:srgbClr val="FFFFFF"/>
              </a:clrFrom>
              <a:clrTo>
                <a:srgbClr val="FFFFFF">
                  <a:alpha val="0"/>
                </a:srgbClr>
              </a:clrTo>
            </a:clrChange>
          </a:blip>
          <a:srcRect/>
          <a:stretch>
            <a:fillRect/>
          </a:stretch>
        </p:blipFill>
        <p:spPr bwMode="auto">
          <a:xfrm>
            <a:off x="5292725" y="692150"/>
            <a:ext cx="2403475" cy="2232025"/>
          </a:xfrm>
          <a:prstGeom prst="rect">
            <a:avLst/>
          </a:prstGeom>
          <a:noFill/>
          <a:ln w="9525">
            <a:noFill/>
            <a:miter lim="800000"/>
            <a:headEnd/>
            <a:tailEnd/>
          </a:ln>
        </p:spPr>
      </p:pic>
      <p:pic>
        <p:nvPicPr>
          <p:cNvPr id="46084" name="Picture 5"/>
          <p:cNvPicPr>
            <a:picLocks noChangeAspect="1" noChangeArrowheads="1"/>
          </p:cNvPicPr>
          <p:nvPr/>
        </p:nvPicPr>
        <p:blipFill>
          <a:blip r:embed="rId5" cstate="print"/>
          <a:srcRect/>
          <a:stretch>
            <a:fillRect/>
          </a:stretch>
        </p:blipFill>
        <p:spPr bwMode="auto">
          <a:xfrm>
            <a:off x="323850" y="4149725"/>
            <a:ext cx="1857375" cy="2457450"/>
          </a:xfrm>
          <a:prstGeom prst="rect">
            <a:avLst/>
          </a:prstGeom>
          <a:noFill/>
          <a:ln w="9525">
            <a:noFill/>
            <a:miter lim="800000"/>
            <a:headEnd/>
            <a:tailEnd/>
          </a:ln>
        </p:spPr>
      </p:pic>
      <p:pic>
        <p:nvPicPr>
          <p:cNvPr id="46085" name="Picture 12" descr="Risultati immagini per immagine di samare frutti"/>
          <p:cNvPicPr>
            <a:picLocks noChangeAspect="1" noChangeArrowheads="1"/>
          </p:cNvPicPr>
          <p:nvPr/>
        </p:nvPicPr>
        <p:blipFill>
          <a:blip r:embed="rId6" cstate="print"/>
          <a:srcRect/>
          <a:stretch>
            <a:fillRect/>
          </a:stretch>
        </p:blipFill>
        <p:spPr bwMode="auto">
          <a:xfrm>
            <a:off x="2484438" y="4868863"/>
            <a:ext cx="2403475" cy="1584325"/>
          </a:xfrm>
          <a:prstGeom prst="rect">
            <a:avLst/>
          </a:prstGeom>
          <a:noFill/>
          <a:ln w="9525">
            <a:noFill/>
            <a:miter lim="800000"/>
            <a:headEnd/>
            <a:tailEnd/>
          </a:ln>
        </p:spPr>
      </p:pic>
      <p:pic>
        <p:nvPicPr>
          <p:cNvPr id="46086" name="Picture 10" descr="Risultati immagini per immagine di samare frutti"/>
          <p:cNvPicPr>
            <a:picLocks noChangeAspect="1" noChangeArrowheads="1"/>
          </p:cNvPicPr>
          <p:nvPr/>
        </p:nvPicPr>
        <p:blipFill>
          <a:blip r:embed="rId7" cstate="print"/>
          <a:srcRect/>
          <a:stretch>
            <a:fillRect/>
          </a:stretch>
        </p:blipFill>
        <p:spPr bwMode="auto">
          <a:xfrm>
            <a:off x="5219700" y="4797425"/>
            <a:ext cx="1822450" cy="1655763"/>
          </a:xfrm>
          <a:prstGeom prst="rect">
            <a:avLst/>
          </a:prstGeom>
          <a:noFill/>
          <a:ln w="9525">
            <a:noFill/>
            <a:miter lim="800000"/>
            <a:headEnd/>
            <a:tailEnd/>
          </a:ln>
        </p:spPr>
      </p:pic>
      <p:sp>
        <p:nvSpPr>
          <p:cNvPr id="46087" name="CasellaDiTesto 9"/>
          <p:cNvSpPr txBox="1">
            <a:spLocks noChangeArrowheads="1"/>
          </p:cNvSpPr>
          <p:nvPr/>
        </p:nvSpPr>
        <p:spPr bwMode="auto">
          <a:xfrm>
            <a:off x="2700338" y="6381750"/>
            <a:ext cx="2376487" cy="368300"/>
          </a:xfrm>
          <a:prstGeom prst="rect">
            <a:avLst/>
          </a:prstGeom>
          <a:noFill/>
          <a:ln w="9525">
            <a:noFill/>
            <a:miter lim="800000"/>
            <a:headEnd/>
            <a:tailEnd/>
          </a:ln>
        </p:spPr>
        <p:txBody>
          <a:bodyPr>
            <a:spAutoFit/>
          </a:bodyPr>
          <a:lstStyle/>
          <a:p>
            <a:r>
              <a:rPr lang="it-IT">
                <a:latin typeface="Calibri" pitchFamily="34" charset="0"/>
              </a:rPr>
              <a:t>Frutti dell’acero</a:t>
            </a:r>
          </a:p>
        </p:txBody>
      </p:sp>
      <p:sp>
        <p:nvSpPr>
          <p:cNvPr id="46088" name="CasellaDiTesto 10"/>
          <p:cNvSpPr txBox="1">
            <a:spLocks noChangeArrowheads="1"/>
          </p:cNvSpPr>
          <p:nvPr/>
        </p:nvSpPr>
        <p:spPr bwMode="auto">
          <a:xfrm>
            <a:off x="5219700" y="6453188"/>
            <a:ext cx="1944688" cy="369887"/>
          </a:xfrm>
          <a:prstGeom prst="rect">
            <a:avLst/>
          </a:prstGeom>
          <a:noFill/>
          <a:ln w="9525">
            <a:noFill/>
            <a:miter lim="800000"/>
            <a:headEnd/>
            <a:tailEnd/>
          </a:ln>
        </p:spPr>
        <p:txBody>
          <a:bodyPr>
            <a:spAutoFit/>
          </a:bodyPr>
          <a:lstStyle/>
          <a:p>
            <a:r>
              <a:rPr lang="it-IT">
                <a:latin typeface="Calibri" pitchFamily="34" charset="0"/>
              </a:rPr>
              <a:t>Frutti del frassino</a:t>
            </a:r>
          </a:p>
        </p:txBody>
      </p:sp>
      <p:pic>
        <p:nvPicPr>
          <p:cNvPr id="46089" name="Picture 2" descr="Immagine correlata"/>
          <p:cNvPicPr>
            <a:picLocks noChangeAspect="1" noChangeArrowheads="1"/>
          </p:cNvPicPr>
          <p:nvPr/>
        </p:nvPicPr>
        <p:blipFill>
          <a:blip r:embed="rId8" cstate="print"/>
          <a:srcRect b="20000"/>
          <a:stretch>
            <a:fillRect/>
          </a:stretch>
        </p:blipFill>
        <p:spPr bwMode="auto">
          <a:xfrm>
            <a:off x="7164388" y="4797425"/>
            <a:ext cx="1766887" cy="1152525"/>
          </a:xfrm>
          <a:prstGeom prst="rect">
            <a:avLst/>
          </a:prstGeom>
          <a:noFill/>
          <a:ln w="9525">
            <a:noFill/>
            <a:miter lim="800000"/>
            <a:headEnd/>
            <a:tailEnd/>
          </a:ln>
        </p:spPr>
      </p:pic>
      <p:pic>
        <p:nvPicPr>
          <p:cNvPr id="46090" name="Picture 3"/>
          <p:cNvPicPr>
            <a:picLocks noChangeAspect="1" noChangeArrowheads="1"/>
          </p:cNvPicPr>
          <p:nvPr/>
        </p:nvPicPr>
        <p:blipFill>
          <a:blip r:embed="rId9" cstate="print"/>
          <a:srcRect/>
          <a:stretch>
            <a:fillRect/>
          </a:stretch>
        </p:blipFill>
        <p:spPr bwMode="auto">
          <a:xfrm>
            <a:off x="3492500" y="1341438"/>
            <a:ext cx="1635125" cy="1223962"/>
          </a:xfrm>
          <a:prstGeom prst="rect">
            <a:avLst/>
          </a:prstGeom>
          <a:noFill/>
          <a:ln w="9525">
            <a:noFill/>
            <a:miter lim="800000"/>
            <a:headEnd/>
            <a:tailEnd/>
          </a:ln>
        </p:spPr>
      </p:pic>
      <p:sp>
        <p:nvSpPr>
          <p:cNvPr id="46091" name="CasellaDiTesto 13"/>
          <p:cNvSpPr txBox="1">
            <a:spLocks noChangeArrowheads="1"/>
          </p:cNvSpPr>
          <p:nvPr/>
        </p:nvSpPr>
        <p:spPr bwMode="auto">
          <a:xfrm>
            <a:off x="395288" y="333375"/>
            <a:ext cx="8424862" cy="830263"/>
          </a:xfrm>
          <a:prstGeom prst="rect">
            <a:avLst/>
          </a:prstGeom>
          <a:noFill/>
          <a:ln w="9525">
            <a:noFill/>
            <a:miter lim="800000"/>
            <a:headEnd/>
            <a:tailEnd/>
          </a:ln>
        </p:spPr>
        <p:txBody>
          <a:bodyPr>
            <a:spAutoFit/>
          </a:bodyPr>
          <a:lstStyle/>
          <a:p>
            <a:r>
              <a:rPr lang="it-IT" sz="2400">
                <a:latin typeface="Calibri" pitchFamily="34" charset="0"/>
              </a:rPr>
              <a:t>Anche noi amiamo giocare a volare col vento perchè i nostri frutti sono provvisti di due ali sottili o ciuffi di peli </a:t>
            </a:r>
          </a:p>
        </p:txBody>
      </p:sp>
      <p:sp>
        <p:nvSpPr>
          <p:cNvPr id="46092" name="CasellaDiTesto 14"/>
          <p:cNvSpPr txBox="1">
            <a:spLocks noChangeArrowheads="1"/>
          </p:cNvSpPr>
          <p:nvPr/>
        </p:nvSpPr>
        <p:spPr bwMode="auto">
          <a:xfrm>
            <a:off x="323850" y="2924175"/>
            <a:ext cx="8820150" cy="831850"/>
          </a:xfrm>
          <a:prstGeom prst="rect">
            <a:avLst/>
          </a:prstGeom>
          <a:noFill/>
          <a:ln w="9525">
            <a:noFill/>
            <a:miter lim="800000"/>
            <a:headEnd/>
            <a:tailEnd/>
          </a:ln>
        </p:spPr>
        <p:txBody>
          <a:bodyPr>
            <a:spAutoFit/>
          </a:bodyPr>
          <a:lstStyle/>
          <a:p>
            <a:r>
              <a:rPr lang="it-IT" sz="2400">
                <a:latin typeface="Garamond" pitchFamily="18" charset="0"/>
                <a:ea typeface="Times New Roman" pitchFamily="18" charset="0"/>
                <a:cs typeface="Helvetica" pitchFamily="34" charset="0"/>
              </a:rPr>
              <a:t>Basta un soffio di vento a staccare i nostri frutti maturi dalla pianta e a mantenerli sospesi nell'aria fino a trascinarli via per grandi distanze.</a:t>
            </a:r>
            <a:r>
              <a:rPr lang="it-IT" sz="2400">
                <a:latin typeface="Calibri" pitchFamily="34" charset="0"/>
                <a:ea typeface="Times New Roman" pitchFamily="18" charset="0"/>
              </a:rPr>
              <a:t> </a:t>
            </a:r>
          </a:p>
        </p:txBody>
      </p:sp>
    </p:spTree>
  </p:cSld>
  <p:clrMapOvr>
    <a:masterClrMapping/>
  </p:clrMapOvr>
  <p:transition spd="med" advTm="18000">
    <p:wipe dir="r"/>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5" name="Picture 2" descr="Immagine correlata"/>
          <p:cNvPicPr>
            <a:picLocks noChangeAspect="1" noChangeArrowheads="1"/>
          </p:cNvPicPr>
          <p:nvPr/>
        </p:nvPicPr>
        <p:blipFill>
          <a:blip r:embed="rId2" cstate="print"/>
          <a:srcRect b="21423"/>
          <a:stretch>
            <a:fillRect/>
          </a:stretch>
        </p:blipFill>
        <p:spPr bwMode="auto">
          <a:xfrm>
            <a:off x="6659563" y="2924175"/>
            <a:ext cx="1800225" cy="1296988"/>
          </a:xfrm>
          <a:prstGeom prst="rect">
            <a:avLst/>
          </a:prstGeom>
          <a:noFill/>
          <a:ln w="9525">
            <a:noFill/>
            <a:miter lim="800000"/>
            <a:headEnd/>
            <a:tailEnd/>
          </a:ln>
        </p:spPr>
      </p:pic>
      <p:sp>
        <p:nvSpPr>
          <p:cNvPr id="47106" name="Rettangolo 2"/>
          <p:cNvSpPr>
            <a:spLocks noChangeArrowheads="1"/>
          </p:cNvSpPr>
          <p:nvPr/>
        </p:nvSpPr>
        <p:spPr bwMode="auto">
          <a:xfrm>
            <a:off x="6659563" y="1196975"/>
            <a:ext cx="1873250" cy="1200150"/>
          </a:xfrm>
          <a:prstGeom prst="rect">
            <a:avLst/>
          </a:prstGeom>
          <a:noFill/>
          <a:ln w="9525">
            <a:noFill/>
            <a:miter lim="800000"/>
            <a:headEnd/>
            <a:tailEnd/>
          </a:ln>
        </p:spPr>
        <p:txBody>
          <a:bodyPr>
            <a:spAutoFit/>
          </a:bodyPr>
          <a:lstStyle/>
          <a:p>
            <a:r>
              <a:rPr lang="it-IT">
                <a:latin typeface="Calibri" pitchFamily="34" charset="0"/>
              </a:rPr>
              <a:t>Il mio seme ha un involucro che si attacca al pelo o alle piume</a:t>
            </a:r>
          </a:p>
        </p:txBody>
      </p:sp>
      <p:pic>
        <p:nvPicPr>
          <p:cNvPr id="47107" name="Picture 2" descr="Risultati immagini per foto di animali che trasportano semi"/>
          <p:cNvPicPr>
            <a:picLocks noChangeAspect="1" noChangeArrowheads="1"/>
          </p:cNvPicPr>
          <p:nvPr/>
        </p:nvPicPr>
        <p:blipFill>
          <a:blip r:embed="rId3" cstate="print"/>
          <a:srcRect/>
          <a:stretch>
            <a:fillRect/>
          </a:stretch>
        </p:blipFill>
        <p:spPr bwMode="auto">
          <a:xfrm>
            <a:off x="611188" y="3284538"/>
            <a:ext cx="2857500" cy="2667000"/>
          </a:xfrm>
          <a:prstGeom prst="rect">
            <a:avLst/>
          </a:prstGeom>
          <a:noFill/>
          <a:ln w="9525">
            <a:noFill/>
            <a:miter lim="800000"/>
            <a:headEnd/>
            <a:tailEnd/>
          </a:ln>
        </p:spPr>
      </p:pic>
      <p:pic>
        <p:nvPicPr>
          <p:cNvPr id="47108" name="Picture 2" descr="Risultati immagini per foto di animali che trasportano semi"/>
          <p:cNvPicPr>
            <a:picLocks noChangeAspect="1" noChangeArrowheads="1"/>
          </p:cNvPicPr>
          <p:nvPr/>
        </p:nvPicPr>
        <p:blipFill>
          <a:blip r:embed="rId4" cstate="print"/>
          <a:srcRect l="29980" t="44444" r="33376" b="6667"/>
          <a:stretch>
            <a:fillRect/>
          </a:stretch>
        </p:blipFill>
        <p:spPr bwMode="auto">
          <a:xfrm>
            <a:off x="468313" y="1557338"/>
            <a:ext cx="1582737" cy="1584325"/>
          </a:xfrm>
          <a:prstGeom prst="rect">
            <a:avLst/>
          </a:prstGeom>
          <a:noFill/>
          <a:ln w="9525">
            <a:noFill/>
            <a:miter lim="800000"/>
            <a:headEnd/>
            <a:tailEnd/>
          </a:ln>
        </p:spPr>
      </p:pic>
      <p:sp>
        <p:nvSpPr>
          <p:cNvPr id="47109" name="Rettangolo 5"/>
          <p:cNvSpPr>
            <a:spLocks noChangeArrowheads="1"/>
          </p:cNvSpPr>
          <p:nvPr/>
        </p:nvSpPr>
        <p:spPr bwMode="auto">
          <a:xfrm>
            <a:off x="611188" y="333375"/>
            <a:ext cx="7561262" cy="1200150"/>
          </a:xfrm>
          <a:prstGeom prst="rect">
            <a:avLst/>
          </a:prstGeom>
          <a:noFill/>
          <a:ln w="9525">
            <a:noFill/>
            <a:miter lim="800000"/>
            <a:headEnd/>
            <a:tailEnd/>
          </a:ln>
        </p:spPr>
        <p:txBody>
          <a:bodyPr>
            <a:spAutoFit/>
          </a:bodyPr>
          <a:lstStyle/>
          <a:p>
            <a:r>
              <a:rPr lang="it-IT">
                <a:latin typeface="Calibri" pitchFamily="34" charset="0"/>
              </a:rPr>
              <a:t>Noi invece non sfruttiamo il vento ma gli animali utilizzando le nostre spine, setole, uncini.</a:t>
            </a:r>
          </a:p>
          <a:p>
            <a:r>
              <a:rPr lang="it-IT">
                <a:latin typeface="Calibri" pitchFamily="34" charset="0"/>
              </a:rPr>
              <a:t>- Gli animali? - chiese il Pruno </a:t>
            </a:r>
          </a:p>
          <a:p>
            <a:r>
              <a:rPr lang="it-IT">
                <a:latin typeface="Calibri" pitchFamily="34" charset="0"/>
              </a:rPr>
              <a:t>Sì proprio loro</a:t>
            </a:r>
          </a:p>
        </p:txBody>
      </p:sp>
      <p:sp>
        <p:nvSpPr>
          <p:cNvPr id="47110" name="CasellaDiTesto 6"/>
          <p:cNvSpPr txBox="1">
            <a:spLocks noChangeArrowheads="1"/>
          </p:cNvSpPr>
          <p:nvPr/>
        </p:nvSpPr>
        <p:spPr bwMode="auto">
          <a:xfrm>
            <a:off x="3276600" y="1484313"/>
            <a:ext cx="1511300" cy="2032000"/>
          </a:xfrm>
          <a:prstGeom prst="rect">
            <a:avLst/>
          </a:prstGeom>
          <a:noFill/>
          <a:ln w="9525">
            <a:noFill/>
            <a:miter lim="800000"/>
            <a:headEnd/>
            <a:tailEnd/>
          </a:ln>
        </p:spPr>
        <p:txBody>
          <a:bodyPr>
            <a:spAutoFit/>
          </a:bodyPr>
          <a:lstStyle/>
          <a:p>
            <a:r>
              <a:rPr lang="it-IT">
                <a:latin typeface="Calibri" pitchFamily="34" charset="0"/>
              </a:rPr>
              <a:t>Siamo dotati di piccoli uncini e ci aggrappiamo alla pelliccia dell’animale</a:t>
            </a:r>
          </a:p>
          <a:p>
            <a:endParaRPr lang="it-IT">
              <a:latin typeface="Calibri" pitchFamily="34" charset="0"/>
            </a:endParaRPr>
          </a:p>
        </p:txBody>
      </p:sp>
      <p:sp>
        <p:nvSpPr>
          <p:cNvPr id="8" name="Fumetto 3 7"/>
          <p:cNvSpPr/>
          <p:nvPr/>
        </p:nvSpPr>
        <p:spPr>
          <a:xfrm rot="4430593">
            <a:off x="2759075" y="1306513"/>
            <a:ext cx="2103437" cy="2217738"/>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47112" name="Rettangolo 8"/>
          <p:cNvSpPr>
            <a:spLocks noChangeArrowheads="1"/>
          </p:cNvSpPr>
          <p:nvPr/>
        </p:nvSpPr>
        <p:spPr bwMode="auto">
          <a:xfrm>
            <a:off x="4787900" y="5229225"/>
            <a:ext cx="2089150" cy="646113"/>
          </a:xfrm>
          <a:prstGeom prst="rect">
            <a:avLst/>
          </a:prstGeom>
          <a:noFill/>
          <a:ln w="9525">
            <a:noFill/>
            <a:miter lim="800000"/>
            <a:headEnd/>
            <a:tailEnd/>
          </a:ln>
        </p:spPr>
        <p:txBody>
          <a:bodyPr>
            <a:spAutoFit/>
          </a:bodyPr>
          <a:lstStyle/>
          <a:p>
            <a:r>
              <a:rPr lang="it-IT" b="1">
                <a:latin typeface="Calibri" pitchFamily="34" charset="0"/>
              </a:rPr>
              <a:t>io sono il seme di un frutto spinoso </a:t>
            </a:r>
            <a:endParaRPr lang="it-IT">
              <a:latin typeface="Calibri" pitchFamily="34" charset="0"/>
            </a:endParaRPr>
          </a:p>
        </p:txBody>
      </p:sp>
      <p:sp>
        <p:nvSpPr>
          <p:cNvPr id="47113" name="Rettangolo 9"/>
          <p:cNvSpPr>
            <a:spLocks noChangeArrowheads="1"/>
          </p:cNvSpPr>
          <p:nvPr/>
        </p:nvSpPr>
        <p:spPr bwMode="auto">
          <a:xfrm>
            <a:off x="539750" y="5949950"/>
            <a:ext cx="8064500" cy="646113"/>
          </a:xfrm>
          <a:prstGeom prst="rect">
            <a:avLst/>
          </a:prstGeom>
          <a:noFill/>
          <a:ln w="9525">
            <a:noFill/>
            <a:miter lim="800000"/>
            <a:headEnd/>
            <a:tailEnd/>
          </a:ln>
        </p:spPr>
        <p:txBody>
          <a:bodyPr>
            <a:spAutoFit/>
          </a:bodyPr>
          <a:lstStyle/>
          <a:p>
            <a:endParaRPr lang="it-IT">
              <a:solidFill>
                <a:srgbClr val="000000"/>
              </a:solidFill>
              <a:cs typeface="Times New Roman" pitchFamily="18" charset="0"/>
            </a:endParaRPr>
          </a:p>
          <a:p>
            <a:endParaRPr lang="it-IT">
              <a:solidFill>
                <a:srgbClr val="000000"/>
              </a:solidFill>
              <a:cs typeface="Times New Roman" pitchFamily="18" charset="0"/>
            </a:endParaRPr>
          </a:p>
        </p:txBody>
      </p:sp>
      <p:pic>
        <p:nvPicPr>
          <p:cNvPr id="47114" name="Picture 3"/>
          <p:cNvPicPr>
            <a:picLocks noChangeAspect="1" noChangeArrowheads="1"/>
          </p:cNvPicPr>
          <p:nvPr/>
        </p:nvPicPr>
        <p:blipFill>
          <a:blip r:embed="rId5" cstate="print"/>
          <a:srcRect/>
          <a:stretch>
            <a:fillRect/>
          </a:stretch>
        </p:blipFill>
        <p:spPr bwMode="auto">
          <a:xfrm>
            <a:off x="4140200" y="3500438"/>
            <a:ext cx="1031875" cy="936625"/>
          </a:xfrm>
          <a:prstGeom prst="rect">
            <a:avLst/>
          </a:prstGeom>
          <a:noFill/>
          <a:ln w="57150">
            <a:solidFill>
              <a:srgbClr val="002060"/>
            </a:solidFill>
            <a:miter lim="800000"/>
            <a:headEnd/>
            <a:tailEnd/>
          </a:ln>
        </p:spPr>
      </p:pic>
      <p:sp>
        <p:nvSpPr>
          <p:cNvPr id="13" name="Connettore 12"/>
          <p:cNvSpPr/>
          <p:nvPr/>
        </p:nvSpPr>
        <p:spPr>
          <a:xfrm>
            <a:off x="971550" y="4005263"/>
            <a:ext cx="647700" cy="792162"/>
          </a:xfrm>
          <a:prstGeom prst="flowChartConnector">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
        <p:nvSpPr>
          <p:cNvPr id="14" name="Fumetto 3 13"/>
          <p:cNvSpPr/>
          <p:nvPr/>
        </p:nvSpPr>
        <p:spPr>
          <a:xfrm>
            <a:off x="6516688" y="908050"/>
            <a:ext cx="2159000" cy="1873250"/>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47117" name="Picture 4" descr="Immagine correlata"/>
          <p:cNvPicPr>
            <a:picLocks noChangeAspect="1" noChangeArrowheads="1"/>
          </p:cNvPicPr>
          <p:nvPr/>
        </p:nvPicPr>
        <p:blipFill>
          <a:blip r:embed="rId6" cstate="print"/>
          <a:srcRect/>
          <a:stretch>
            <a:fillRect/>
          </a:stretch>
        </p:blipFill>
        <p:spPr bwMode="auto">
          <a:xfrm>
            <a:off x="7019925" y="4365625"/>
            <a:ext cx="1584325" cy="1296988"/>
          </a:xfrm>
          <a:prstGeom prst="rect">
            <a:avLst/>
          </a:prstGeom>
          <a:noFill/>
          <a:ln w="9525">
            <a:noFill/>
            <a:miter lim="800000"/>
            <a:headEnd/>
            <a:tailEnd/>
          </a:ln>
        </p:spPr>
      </p:pic>
      <p:sp>
        <p:nvSpPr>
          <p:cNvPr id="16" name="Freccia a destra 15"/>
          <p:cNvSpPr/>
          <p:nvPr/>
        </p:nvSpPr>
        <p:spPr>
          <a:xfrm>
            <a:off x="3132138" y="5445125"/>
            <a:ext cx="1584325" cy="2159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spTree>
  </p:cSld>
  <p:clrMapOvr>
    <a:masterClrMapping/>
  </p:clrMapOvr>
  <p:transition spd="med" advTm="18000">
    <p:wipe dir="r"/>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29" name="Picture 24" descr="Immagine correlata"/>
          <p:cNvPicPr>
            <a:picLocks noChangeAspect="1" noChangeArrowheads="1"/>
          </p:cNvPicPr>
          <p:nvPr/>
        </p:nvPicPr>
        <p:blipFill>
          <a:blip r:embed="rId2" cstate="print"/>
          <a:srcRect/>
          <a:stretch>
            <a:fillRect/>
          </a:stretch>
        </p:blipFill>
        <p:spPr bwMode="auto">
          <a:xfrm>
            <a:off x="0" y="1268413"/>
            <a:ext cx="2419350" cy="1368425"/>
          </a:xfrm>
          <a:prstGeom prst="rect">
            <a:avLst/>
          </a:prstGeom>
          <a:noFill/>
          <a:ln w="9525">
            <a:noFill/>
            <a:miter lim="800000"/>
            <a:headEnd/>
            <a:tailEnd/>
          </a:ln>
        </p:spPr>
      </p:pic>
      <p:pic>
        <p:nvPicPr>
          <p:cNvPr id="48130" name="Picture 8" descr="Immagine correlata"/>
          <p:cNvPicPr>
            <a:picLocks noChangeAspect="1" noChangeArrowheads="1"/>
          </p:cNvPicPr>
          <p:nvPr/>
        </p:nvPicPr>
        <p:blipFill>
          <a:blip r:embed="rId3" cstate="print"/>
          <a:srcRect/>
          <a:stretch>
            <a:fillRect/>
          </a:stretch>
        </p:blipFill>
        <p:spPr bwMode="auto">
          <a:xfrm>
            <a:off x="7021513" y="1341438"/>
            <a:ext cx="2122487" cy="1366837"/>
          </a:xfrm>
          <a:prstGeom prst="rect">
            <a:avLst/>
          </a:prstGeom>
          <a:noFill/>
          <a:ln w="9525">
            <a:noFill/>
            <a:miter lim="800000"/>
            <a:headEnd/>
            <a:tailEnd/>
          </a:ln>
        </p:spPr>
      </p:pic>
      <p:pic>
        <p:nvPicPr>
          <p:cNvPr id="48131" name="Picture 10" descr="Risultati immagini per foto di animali che trasportano semi"/>
          <p:cNvPicPr>
            <a:picLocks noChangeAspect="1" noChangeArrowheads="1"/>
          </p:cNvPicPr>
          <p:nvPr/>
        </p:nvPicPr>
        <p:blipFill>
          <a:blip r:embed="rId4" cstate="print"/>
          <a:srcRect/>
          <a:stretch>
            <a:fillRect/>
          </a:stretch>
        </p:blipFill>
        <p:spPr bwMode="auto">
          <a:xfrm>
            <a:off x="0" y="4770438"/>
            <a:ext cx="1316038" cy="2087562"/>
          </a:xfrm>
          <a:prstGeom prst="rect">
            <a:avLst/>
          </a:prstGeom>
          <a:noFill/>
          <a:ln w="9525">
            <a:noFill/>
            <a:miter lim="800000"/>
            <a:headEnd/>
            <a:tailEnd/>
          </a:ln>
        </p:spPr>
      </p:pic>
      <p:pic>
        <p:nvPicPr>
          <p:cNvPr id="48132" name="Picture 12" descr="Risultati immagini per foto di animali che trasportano semi"/>
          <p:cNvPicPr>
            <a:picLocks noChangeAspect="1" noChangeArrowheads="1"/>
          </p:cNvPicPr>
          <p:nvPr/>
        </p:nvPicPr>
        <p:blipFill>
          <a:blip r:embed="rId5" cstate="print"/>
          <a:srcRect/>
          <a:stretch>
            <a:fillRect/>
          </a:stretch>
        </p:blipFill>
        <p:spPr bwMode="auto">
          <a:xfrm>
            <a:off x="1619250" y="4724400"/>
            <a:ext cx="2673350" cy="1728788"/>
          </a:xfrm>
          <a:prstGeom prst="rect">
            <a:avLst/>
          </a:prstGeom>
          <a:noFill/>
          <a:ln w="9525">
            <a:noFill/>
            <a:miter lim="800000"/>
            <a:headEnd/>
            <a:tailEnd/>
          </a:ln>
        </p:spPr>
      </p:pic>
      <p:pic>
        <p:nvPicPr>
          <p:cNvPr id="48133" name="Picture 14" descr="Immagine correlata"/>
          <p:cNvPicPr>
            <a:picLocks noChangeAspect="1" noChangeArrowheads="1"/>
          </p:cNvPicPr>
          <p:nvPr/>
        </p:nvPicPr>
        <p:blipFill>
          <a:blip r:embed="rId6" cstate="print"/>
          <a:srcRect/>
          <a:stretch>
            <a:fillRect/>
          </a:stretch>
        </p:blipFill>
        <p:spPr bwMode="auto">
          <a:xfrm>
            <a:off x="7848600" y="4692650"/>
            <a:ext cx="1295400" cy="2165350"/>
          </a:xfrm>
          <a:prstGeom prst="rect">
            <a:avLst/>
          </a:prstGeom>
          <a:noFill/>
          <a:ln w="9525">
            <a:noFill/>
            <a:miter lim="800000"/>
            <a:headEnd/>
            <a:tailEnd/>
          </a:ln>
        </p:spPr>
      </p:pic>
      <p:pic>
        <p:nvPicPr>
          <p:cNvPr id="48134" name="Picture 22" descr="Risultati immagini per foto di animali che trasportano semi"/>
          <p:cNvPicPr>
            <a:picLocks noChangeAspect="1" noChangeArrowheads="1"/>
          </p:cNvPicPr>
          <p:nvPr/>
        </p:nvPicPr>
        <p:blipFill>
          <a:blip r:embed="rId7" cstate="print"/>
          <a:srcRect/>
          <a:stretch>
            <a:fillRect/>
          </a:stretch>
        </p:blipFill>
        <p:spPr bwMode="auto">
          <a:xfrm>
            <a:off x="6732588" y="3068638"/>
            <a:ext cx="2165350" cy="1439862"/>
          </a:xfrm>
          <a:prstGeom prst="rect">
            <a:avLst/>
          </a:prstGeom>
          <a:noFill/>
          <a:ln w="9525">
            <a:noFill/>
            <a:miter lim="800000"/>
            <a:headEnd/>
            <a:tailEnd/>
          </a:ln>
        </p:spPr>
      </p:pic>
      <p:pic>
        <p:nvPicPr>
          <p:cNvPr id="48135" name="Picture 30" descr="Risultati immagini per foto di animali che trasportano semi"/>
          <p:cNvPicPr>
            <a:picLocks noChangeAspect="1" noChangeArrowheads="1"/>
          </p:cNvPicPr>
          <p:nvPr/>
        </p:nvPicPr>
        <p:blipFill>
          <a:blip r:embed="rId8" cstate="print"/>
          <a:srcRect/>
          <a:stretch>
            <a:fillRect/>
          </a:stretch>
        </p:blipFill>
        <p:spPr bwMode="auto">
          <a:xfrm>
            <a:off x="395288" y="2997200"/>
            <a:ext cx="2138362" cy="1511300"/>
          </a:xfrm>
          <a:prstGeom prst="rect">
            <a:avLst/>
          </a:prstGeom>
          <a:noFill/>
          <a:ln w="9525">
            <a:noFill/>
            <a:miter lim="800000"/>
            <a:headEnd/>
            <a:tailEnd/>
          </a:ln>
        </p:spPr>
      </p:pic>
      <p:pic>
        <p:nvPicPr>
          <p:cNvPr id="48136" name="Picture 32" descr="Risultati immagini per foto di animali che trasportano semi"/>
          <p:cNvPicPr>
            <a:picLocks noChangeAspect="1" noChangeArrowheads="1"/>
          </p:cNvPicPr>
          <p:nvPr/>
        </p:nvPicPr>
        <p:blipFill>
          <a:blip r:embed="rId9" cstate="print"/>
          <a:srcRect/>
          <a:stretch>
            <a:fillRect/>
          </a:stretch>
        </p:blipFill>
        <p:spPr bwMode="auto">
          <a:xfrm>
            <a:off x="3635375" y="2997200"/>
            <a:ext cx="1944688" cy="1574800"/>
          </a:xfrm>
          <a:prstGeom prst="rect">
            <a:avLst/>
          </a:prstGeom>
          <a:noFill/>
          <a:ln w="9525">
            <a:noFill/>
            <a:miter lim="800000"/>
            <a:headEnd/>
            <a:tailEnd/>
          </a:ln>
        </p:spPr>
      </p:pic>
      <p:pic>
        <p:nvPicPr>
          <p:cNvPr id="48137" name="Picture 34" descr="Immagine correlata"/>
          <p:cNvPicPr>
            <a:picLocks noChangeAspect="1" noChangeArrowheads="1"/>
          </p:cNvPicPr>
          <p:nvPr/>
        </p:nvPicPr>
        <p:blipFill>
          <a:blip r:embed="rId10" cstate="print"/>
          <a:srcRect/>
          <a:stretch>
            <a:fillRect/>
          </a:stretch>
        </p:blipFill>
        <p:spPr bwMode="auto">
          <a:xfrm>
            <a:off x="4859338" y="1341438"/>
            <a:ext cx="1951037" cy="1295400"/>
          </a:xfrm>
          <a:prstGeom prst="rect">
            <a:avLst/>
          </a:prstGeom>
          <a:noFill/>
          <a:ln w="9525">
            <a:noFill/>
            <a:miter lim="800000"/>
            <a:headEnd/>
            <a:tailEnd/>
          </a:ln>
        </p:spPr>
      </p:pic>
      <p:pic>
        <p:nvPicPr>
          <p:cNvPr id="48138" name="Picture 38" descr="Immagine correlata"/>
          <p:cNvPicPr>
            <a:picLocks noChangeAspect="1" noChangeArrowheads="1"/>
          </p:cNvPicPr>
          <p:nvPr/>
        </p:nvPicPr>
        <p:blipFill>
          <a:blip r:embed="rId11" cstate="print"/>
          <a:srcRect/>
          <a:stretch>
            <a:fillRect/>
          </a:stretch>
        </p:blipFill>
        <p:spPr bwMode="auto">
          <a:xfrm>
            <a:off x="2771775" y="1341438"/>
            <a:ext cx="1766888" cy="1295400"/>
          </a:xfrm>
          <a:prstGeom prst="rect">
            <a:avLst/>
          </a:prstGeom>
          <a:noFill/>
          <a:ln w="9525">
            <a:noFill/>
            <a:miter lim="800000"/>
            <a:headEnd/>
            <a:tailEnd/>
          </a:ln>
        </p:spPr>
      </p:pic>
      <p:sp>
        <p:nvSpPr>
          <p:cNvPr id="48139" name="CasellaDiTesto 11"/>
          <p:cNvSpPr txBox="1">
            <a:spLocks noChangeArrowheads="1"/>
          </p:cNvSpPr>
          <p:nvPr/>
        </p:nvSpPr>
        <p:spPr bwMode="auto">
          <a:xfrm>
            <a:off x="179388" y="188913"/>
            <a:ext cx="8785225" cy="830262"/>
          </a:xfrm>
          <a:prstGeom prst="rect">
            <a:avLst/>
          </a:prstGeom>
          <a:noFill/>
          <a:ln w="9525">
            <a:noFill/>
            <a:miter lim="800000"/>
            <a:headEnd/>
            <a:tailEnd/>
          </a:ln>
        </p:spPr>
        <p:txBody>
          <a:bodyPr>
            <a:spAutoFit/>
          </a:bodyPr>
          <a:lstStyle/>
          <a:p>
            <a:r>
              <a:rPr lang="it-IT" sz="2400">
                <a:latin typeface="Calibri" pitchFamily="34" charset="0"/>
              </a:rPr>
              <a:t>Guardate su  quanti tipi di  animali ci appiccichiamo e loro ci portano un po’ di qui, e un po’ di là mentre vanno alla ricerca di cibo</a:t>
            </a:r>
          </a:p>
        </p:txBody>
      </p:sp>
      <p:pic>
        <p:nvPicPr>
          <p:cNvPr id="48140" name="Picture 3"/>
          <p:cNvPicPr>
            <a:picLocks noChangeAspect="1" noChangeArrowheads="1"/>
          </p:cNvPicPr>
          <p:nvPr/>
        </p:nvPicPr>
        <p:blipFill>
          <a:blip r:embed="rId12" cstate="print"/>
          <a:srcRect/>
          <a:stretch>
            <a:fillRect/>
          </a:stretch>
        </p:blipFill>
        <p:spPr bwMode="auto">
          <a:xfrm>
            <a:off x="4932363" y="4797425"/>
            <a:ext cx="2568575" cy="1584325"/>
          </a:xfrm>
          <a:prstGeom prst="rect">
            <a:avLst/>
          </a:prstGeom>
          <a:noFill/>
          <a:ln w="9525">
            <a:noFill/>
            <a:miter lim="800000"/>
            <a:headEnd/>
            <a:tailEnd/>
          </a:ln>
        </p:spPr>
      </p:pic>
    </p:spTree>
  </p:cSld>
  <p:clrMapOvr>
    <a:masterClrMapping/>
  </p:clrMapOvr>
  <p:transition spd="med" advTm="18000">
    <p:wipe dir="r"/>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153" name="Picture 8" descr="Immagine correlata"/>
          <p:cNvPicPr>
            <a:picLocks noChangeAspect="1" noChangeArrowheads="1"/>
          </p:cNvPicPr>
          <p:nvPr/>
        </p:nvPicPr>
        <p:blipFill>
          <a:blip r:embed="rId2" cstate="print"/>
          <a:srcRect/>
          <a:stretch>
            <a:fillRect/>
          </a:stretch>
        </p:blipFill>
        <p:spPr bwMode="auto">
          <a:xfrm>
            <a:off x="7493000" y="1741488"/>
            <a:ext cx="2122488" cy="1368425"/>
          </a:xfrm>
          <a:prstGeom prst="rect">
            <a:avLst/>
          </a:prstGeom>
          <a:noFill/>
          <a:ln w="9525">
            <a:noFill/>
            <a:miter lim="800000"/>
            <a:headEnd/>
            <a:tailEnd/>
          </a:ln>
        </p:spPr>
      </p:pic>
      <p:pic>
        <p:nvPicPr>
          <p:cNvPr id="49154" name="Picture 10" descr="Risultati immagini per foto di animali che trasportano semi"/>
          <p:cNvPicPr>
            <a:picLocks noChangeAspect="1" noChangeArrowheads="1"/>
          </p:cNvPicPr>
          <p:nvPr/>
        </p:nvPicPr>
        <p:blipFill>
          <a:blip r:embed="rId3" cstate="print"/>
          <a:srcRect/>
          <a:stretch>
            <a:fillRect/>
          </a:stretch>
        </p:blipFill>
        <p:spPr bwMode="auto">
          <a:xfrm>
            <a:off x="0" y="4770438"/>
            <a:ext cx="1316038" cy="2087562"/>
          </a:xfrm>
          <a:prstGeom prst="rect">
            <a:avLst/>
          </a:prstGeom>
          <a:noFill/>
          <a:ln w="9525">
            <a:noFill/>
            <a:miter lim="800000"/>
            <a:headEnd/>
            <a:tailEnd/>
          </a:ln>
        </p:spPr>
      </p:pic>
      <p:pic>
        <p:nvPicPr>
          <p:cNvPr id="49155" name="Picture 12" descr="Risultati immagini per foto di animali che trasportano semi"/>
          <p:cNvPicPr>
            <a:picLocks noChangeAspect="1" noChangeArrowheads="1"/>
          </p:cNvPicPr>
          <p:nvPr/>
        </p:nvPicPr>
        <p:blipFill>
          <a:blip r:embed="rId4" cstate="print"/>
          <a:srcRect/>
          <a:stretch>
            <a:fillRect/>
          </a:stretch>
        </p:blipFill>
        <p:spPr bwMode="auto">
          <a:xfrm>
            <a:off x="688975" y="2665413"/>
            <a:ext cx="2671763" cy="1728787"/>
          </a:xfrm>
          <a:prstGeom prst="rect">
            <a:avLst/>
          </a:prstGeom>
          <a:noFill/>
          <a:ln w="9525">
            <a:noFill/>
            <a:miter lim="800000"/>
            <a:headEnd/>
            <a:tailEnd/>
          </a:ln>
        </p:spPr>
      </p:pic>
      <p:pic>
        <p:nvPicPr>
          <p:cNvPr id="49156" name="Picture 14" descr="Immagine correlata"/>
          <p:cNvPicPr>
            <a:picLocks noChangeAspect="1" noChangeArrowheads="1"/>
          </p:cNvPicPr>
          <p:nvPr/>
        </p:nvPicPr>
        <p:blipFill>
          <a:blip r:embed="rId5" cstate="print"/>
          <a:srcRect/>
          <a:stretch>
            <a:fillRect/>
          </a:stretch>
        </p:blipFill>
        <p:spPr bwMode="auto">
          <a:xfrm>
            <a:off x="7848600" y="4692650"/>
            <a:ext cx="1295400" cy="2165350"/>
          </a:xfrm>
          <a:prstGeom prst="rect">
            <a:avLst/>
          </a:prstGeom>
          <a:noFill/>
          <a:ln w="9525">
            <a:noFill/>
            <a:miter lim="800000"/>
            <a:headEnd/>
            <a:tailEnd/>
          </a:ln>
        </p:spPr>
      </p:pic>
      <p:pic>
        <p:nvPicPr>
          <p:cNvPr id="49157" name="Picture 22" descr="Risultati immagini per foto di animali che trasportano semi"/>
          <p:cNvPicPr>
            <a:picLocks noChangeAspect="1" noChangeArrowheads="1"/>
          </p:cNvPicPr>
          <p:nvPr/>
        </p:nvPicPr>
        <p:blipFill>
          <a:blip r:embed="rId6" cstate="print"/>
          <a:srcRect/>
          <a:stretch>
            <a:fillRect/>
          </a:stretch>
        </p:blipFill>
        <p:spPr bwMode="auto">
          <a:xfrm>
            <a:off x="2605088" y="1711325"/>
            <a:ext cx="2165350" cy="1439863"/>
          </a:xfrm>
          <a:prstGeom prst="rect">
            <a:avLst/>
          </a:prstGeom>
          <a:noFill/>
          <a:ln w="9525">
            <a:noFill/>
            <a:miter lim="800000"/>
            <a:headEnd/>
            <a:tailEnd/>
          </a:ln>
        </p:spPr>
      </p:pic>
      <p:pic>
        <p:nvPicPr>
          <p:cNvPr id="8" name="Picture 30" descr="Risultati immagini per foto di animali che trasportano semi"/>
          <p:cNvPicPr>
            <a:picLocks noChangeAspect="1" noChangeArrowheads="1"/>
          </p:cNvPicPr>
          <p:nvPr/>
        </p:nvPicPr>
        <p:blipFill>
          <a:blip r:embed="rId7" cstate="print"/>
          <a:srcRect/>
          <a:stretch>
            <a:fillRect/>
          </a:stretch>
        </p:blipFill>
        <p:spPr bwMode="auto">
          <a:xfrm>
            <a:off x="2548676" y="4509120"/>
            <a:ext cx="2138386" cy="2164694"/>
          </a:xfrm>
          <a:prstGeom prst="plus">
            <a:avLst>
              <a:gd name="adj" fmla="val 26322"/>
            </a:avLst>
          </a:prstGeom>
          <a:noFill/>
          <a:ln w="76200">
            <a:solidFill>
              <a:srgbClr val="FFFF00"/>
            </a:solidFill>
          </a:ln>
        </p:spPr>
      </p:pic>
      <p:pic>
        <p:nvPicPr>
          <p:cNvPr id="49159" name="Picture 32" descr="Risultati immagini per foto di animali che trasportano semi"/>
          <p:cNvPicPr>
            <a:picLocks noChangeAspect="1" noChangeArrowheads="1"/>
          </p:cNvPicPr>
          <p:nvPr/>
        </p:nvPicPr>
        <p:blipFill>
          <a:blip r:embed="rId8" cstate="print"/>
          <a:srcRect/>
          <a:stretch>
            <a:fillRect/>
          </a:stretch>
        </p:blipFill>
        <p:spPr bwMode="auto">
          <a:xfrm>
            <a:off x="5245100" y="3068638"/>
            <a:ext cx="1943100" cy="1574800"/>
          </a:xfrm>
          <a:prstGeom prst="rect">
            <a:avLst/>
          </a:prstGeom>
          <a:noFill/>
          <a:ln w="9525">
            <a:noFill/>
            <a:miter lim="800000"/>
            <a:headEnd/>
            <a:tailEnd/>
          </a:ln>
        </p:spPr>
      </p:pic>
      <p:pic>
        <p:nvPicPr>
          <p:cNvPr id="49160" name="Picture 34" descr="Immagine correlata"/>
          <p:cNvPicPr>
            <a:picLocks noChangeAspect="1" noChangeArrowheads="1"/>
          </p:cNvPicPr>
          <p:nvPr/>
        </p:nvPicPr>
        <p:blipFill>
          <a:blip r:embed="rId9" cstate="print"/>
          <a:srcRect/>
          <a:stretch>
            <a:fillRect/>
          </a:stretch>
        </p:blipFill>
        <p:spPr bwMode="auto">
          <a:xfrm>
            <a:off x="4873625" y="1268413"/>
            <a:ext cx="1951038" cy="1296987"/>
          </a:xfrm>
          <a:prstGeom prst="rect">
            <a:avLst/>
          </a:prstGeom>
          <a:noFill/>
          <a:ln w="9525">
            <a:noFill/>
            <a:miter lim="800000"/>
            <a:headEnd/>
            <a:tailEnd/>
          </a:ln>
        </p:spPr>
      </p:pic>
      <p:pic>
        <p:nvPicPr>
          <p:cNvPr id="11" name="Picture 38" descr="Immagine correlata"/>
          <p:cNvPicPr>
            <a:picLocks noChangeAspect="1" noChangeArrowheads="1"/>
          </p:cNvPicPr>
          <p:nvPr/>
        </p:nvPicPr>
        <p:blipFill>
          <a:blip r:embed="rId10" cstate="print"/>
          <a:srcRect/>
          <a:stretch>
            <a:fillRect/>
          </a:stretch>
        </p:blipFill>
        <p:spPr bwMode="auto">
          <a:xfrm>
            <a:off x="6614345" y="2539829"/>
            <a:ext cx="2485208" cy="1823364"/>
          </a:xfrm>
          <a:prstGeom prst="plus">
            <a:avLst>
              <a:gd name="adj" fmla="val 26497"/>
            </a:avLst>
          </a:prstGeom>
          <a:noFill/>
          <a:ln w="76200">
            <a:solidFill>
              <a:srgbClr val="FFFF00"/>
            </a:solidFill>
          </a:ln>
        </p:spPr>
      </p:pic>
      <p:sp>
        <p:nvSpPr>
          <p:cNvPr id="49162" name="CasellaDiTesto 11"/>
          <p:cNvSpPr txBox="1">
            <a:spLocks noChangeArrowheads="1"/>
          </p:cNvSpPr>
          <p:nvPr/>
        </p:nvSpPr>
        <p:spPr bwMode="auto">
          <a:xfrm>
            <a:off x="179388" y="188913"/>
            <a:ext cx="8785225" cy="830262"/>
          </a:xfrm>
          <a:prstGeom prst="rect">
            <a:avLst/>
          </a:prstGeom>
          <a:noFill/>
          <a:ln w="9525">
            <a:noFill/>
            <a:miter lim="800000"/>
            <a:headEnd/>
            <a:tailEnd/>
          </a:ln>
        </p:spPr>
        <p:txBody>
          <a:bodyPr>
            <a:spAutoFit/>
          </a:bodyPr>
          <a:lstStyle/>
          <a:p>
            <a:r>
              <a:rPr lang="it-IT" sz="2400">
                <a:latin typeface="Calibri" pitchFamily="34" charset="0"/>
              </a:rPr>
              <a:t>Guardate su  quanti tipi di  animali ci appiccichiamo e loro ci portano un po’ di qui, e un po’ di là mentre vanno alla ricerca di cibo</a:t>
            </a:r>
          </a:p>
        </p:txBody>
      </p:sp>
      <p:pic>
        <p:nvPicPr>
          <p:cNvPr id="49163" name="Picture 3"/>
          <p:cNvPicPr>
            <a:picLocks noChangeAspect="1" noChangeArrowheads="1"/>
          </p:cNvPicPr>
          <p:nvPr/>
        </p:nvPicPr>
        <p:blipFill>
          <a:blip r:embed="rId11" cstate="print"/>
          <a:srcRect/>
          <a:stretch>
            <a:fillRect/>
          </a:stretch>
        </p:blipFill>
        <p:spPr bwMode="auto">
          <a:xfrm>
            <a:off x="4932363" y="4797425"/>
            <a:ext cx="2568575" cy="1584325"/>
          </a:xfrm>
          <a:prstGeom prst="rect">
            <a:avLst/>
          </a:prstGeom>
          <a:noFill/>
          <a:ln w="9525">
            <a:noFill/>
            <a:miter lim="800000"/>
            <a:headEnd/>
            <a:tailEnd/>
          </a:ln>
        </p:spPr>
      </p:pic>
      <p:pic>
        <p:nvPicPr>
          <p:cNvPr id="2" name="Picture 24" descr="Immagine correlata"/>
          <p:cNvPicPr>
            <a:picLocks noChangeAspect="1" noChangeArrowheads="1"/>
          </p:cNvPicPr>
          <p:nvPr/>
        </p:nvPicPr>
        <p:blipFill>
          <a:blip r:embed="rId12" cstate="print"/>
          <a:srcRect/>
          <a:stretch>
            <a:fillRect/>
          </a:stretch>
        </p:blipFill>
        <p:spPr bwMode="auto">
          <a:xfrm>
            <a:off x="1" y="1268760"/>
            <a:ext cx="2728628" cy="1542974"/>
          </a:xfrm>
          <a:prstGeom prst="plus">
            <a:avLst/>
          </a:prstGeom>
          <a:noFill/>
          <a:ln w="76200">
            <a:solidFill>
              <a:srgbClr val="FFFF00"/>
            </a:solidFill>
          </a:ln>
        </p:spPr>
      </p:pic>
    </p:spTree>
  </p:cSld>
  <p:clrMapOvr>
    <a:masterClrMapping/>
  </p:clrMapOvr>
  <p:transition spd="med" advTm="18000">
    <p:wipe dir="r"/>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7" name="Picture 2"/>
          <p:cNvPicPr>
            <a:picLocks noChangeAspect="1" noChangeArrowheads="1"/>
          </p:cNvPicPr>
          <p:nvPr/>
        </p:nvPicPr>
        <p:blipFill>
          <a:blip r:embed="rId2" cstate="print"/>
          <a:srcRect/>
          <a:stretch>
            <a:fillRect/>
          </a:stretch>
        </p:blipFill>
        <p:spPr bwMode="auto">
          <a:xfrm>
            <a:off x="179388" y="188913"/>
            <a:ext cx="1655762" cy="1400175"/>
          </a:xfrm>
          <a:prstGeom prst="rect">
            <a:avLst/>
          </a:prstGeom>
          <a:noFill/>
          <a:ln w="9525">
            <a:noFill/>
            <a:miter lim="800000"/>
            <a:headEnd/>
            <a:tailEnd/>
          </a:ln>
        </p:spPr>
      </p:pic>
      <p:pic>
        <p:nvPicPr>
          <p:cNvPr id="50178" name="Picture 3"/>
          <p:cNvPicPr>
            <a:picLocks noChangeAspect="1" noChangeArrowheads="1"/>
          </p:cNvPicPr>
          <p:nvPr/>
        </p:nvPicPr>
        <p:blipFill>
          <a:blip r:embed="rId3" cstate="print"/>
          <a:srcRect/>
          <a:stretch>
            <a:fillRect/>
          </a:stretch>
        </p:blipFill>
        <p:spPr bwMode="auto">
          <a:xfrm>
            <a:off x="5975350" y="188913"/>
            <a:ext cx="1620838" cy="1412875"/>
          </a:xfrm>
          <a:prstGeom prst="rect">
            <a:avLst/>
          </a:prstGeom>
          <a:noFill/>
          <a:ln w="9525">
            <a:noFill/>
            <a:miter lim="800000"/>
            <a:headEnd/>
            <a:tailEnd/>
          </a:ln>
        </p:spPr>
      </p:pic>
      <p:sp>
        <p:nvSpPr>
          <p:cNvPr id="50179" name="Rettangolo 6"/>
          <p:cNvSpPr>
            <a:spLocks noChangeArrowheads="1"/>
          </p:cNvSpPr>
          <p:nvPr/>
        </p:nvSpPr>
        <p:spPr bwMode="auto">
          <a:xfrm>
            <a:off x="179388" y="1557338"/>
            <a:ext cx="1655762" cy="522287"/>
          </a:xfrm>
          <a:prstGeom prst="rect">
            <a:avLst/>
          </a:prstGeom>
          <a:noFill/>
          <a:ln w="9525">
            <a:noFill/>
            <a:miter lim="800000"/>
            <a:headEnd/>
            <a:tailEnd/>
          </a:ln>
        </p:spPr>
        <p:txBody>
          <a:bodyPr>
            <a:spAutoFit/>
          </a:bodyPr>
          <a:lstStyle/>
          <a:p>
            <a:r>
              <a:rPr lang="it-IT" sz="1400">
                <a:latin typeface="Calibri" pitchFamily="34" charset="0"/>
              </a:rPr>
              <a:t>I FRUTTI DEL SORBO DEGLI UCCELLATORI </a:t>
            </a:r>
          </a:p>
        </p:txBody>
      </p:sp>
      <p:sp>
        <p:nvSpPr>
          <p:cNvPr id="50180" name="Rettangolo 7"/>
          <p:cNvSpPr>
            <a:spLocks noChangeArrowheads="1"/>
          </p:cNvSpPr>
          <p:nvPr/>
        </p:nvSpPr>
        <p:spPr bwMode="auto">
          <a:xfrm>
            <a:off x="5940425" y="1628775"/>
            <a:ext cx="1655763" cy="523875"/>
          </a:xfrm>
          <a:prstGeom prst="rect">
            <a:avLst/>
          </a:prstGeom>
          <a:noFill/>
          <a:ln w="9525">
            <a:noFill/>
            <a:miter lim="800000"/>
            <a:headEnd/>
            <a:tailEnd/>
          </a:ln>
        </p:spPr>
        <p:txBody>
          <a:bodyPr>
            <a:spAutoFit/>
          </a:bodyPr>
          <a:lstStyle/>
          <a:p>
            <a:r>
              <a:rPr lang="it-IT" sz="1400">
                <a:latin typeface="Calibri" pitchFamily="34" charset="0"/>
              </a:rPr>
              <a:t>UN MERLO CHE MANGIA I FRUTTI</a:t>
            </a:r>
          </a:p>
        </p:txBody>
      </p:sp>
      <p:sp>
        <p:nvSpPr>
          <p:cNvPr id="50181" name="Rettangolo 9"/>
          <p:cNvSpPr>
            <a:spLocks noChangeArrowheads="1"/>
          </p:cNvSpPr>
          <p:nvPr/>
        </p:nvSpPr>
        <p:spPr bwMode="auto">
          <a:xfrm>
            <a:off x="1979613" y="188913"/>
            <a:ext cx="4032250" cy="1322387"/>
          </a:xfrm>
          <a:prstGeom prst="rect">
            <a:avLst/>
          </a:prstGeom>
          <a:noFill/>
          <a:ln w="9525">
            <a:noFill/>
            <a:miter lim="800000"/>
            <a:headEnd/>
            <a:tailEnd/>
          </a:ln>
        </p:spPr>
        <p:txBody>
          <a:bodyPr>
            <a:spAutoFit/>
          </a:bodyPr>
          <a:lstStyle/>
          <a:p>
            <a:r>
              <a:rPr lang="it-IT" sz="2000">
                <a:latin typeface="Calibri" pitchFamily="34" charset="0"/>
              </a:rPr>
              <a:t>Sono il seme di un frutto  bello, rosso e gustoso</a:t>
            </a:r>
          </a:p>
          <a:p>
            <a:r>
              <a:rPr lang="it-IT" sz="2000">
                <a:latin typeface="Calibri" pitchFamily="34" charset="0"/>
              </a:rPr>
              <a:t>Gli uccelli mangiano il frutto ed io esco attraverso la loro cacca</a:t>
            </a:r>
          </a:p>
        </p:txBody>
      </p:sp>
      <p:pic>
        <p:nvPicPr>
          <p:cNvPr id="50182" name="Picture 2" descr="Risultati immagini per foto di animali che trasportano semi"/>
          <p:cNvPicPr>
            <a:picLocks noChangeAspect="1" noChangeArrowheads="1"/>
          </p:cNvPicPr>
          <p:nvPr/>
        </p:nvPicPr>
        <p:blipFill>
          <a:blip r:embed="rId4" cstate="print"/>
          <a:srcRect/>
          <a:stretch>
            <a:fillRect/>
          </a:stretch>
        </p:blipFill>
        <p:spPr bwMode="auto">
          <a:xfrm>
            <a:off x="179388" y="2205038"/>
            <a:ext cx="1728787" cy="1138237"/>
          </a:xfrm>
          <a:prstGeom prst="rect">
            <a:avLst/>
          </a:prstGeom>
          <a:noFill/>
          <a:ln w="9525">
            <a:noFill/>
            <a:miter lim="800000"/>
            <a:headEnd/>
            <a:tailEnd/>
          </a:ln>
        </p:spPr>
      </p:pic>
      <p:pic>
        <p:nvPicPr>
          <p:cNvPr id="50183" name="Picture 2" descr="Risultati immagini per foto di animali che trasportano semi"/>
          <p:cNvPicPr>
            <a:picLocks noChangeAspect="1" noChangeArrowheads="1"/>
          </p:cNvPicPr>
          <p:nvPr/>
        </p:nvPicPr>
        <p:blipFill>
          <a:blip r:embed="rId5" cstate="print"/>
          <a:srcRect/>
          <a:stretch>
            <a:fillRect/>
          </a:stretch>
        </p:blipFill>
        <p:spPr bwMode="auto">
          <a:xfrm>
            <a:off x="6156325" y="2349500"/>
            <a:ext cx="1765300" cy="1150938"/>
          </a:xfrm>
          <a:prstGeom prst="rect">
            <a:avLst/>
          </a:prstGeom>
          <a:noFill/>
          <a:ln w="9525">
            <a:noFill/>
            <a:miter lim="800000"/>
            <a:headEnd/>
            <a:tailEnd/>
          </a:ln>
        </p:spPr>
      </p:pic>
      <p:pic>
        <p:nvPicPr>
          <p:cNvPr id="50184" name="Picture 8" descr="Jay Su Ast, Arachidi Nel Becco, Giardino"/>
          <p:cNvPicPr>
            <a:picLocks noChangeAspect="1" noChangeArrowheads="1"/>
          </p:cNvPicPr>
          <p:nvPr/>
        </p:nvPicPr>
        <p:blipFill>
          <a:blip r:embed="rId6" cstate="print"/>
          <a:srcRect/>
          <a:stretch>
            <a:fillRect/>
          </a:stretch>
        </p:blipFill>
        <p:spPr bwMode="auto">
          <a:xfrm>
            <a:off x="7308850" y="5778500"/>
            <a:ext cx="1619250" cy="1079500"/>
          </a:xfrm>
          <a:prstGeom prst="rect">
            <a:avLst/>
          </a:prstGeom>
          <a:noFill/>
          <a:ln w="9525">
            <a:noFill/>
            <a:miter lim="800000"/>
            <a:headEnd/>
            <a:tailEnd/>
          </a:ln>
        </p:spPr>
      </p:pic>
      <p:pic>
        <p:nvPicPr>
          <p:cNvPr id="50185" name="Picture 10" descr="Risultati immagini per foto di animali che trasportano semi"/>
          <p:cNvPicPr>
            <a:picLocks noChangeAspect="1" noChangeArrowheads="1"/>
          </p:cNvPicPr>
          <p:nvPr/>
        </p:nvPicPr>
        <p:blipFill>
          <a:blip r:embed="rId7" cstate="print"/>
          <a:srcRect/>
          <a:stretch>
            <a:fillRect/>
          </a:stretch>
        </p:blipFill>
        <p:spPr bwMode="auto">
          <a:xfrm>
            <a:off x="5219700" y="5815013"/>
            <a:ext cx="1584325" cy="1042987"/>
          </a:xfrm>
          <a:prstGeom prst="rect">
            <a:avLst/>
          </a:prstGeom>
          <a:noFill/>
          <a:ln w="9525">
            <a:noFill/>
            <a:miter lim="800000"/>
            <a:headEnd/>
            <a:tailEnd/>
          </a:ln>
        </p:spPr>
      </p:pic>
      <p:pic>
        <p:nvPicPr>
          <p:cNvPr id="50186" name="Picture 12" descr="Risultati immagini per foto di animali che trasportano semi"/>
          <p:cNvPicPr>
            <a:picLocks noChangeAspect="1" noChangeArrowheads="1"/>
          </p:cNvPicPr>
          <p:nvPr/>
        </p:nvPicPr>
        <p:blipFill>
          <a:blip r:embed="rId8" cstate="print"/>
          <a:srcRect/>
          <a:stretch>
            <a:fillRect/>
          </a:stretch>
        </p:blipFill>
        <p:spPr bwMode="auto">
          <a:xfrm>
            <a:off x="2771775" y="5805488"/>
            <a:ext cx="1584325" cy="1052512"/>
          </a:xfrm>
          <a:prstGeom prst="rect">
            <a:avLst/>
          </a:prstGeom>
          <a:noFill/>
          <a:ln w="9525">
            <a:noFill/>
            <a:miter lim="800000"/>
            <a:headEnd/>
            <a:tailEnd/>
          </a:ln>
        </p:spPr>
      </p:pic>
      <p:pic>
        <p:nvPicPr>
          <p:cNvPr id="50187" name="Picture 14" descr="Risultati immagini per foto di animali che trasportano semi"/>
          <p:cNvPicPr>
            <a:picLocks noChangeAspect="1" noChangeArrowheads="1"/>
          </p:cNvPicPr>
          <p:nvPr/>
        </p:nvPicPr>
        <p:blipFill>
          <a:blip r:embed="rId9" cstate="print"/>
          <a:srcRect/>
          <a:stretch>
            <a:fillRect/>
          </a:stretch>
        </p:blipFill>
        <p:spPr bwMode="auto">
          <a:xfrm>
            <a:off x="250825" y="5778500"/>
            <a:ext cx="1592263" cy="1079500"/>
          </a:xfrm>
          <a:prstGeom prst="rect">
            <a:avLst/>
          </a:prstGeom>
          <a:noFill/>
          <a:ln w="9525">
            <a:noFill/>
            <a:miter lim="800000"/>
            <a:headEnd/>
            <a:tailEnd/>
          </a:ln>
        </p:spPr>
      </p:pic>
      <p:pic>
        <p:nvPicPr>
          <p:cNvPr id="50188" name="Picture 4" descr="Immagine correlata"/>
          <p:cNvPicPr>
            <a:picLocks noChangeAspect="1" noChangeArrowheads="1"/>
          </p:cNvPicPr>
          <p:nvPr/>
        </p:nvPicPr>
        <p:blipFill>
          <a:blip r:embed="rId10" cstate="print"/>
          <a:srcRect/>
          <a:stretch>
            <a:fillRect/>
          </a:stretch>
        </p:blipFill>
        <p:spPr bwMode="auto">
          <a:xfrm>
            <a:off x="6948488" y="3789363"/>
            <a:ext cx="2054225" cy="1368425"/>
          </a:xfrm>
          <a:prstGeom prst="rect">
            <a:avLst/>
          </a:prstGeom>
          <a:noFill/>
          <a:ln w="9525">
            <a:noFill/>
            <a:miter lim="800000"/>
            <a:headEnd/>
            <a:tailEnd/>
          </a:ln>
        </p:spPr>
      </p:pic>
      <p:sp>
        <p:nvSpPr>
          <p:cNvPr id="50189" name="CasellaDiTesto 22"/>
          <p:cNvSpPr txBox="1">
            <a:spLocks noChangeArrowheads="1"/>
          </p:cNvSpPr>
          <p:nvPr/>
        </p:nvSpPr>
        <p:spPr bwMode="auto">
          <a:xfrm>
            <a:off x="4067175" y="3716338"/>
            <a:ext cx="2808288" cy="1939925"/>
          </a:xfrm>
          <a:prstGeom prst="rect">
            <a:avLst/>
          </a:prstGeom>
          <a:noFill/>
          <a:ln w="9525">
            <a:noFill/>
            <a:miter lim="800000"/>
            <a:headEnd/>
            <a:tailEnd/>
          </a:ln>
        </p:spPr>
        <p:txBody>
          <a:bodyPr>
            <a:spAutoFit/>
          </a:bodyPr>
          <a:lstStyle/>
          <a:p>
            <a:r>
              <a:rPr lang="it-IT" sz="2000">
                <a:latin typeface="Calibri" pitchFamily="34" charset="0"/>
              </a:rPr>
              <a:t>Io adoro i semi nascosti nelle pigne dei pini e mentre volo a volte qualcuno mi cade dal becco, si posa a terra e nasce il pino</a:t>
            </a:r>
          </a:p>
        </p:txBody>
      </p:sp>
      <p:pic>
        <p:nvPicPr>
          <p:cNvPr id="50190" name="Picture 2"/>
          <p:cNvPicPr>
            <a:picLocks noChangeAspect="1" noChangeArrowheads="1"/>
          </p:cNvPicPr>
          <p:nvPr/>
        </p:nvPicPr>
        <p:blipFill>
          <a:blip r:embed="rId11" cstate="print"/>
          <a:srcRect/>
          <a:stretch>
            <a:fillRect/>
          </a:stretch>
        </p:blipFill>
        <p:spPr bwMode="auto">
          <a:xfrm>
            <a:off x="684213" y="4581525"/>
            <a:ext cx="1031875" cy="903288"/>
          </a:xfrm>
          <a:prstGeom prst="rect">
            <a:avLst/>
          </a:prstGeom>
          <a:noFill/>
          <a:ln w="9525">
            <a:noFill/>
            <a:miter lim="800000"/>
            <a:headEnd/>
            <a:tailEnd/>
          </a:ln>
        </p:spPr>
      </p:pic>
      <p:pic>
        <p:nvPicPr>
          <p:cNvPr id="50191" name="Picture 3"/>
          <p:cNvPicPr>
            <a:picLocks noChangeAspect="1" noChangeArrowheads="1"/>
          </p:cNvPicPr>
          <p:nvPr/>
        </p:nvPicPr>
        <p:blipFill>
          <a:blip r:embed="rId12" cstate="print"/>
          <a:srcRect/>
          <a:stretch>
            <a:fillRect/>
          </a:stretch>
        </p:blipFill>
        <p:spPr bwMode="auto">
          <a:xfrm>
            <a:off x="2124075" y="4724400"/>
            <a:ext cx="1139825" cy="741363"/>
          </a:xfrm>
          <a:prstGeom prst="rect">
            <a:avLst/>
          </a:prstGeom>
          <a:noFill/>
          <a:ln w="9525">
            <a:noFill/>
            <a:miter lim="800000"/>
            <a:headEnd/>
            <a:tailEnd/>
          </a:ln>
        </p:spPr>
      </p:pic>
      <p:pic>
        <p:nvPicPr>
          <p:cNvPr id="50192" name="Picture 4"/>
          <p:cNvPicPr>
            <a:picLocks noChangeAspect="1" noChangeArrowheads="1"/>
          </p:cNvPicPr>
          <p:nvPr/>
        </p:nvPicPr>
        <p:blipFill>
          <a:blip r:embed="rId13" cstate="print"/>
          <a:srcRect/>
          <a:stretch>
            <a:fillRect/>
          </a:stretch>
        </p:blipFill>
        <p:spPr bwMode="auto">
          <a:xfrm>
            <a:off x="250825" y="3573463"/>
            <a:ext cx="1279525" cy="866775"/>
          </a:xfrm>
          <a:prstGeom prst="rect">
            <a:avLst/>
          </a:prstGeom>
          <a:noFill/>
          <a:ln w="9525">
            <a:noFill/>
            <a:miter lim="800000"/>
            <a:headEnd/>
            <a:tailEnd/>
          </a:ln>
        </p:spPr>
      </p:pic>
      <p:pic>
        <p:nvPicPr>
          <p:cNvPr id="50193" name="Immagine 26"/>
          <p:cNvPicPr>
            <a:picLocks noChangeAspect="1"/>
          </p:cNvPicPr>
          <p:nvPr/>
        </p:nvPicPr>
        <p:blipFill>
          <a:blip r:embed="rId14" cstate="print"/>
          <a:srcRect/>
          <a:stretch>
            <a:fillRect/>
          </a:stretch>
        </p:blipFill>
        <p:spPr bwMode="auto">
          <a:xfrm>
            <a:off x="2051050" y="3357563"/>
            <a:ext cx="1728788" cy="1295400"/>
          </a:xfrm>
          <a:prstGeom prst="rect">
            <a:avLst/>
          </a:prstGeom>
          <a:noFill/>
          <a:ln w="9525">
            <a:noFill/>
            <a:miter lim="800000"/>
            <a:headEnd/>
            <a:tailEnd/>
          </a:ln>
        </p:spPr>
      </p:pic>
      <p:sp>
        <p:nvSpPr>
          <p:cNvPr id="50194" name="CasellaDiTesto 29"/>
          <p:cNvSpPr txBox="1">
            <a:spLocks noChangeArrowheads="1"/>
          </p:cNvSpPr>
          <p:nvPr/>
        </p:nvSpPr>
        <p:spPr bwMode="auto">
          <a:xfrm>
            <a:off x="1979613" y="2060575"/>
            <a:ext cx="4105275" cy="1016000"/>
          </a:xfrm>
          <a:prstGeom prst="rect">
            <a:avLst/>
          </a:prstGeom>
          <a:noFill/>
          <a:ln w="9525">
            <a:noFill/>
            <a:miter lim="800000"/>
            <a:headEnd/>
            <a:tailEnd/>
          </a:ln>
        </p:spPr>
        <p:txBody>
          <a:bodyPr>
            <a:spAutoFit/>
          </a:bodyPr>
          <a:lstStyle/>
          <a:p>
            <a:r>
              <a:rPr lang="it-IT" sz="2000">
                <a:latin typeface="Calibri" pitchFamily="34" charset="0"/>
              </a:rPr>
              <a:t>Sono la Ghiandaia e mi chiamo così perche amo i semi di ghianda e grazie a me nascono piantine di quercia</a:t>
            </a:r>
          </a:p>
        </p:txBody>
      </p:sp>
    </p:spTree>
  </p:cSld>
  <p:clrMapOvr>
    <a:masterClrMapping/>
  </p:clrMapOvr>
  <p:transition spd="med" advTm="18000">
    <p:wipe dir="r"/>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1" name="Rettangolo 1"/>
          <p:cNvSpPr>
            <a:spLocks noChangeArrowheads="1"/>
          </p:cNvSpPr>
          <p:nvPr/>
        </p:nvSpPr>
        <p:spPr bwMode="auto">
          <a:xfrm>
            <a:off x="4356100" y="115888"/>
            <a:ext cx="3816350" cy="2863850"/>
          </a:xfrm>
          <a:prstGeom prst="rect">
            <a:avLst/>
          </a:prstGeom>
          <a:noFill/>
          <a:ln w="9525">
            <a:noFill/>
            <a:miter lim="800000"/>
            <a:headEnd/>
            <a:tailEnd/>
          </a:ln>
        </p:spPr>
        <p:txBody>
          <a:bodyPr>
            <a:spAutoFit/>
          </a:bodyPr>
          <a:lstStyle/>
          <a:p>
            <a:endParaRPr lang="it-IT">
              <a:latin typeface="Calibri" pitchFamily="34" charset="0"/>
            </a:endParaRPr>
          </a:p>
          <a:p>
            <a:r>
              <a:rPr lang="it-IT" sz="2000">
                <a:latin typeface="Calibri" pitchFamily="34" charset="0"/>
              </a:rPr>
              <a:t>io mi circondo di una sostanza ricca e </a:t>
            </a:r>
          </a:p>
          <a:p>
            <a:r>
              <a:rPr lang="it-IT" sz="2000">
                <a:latin typeface="Calibri" pitchFamily="34" charset="0"/>
              </a:rPr>
              <a:t>nutriente molto amata dalle formiche. Le formiche mi  trasportano al formicaio per mangiare questa mia  sostanza, lasciando in giro il seme duro</a:t>
            </a:r>
            <a:r>
              <a:rPr lang="it-IT" sz="2400">
                <a:latin typeface="Calibri" pitchFamily="34" charset="0"/>
              </a:rPr>
              <a:t>. </a:t>
            </a:r>
          </a:p>
          <a:p>
            <a:r>
              <a:rPr lang="it-IT" i="1">
                <a:latin typeface="Calibri" pitchFamily="34" charset="0"/>
              </a:rPr>
              <a:t> </a:t>
            </a:r>
            <a:endParaRPr lang="it-IT">
              <a:latin typeface="Calibri" pitchFamily="34" charset="0"/>
            </a:endParaRPr>
          </a:p>
        </p:txBody>
      </p:sp>
      <p:pic>
        <p:nvPicPr>
          <p:cNvPr id="51202" name="Picture 2"/>
          <p:cNvPicPr>
            <a:picLocks noChangeAspect="1" noChangeArrowheads="1"/>
          </p:cNvPicPr>
          <p:nvPr/>
        </p:nvPicPr>
        <p:blipFill>
          <a:blip r:embed="rId2" cstate="print"/>
          <a:srcRect/>
          <a:stretch>
            <a:fillRect/>
          </a:stretch>
        </p:blipFill>
        <p:spPr bwMode="auto">
          <a:xfrm>
            <a:off x="827088" y="3429000"/>
            <a:ext cx="3370262" cy="2808288"/>
          </a:xfrm>
          <a:prstGeom prst="rect">
            <a:avLst/>
          </a:prstGeom>
          <a:noFill/>
          <a:ln w="9525">
            <a:noFill/>
            <a:miter lim="800000"/>
            <a:headEnd/>
            <a:tailEnd/>
          </a:ln>
        </p:spPr>
      </p:pic>
      <p:pic>
        <p:nvPicPr>
          <p:cNvPr id="51203" name="Picture 3"/>
          <p:cNvPicPr>
            <a:picLocks noChangeAspect="1" noChangeArrowheads="1"/>
          </p:cNvPicPr>
          <p:nvPr/>
        </p:nvPicPr>
        <p:blipFill>
          <a:blip r:embed="rId3" cstate="print"/>
          <a:srcRect/>
          <a:stretch>
            <a:fillRect/>
          </a:stretch>
        </p:blipFill>
        <p:spPr bwMode="auto">
          <a:xfrm>
            <a:off x="4572000" y="3429000"/>
            <a:ext cx="4057650" cy="2828925"/>
          </a:xfrm>
          <a:prstGeom prst="rect">
            <a:avLst/>
          </a:prstGeom>
          <a:noFill/>
          <a:ln w="9525">
            <a:noFill/>
            <a:miter lim="800000"/>
            <a:headEnd/>
            <a:tailEnd/>
          </a:ln>
        </p:spPr>
      </p:pic>
      <p:sp>
        <p:nvSpPr>
          <p:cNvPr id="5" name="Fumetto 3 4"/>
          <p:cNvSpPr/>
          <p:nvPr/>
        </p:nvSpPr>
        <p:spPr>
          <a:xfrm>
            <a:off x="3708400" y="0"/>
            <a:ext cx="4895850" cy="2952750"/>
          </a:xfrm>
          <a:prstGeom prst="wedgeEllipseCallou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it-IT"/>
          </a:p>
        </p:txBody>
      </p:sp>
      <p:pic>
        <p:nvPicPr>
          <p:cNvPr id="51205" name="Picture 2" descr="Immagine correlata"/>
          <p:cNvPicPr>
            <a:picLocks noChangeAspect="1" noChangeArrowheads="1"/>
          </p:cNvPicPr>
          <p:nvPr/>
        </p:nvPicPr>
        <p:blipFill>
          <a:blip r:embed="rId4" cstate="print"/>
          <a:srcRect/>
          <a:stretch>
            <a:fillRect/>
          </a:stretch>
        </p:blipFill>
        <p:spPr bwMode="auto">
          <a:xfrm>
            <a:off x="468313" y="260350"/>
            <a:ext cx="3132137" cy="2089150"/>
          </a:xfrm>
          <a:prstGeom prst="rect">
            <a:avLst/>
          </a:prstGeom>
          <a:noFill/>
          <a:ln w="9525">
            <a:noFill/>
            <a:miter lim="800000"/>
            <a:headEnd/>
            <a:tailEnd/>
          </a:ln>
        </p:spPr>
      </p:pic>
      <p:cxnSp>
        <p:nvCxnSpPr>
          <p:cNvPr id="9" name="Connettore 2 8"/>
          <p:cNvCxnSpPr/>
          <p:nvPr/>
        </p:nvCxnSpPr>
        <p:spPr>
          <a:xfrm flipH="1" flipV="1">
            <a:off x="2484438" y="1484313"/>
            <a:ext cx="2303462" cy="2449512"/>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advTm="18000">
    <p:wipe dir="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4273" name="CasellaDiTesto 1"/>
          <p:cNvSpPr txBox="1">
            <a:spLocks noChangeArrowheads="1"/>
          </p:cNvSpPr>
          <p:nvPr/>
        </p:nvSpPr>
        <p:spPr bwMode="auto">
          <a:xfrm>
            <a:off x="250825" y="0"/>
            <a:ext cx="8642350" cy="1570038"/>
          </a:xfrm>
          <a:prstGeom prst="rect">
            <a:avLst/>
          </a:prstGeom>
          <a:noFill/>
          <a:ln w="9525">
            <a:noFill/>
            <a:miter lim="800000"/>
            <a:headEnd/>
            <a:tailEnd/>
          </a:ln>
        </p:spPr>
        <p:txBody>
          <a:bodyPr>
            <a:spAutoFit/>
          </a:bodyPr>
          <a:lstStyle/>
          <a:p>
            <a:r>
              <a:rPr lang="it-IT" sz="2400">
                <a:latin typeface="Calibri" pitchFamily="34" charset="0"/>
              </a:rPr>
              <a:t>Siamo tutti  semi di frutti esplosivi, la pianta ci proietta molto, molto lontano Se in quel momento sta passando un animale la sostanza geletinosa che ci avvolge si attacca all’animale così ci  allontaniamo. E’ come se avessimo preso l’autobus</a:t>
            </a:r>
            <a:r>
              <a:rPr lang="it-IT">
                <a:latin typeface="Calibri" pitchFamily="34" charset="0"/>
              </a:rPr>
              <a:t>.  </a:t>
            </a:r>
          </a:p>
        </p:txBody>
      </p:sp>
      <p:pic>
        <p:nvPicPr>
          <p:cNvPr id="54274" name="Picture 2" descr="Bolocoria"/>
          <p:cNvPicPr>
            <a:picLocks noChangeAspect="1" noChangeArrowheads="1"/>
          </p:cNvPicPr>
          <p:nvPr/>
        </p:nvPicPr>
        <p:blipFill>
          <a:blip r:embed="rId2" cstate="print"/>
          <a:srcRect/>
          <a:stretch>
            <a:fillRect/>
          </a:stretch>
        </p:blipFill>
        <p:spPr bwMode="auto">
          <a:xfrm>
            <a:off x="179388" y="1557338"/>
            <a:ext cx="1824037" cy="1366837"/>
          </a:xfrm>
          <a:prstGeom prst="rect">
            <a:avLst/>
          </a:prstGeom>
          <a:noFill/>
          <a:ln w="9525">
            <a:noFill/>
            <a:miter lim="800000"/>
            <a:headEnd/>
            <a:tailEnd/>
          </a:ln>
        </p:spPr>
      </p:pic>
      <p:pic>
        <p:nvPicPr>
          <p:cNvPr id="54275" name="Picture 4" descr="Immagine correlata"/>
          <p:cNvPicPr>
            <a:picLocks noChangeAspect="1" noChangeArrowheads="1"/>
          </p:cNvPicPr>
          <p:nvPr/>
        </p:nvPicPr>
        <p:blipFill>
          <a:blip r:embed="rId3" cstate="print"/>
          <a:srcRect/>
          <a:stretch>
            <a:fillRect/>
          </a:stretch>
        </p:blipFill>
        <p:spPr bwMode="auto">
          <a:xfrm>
            <a:off x="3995738" y="1557338"/>
            <a:ext cx="1920875" cy="1439862"/>
          </a:xfrm>
          <a:prstGeom prst="rect">
            <a:avLst/>
          </a:prstGeom>
          <a:noFill/>
          <a:ln w="9525">
            <a:noFill/>
            <a:miter lim="800000"/>
            <a:headEnd/>
            <a:tailEnd/>
          </a:ln>
        </p:spPr>
      </p:pic>
      <p:sp>
        <p:nvSpPr>
          <p:cNvPr id="54276" name="CasellaDiTesto 4"/>
          <p:cNvSpPr txBox="1">
            <a:spLocks noChangeArrowheads="1"/>
          </p:cNvSpPr>
          <p:nvPr/>
        </p:nvSpPr>
        <p:spPr bwMode="auto">
          <a:xfrm>
            <a:off x="3851275" y="2997200"/>
            <a:ext cx="3313113" cy="922338"/>
          </a:xfrm>
          <a:prstGeom prst="rect">
            <a:avLst/>
          </a:prstGeom>
          <a:noFill/>
          <a:ln w="9525">
            <a:noFill/>
            <a:miter lim="800000"/>
            <a:headEnd/>
            <a:tailEnd/>
          </a:ln>
        </p:spPr>
        <p:txBody>
          <a:bodyPr>
            <a:spAutoFit/>
          </a:bodyPr>
          <a:lstStyle/>
          <a:p>
            <a:r>
              <a:rPr lang="it-IT">
                <a:latin typeface="Calibri" pitchFamily="34" charset="0"/>
              </a:rPr>
              <a:t>cocomero  asinino, quando il frutto è maturo, al minimo tocco lascia fuoriuscire liquido e semi.</a:t>
            </a:r>
          </a:p>
        </p:txBody>
      </p:sp>
      <p:pic>
        <p:nvPicPr>
          <p:cNvPr id="54277" name="Picture 6" descr="http://www.dipbot.unict.it/orto/0522b.jpg"/>
          <p:cNvPicPr>
            <a:picLocks noChangeAspect="1" noChangeArrowheads="1"/>
          </p:cNvPicPr>
          <p:nvPr/>
        </p:nvPicPr>
        <p:blipFill>
          <a:blip r:embed="rId4" cstate="print"/>
          <a:srcRect/>
          <a:stretch>
            <a:fillRect/>
          </a:stretch>
        </p:blipFill>
        <p:spPr bwMode="auto">
          <a:xfrm>
            <a:off x="2268538" y="1557338"/>
            <a:ext cx="1566862" cy="2205037"/>
          </a:xfrm>
          <a:prstGeom prst="rect">
            <a:avLst/>
          </a:prstGeom>
          <a:noFill/>
          <a:ln w="9525">
            <a:noFill/>
            <a:miter lim="800000"/>
            <a:headEnd/>
            <a:tailEnd/>
          </a:ln>
        </p:spPr>
      </p:pic>
      <p:sp>
        <p:nvSpPr>
          <p:cNvPr id="54278" name="Rettangolo 7"/>
          <p:cNvSpPr>
            <a:spLocks noChangeArrowheads="1"/>
          </p:cNvSpPr>
          <p:nvPr/>
        </p:nvSpPr>
        <p:spPr bwMode="auto">
          <a:xfrm>
            <a:off x="107950" y="2924175"/>
            <a:ext cx="2160588" cy="923925"/>
          </a:xfrm>
          <a:prstGeom prst="rect">
            <a:avLst/>
          </a:prstGeom>
          <a:noFill/>
          <a:ln w="9525">
            <a:noFill/>
            <a:miter lim="800000"/>
            <a:headEnd/>
            <a:tailEnd/>
          </a:ln>
        </p:spPr>
        <p:txBody>
          <a:bodyPr>
            <a:spAutoFit/>
          </a:bodyPr>
          <a:lstStyle/>
          <a:p>
            <a:r>
              <a:rPr lang="it-IT" b="1">
                <a:latin typeface="Calibri" pitchFamily="34" charset="0"/>
              </a:rPr>
              <a:t>GERANIO SELVATICO si gonfia e si apre in 3 ali piene di semi</a:t>
            </a:r>
            <a:endParaRPr lang="it-IT">
              <a:latin typeface="Calibri" pitchFamily="34" charset="0"/>
            </a:endParaRPr>
          </a:p>
        </p:txBody>
      </p:sp>
      <p:pic>
        <p:nvPicPr>
          <p:cNvPr id="54279" name="Picture 2" descr="Risultati immagini per immagini di erba impaziente"/>
          <p:cNvPicPr>
            <a:picLocks noChangeAspect="1" noChangeArrowheads="1"/>
          </p:cNvPicPr>
          <p:nvPr/>
        </p:nvPicPr>
        <p:blipFill>
          <a:blip r:embed="rId5" cstate="print"/>
          <a:srcRect/>
          <a:stretch>
            <a:fillRect/>
          </a:stretch>
        </p:blipFill>
        <p:spPr bwMode="auto">
          <a:xfrm>
            <a:off x="0" y="3789363"/>
            <a:ext cx="1784350" cy="1008062"/>
          </a:xfrm>
          <a:prstGeom prst="rect">
            <a:avLst/>
          </a:prstGeom>
          <a:noFill/>
          <a:ln w="9525">
            <a:noFill/>
            <a:miter lim="800000"/>
            <a:headEnd/>
            <a:tailEnd/>
          </a:ln>
        </p:spPr>
      </p:pic>
      <p:pic>
        <p:nvPicPr>
          <p:cNvPr id="54280" name="Picture 4" descr="Erba impaziente con frutti"/>
          <p:cNvPicPr>
            <a:picLocks noChangeAspect="1" noChangeArrowheads="1"/>
          </p:cNvPicPr>
          <p:nvPr/>
        </p:nvPicPr>
        <p:blipFill>
          <a:blip r:embed="rId6" cstate="print"/>
          <a:srcRect/>
          <a:stretch>
            <a:fillRect/>
          </a:stretch>
        </p:blipFill>
        <p:spPr bwMode="auto">
          <a:xfrm>
            <a:off x="3756025" y="4351338"/>
            <a:ext cx="1809750" cy="1150937"/>
          </a:xfrm>
          <a:prstGeom prst="rect">
            <a:avLst/>
          </a:prstGeom>
          <a:noFill/>
          <a:ln w="9525">
            <a:noFill/>
            <a:miter lim="800000"/>
            <a:headEnd/>
            <a:tailEnd/>
          </a:ln>
        </p:spPr>
      </p:pic>
      <p:pic>
        <p:nvPicPr>
          <p:cNvPr id="54281" name="Picture 6" descr="Erba impaziente"/>
          <p:cNvPicPr>
            <a:picLocks noChangeAspect="1" noChangeArrowheads="1"/>
          </p:cNvPicPr>
          <p:nvPr/>
        </p:nvPicPr>
        <p:blipFill>
          <a:blip r:embed="rId7" cstate="print"/>
          <a:srcRect/>
          <a:stretch>
            <a:fillRect/>
          </a:stretch>
        </p:blipFill>
        <p:spPr bwMode="auto">
          <a:xfrm>
            <a:off x="1835150" y="4076700"/>
            <a:ext cx="1871663" cy="1223963"/>
          </a:xfrm>
          <a:prstGeom prst="rect">
            <a:avLst/>
          </a:prstGeom>
          <a:noFill/>
          <a:ln w="9525">
            <a:noFill/>
            <a:miter lim="800000"/>
            <a:headEnd/>
            <a:tailEnd/>
          </a:ln>
        </p:spPr>
      </p:pic>
      <p:sp>
        <p:nvSpPr>
          <p:cNvPr id="54282" name="Rettangolo 11"/>
          <p:cNvSpPr>
            <a:spLocks noChangeArrowheads="1"/>
          </p:cNvSpPr>
          <p:nvPr/>
        </p:nvSpPr>
        <p:spPr bwMode="auto">
          <a:xfrm>
            <a:off x="179388" y="5157788"/>
            <a:ext cx="2305050" cy="368300"/>
          </a:xfrm>
          <a:prstGeom prst="rect">
            <a:avLst/>
          </a:prstGeom>
          <a:noFill/>
          <a:ln w="9525">
            <a:noFill/>
            <a:miter lim="800000"/>
            <a:headEnd/>
            <a:tailEnd/>
          </a:ln>
        </p:spPr>
        <p:txBody>
          <a:bodyPr>
            <a:spAutoFit/>
          </a:bodyPr>
          <a:lstStyle/>
          <a:p>
            <a:r>
              <a:rPr lang="it-IT">
                <a:latin typeface="Calibri" pitchFamily="34" charset="0"/>
              </a:rPr>
              <a:t>erba impaziente</a:t>
            </a:r>
          </a:p>
        </p:txBody>
      </p:sp>
      <p:pic>
        <p:nvPicPr>
          <p:cNvPr id="54283" name="Picture 2" descr="File:Oxalis corniculata - blossom side (aka).jpg"/>
          <p:cNvPicPr>
            <a:picLocks noChangeAspect="1" noChangeArrowheads="1"/>
          </p:cNvPicPr>
          <p:nvPr/>
        </p:nvPicPr>
        <p:blipFill>
          <a:blip r:embed="rId8" cstate="print"/>
          <a:srcRect/>
          <a:stretch>
            <a:fillRect/>
          </a:stretch>
        </p:blipFill>
        <p:spPr bwMode="auto">
          <a:xfrm>
            <a:off x="7019925" y="1557338"/>
            <a:ext cx="1555750" cy="1366837"/>
          </a:xfrm>
          <a:prstGeom prst="rect">
            <a:avLst/>
          </a:prstGeom>
          <a:noFill/>
          <a:ln w="9525">
            <a:noFill/>
            <a:miter lim="800000"/>
            <a:headEnd/>
            <a:tailEnd/>
          </a:ln>
        </p:spPr>
      </p:pic>
      <p:sp>
        <p:nvSpPr>
          <p:cNvPr id="54284" name="CasellaDiTesto 14"/>
          <p:cNvSpPr txBox="1">
            <a:spLocks noChangeArrowheads="1"/>
          </p:cNvSpPr>
          <p:nvPr/>
        </p:nvSpPr>
        <p:spPr bwMode="auto">
          <a:xfrm>
            <a:off x="7019925" y="2924175"/>
            <a:ext cx="1512888" cy="647700"/>
          </a:xfrm>
          <a:prstGeom prst="rect">
            <a:avLst/>
          </a:prstGeom>
          <a:noFill/>
          <a:ln w="9525">
            <a:noFill/>
            <a:miter lim="800000"/>
            <a:headEnd/>
            <a:tailEnd/>
          </a:ln>
        </p:spPr>
        <p:txBody>
          <a:bodyPr>
            <a:spAutoFit/>
          </a:bodyPr>
          <a:lstStyle/>
          <a:p>
            <a:r>
              <a:rPr lang="it-IT">
                <a:latin typeface="Calibri" pitchFamily="34" charset="0"/>
              </a:rPr>
              <a:t>Acetosella dei campi</a:t>
            </a:r>
          </a:p>
        </p:txBody>
      </p:sp>
      <p:pic>
        <p:nvPicPr>
          <p:cNvPr id="54285" name="Picture 4" descr="Risultati immagini per immagini di stramonium"/>
          <p:cNvPicPr>
            <a:picLocks noChangeAspect="1" noChangeArrowheads="1"/>
          </p:cNvPicPr>
          <p:nvPr/>
        </p:nvPicPr>
        <p:blipFill>
          <a:blip r:embed="rId9" cstate="print"/>
          <a:srcRect/>
          <a:stretch>
            <a:fillRect/>
          </a:stretch>
        </p:blipFill>
        <p:spPr bwMode="auto">
          <a:xfrm>
            <a:off x="7196138" y="3789363"/>
            <a:ext cx="1947862" cy="1295400"/>
          </a:xfrm>
          <a:prstGeom prst="rect">
            <a:avLst/>
          </a:prstGeom>
          <a:noFill/>
          <a:ln w="9525">
            <a:noFill/>
            <a:miter lim="800000"/>
            <a:headEnd/>
            <a:tailEnd/>
          </a:ln>
        </p:spPr>
      </p:pic>
      <p:sp>
        <p:nvSpPr>
          <p:cNvPr id="54286" name="CasellaDiTesto 16"/>
          <p:cNvSpPr txBox="1">
            <a:spLocks noChangeArrowheads="1"/>
          </p:cNvSpPr>
          <p:nvPr/>
        </p:nvSpPr>
        <p:spPr bwMode="auto">
          <a:xfrm>
            <a:off x="6875463" y="5229225"/>
            <a:ext cx="1873250" cy="369888"/>
          </a:xfrm>
          <a:prstGeom prst="rect">
            <a:avLst/>
          </a:prstGeom>
          <a:noFill/>
          <a:ln w="9525">
            <a:noFill/>
            <a:miter lim="800000"/>
            <a:headEnd/>
            <a:tailEnd/>
          </a:ln>
        </p:spPr>
        <p:txBody>
          <a:bodyPr>
            <a:spAutoFit/>
          </a:bodyPr>
          <a:lstStyle/>
          <a:p>
            <a:r>
              <a:rPr lang="it-IT">
                <a:latin typeface="Calibri" pitchFamily="34" charset="0"/>
              </a:rPr>
              <a:t>Erba del diavolo</a:t>
            </a:r>
          </a:p>
        </p:txBody>
      </p:sp>
      <p:sp>
        <p:nvSpPr>
          <p:cNvPr id="54287" name="Rettangolo 18"/>
          <p:cNvSpPr>
            <a:spLocks noChangeArrowheads="1"/>
          </p:cNvSpPr>
          <p:nvPr/>
        </p:nvSpPr>
        <p:spPr bwMode="auto">
          <a:xfrm>
            <a:off x="3851275" y="5516563"/>
            <a:ext cx="5113338" cy="923925"/>
          </a:xfrm>
          <a:prstGeom prst="rect">
            <a:avLst/>
          </a:prstGeom>
          <a:noFill/>
          <a:ln w="9525">
            <a:noFill/>
            <a:miter lim="800000"/>
            <a:headEnd/>
            <a:tailEnd/>
          </a:ln>
        </p:spPr>
        <p:txBody>
          <a:bodyPr>
            <a:spAutoFit/>
          </a:bodyPr>
          <a:lstStyle/>
          <a:p>
            <a:r>
              <a:rPr lang="it-IT">
                <a:latin typeface="Calibri" pitchFamily="34" charset="0"/>
              </a:rPr>
              <a:t>Quella pallina che vedete è irta e si impiglia nelle pellicce deli animali di passaggio. In agosto  mi apro a scatto lanciando grossi semi piatti color nocciola</a:t>
            </a:r>
          </a:p>
        </p:txBody>
      </p:sp>
      <p:pic>
        <p:nvPicPr>
          <p:cNvPr id="54288" name="Picture 6" descr="Immagine correlata"/>
          <p:cNvPicPr>
            <a:picLocks noChangeAspect="1" noChangeArrowheads="1"/>
          </p:cNvPicPr>
          <p:nvPr/>
        </p:nvPicPr>
        <p:blipFill>
          <a:blip r:embed="rId10" cstate="print"/>
          <a:srcRect/>
          <a:stretch>
            <a:fillRect/>
          </a:stretch>
        </p:blipFill>
        <p:spPr bwMode="auto">
          <a:xfrm>
            <a:off x="5651500" y="3860800"/>
            <a:ext cx="1633538" cy="1223963"/>
          </a:xfrm>
          <a:prstGeom prst="rect">
            <a:avLst/>
          </a:prstGeom>
          <a:noFill/>
          <a:ln w="9525">
            <a:noFill/>
            <a:miter lim="800000"/>
            <a:headEnd/>
            <a:tailEnd/>
          </a:ln>
        </p:spPr>
      </p:pic>
      <p:pic>
        <p:nvPicPr>
          <p:cNvPr id="54289" name="Picture 5" descr="Risultati immagini per immagini di semi delle viole"/>
          <p:cNvPicPr>
            <a:picLocks noChangeAspect="1" noChangeArrowheads="1"/>
          </p:cNvPicPr>
          <p:nvPr/>
        </p:nvPicPr>
        <p:blipFill>
          <a:blip r:embed="rId11" cstate="print"/>
          <a:srcRect/>
          <a:stretch>
            <a:fillRect/>
          </a:stretch>
        </p:blipFill>
        <p:spPr bwMode="auto">
          <a:xfrm>
            <a:off x="250825" y="5516563"/>
            <a:ext cx="1536700" cy="1152525"/>
          </a:xfrm>
          <a:prstGeom prst="rect">
            <a:avLst/>
          </a:prstGeom>
          <a:noFill/>
          <a:ln w="9525">
            <a:noFill/>
            <a:miter lim="800000"/>
            <a:headEnd/>
            <a:tailEnd/>
          </a:ln>
        </p:spPr>
      </p:pic>
      <p:sp>
        <p:nvSpPr>
          <p:cNvPr id="54290" name="Rettangolo 21"/>
          <p:cNvSpPr>
            <a:spLocks noChangeArrowheads="1"/>
          </p:cNvSpPr>
          <p:nvPr/>
        </p:nvSpPr>
        <p:spPr bwMode="auto">
          <a:xfrm>
            <a:off x="1763713" y="5691188"/>
            <a:ext cx="2087562" cy="1200150"/>
          </a:xfrm>
          <a:prstGeom prst="rect">
            <a:avLst/>
          </a:prstGeom>
          <a:noFill/>
          <a:ln w="9525">
            <a:noFill/>
            <a:miter lim="800000"/>
            <a:headEnd/>
            <a:tailEnd/>
          </a:ln>
        </p:spPr>
        <p:txBody>
          <a:bodyPr>
            <a:spAutoFit/>
          </a:bodyPr>
          <a:lstStyle/>
          <a:p>
            <a:r>
              <a:rPr lang="it-IT">
                <a:latin typeface="Calibri" pitchFamily="34" charset="0"/>
              </a:rPr>
              <a:t>Fiori comuni come le viole,, riescono a 'sparare' i semi dai loro frutti</a:t>
            </a:r>
          </a:p>
        </p:txBody>
      </p:sp>
    </p:spTree>
  </p:cSld>
  <p:clrMapOvr>
    <a:masterClrMapping/>
  </p:clrMapOvr>
  <p:transition spd="med" advTm="18000">
    <p:wipe dir="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7" name="CasellaDiTesto 3"/>
          <p:cNvSpPr txBox="1">
            <a:spLocks noChangeArrowheads="1"/>
          </p:cNvSpPr>
          <p:nvPr/>
        </p:nvSpPr>
        <p:spPr bwMode="auto">
          <a:xfrm>
            <a:off x="468313" y="1268413"/>
            <a:ext cx="8280400" cy="923925"/>
          </a:xfrm>
          <a:prstGeom prst="rect">
            <a:avLst/>
          </a:prstGeom>
          <a:noFill/>
          <a:ln w="9525">
            <a:noFill/>
            <a:miter lim="800000"/>
            <a:headEnd/>
            <a:tailEnd/>
          </a:ln>
        </p:spPr>
        <p:txBody>
          <a:bodyPr>
            <a:spAutoFit/>
          </a:bodyPr>
          <a:lstStyle/>
          <a:p>
            <a:r>
              <a:rPr lang="it-IT">
                <a:latin typeface="Calibri" pitchFamily="34" charset="0"/>
              </a:rPr>
              <a:t>Io esplodo, basta un tocco leggerissimo il mio frutto si apre all’improvviso e mi proietta lontano</a:t>
            </a:r>
          </a:p>
          <a:p>
            <a:r>
              <a:rPr lang="it-IT">
                <a:latin typeface="Calibri" pitchFamily="34" charset="0"/>
              </a:rPr>
              <a:t> io sparo i semi dalle valve del frutto  </a:t>
            </a:r>
          </a:p>
        </p:txBody>
      </p:sp>
      <p:sp>
        <p:nvSpPr>
          <p:cNvPr id="1078" name="CasellaDiTesto 4"/>
          <p:cNvSpPr txBox="1">
            <a:spLocks noChangeArrowheads="1"/>
          </p:cNvSpPr>
          <p:nvPr/>
        </p:nvSpPr>
        <p:spPr bwMode="auto">
          <a:xfrm>
            <a:off x="827088" y="2781300"/>
            <a:ext cx="7416800" cy="584200"/>
          </a:xfrm>
          <a:prstGeom prst="rect">
            <a:avLst/>
          </a:prstGeom>
          <a:noFill/>
          <a:ln w="9525">
            <a:noFill/>
            <a:miter lim="800000"/>
            <a:headEnd/>
            <a:tailEnd/>
          </a:ln>
        </p:spPr>
        <p:txBody>
          <a:bodyPr>
            <a:spAutoFit/>
          </a:bodyPr>
          <a:lstStyle/>
          <a:p>
            <a:endParaRPr lang="it-IT" sz="3200" b="1">
              <a:latin typeface="Calibri" pitchFamily="34" charset="0"/>
            </a:endParaRPr>
          </a:p>
        </p:txBody>
      </p:sp>
      <p:pic>
        <p:nvPicPr>
          <p:cNvPr id="5" name="Picture 6" descr="http://www.dipbot.unict.it/orto/0522b.jpg">
            <a:hlinkClick r:id="rId2"/>
          </p:cNvPr>
          <p:cNvPicPr>
            <a:picLocks noChangeAspect="1" noChangeArrowheads="1"/>
          </p:cNvPicPr>
          <p:nvPr/>
        </p:nvPicPr>
        <p:blipFill>
          <a:blip r:embed="rId3" cstate="print"/>
          <a:srcRect/>
          <a:stretch>
            <a:fillRect/>
          </a:stretch>
        </p:blipFill>
        <p:spPr bwMode="auto">
          <a:xfrm>
            <a:off x="3131840" y="2636912"/>
            <a:ext cx="2664296" cy="3749450"/>
          </a:xfrm>
          <a:prstGeom prst="rect">
            <a:avLst/>
          </a:prstGeom>
          <a:noFill/>
          <a:ln w="9525">
            <a:noFill/>
            <a:miter lim="800000"/>
            <a:headEnd/>
            <a:tailEnd/>
          </a:ln>
        </p:spPr>
      </p:pic>
    </p:spTree>
  </p:cSld>
  <p:clrMapOvr>
    <a:masterClrMapping/>
  </p:clrMapOvr>
  <p:transition spd="med" advTm="18000">
    <p:wipe dir="r"/>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1554" name="Picture 2" descr="Immagine correlata"/>
          <p:cNvPicPr>
            <a:picLocks noChangeAspect="1" noChangeArrowheads="1"/>
          </p:cNvPicPr>
          <p:nvPr/>
        </p:nvPicPr>
        <p:blipFill rotWithShape="1">
          <a:blip r:embed="rId2" cstate="print"/>
          <a:srcRect l="54464" t="49091" r="3802" b="10909"/>
          <a:stretch/>
        </p:blipFill>
        <p:spPr bwMode="auto">
          <a:xfrm>
            <a:off x="244974" y="351238"/>
            <a:ext cx="4327026" cy="3672407"/>
          </a:xfrm>
          <a:prstGeom prst="roundRect">
            <a:avLst>
              <a:gd name="adj" fmla="val 5349"/>
            </a:avLst>
          </a:prstGeom>
          <a:noFill/>
          <a:ln w="76200">
            <a:solidFill>
              <a:srgbClr val="FF0000"/>
            </a:solidFill>
          </a:ln>
        </p:spPr>
      </p:pic>
      <p:pic>
        <p:nvPicPr>
          <p:cNvPr id="6" name="Picture 2" descr="Risultati immagini per foto di animali che trasportano semi"/>
          <p:cNvPicPr>
            <a:picLocks noChangeAspect="1" noChangeArrowheads="1"/>
          </p:cNvPicPr>
          <p:nvPr/>
        </p:nvPicPr>
        <p:blipFill rotWithShape="1">
          <a:blip r:embed="rId3" cstate="print"/>
          <a:srcRect l="6300" t="26436" r="48026" b="13901"/>
          <a:stretch/>
        </p:blipFill>
        <p:spPr bwMode="auto">
          <a:xfrm>
            <a:off x="4923306" y="348203"/>
            <a:ext cx="3975720" cy="3672408"/>
          </a:xfrm>
          <a:prstGeom prst="roundRect">
            <a:avLst>
              <a:gd name="adj" fmla="val 5359"/>
            </a:avLst>
          </a:prstGeom>
          <a:noFill/>
          <a:ln w="76200">
            <a:solidFill>
              <a:srgbClr val="FF0000"/>
            </a:solidFill>
          </a:ln>
        </p:spPr>
      </p:pic>
      <p:sp>
        <p:nvSpPr>
          <p:cNvPr id="55299" name="CasellaDiTesto 9"/>
          <p:cNvSpPr txBox="1">
            <a:spLocks noChangeArrowheads="1"/>
          </p:cNvSpPr>
          <p:nvPr/>
        </p:nvSpPr>
        <p:spPr bwMode="auto">
          <a:xfrm>
            <a:off x="323850" y="4437063"/>
            <a:ext cx="4103688" cy="2308225"/>
          </a:xfrm>
          <a:prstGeom prst="rect">
            <a:avLst/>
          </a:prstGeom>
          <a:noFill/>
          <a:ln w="9525">
            <a:noFill/>
            <a:miter lim="800000"/>
            <a:headEnd/>
            <a:tailEnd/>
          </a:ln>
        </p:spPr>
        <p:txBody>
          <a:bodyPr>
            <a:spAutoFit/>
          </a:bodyPr>
          <a:lstStyle/>
          <a:p>
            <a:pPr algn="ctr"/>
            <a:r>
              <a:rPr lang="it-IT" sz="2400">
                <a:latin typeface="Calibri" pitchFamily="34" charset="0"/>
              </a:rPr>
              <a:t>Io , piccolo seme sono stato nascosto da uno scoiattolo nel terreno come scorta per l’inverno, poi lo scoiattolo si è dimenticato di me e così sono pronto a germinare </a:t>
            </a:r>
          </a:p>
        </p:txBody>
      </p:sp>
      <p:sp>
        <p:nvSpPr>
          <p:cNvPr id="55300" name="CasellaDiTesto 10"/>
          <p:cNvSpPr txBox="1">
            <a:spLocks noChangeArrowheads="1"/>
          </p:cNvSpPr>
          <p:nvPr/>
        </p:nvSpPr>
        <p:spPr bwMode="auto">
          <a:xfrm>
            <a:off x="5003800" y="4508500"/>
            <a:ext cx="3744913" cy="1939925"/>
          </a:xfrm>
          <a:prstGeom prst="rect">
            <a:avLst/>
          </a:prstGeom>
          <a:noFill/>
          <a:ln w="9525">
            <a:noFill/>
            <a:miter lim="800000"/>
            <a:headEnd/>
            <a:tailEnd/>
          </a:ln>
        </p:spPr>
        <p:txBody>
          <a:bodyPr>
            <a:spAutoFit/>
          </a:bodyPr>
          <a:lstStyle/>
          <a:p>
            <a:pPr algn="ctr"/>
            <a:r>
              <a:rPr lang="it-IT" sz="2400">
                <a:latin typeface="Calibri" pitchFamily="34" charset="0"/>
              </a:rPr>
              <a:t>Sono ghiotto di frutti ma non digerisco i loro semi che finiscono nelle mie feci. Muovendomi porto i semi lontano  </a:t>
            </a:r>
          </a:p>
        </p:txBody>
      </p:sp>
    </p:spTree>
  </p:cSld>
  <p:clrMapOvr>
    <a:masterClrMapping/>
  </p:clrMapOvr>
  <p:transition spd="slow" advTm="18000">
    <p:circl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CasellaDiTesto 1"/>
          <p:cNvSpPr txBox="1">
            <a:spLocks noChangeArrowheads="1"/>
          </p:cNvSpPr>
          <p:nvPr/>
        </p:nvSpPr>
        <p:spPr bwMode="auto">
          <a:xfrm>
            <a:off x="1979613" y="260350"/>
            <a:ext cx="6985000" cy="4062413"/>
          </a:xfrm>
          <a:prstGeom prst="rect">
            <a:avLst/>
          </a:prstGeom>
          <a:noFill/>
          <a:ln w="9525">
            <a:noFill/>
            <a:miter lim="800000"/>
            <a:headEnd/>
            <a:tailEnd/>
          </a:ln>
        </p:spPr>
        <p:txBody>
          <a:bodyPr>
            <a:spAutoFit/>
          </a:bodyPr>
          <a:lstStyle/>
          <a:p>
            <a:r>
              <a:rPr lang="it-IT" sz="2000">
                <a:latin typeface="Calibri" pitchFamily="34" charset="0"/>
              </a:rPr>
              <a:t>Possiamo dire di essere a buon punto, abbiamo contattato tanti semi e tutti sono disposti a farsi trasportare dal vento, dagli uccelli, dagli animali, è giunto il momento di procedere</a:t>
            </a:r>
          </a:p>
          <a:p>
            <a:endParaRPr lang="it-IT" sz="2000">
              <a:latin typeface="Calibri" pitchFamily="34" charset="0"/>
            </a:endParaRPr>
          </a:p>
          <a:p>
            <a:r>
              <a:rPr lang="it-IT" sz="2000">
                <a:latin typeface="Calibri" pitchFamily="34" charset="0"/>
              </a:rPr>
              <a:t>-Ma non ti sembra di aver dimenticato qualcuno?- chiese l’albero all’uccellino?</a:t>
            </a:r>
          </a:p>
          <a:p>
            <a:endParaRPr lang="it-IT" sz="2000">
              <a:latin typeface="Calibri" pitchFamily="34" charset="0"/>
            </a:endParaRPr>
          </a:p>
          <a:p>
            <a:r>
              <a:rPr lang="it-IT" sz="2000">
                <a:latin typeface="Calibri" pitchFamily="34" charset="0"/>
              </a:rPr>
              <a:t>-No, non credo- rispose Celestino </a:t>
            </a:r>
          </a:p>
          <a:p>
            <a:endParaRPr lang="it-IT" sz="2000">
              <a:latin typeface="Calibri" pitchFamily="34" charset="0"/>
            </a:endParaRPr>
          </a:p>
          <a:p>
            <a:endParaRPr lang="it-IT" sz="2000">
              <a:latin typeface="Calibri" pitchFamily="34" charset="0"/>
            </a:endParaRPr>
          </a:p>
          <a:p>
            <a:r>
              <a:rPr lang="it-IT" sz="2000">
                <a:latin typeface="Calibri" pitchFamily="34" charset="0"/>
              </a:rPr>
              <a:t>Allora l’albero lo spronò;- Corri, va a chiamare le api, i bombi, le mosche, le farfalle e i coleotteri.</a:t>
            </a:r>
          </a:p>
          <a:p>
            <a:r>
              <a:rPr lang="it-IT">
                <a:latin typeface="Calibri" pitchFamily="34" charset="0"/>
              </a:rPr>
              <a:t>.</a:t>
            </a:r>
          </a:p>
        </p:txBody>
      </p:sp>
      <p:pic>
        <p:nvPicPr>
          <p:cNvPr id="56322" name="Picture 25" descr="https://encrypted-tbn2.gstatic.com/images?q=tbn:ANd9GcQM5GYp9cn5E4cprMtHQjldy_zlNHe7d2wXcKKffFoWDvclrxY2pQ">
            <a:hlinkClick r:id="rId2"/>
          </p:cNvPr>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380288" y="4508500"/>
            <a:ext cx="1303337" cy="1081088"/>
          </a:xfrm>
          <a:prstGeom prst="rect">
            <a:avLst/>
          </a:prstGeom>
          <a:noFill/>
          <a:ln w="9525">
            <a:noFill/>
            <a:miter lim="800000"/>
            <a:headEnd/>
            <a:tailEnd/>
          </a:ln>
        </p:spPr>
      </p:pic>
      <p:pic>
        <p:nvPicPr>
          <p:cNvPr id="56323" name="Picture 2"/>
          <p:cNvPicPr>
            <a:picLocks noChangeAspect="1" noChangeArrowheads="1"/>
          </p:cNvPicPr>
          <p:nvPr/>
        </p:nvPicPr>
        <p:blipFill>
          <a:blip r:embed="rId4" cstate="print"/>
          <a:srcRect l="23004"/>
          <a:stretch>
            <a:fillRect/>
          </a:stretch>
        </p:blipFill>
        <p:spPr bwMode="auto">
          <a:xfrm>
            <a:off x="1042988" y="1484313"/>
            <a:ext cx="865187" cy="757237"/>
          </a:xfrm>
          <a:prstGeom prst="rect">
            <a:avLst/>
          </a:prstGeom>
          <a:noFill/>
          <a:ln w="9525">
            <a:noFill/>
            <a:miter lim="800000"/>
            <a:headEnd/>
            <a:tailEnd/>
          </a:ln>
        </p:spPr>
      </p:pic>
      <p:pic>
        <p:nvPicPr>
          <p:cNvPr id="56324" name="Picture 2" descr="Immagine correlata"/>
          <p:cNvPicPr>
            <a:picLocks noChangeAspect="1" noChangeArrowheads="1"/>
          </p:cNvPicPr>
          <p:nvPr/>
        </p:nvPicPr>
        <p:blipFill>
          <a:blip r:embed="rId5" cstate="print">
            <a:clrChange>
              <a:clrFrom>
                <a:srgbClr val="FFFFFF"/>
              </a:clrFrom>
              <a:clrTo>
                <a:srgbClr val="FFFFFF">
                  <a:alpha val="0"/>
                </a:srgbClr>
              </a:clrTo>
            </a:clrChange>
          </a:blip>
          <a:srcRect/>
          <a:stretch>
            <a:fillRect/>
          </a:stretch>
        </p:blipFill>
        <p:spPr bwMode="auto">
          <a:xfrm>
            <a:off x="971550" y="0"/>
            <a:ext cx="936625" cy="1152525"/>
          </a:xfrm>
          <a:prstGeom prst="rect">
            <a:avLst/>
          </a:prstGeom>
          <a:noFill/>
          <a:ln w="9525">
            <a:noFill/>
            <a:miter lim="800000"/>
            <a:headEnd/>
            <a:tailEnd/>
          </a:ln>
        </p:spPr>
      </p:pic>
      <p:sp>
        <p:nvSpPr>
          <p:cNvPr id="56325" name="Rettangolo 23"/>
          <p:cNvSpPr>
            <a:spLocks noChangeArrowheads="1"/>
          </p:cNvSpPr>
          <p:nvPr/>
        </p:nvSpPr>
        <p:spPr bwMode="auto">
          <a:xfrm>
            <a:off x="-2916238" y="2133600"/>
            <a:ext cx="2447925" cy="368300"/>
          </a:xfrm>
          <a:prstGeom prst="rect">
            <a:avLst/>
          </a:prstGeom>
          <a:noFill/>
          <a:ln w="9525">
            <a:noFill/>
            <a:miter lim="800000"/>
            <a:headEnd/>
            <a:tailEnd/>
          </a:ln>
        </p:spPr>
        <p:txBody>
          <a:bodyPr>
            <a:spAutoFit/>
          </a:bodyPr>
          <a:lstStyle/>
          <a:p>
            <a:r>
              <a:rPr lang="it-IT">
                <a:latin typeface="Calibri" pitchFamily="34" charset="0"/>
              </a:rPr>
              <a:t>.</a:t>
            </a:r>
          </a:p>
        </p:txBody>
      </p:sp>
      <p:sp>
        <p:nvSpPr>
          <p:cNvPr id="56326" name="CasellaDiTesto 24"/>
          <p:cNvSpPr txBox="1">
            <a:spLocks noChangeArrowheads="1"/>
          </p:cNvSpPr>
          <p:nvPr/>
        </p:nvSpPr>
        <p:spPr bwMode="auto">
          <a:xfrm>
            <a:off x="1979613" y="4005263"/>
            <a:ext cx="6696075" cy="400050"/>
          </a:xfrm>
          <a:prstGeom prst="rect">
            <a:avLst/>
          </a:prstGeom>
          <a:noFill/>
          <a:ln w="9525">
            <a:noFill/>
            <a:miter lim="800000"/>
            <a:headEnd/>
            <a:tailEnd/>
          </a:ln>
        </p:spPr>
        <p:txBody>
          <a:bodyPr>
            <a:spAutoFit/>
          </a:bodyPr>
          <a:lstStyle/>
          <a:p>
            <a:r>
              <a:rPr lang="it-IT">
                <a:latin typeface="Calibri" pitchFamily="34" charset="0"/>
              </a:rPr>
              <a:t>.</a:t>
            </a:r>
            <a:r>
              <a:rPr lang="it-IT" sz="2000">
                <a:latin typeface="Calibri" pitchFamily="34" charset="0"/>
              </a:rPr>
              <a:t>Vado e torno subito, ha obbedito l’uccellino</a:t>
            </a:r>
          </a:p>
        </p:txBody>
      </p:sp>
      <p:sp>
        <p:nvSpPr>
          <p:cNvPr id="56327" name="CasellaDiTesto 25"/>
          <p:cNvSpPr txBox="1">
            <a:spLocks noChangeArrowheads="1"/>
          </p:cNvSpPr>
          <p:nvPr/>
        </p:nvSpPr>
        <p:spPr bwMode="auto">
          <a:xfrm>
            <a:off x="539750" y="4365625"/>
            <a:ext cx="8353425" cy="400050"/>
          </a:xfrm>
          <a:prstGeom prst="rect">
            <a:avLst/>
          </a:prstGeom>
          <a:noFill/>
          <a:ln w="9525">
            <a:noFill/>
            <a:miter lim="800000"/>
            <a:headEnd/>
            <a:tailEnd/>
          </a:ln>
        </p:spPr>
        <p:txBody>
          <a:bodyPr>
            <a:spAutoFit/>
          </a:bodyPr>
          <a:lstStyle/>
          <a:p>
            <a:r>
              <a:rPr lang="it-IT" sz="2000">
                <a:latin typeface="Calibri" pitchFamily="34" charset="0"/>
              </a:rPr>
              <a:t>Dopo un po’ Celestino ritorna felice e contento con tanti amici</a:t>
            </a:r>
          </a:p>
        </p:txBody>
      </p:sp>
      <p:pic>
        <p:nvPicPr>
          <p:cNvPr id="56328" name="Picture 2" descr="Risultati immagini per immagini di api per bambini"/>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348038" y="5084763"/>
            <a:ext cx="593725" cy="792162"/>
          </a:xfrm>
          <a:prstGeom prst="rect">
            <a:avLst/>
          </a:prstGeom>
          <a:noFill/>
          <a:ln w="9525">
            <a:noFill/>
            <a:miter lim="800000"/>
            <a:headEnd/>
            <a:tailEnd/>
          </a:ln>
        </p:spPr>
      </p:pic>
      <p:pic>
        <p:nvPicPr>
          <p:cNvPr id="56329" name="Picture 4" descr="Immagine correlata"/>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0" y="4941888"/>
            <a:ext cx="720725" cy="989012"/>
          </a:xfrm>
          <a:prstGeom prst="rect">
            <a:avLst/>
          </a:prstGeom>
          <a:noFill/>
          <a:ln w="9525">
            <a:noFill/>
            <a:miter lim="800000"/>
            <a:headEnd/>
            <a:tailEnd/>
          </a:ln>
        </p:spPr>
      </p:pic>
      <p:pic>
        <p:nvPicPr>
          <p:cNvPr id="56330" name="Picture 6" descr="Immagine correlata"/>
          <p:cNvPicPr>
            <a:picLocks noChangeAspect="1" noChangeArrowheads="1"/>
          </p:cNvPicPr>
          <p:nvPr/>
        </p:nvPicPr>
        <p:blipFill>
          <a:blip r:embed="rId8" cstate="print">
            <a:clrChange>
              <a:clrFrom>
                <a:srgbClr val="FFFFFF"/>
              </a:clrFrom>
              <a:clrTo>
                <a:srgbClr val="FFFFFF">
                  <a:alpha val="0"/>
                </a:srgbClr>
              </a:clrTo>
            </a:clrChange>
          </a:blip>
          <a:srcRect l="13045" r="17390" b="6767"/>
          <a:stretch>
            <a:fillRect/>
          </a:stretch>
        </p:blipFill>
        <p:spPr bwMode="auto">
          <a:xfrm>
            <a:off x="3635375" y="5778500"/>
            <a:ext cx="1152525" cy="1079500"/>
          </a:xfrm>
          <a:prstGeom prst="rect">
            <a:avLst/>
          </a:prstGeom>
          <a:noFill/>
          <a:ln w="9525">
            <a:noFill/>
            <a:miter lim="800000"/>
            <a:headEnd/>
            <a:tailEnd/>
          </a:ln>
        </p:spPr>
      </p:pic>
      <p:pic>
        <p:nvPicPr>
          <p:cNvPr id="56331" name="Picture 8" descr="Risultati immagini per immagini di api per bambini"/>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5651500" y="5516563"/>
            <a:ext cx="663575" cy="649287"/>
          </a:xfrm>
          <a:prstGeom prst="rect">
            <a:avLst/>
          </a:prstGeom>
          <a:noFill/>
          <a:ln w="9525">
            <a:noFill/>
            <a:miter lim="800000"/>
            <a:headEnd/>
            <a:tailEnd/>
          </a:ln>
        </p:spPr>
      </p:pic>
      <p:pic>
        <p:nvPicPr>
          <p:cNvPr id="56332" name="Picture 10" descr="Risultati immagini per immagini di mosche per bambini"/>
          <p:cNvPicPr>
            <a:picLocks noChangeAspect="1" noChangeArrowheads="1"/>
          </p:cNvPicPr>
          <p:nvPr/>
        </p:nvPicPr>
        <p:blipFill>
          <a:blip r:embed="rId10" cstate="print">
            <a:clrChange>
              <a:clrFrom>
                <a:srgbClr val="FFFFFF"/>
              </a:clrFrom>
              <a:clrTo>
                <a:srgbClr val="FFFFFF">
                  <a:alpha val="0"/>
                </a:srgbClr>
              </a:clrTo>
            </a:clrChange>
          </a:blip>
          <a:srcRect l="50000" t="50000"/>
          <a:stretch>
            <a:fillRect/>
          </a:stretch>
        </p:blipFill>
        <p:spPr bwMode="auto">
          <a:xfrm>
            <a:off x="6156325" y="5778500"/>
            <a:ext cx="1079500" cy="1079500"/>
          </a:xfrm>
          <a:prstGeom prst="rect">
            <a:avLst/>
          </a:prstGeom>
          <a:noFill/>
          <a:ln w="9525">
            <a:noFill/>
            <a:miter lim="800000"/>
            <a:headEnd/>
            <a:tailEnd/>
          </a:ln>
        </p:spPr>
      </p:pic>
      <p:pic>
        <p:nvPicPr>
          <p:cNvPr id="56333" name="Picture 12" descr="Immagine correlata"/>
          <p:cNvPicPr>
            <a:picLocks noChangeAspect="1" noChangeArrowheads="1"/>
          </p:cNvPicPr>
          <p:nvPr/>
        </p:nvPicPr>
        <p:blipFill>
          <a:blip r:embed="rId11" cstate="print">
            <a:clrChange>
              <a:clrFrom>
                <a:srgbClr val="FFFFFF"/>
              </a:clrFrom>
              <a:clrTo>
                <a:srgbClr val="FFFFFF">
                  <a:alpha val="0"/>
                </a:srgbClr>
              </a:clrTo>
            </a:clrChange>
          </a:blip>
          <a:srcRect b="6673"/>
          <a:stretch>
            <a:fillRect/>
          </a:stretch>
        </p:blipFill>
        <p:spPr bwMode="auto">
          <a:xfrm>
            <a:off x="2195513" y="5778500"/>
            <a:ext cx="1620837" cy="1079500"/>
          </a:xfrm>
          <a:prstGeom prst="rect">
            <a:avLst/>
          </a:prstGeom>
          <a:noFill/>
          <a:ln w="9525">
            <a:noFill/>
            <a:miter lim="800000"/>
            <a:headEnd/>
            <a:tailEnd/>
          </a:ln>
        </p:spPr>
      </p:pic>
      <p:pic>
        <p:nvPicPr>
          <p:cNvPr id="56334" name="Picture 14" descr="Risultati immagini per immagini di farfalle per bambini"/>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7812088" y="5732463"/>
            <a:ext cx="1081087" cy="800100"/>
          </a:xfrm>
          <a:prstGeom prst="rect">
            <a:avLst/>
          </a:prstGeom>
          <a:noFill/>
          <a:ln w="9525">
            <a:noFill/>
            <a:miter lim="800000"/>
            <a:headEnd/>
            <a:tailEnd/>
          </a:ln>
        </p:spPr>
      </p:pic>
      <p:pic>
        <p:nvPicPr>
          <p:cNvPr id="56335" name="Picture 16" descr="Immagine correlata"/>
          <p:cNvPicPr>
            <a:picLocks noChangeAspect="1" noChangeArrowheads="1"/>
          </p:cNvPicPr>
          <p:nvPr/>
        </p:nvPicPr>
        <p:blipFill>
          <a:blip r:embed="rId13" cstate="print">
            <a:clrChange>
              <a:clrFrom>
                <a:srgbClr val="FFFFFF"/>
              </a:clrFrom>
              <a:clrTo>
                <a:srgbClr val="FFFFFF">
                  <a:alpha val="0"/>
                </a:srgbClr>
              </a:clrTo>
            </a:clrChange>
          </a:blip>
          <a:srcRect b="5022"/>
          <a:stretch>
            <a:fillRect/>
          </a:stretch>
        </p:blipFill>
        <p:spPr bwMode="auto">
          <a:xfrm>
            <a:off x="971550" y="5876925"/>
            <a:ext cx="1152525" cy="792163"/>
          </a:xfrm>
          <a:prstGeom prst="rect">
            <a:avLst/>
          </a:prstGeom>
          <a:noFill/>
          <a:ln w="9525">
            <a:noFill/>
            <a:miter lim="800000"/>
            <a:headEnd/>
            <a:tailEnd/>
          </a:ln>
        </p:spPr>
      </p:pic>
      <p:pic>
        <p:nvPicPr>
          <p:cNvPr id="56336" name="Picture 18" descr="Risultati immagini per immagini di farfalle per bambini"/>
          <p:cNvPicPr>
            <a:picLocks noChangeAspect="1" noChangeArrowheads="1"/>
          </p:cNvPicPr>
          <p:nvPr/>
        </p:nvPicPr>
        <p:blipFill>
          <a:blip r:embed="rId14" cstate="print">
            <a:clrChange>
              <a:clrFrom>
                <a:srgbClr val="FFFFFF"/>
              </a:clrFrom>
              <a:clrTo>
                <a:srgbClr val="FFFFFF">
                  <a:alpha val="0"/>
                </a:srgbClr>
              </a:clrTo>
            </a:clrChange>
          </a:blip>
          <a:srcRect/>
          <a:stretch>
            <a:fillRect/>
          </a:stretch>
        </p:blipFill>
        <p:spPr bwMode="auto">
          <a:xfrm>
            <a:off x="4932363" y="5994400"/>
            <a:ext cx="863600" cy="863600"/>
          </a:xfrm>
          <a:prstGeom prst="rect">
            <a:avLst/>
          </a:prstGeom>
          <a:noFill/>
          <a:ln w="9525">
            <a:noFill/>
            <a:miter lim="800000"/>
            <a:headEnd/>
            <a:tailEnd/>
          </a:ln>
        </p:spPr>
      </p:pic>
      <p:pic>
        <p:nvPicPr>
          <p:cNvPr id="56337" name="Picture 22" descr="https://thumbs.dreamstime.com/z/insieme-dei-bombi-su-un-fondo-bianco-illustrazione-dell-acquerello-arte-degli-insetti-lavoro-manuale-70449849.jpg"/>
          <p:cNvPicPr>
            <a:picLocks noChangeAspect="1" noChangeArrowheads="1"/>
          </p:cNvPicPr>
          <p:nvPr/>
        </p:nvPicPr>
        <p:blipFill>
          <a:blip r:embed="rId15" cstate="print">
            <a:clrChange>
              <a:clrFrom>
                <a:srgbClr val="FFFFFF"/>
              </a:clrFrom>
              <a:clrTo>
                <a:srgbClr val="FFFFFF">
                  <a:alpha val="0"/>
                </a:srgbClr>
              </a:clrTo>
            </a:clrChange>
          </a:blip>
          <a:srcRect t="43478" r="42268" b="13043"/>
          <a:stretch>
            <a:fillRect/>
          </a:stretch>
        </p:blipFill>
        <p:spPr bwMode="auto">
          <a:xfrm>
            <a:off x="4140200" y="5157788"/>
            <a:ext cx="1008063" cy="719137"/>
          </a:xfrm>
          <a:prstGeom prst="rect">
            <a:avLst/>
          </a:prstGeom>
          <a:noFill/>
          <a:ln w="9525">
            <a:noFill/>
            <a:miter lim="800000"/>
            <a:headEnd/>
            <a:tailEnd/>
          </a:ln>
        </p:spPr>
      </p:pic>
      <p:pic>
        <p:nvPicPr>
          <p:cNvPr id="56338" name="Picture 24" descr="Risultati immagini per immagini di coleotteri colorati per bambini"/>
          <p:cNvPicPr>
            <a:picLocks noChangeAspect="1" noChangeArrowheads="1"/>
          </p:cNvPicPr>
          <p:nvPr/>
        </p:nvPicPr>
        <p:blipFill>
          <a:blip r:embed="rId16" cstate="print">
            <a:clrChange>
              <a:clrFrom>
                <a:srgbClr val="FFFFFF"/>
              </a:clrFrom>
              <a:clrTo>
                <a:srgbClr val="FFFFFF">
                  <a:alpha val="0"/>
                </a:srgbClr>
              </a:clrTo>
            </a:clrChange>
          </a:blip>
          <a:srcRect/>
          <a:stretch>
            <a:fillRect/>
          </a:stretch>
        </p:blipFill>
        <p:spPr bwMode="auto">
          <a:xfrm>
            <a:off x="6875463" y="5229225"/>
            <a:ext cx="1152525" cy="1152525"/>
          </a:xfrm>
          <a:prstGeom prst="rect">
            <a:avLst/>
          </a:prstGeom>
          <a:noFill/>
          <a:ln w="9525">
            <a:noFill/>
            <a:miter lim="800000"/>
            <a:headEnd/>
            <a:tailEnd/>
          </a:ln>
        </p:spPr>
      </p:pic>
      <p:pic>
        <p:nvPicPr>
          <p:cNvPr id="56339" name="Picture 26" descr="Risultati immagini per immagini di coleotteri colorati per bambini"/>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4932363" y="4652963"/>
            <a:ext cx="1079500" cy="846137"/>
          </a:xfrm>
          <a:prstGeom prst="rect">
            <a:avLst/>
          </a:prstGeom>
          <a:noFill/>
          <a:ln w="9525">
            <a:noFill/>
            <a:miter lim="800000"/>
            <a:headEnd/>
            <a:tailEnd/>
          </a:ln>
        </p:spPr>
      </p:pic>
      <p:pic>
        <p:nvPicPr>
          <p:cNvPr id="56340" name="Picture 22" descr="https://thumbs.dreamstime.com/z/insieme-dei-bombi-su-un-fondo-bianco-illustrazione-dell-acquerello-arte-degli-insetti-lavoro-manuale-70449849.jpg"/>
          <p:cNvPicPr>
            <a:picLocks noChangeAspect="1" noChangeArrowheads="1"/>
          </p:cNvPicPr>
          <p:nvPr/>
        </p:nvPicPr>
        <p:blipFill>
          <a:blip r:embed="rId15" cstate="print">
            <a:clrChange>
              <a:clrFrom>
                <a:srgbClr val="FFFFFF"/>
              </a:clrFrom>
              <a:clrTo>
                <a:srgbClr val="FFFFFF">
                  <a:alpha val="0"/>
                </a:srgbClr>
              </a:clrTo>
            </a:clrChange>
          </a:blip>
          <a:srcRect r="46391" b="47826"/>
          <a:stretch>
            <a:fillRect/>
          </a:stretch>
        </p:blipFill>
        <p:spPr bwMode="auto">
          <a:xfrm>
            <a:off x="827088" y="5013325"/>
            <a:ext cx="936625" cy="863600"/>
          </a:xfrm>
          <a:prstGeom prst="rect">
            <a:avLst/>
          </a:prstGeom>
          <a:noFill/>
          <a:ln w="9525">
            <a:noFill/>
            <a:miter lim="800000"/>
            <a:headEnd/>
            <a:tailEnd/>
          </a:ln>
        </p:spPr>
      </p:pic>
      <p:pic>
        <p:nvPicPr>
          <p:cNvPr id="56341" name="Picture 22" descr="https://thumbs.dreamstime.com/z/insieme-dei-bombi-su-un-fondo-bianco-illustrazione-dell-acquerello-arte-degli-insetti-lavoro-manuale-70449849.jpg"/>
          <p:cNvPicPr>
            <a:picLocks noChangeAspect="1" noChangeArrowheads="1"/>
          </p:cNvPicPr>
          <p:nvPr/>
        </p:nvPicPr>
        <p:blipFill>
          <a:blip r:embed="rId15" cstate="print">
            <a:clrChange>
              <a:clrFrom>
                <a:srgbClr val="FFFFFF"/>
              </a:clrFrom>
              <a:clrTo>
                <a:srgbClr val="FFFFFF">
                  <a:alpha val="0"/>
                </a:srgbClr>
              </a:clrTo>
            </a:clrChange>
          </a:blip>
          <a:srcRect l="49484" t="43478" b="13043"/>
          <a:stretch>
            <a:fillRect/>
          </a:stretch>
        </p:blipFill>
        <p:spPr bwMode="auto">
          <a:xfrm>
            <a:off x="2555875" y="4797425"/>
            <a:ext cx="882650" cy="719138"/>
          </a:xfrm>
          <a:prstGeom prst="rect">
            <a:avLst/>
          </a:prstGeom>
          <a:noFill/>
          <a:ln w="9525">
            <a:noFill/>
            <a:miter lim="800000"/>
            <a:headEnd/>
            <a:tailEnd/>
          </a:ln>
        </p:spPr>
      </p:pic>
      <p:pic>
        <p:nvPicPr>
          <p:cNvPr id="56342" name="Picture 22" descr="https://thumbs.dreamstime.com/z/insieme-dei-bombi-su-un-fondo-bianco-illustrazione-dell-acquerello-arte-degli-insetti-lavoro-manuale-70449849.jpg"/>
          <p:cNvPicPr>
            <a:picLocks noChangeAspect="1" noChangeArrowheads="1"/>
          </p:cNvPicPr>
          <p:nvPr/>
        </p:nvPicPr>
        <p:blipFill>
          <a:blip r:embed="rId15" cstate="print">
            <a:clrChange>
              <a:clrFrom>
                <a:srgbClr val="FFFFFF"/>
              </a:clrFrom>
              <a:clrTo>
                <a:srgbClr val="FFFFFF">
                  <a:alpha val="0"/>
                </a:srgbClr>
              </a:clrTo>
            </a:clrChange>
          </a:blip>
          <a:srcRect l="45361" b="52174"/>
          <a:stretch>
            <a:fillRect/>
          </a:stretch>
        </p:blipFill>
        <p:spPr bwMode="auto">
          <a:xfrm>
            <a:off x="1763713" y="5300663"/>
            <a:ext cx="954087" cy="792162"/>
          </a:xfrm>
          <a:prstGeom prst="rect">
            <a:avLst/>
          </a:prstGeom>
          <a:noFill/>
          <a:ln w="9525">
            <a:noFill/>
            <a:miter lim="800000"/>
            <a:headEnd/>
            <a:tailEnd/>
          </a:ln>
        </p:spPr>
      </p:pic>
      <p:pic>
        <p:nvPicPr>
          <p:cNvPr id="56343" name="Picture 10" descr="Risultati immagini per immagini di mosche per bambini"/>
          <p:cNvPicPr>
            <a:picLocks noChangeAspect="1" noChangeArrowheads="1"/>
          </p:cNvPicPr>
          <p:nvPr/>
        </p:nvPicPr>
        <p:blipFill>
          <a:blip r:embed="rId18" cstate="print">
            <a:clrChange>
              <a:clrFrom>
                <a:srgbClr val="FFFFFF"/>
              </a:clrFrom>
              <a:clrTo>
                <a:srgbClr val="FFFFFF">
                  <a:alpha val="0"/>
                </a:srgbClr>
              </a:clrTo>
            </a:clrChange>
          </a:blip>
          <a:srcRect t="49612" r="47055"/>
          <a:stretch>
            <a:fillRect/>
          </a:stretch>
        </p:blipFill>
        <p:spPr bwMode="auto">
          <a:xfrm>
            <a:off x="0" y="5768975"/>
            <a:ext cx="1143000" cy="1089025"/>
          </a:xfrm>
          <a:prstGeom prst="rect">
            <a:avLst/>
          </a:prstGeom>
          <a:noFill/>
          <a:ln w="9525">
            <a:noFill/>
            <a:miter lim="800000"/>
            <a:headEnd/>
            <a:tailEnd/>
          </a:ln>
        </p:spPr>
      </p:pic>
      <p:pic>
        <p:nvPicPr>
          <p:cNvPr id="56344" name="Picture 10" descr="Risultati immagini per immagini di mosche per bambini"/>
          <p:cNvPicPr>
            <a:picLocks noChangeAspect="1" noChangeArrowheads="1"/>
          </p:cNvPicPr>
          <p:nvPr/>
        </p:nvPicPr>
        <p:blipFill>
          <a:blip r:embed="rId19" cstate="print">
            <a:clrChange>
              <a:clrFrom>
                <a:srgbClr val="FFFFFF"/>
              </a:clrFrom>
              <a:clrTo>
                <a:srgbClr val="FFFFFF">
                  <a:alpha val="0"/>
                </a:srgbClr>
              </a:clrTo>
            </a:clrChange>
          </a:blip>
          <a:srcRect l="49223" b="50777"/>
          <a:stretch>
            <a:fillRect/>
          </a:stretch>
        </p:blipFill>
        <p:spPr bwMode="auto">
          <a:xfrm>
            <a:off x="6227763" y="5084763"/>
            <a:ext cx="576262" cy="558800"/>
          </a:xfrm>
          <a:prstGeom prst="rect">
            <a:avLst/>
          </a:prstGeom>
          <a:noFill/>
          <a:ln w="9525">
            <a:noFill/>
            <a:miter lim="800000"/>
            <a:headEnd/>
            <a:tailEnd/>
          </a:ln>
        </p:spPr>
      </p:pic>
      <p:pic>
        <p:nvPicPr>
          <p:cNvPr id="56345" name="Picture 10" descr="Risultati immagini per immagini di mosche per bambini"/>
          <p:cNvPicPr>
            <a:picLocks noChangeAspect="1" noChangeArrowheads="1"/>
          </p:cNvPicPr>
          <p:nvPr/>
        </p:nvPicPr>
        <p:blipFill>
          <a:blip r:embed="rId20" cstate="print">
            <a:clrChange>
              <a:clrFrom>
                <a:srgbClr val="FFFFFF"/>
              </a:clrFrom>
              <a:clrTo>
                <a:srgbClr val="FFFFFF">
                  <a:alpha val="0"/>
                </a:srgbClr>
              </a:clrTo>
            </a:clrChange>
          </a:blip>
          <a:srcRect r="47832" b="47832"/>
          <a:stretch>
            <a:fillRect/>
          </a:stretch>
        </p:blipFill>
        <p:spPr bwMode="auto">
          <a:xfrm>
            <a:off x="1403350" y="4724400"/>
            <a:ext cx="720725" cy="720725"/>
          </a:xfrm>
          <a:prstGeom prst="rect">
            <a:avLst/>
          </a:prstGeom>
          <a:noFill/>
          <a:ln w="9525">
            <a:noFill/>
            <a:miter lim="800000"/>
            <a:headEnd/>
            <a:tailEnd/>
          </a:ln>
        </p:spPr>
      </p:pic>
      <p:pic>
        <p:nvPicPr>
          <p:cNvPr id="56346" name="Picture 2" descr="Immagine correlata"/>
          <p:cNvPicPr>
            <a:picLocks noChangeAspect="1" noChangeArrowheads="1"/>
          </p:cNvPicPr>
          <p:nvPr/>
        </p:nvPicPr>
        <p:blipFill>
          <a:blip r:embed="rId21" cstate="print">
            <a:clrChange>
              <a:clrFrom>
                <a:srgbClr val="FFFFFF"/>
              </a:clrFrom>
              <a:clrTo>
                <a:srgbClr val="FFFFFF">
                  <a:alpha val="0"/>
                </a:srgbClr>
              </a:clrTo>
            </a:clrChange>
          </a:blip>
          <a:srcRect/>
          <a:stretch>
            <a:fillRect/>
          </a:stretch>
        </p:blipFill>
        <p:spPr bwMode="auto">
          <a:xfrm>
            <a:off x="971550" y="2133600"/>
            <a:ext cx="936625" cy="1150938"/>
          </a:xfrm>
          <a:prstGeom prst="rect">
            <a:avLst/>
          </a:prstGeom>
          <a:noFill/>
          <a:ln w="9525">
            <a:noFill/>
            <a:miter lim="800000"/>
            <a:headEnd/>
            <a:tailEnd/>
          </a:ln>
        </p:spPr>
      </p:pic>
      <p:pic>
        <p:nvPicPr>
          <p:cNvPr id="56347" name="Picture 2"/>
          <p:cNvPicPr>
            <a:picLocks noChangeAspect="1" noChangeArrowheads="1"/>
          </p:cNvPicPr>
          <p:nvPr/>
        </p:nvPicPr>
        <p:blipFill>
          <a:blip r:embed="rId22" cstate="print"/>
          <a:srcRect l="23004"/>
          <a:stretch>
            <a:fillRect/>
          </a:stretch>
        </p:blipFill>
        <p:spPr bwMode="auto">
          <a:xfrm>
            <a:off x="1403350" y="3357563"/>
            <a:ext cx="504825" cy="441325"/>
          </a:xfrm>
          <a:prstGeom prst="rect">
            <a:avLst/>
          </a:prstGeom>
          <a:noFill/>
          <a:ln w="9525">
            <a:noFill/>
            <a:miter lim="800000"/>
            <a:headEnd/>
            <a:tailEnd/>
          </a:ln>
        </p:spPr>
      </p:pic>
      <p:pic>
        <p:nvPicPr>
          <p:cNvPr id="56348" name="Picture 2" descr="Immagine correlata"/>
          <p:cNvPicPr>
            <a:picLocks noChangeAspect="1" noChangeArrowheads="1"/>
          </p:cNvPicPr>
          <p:nvPr/>
        </p:nvPicPr>
        <p:blipFill>
          <a:blip r:embed="rId23" cstate="print">
            <a:clrChange>
              <a:clrFrom>
                <a:srgbClr val="FFFFFF"/>
              </a:clrFrom>
              <a:clrTo>
                <a:srgbClr val="FFFFFF">
                  <a:alpha val="0"/>
                </a:srgbClr>
              </a:clrTo>
            </a:clrChange>
          </a:blip>
          <a:srcRect/>
          <a:stretch>
            <a:fillRect/>
          </a:stretch>
        </p:blipFill>
        <p:spPr bwMode="auto">
          <a:xfrm>
            <a:off x="1187450" y="3789363"/>
            <a:ext cx="539750" cy="663575"/>
          </a:xfrm>
          <a:prstGeom prst="rect">
            <a:avLst/>
          </a:prstGeom>
          <a:noFill/>
          <a:ln w="9525">
            <a:noFill/>
            <a:miter lim="800000"/>
            <a:headEnd/>
            <a:tailEnd/>
          </a:ln>
        </p:spPr>
      </p:pic>
    </p:spTree>
  </p:cSld>
  <p:clrMapOvr>
    <a:masterClrMapping/>
  </p:clrMapOvr>
  <p:transition spd="med" advTm="18000">
    <p:wipe dir="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magine 9" descr="https://previews.123rf.com/images/tigatelu/tigatelu1408/tigatelu140800026/30329450-circolo-di-bambini-felici-razze-diverse.jpg">
            <a:extLst>
              <a:ext uri="{FF2B5EF4-FFF2-40B4-BE49-F238E27FC236}">
                <a16:creationId xmlns:a16="http://schemas.microsoft.com/office/drawing/2014/main" xmlns="" id="{F14D4FEF-7D09-43F8-A9CF-C7D5A2775AF5}"/>
              </a:ext>
            </a:extLst>
          </p:cNvPr>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79512" y="1125000"/>
            <a:ext cx="8784976" cy="5472368"/>
          </a:xfrm>
          <a:prstGeom prst="ellipse">
            <a:avLst/>
          </a:prstGeom>
          <a:noFill/>
          <a:ln w="76200">
            <a:solidFill>
              <a:srgbClr val="0070C0"/>
            </a:solidFill>
          </a:ln>
          <a:effectLst>
            <a:outerShdw blurRad="50800" dist="50800" dir="5400000" algn="ctr" rotWithShape="0">
              <a:srgbClr val="000000">
                <a:alpha val="30000"/>
              </a:srgbClr>
            </a:outerShdw>
          </a:effectLst>
        </p:spPr>
      </p:pic>
      <p:sp>
        <p:nvSpPr>
          <p:cNvPr id="2" name="CasellaDiTesto 1"/>
          <p:cNvSpPr txBox="1"/>
          <p:nvPr/>
        </p:nvSpPr>
        <p:spPr>
          <a:xfrm>
            <a:off x="179512" y="102777"/>
            <a:ext cx="8784976" cy="707886"/>
          </a:xfrm>
          <a:prstGeom prst="rect">
            <a:avLst/>
          </a:prstGeom>
          <a:noFill/>
        </p:spPr>
        <p:txBody>
          <a:bodyPr wrap="square" rtlCol="0">
            <a:spAutoFit/>
          </a:bodyPr>
          <a:lstStyle/>
          <a:p>
            <a:pPr algn="ctr"/>
            <a:r>
              <a:rPr lang="it-IT" sz="2000" dirty="0"/>
              <a:t>Oggi, visto che mi avete degnato della vostra attenzione,</a:t>
            </a:r>
          </a:p>
          <a:p>
            <a:pPr algn="ctr"/>
            <a:r>
              <a:rPr lang="it-IT" sz="2000" dirty="0"/>
              <a:t>vi racconterò una storia avvenuta tanti, tanti anni fa.</a:t>
            </a:r>
          </a:p>
        </p:txBody>
      </p:sp>
      <p:pic>
        <p:nvPicPr>
          <p:cNvPr id="5" name="Picture 9">
            <a:extLst>
              <a:ext uri="{FF2B5EF4-FFF2-40B4-BE49-F238E27FC236}">
                <a16:creationId xmlns:a16="http://schemas.microsoft.com/office/drawing/2014/main" xmlns="" id="{719C209A-4226-4E84-B25E-2ACEE61B20B0}"/>
              </a:ext>
            </a:extLst>
          </p:cNvPr>
          <p:cNvPicPr>
            <a:picLocks noChangeAspect="1" noChangeArrowheads="1"/>
          </p:cNvPicPr>
          <p:nvPr/>
        </p:nvPicPr>
        <p:blipFill>
          <a:blip r:embed="rId3" cstate="print"/>
          <a:srcRect l="23085" t="16903" b="19465"/>
          <a:stretch>
            <a:fillRect/>
          </a:stretch>
        </p:blipFill>
        <p:spPr bwMode="auto">
          <a:xfrm>
            <a:off x="2196000" y="2457184"/>
            <a:ext cx="4752000" cy="2808000"/>
          </a:xfrm>
          <a:prstGeom prst="ellipse">
            <a:avLst/>
          </a:prstGeom>
          <a:noFill/>
          <a:ln w="76200">
            <a:solidFill>
              <a:srgbClr val="0070C0"/>
            </a:solidFill>
            <a:miter lim="800000"/>
            <a:headEnd/>
            <a:tailEnd/>
          </a:ln>
        </p:spPr>
      </p:pic>
    </p:spTree>
    <p:extLst>
      <p:ext uri="{BB962C8B-B14F-4D97-AF65-F5344CB8AC3E}">
        <p14:creationId xmlns:p14="http://schemas.microsoft.com/office/powerpoint/2010/main" xmlns="" val="489083419"/>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out)">
                                      <p:cBhvr>
                                        <p:cTn id="1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345" name="Picture 2" descr="Immagine correlata"/>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0" y="0"/>
            <a:ext cx="936625" cy="1152525"/>
          </a:xfrm>
          <a:prstGeom prst="rect">
            <a:avLst/>
          </a:prstGeom>
          <a:noFill/>
          <a:ln w="9525">
            <a:noFill/>
            <a:miter lim="800000"/>
            <a:headEnd/>
            <a:tailEnd/>
          </a:ln>
        </p:spPr>
      </p:pic>
      <p:sp>
        <p:nvSpPr>
          <p:cNvPr id="57346" name="Rettangolo 4"/>
          <p:cNvSpPr>
            <a:spLocks noChangeArrowheads="1"/>
          </p:cNvSpPr>
          <p:nvPr/>
        </p:nvSpPr>
        <p:spPr bwMode="auto">
          <a:xfrm>
            <a:off x="971550" y="188913"/>
            <a:ext cx="6480175" cy="1016000"/>
          </a:xfrm>
          <a:prstGeom prst="rect">
            <a:avLst/>
          </a:prstGeom>
          <a:noFill/>
          <a:ln w="9525">
            <a:noFill/>
            <a:miter lim="800000"/>
            <a:headEnd/>
            <a:tailEnd/>
          </a:ln>
        </p:spPr>
        <p:txBody>
          <a:bodyPr>
            <a:spAutoFit/>
          </a:bodyPr>
          <a:lstStyle/>
          <a:p>
            <a:r>
              <a:rPr lang="it-IT" sz="2000">
                <a:latin typeface="Andalus"/>
                <a:ea typeface="Andalus"/>
                <a:cs typeface="Andalus"/>
              </a:rPr>
              <a:t>Cari insetti volate nel luogo bruciato e cercate i primi timidi fiorellini cresciuti dopo l’incendio e impollinateli, impollinateli in modo che si moltiplichino </a:t>
            </a:r>
            <a:endParaRPr lang="it-IT" sz="2000">
              <a:latin typeface="Calibri" pitchFamily="34" charset="0"/>
            </a:endParaRPr>
          </a:p>
        </p:txBody>
      </p:sp>
      <p:sp>
        <p:nvSpPr>
          <p:cNvPr id="57347" name="Rettangolo 5"/>
          <p:cNvSpPr>
            <a:spLocks noChangeArrowheads="1"/>
          </p:cNvSpPr>
          <p:nvPr/>
        </p:nvSpPr>
        <p:spPr bwMode="auto">
          <a:xfrm>
            <a:off x="647700" y="1152525"/>
            <a:ext cx="7848600" cy="708025"/>
          </a:xfrm>
          <a:prstGeom prst="rect">
            <a:avLst/>
          </a:prstGeom>
          <a:noFill/>
          <a:ln w="9525">
            <a:noFill/>
            <a:miter lim="800000"/>
            <a:headEnd/>
            <a:tailEnd/>
          </a:ln>
        </p:spPr>
        <p:txBody>
          <a:bodyPr>
            <a:spAutoFit/>
          </a:bodyPr>
          <a:lstStyle/>
          <a:p>
            <a:r>
              <a:rPr lang="it-IT" sz="2000">
                <a:latin typeface="Andalus"/>
                <a:ea typeface="Andalus"/>
                <a:cs typeface="Andalus"/>
              </a:rPr>
              <a:t>Sogno un prato così- disse l’uccellino ricco di colori , </a:t>
            </a:r>
          </a:p>
          <a:p>
            <a:r>
              <a:rPr lang="it-IT" sz="2000">
                <a:latin typeface="Andalus"/>
                <a:ea typeface="Andalus"/>
                <a:cs typeface="Andalus"/>
              </a:rPr>
              <a:t>di luce e di calore per tutti i bimbi che mi verranno a trovare</a:t>
            </a:r>
            <a:endParaRPr lang="it-IT" sz="2000">
              <a:latin typeface="Calibri" pitchFamily="34" charset="0"/>
            </a:endParaRPr>
          </a:p>
        </p:txBody>
      </p:sp>
      <p:pic>
        <p:nvPicPr>
          <p:cNvPr id="7" name="Picture 2" descr="Immagine correlata"/>
          <p:cNvPicPr>
            <a:picLocks noChangeAspect="1" noChangeArrowheads="1"/>
          </p:cNvPicPr>
          <p:nvPr/>
        </p:nvPicPr>
        <p:blipFill rotWithShape="1">
          <a:blip r:embed="rId3" cstate="print"/>
          <a:srcRect t="1353" b="-1"/>
          <a:stretch/>
        </p:blipFill>
        <p:spPr bwMode="auto">
          <a:xfrm>
            <a:off x="287523" y="1875843"/>
            <a:ext cx="8568953" cy="4793517"/>
          </a:xfrm>
          <a:prstGeom prst="roundRect">
            <a:avLst>
              <a:gd name="adj" fmla="val 4122"/>
            </a:avLst>
          </a:prstGeom>
          <a:noFill/>
          <a:ln w="76200">
            <a:solidFill>
              <a:srgbClr val="FF0000"/>
            </a:solidFill>
          </a:ln>
        </p:spPr>
      </p:pic>
      <p:pic>
        <p:nvPicPr>
          <p:cNvPr id="57349" name="Picture 8" descr="Immagine correlata"/>
          <p:cNvPicPr>
            <a:picLocks noChangeAspect="1" noChangeArrowheads="1"/>
          </p:cNvPicPr>
          <p:nvPr/>
        </p:nvPicPr>
        <p:blipFill>
          <a:blip r:embed="rId4" cstate="print"/>
          <a:srcRect/>
          <a:stretch>
            <a:fillRect/>
          </a:stretch>
        </p:blipFill>
        <p:spPr bwMode="auto">
          <a:xfrm>
            <a:off x="7429500" y="188913"/>
            <a:ext cx="1630363" cy="1079500"/>
          </a:xfrm>
          <a:prstGeom prst="rect">
            <a:avLst/>
          </a:prstGeom>
          <a:noFill/>
          <a:ln w="9525">
            <a:noFill/>
            <a:miter lim="800000"/>
            <a:headEnd/>
            <a:tailEnd/>
          </a:ln>
        </p:spPr>
      </p:pic>
    </p:spTree>
  </p:cSld>
  <p:clrMapOvr>
    <a:masterClrMapping/>
  </p:clrMapOvr>
  <p:transition spd="med" advTm="18000">
    <p:wipe dir="r"/>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9" name="CasellaDiTesto 1"/>
          <p:cNvSpPr txBox="1">
            <a:spLocks noChangeArrowheads="1"/>
          </p:cNvSpPr>
          <p:nvPr/>
        </p:nvSpPr>
        <p:spPr bwMode="auto">
          <a:xfrm>
            <a:off x="250825" y="188913"/>
            <a:ext cx="8713788" cy="3416300"/>
          </a:xfrm>
          <a:prstGeom prst="rect">
            <a:avLst/>
          </a:prstGeom>
          <a:noFill/>
          <a:ln w="9525">
            <a:noFill/>
            <a:miter lim="800000"/>
            <a:headEnd/>
            <a:tailEnd/>
          </a:ln>
        </p:spPr>
        <p:txBody>
          <a:bodyPr>
            <a:spAutoFit/>
          </a:bodyPr>
          <a:lstStyle/>
          <a:p>
            <a:r>
              <a:rPr lang="it-IT" sz="2400">
                <a:latin typeface="Calibri" pitchFamily="34" charset="0"/>
              </a:rPr>
              <a:t>Ora finalmente tutti sono avvisati della grande missione da compiere e si mettono immediatamente al lavoro, ognuno facendo con grande gioia il compito che gli spettava</a:t>
            </a:r>
          </a:p>
          <a:p>
            <a:r>
              <a:rPr lang="it-IT" sz="2400">
                <a:latin typeface="Calibri" pitchFamily="34" charset="0"/>
              </a:rPr>
              <a:t>In poco tempo quel luogo ha ripreso a vivere, a riempirsi di fiori, di alberi da frutto e di animali. Anche Celestino ha ricostruito il suo nido e tutti si aspettano giorni di intensa felicità</a:t>
            </a:r>
          </a:p>
          <a:p>
            <a:r>
              <a:rPr lang="it-IT" sz="2400">
                <a:latin typeface="Calibri" pitchFamily="34" charset="0"/>
              </a:rPr>
              <a:t>Pure il pruno era contento e di tanto in tanto scrutava l’orizzonte nella speranza di vedere le cime degli alberi ormai cresciuti.</a:t>
            </a:r>
          </a:p>
          <a:p>
            <a:r>
              <a:rPr lang="it-IT" sz="2400">
                <a:latin typeface="Calibri" pitchFamily="34" charset="0"/>
              </a:rPr>
              <a:t> Il fuoco, l’incendio, il color nero della terra  ………………………………….</a:t>
            </a:r>
            <a:endParaRPr lang="it-IT">
              <a:latin typeface="Calibri" pitchFamily="34" charset="0"/>
            </a:endParaRPr>
          </a:p>
        </p:txBody>
      </p:sp>
      <p:pic>
        <p:nvPicPr>
          <p:cNvPr id="58370" name="Picture 2" descr="Risultati immagini per disegno di albero con nido di uccello"/>
          <p:cNvPicPr>
            <a:picLocks noChangeAspect="1" noChangeArrowheads="1"/>
          </p:cNvPicPr>
          <p:nvPr/>
        </p:nvPicPr>
        <p:blipFill>
          <a:blip r:embed="rId2" cstate="print"/>
          <a:srcRect b="51724"/>
          <a:stretch>
            <a:fillRect/>
          </a:stretch>
        </p:blipFill>
        <p:spPr bwMode="auto">
          <a:xfrm>
            <a:off x="2700338" y="3789363"/>
            <a:ext cx="4175125" cy="1511300"/>
          </a:xfrm>
          <a:prstGeom prst="rect">
            <a:avLst/>
          </a:prstGeom>
          <a:noFill/>
          <a:ln w="9525">
            <a:noFill/>
            <a:miter lim="800000"/>
            <a:headEnd/>
            <a:tailEnd/>
          </a:ln>
        </p:spPr>
      </p:pic>
      <p:pic>
        <p:nvPicPr>
          <p:cNvPr id="58371" name="Picture 2" descr="Immagine correlata"/>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3348038" y="3500438"/>
            <a:ext cx="1962150" cy="2416175"/>
          </a:xfrm>
          <a:prstGeom prst="rect">
            <a:avLst/>
          </a:prstGeom>
          <a:noFill/>
          <a:ln w="9525">
            <a:noFill/>
            <a:miter lim="800000"/>
            <a:headEnd/>
            <a:tailEnd/>
          </a:ln>
        </p:spPr>
      </p:pic>
      <p:pic>
        <p:nvPicPr>
          <p:cNvPr id="58372" name="Picture 2" descr="Risultati immagini per disegno di albero con nido di uccello"/>
          <p:cNvPicPr>
            <a:picLocks noChangeAspect="1" noChangeArrowheads="1"/>
          </p:cNvPicPr>
          <p:nvPr/>
        </p:nvPicPr>
        <p:blipFill>
          <a:blip r:embed="rId2" cstate="print"/>
          <a:srcRect t="45976" r="3279"/>
          <a:stretch>
            <a:fillRect/>
          </a:stretch>
        </p:blipFill>
        <p:spPr bwMode="auto">
          <a:xfrm>
            <a:off x="2627313" y="5078413"/>
            <a:ext cx="4248150" cy="1779587"/>
          </a:xfrm>
          <a:prstGeom prst="rect">
            <a:avLst/>
          </a:prstGeom>
          <a:noFill/>
          <a:ln w="9525">
            <a:noFill/>
            <a:miter lim="800000"/>
            <a:headEnd/>
            <a:tailEnd/>
          </a:ln>
        </p:spPr>
      </p:pic>
    </p:spTree>
  </p:cSld>
  <p:clrMapOvr>
    <a:masterClrMapping/>
  </p:clrMapOvr>
  <p:transition spd="med" advTm="18000">
    <p:wipe dir="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41" name="Picture 4" descr="Immagine correlata"/>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7451725" y="3789363"/>
            <a:ext cx="839788" cy="692150"/>
          </a:xfrm>
          <a:prstGeom prst="rect">
            <a:avLst/>
          </a:prstGeom>
          <a:noFill/>
          <a:ln w="9525">
            <a:noFill/>
            <a:miter lim="800000"/>
            <a:headEnd/>
            <a:tailEnd/>
          </a:ln>
        </p:spPr>
      </p:pic>
      <p:pic>
        <p:nvPicPr>
          <p:cNvPr id="61442" name="Picture 3"/>
          <p:cNvPicPr>
            <a:picLocks noChangeAspect="1" noChangeArrowheads="1"/>
          </p:cNvPicPr>
          <p:nvPr/>
        </p:nvPicPr>
        <p:blipFill>
          <a:blip r:embed="rId4" cstate="print"/>
          <a:srcRect t="45216"/>
          <a:stretch>
            <a:fillRect/>
          </a:stretch>
        </p:blipFill>
        <p:spPr bwMode="auto">
          <a:xfrm>
            <a:off x="0" y="5375275"/>
            <a:ext cx="4656138" cy="1482725"/>
          </a:xfrm>
          <a:prstGeom prst="rect">
            <a:avLst/>
          </a:prstGeom>
          <a:noFill/>
          <a:ln w="9525">
            <a:noFill/>
            <a:miter lim="800000"/>
            <a:headEnd/>
            <a:tailEnd/>
          </a:ln>
        </p:spPr>
      </p:pic>
      <p:pic>
        <p:nvPicPr>
          <p:cNvPr id="61443" name="Picture 3"/>
          <p:cNvPicPr>
            <a:picLocks noChangeAspect="1" noChangeArrowheads="1"/>
          </p:cNvPicPr>
          <p:nvPr/>
        </p:nvPicPr>
        <p:blipFill>
          <a:blip r:embed="rId5" cstate="print"/>
          <a:srcRect/>
          <a:stretch>
            <a:fillRect/>
          </a:stretch>
        </p:blipFill>
        <p:spPr bwMode="auto">
          <a:xfrm>
            <a:off x="0" y="1484313"/>
            <a:ext cx="4672013" cy="2376487"/>
          </a:xfrm>
          <a:prstGeom prst="rect">
            <a:avLst/>
          </a:prstGeom>
          <a:noFill/>
          <a:ln w="9525">
            <a:noFill/>
            <a:miter lim="800000"/>
            <a:headEnd/>
            <a:tailEnd/>
          </a:ln>
        </p:spPr>
      </p:pic>
      <p:pic>
        <p:nvPicPr>
          <p:cNvPr id="61444" name="Picture 3"/>
          <p:cNvPicPr>
            <a:picLocks noChangeAspect="1" noChangeArrowheads="1"/>
          </p:cNvPicPr>
          <p:nvPr/>
        </p:nvPicPr>
        <p:blipFill>
          <a:blip r:embed="rId5" cstate="print"/>
          <a:srcRect t="42558"/>
          <a:stretch>
            <a:fillRect/>
          </a:stretch>
        </p:blipFill>
        <p:spPr bwMode="auto">
          <a:xfrm>
            <a:off x="4511675" y="5302250"/>
            <a:ext cx="4632325" cy="1555750"/>
          </a:xfrm>
          <a:prstGeom prst="rect">
            <a:avLst/>
          </a:prstGeom>
          <a:noFill/>
          <a:ln w="9525">
            <a:noFill/>
            <a:miter lim="800000"/>
            <a:headEnd/>
            <a:tailEnd/>
          </a:ln>
        </p:spPr>
      </p:pic>
      <p:pic>
        <p:nvPicPr>
          <p:cNvPr id="61445" name="Picture 3"/>
          <p:cNvPicPr>
            <a:picLocks noChangeAspect="1" noChangeArrowheads="1"/>
          </p:cNvPicPr>
          <p:nvPr/>
        </p:nvPicPr>
        <p:blipFill>
          <a:blip r:embed="rId4" cstate="print"/>
          <a:srcRect/>
          <a:stretch>
            <a:fillRect/>
          </a:stretch>
        </p:blipFill>
        <p:spPr bwMode="auto">
          <a:xfrm>
            <a:off x="4632325" y="1484313"/>
            <a:ext cx="4511675" cy="2708275"/>
          </a:xfrm>
          <a:prstGeom prst="rect">
            <a:avLst/>
          </a:prstGeom>
          <a:noFill/>
          <a:ln w="9525">
            <a:noFill/>
            <a:miter lim="800000"/>
            <a:headEnd/>
            <a:tailEnd/>
          </a:ln>
        </p:spPr>
      </p:pic>
      <p:pic>
        <p:nvPicPr>
          <p:cNvPr id="61446" name="Picture 3"/>
          <p:cNvPicPr>
            <a:picLocks noChangeAspect="1" noChangeArrowheads="1"/>
          </p:cNvPicPr>
          <p:nvPr/>
        </p:nvPicPr>
        <p:blipFill>
          <a:blip r:embed="rId5" cstate="print"/>
          <a:srcRect t="42496"/>
          <a:stretch>
            <a:fillRect/>
          </a:stretch>
        </p:blipFill>
        <p:spPr bwMode="auto">
          <a:xfrm>
            <a:off x="0" y="3848100"/>
            <a:ext cx="4632325" cy="1555750"/>
          </a:xfrm>
          <a:prstGeom prst="rect">
            <a:avLst/>
          </a:prstGeom>
          <a:noFill/>
          <a:ln w="9525">
            <a:noFill/>
            <a:miter lim="800000"/>
            <a:headEnd/>
            <a:tailEnd/>
          </a:ln>
        </p:spPr>
      </p:pic>
      <p:pic>
        <p:nvPicPr>
          <p:cNvPr id="61447" name="Picture 3"/>
          <p:cNvPicPr>
            <a:picLocks noChangeAspect="1" noChangeArrowheads="1"/>
          </p:cNvPicPr>
          <p:nvPr/>
        </p:nvPicPr>
        <p:blipFill>
          <a:blip r:embed="rId5" cstate="print"/>
          <a:srcRect t="37238"/>
          <a:stretch>
            <a:fillRect/>
          </a:stretch>
        </p:blipFill>
        <p:spPr bwMode="auto">
          <a:xfrm>
            <a:off x="4511675" y="4005263"/>
            <a:ext cx="4632325" cy="1698625"/>
          </a:xfrm>
          <a:prstGeom prst="rect">
            <a:avLst/>
          </a:prstGeom>
          <a:noFill/>
          <a:ln w="9525">
            <a:noFill/>
            <a:miter lim="800000"/>
            <a:headEnd/>
            <a:tailEnd/>
          </a:ln>
        </p:spPr>
      </p:pic>
      <p:pic>
        <p:nvPicPr>
          <p:cNvPr id="61448" name="Picture 24" descr="Immagine correlata"/>
          <p:cNvPicPr>
            <a:picLocks noChangeAspect="1" noChangeArrowheads="1"/>
          </p:cNvPicPr>
          <p:nvPr/>
        </p:nvPicPr>
        <p:blipFill>
          <a:blip r:embed="rId6" cstate="print">
            <a:clrChange>
              <a:clrFrom>
                <a:srgbClr val="0064FE"/>
              </a:clrFrom>
              <a:clrTo>
                <a:srgbClr val="0064FE">
                  <a:alpha val="0"/>
                </a:srgbClr>
              </a:clrTo>
            </a:clrChange>
          </a:blip>
          <a:srcRect/>
          <a:stretch>
            <a:fillRect/>
          </a:stretch>
        </p:blipFill>
        <p:spPr bwMode="auto">
          <a:xfrm>
            <a:off x="-3175" y="1844675"/>
            <a:ext cx="1392238" cy="1295400"/>
          </a:xfrm>
          <a:prstGeom prst="rect">
            <a:avLst/>
          </a:prstGeom>
          <a:noFill/>
          <a:ln w="9525">
            <a:noFill/>
            <a:miter lim="800000"/>
            <a:headEnd/>
            <a:tailEnd/>
          </a:ln>
        </p:spPr>
      </p:pic>
      <p:pic>
        <p:nvPicPr>
          <p:cNvPr id="61449" name="Picture 26" descr="Risultati immagini per disegni di alberi colorati per bambini"/>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1692275" y="2781300"/>
            <a:ext cx="1150938" cy="1355725"/>
          </a:xfrm>
          <a:prstGeom prst="rect">
            <a:avLst/>
          </a:prstGeom>
          <a:noFill/>
          <a:ln w="9525">
            <a:noFill/>
            <a:miter lim="800000"/>
            <a:headEnd/>
            <a:tailEnd/>
          </a:ln>
        </p:spPr>
      </p:pic>
      <p:pic>
        <p:nvPicPr>
          <p:cNvPr id="61450" name="Picture 16" descr="Risultati immagini per disegni di alberi colorati per bambini"/>
          <p:cNvPicPr>
            <a:picLocks noChangeAspect="1" noChangeArrowheads="1"/>
          </p:cNvPicPr>
          <p:nvPr/>
        </p:nvPicPr>
        <p:blipFill>
          <a:blip r:embed="rId8" cstate="print">
            <a:clrChange>
              <a:clrFrom>
                <a:srgbClr val="FEFEFE"/>
              </a:clrFrom>
              <a:clrTo>
                <a:srgbClr val="FEFEFE">
                  <a:alpha val="0"/>
                </a:srgbClr>
              </a:clrTo>
            </a:clrChange>
          </a:blip>
          <a:srcRect/>
          <a:stretch>
            <a:fillRect/>
          </a:stretch>
        </p:blipFill>
        <p:spPr bwMode="auto">
          <a:xfrm>
            <a:off x="-252413" y="3213100"/>
            <a:ext cx="1655763" cy="1584325"/>
          </a:xfrm>
          <a:prstGeom prst="rect">
            <a:avLst/>
          </a:prstGeom>
          <a:noFill/>
          <a:ln w="9525">
            <a:noFill/>
            <a:miter lim="800000"/>
            <a:headEnd/>
            <a:tailEnd/>
          </a:ln>
        </p:spPr>
      </p:pic>
      <p:pic>
        <p:nvPicPr>
          <p:cNvPr id="61451" name="Picture 18" descr="Immagine correlata"/>
          <p:cNvPicPr>
            <a:picLocks noChangeAspect="1" noChangeArrowheads="1"/>
          </p:cNvPicPr>
          <p:nvPr/>
        </p:nvPicPr>
        <p:blipFill>
          <a:blip r:embed="rId9" cstate="print">
            <a:clrChange>
              <a:clrFrom>
                <a:srgbClr val="FFFFFF"/>
              </a:clrFrom>
              <a:clrTo>
                <a:srgbClr val="FFFFFF">
                  <a:alpha val="0"/>
                </a:srgbClr>
              </a:clrTo>
            </a:clrChange>
          </a:blip>
          <a:srcRect/>
          <a:stretch>
            <a:fillRect/>
          </a:stretch>
        </p:blipFill>
        <p:spPr bwMode="auto">
          <a:xfrm>
            <a:off x="681038" y="5268913"/>
            <a:ext cx="2022475" cy="1584325"/>
          </a:xfrm>
          <a:prstGeom prst="rect">
            <a:avLst/>
          </a:prstGeom>
          <a:noFill/>
          <a:ln w="9525">
            <a:noFill/>
            <a:miter lim="800000"/>
            <a:headEnd/>
            <a:tailEnd/>
          </a:ln>
        </p:spPr>
      </p:pic>
      <p:pic>
        <p:nvPicPr>
          <p:cNvPr id="61452" name="Picture 24" descr="Immagine correlata"/>
          <p:cNvPicPr>
            <a:picLocks noChangeAspect="1" noChangeArrowheads="1"/>
          </p:cNvPicPr>
          <p:nvPr/>
        </p:nvPicPr>
        <p:blipFill>
          <a:blip r:embed="rId6" cstate="print">
            <a:clrChange>
              <a:clrFrom>
                <a:srgbClr val="0064FE"/>
              </a:clrFrom>
              <a:clrTo>
                <a:srgbClr val="0064FE">
                  <a:alpha val="0"/>
                </a:srgbClr>
              </a:clrTo>
            </a:clrChange>
          </a:blip>
          <a:srcRect/>
          <a:stretch>
            <a:fillRect/>
          </a:stretch>
        </p:blipFill>
        <p:spPr bwMode="auto">
          <a:xfrm>
            <a:off x="3132138" y="5373688"/>
            <a:ext cx="1392237" cy="1484312"/>
          </a:xfrm>
          <a:prstGeom prst="rect">
            <a:avLst/>
          </a:prstGeom>
          <a:noFill/>
          <a:ln w="9525">
            <a:noFill/>
            <a:miter lim="800000"/>
            <a:headEnd/>
            <a:tailEnd/>
          </a:ln>
        </p:spPr>
      </p:pic>
      <p:pic>
        <p:nvPicPr>
          <p:cNvPr id="61453" name="Picture 26" descr="Risultati immagini per disegni di alberi colorati per bambini"/>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276600" y="4005263"/>
            <a:ext cx="1150938" cy="1355725"/>
          </a:xfrm>
          <a:prstGeom prst="rect">
            <a:avLst/>
          </a:prstGeom>
          <a:noFill/>
          <a:ln w="9525">
            <a:noFill/>
            <a:miter lim="800000"/>
            <a:headEnd/>
            <a:tailEnd/>
          </a:ln>
        </p:spPr>
      </p:pic>
      <p:pic>
        <p:nvPicPr>
          <p:cNvPr id="61454" name="Picture 28" descr="Immagine correlata"/>
          <p:cNvPicPr>
            <a:picLocks noChangeAspect="1" noChangeArrowheads="1"/>
          </p:cNvPicPr>
          <p:nvPr/>
        </p:nvPicPr>
        <p:blipFill>
          <a:blip r:embed="rId10" cstate="print">
            <a:clrChange>
              <a:clrFrom>
                <a:srgbClr val="FFFFFF"/>
              </a:clrFrom>
              <a:clrTo>
                <a:srgbClr val="FFFFFF">
                  <a:alpha val="0"/>
                </a:srgbClr>
              </a:clrTo>
            </a:clrChange>
          </a:blip>
          <a:srcRect/>
          <a:stretch>
            <a:fillRect/>
          </a:stretch>
        </p:blipFill>
        <p:spPr bwMode="auto">
          <a:xfrm>
            <a:off x="2268538" y="4149725"/>
            <a:ext cx="935037" cy="1089025"/>
          </a:xfrm>
          <a:prstGeom prst="rect">
            <a:avLst/>
          </a:prstGeom>
          <a:noFill/>
          <a:ln w="9525">
            <a:noFill/>
            <a:miter lim="800000"/>
            <a:headEnd/>
            <a:tailEnd/>
          </a:ln>
        </p:spPr>
      </p:pic>
      <p:pic>
        <p:nvPicPr>
          <p:cNvPr id="61455" name="Picture 38" descr="Risultati immagini per alberi colorati da frutto per bambini"/>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5435600" y="5013325"/>
            <a:ext cx="1512888" cy="1511300"/>
          </a:xfrm>
          <a:prstGeom prst="rect">
            <a:avLst/>
          </a:prstGeom>
          <a:noFill/>
          <a:ln w="9525">
            <a:noFill/>
            <a:miter lim="800000"/>
            <a:headEnd/>
            <a:tailEnd/>
          </a:ln>
        </p:spPr>
      </p:pic>
      <p:pic>
        <p:nvPicPr>
          <p:cNvPr id="61456" name="Picture 38" descr="Risultati immagini per alberi colorati da frutto per bambini"/>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7631113" y="2924175"/>
            <a:ext cx="1512887" cy="1512888"/>
          </a:xfrm>
          <a:prstGeom prst="rect">
            <a:avLst/>
          </a:prstGeom>
          <a:noFill/>
          <a:ln w="9525">
            <a:noFill/>
            <a:miter lim="800000"/>
            <a:headEnd/>
            <a:tailEnd/>
          </a:ln>
        </p:spPr>
      </p:pic>
      <p:pic>
        <p:nvPicPr>
          <p:cNvPr id="61457" name="Picture 20" descr="Risultati immagini per disegni di alberi colorati per bambini"/>
          <p:cNvPicPr>
            <a:picLocks noChangeAspect="1" noChangeArrowheads="1"/>
          </p:cNvPicPr>
          <p:nvPr/>
        </p:nvPicPr>
        <p:blipFill>
          <a:blip r:embed="rId12" cstate="print">
            <a:clrChange>
              <a:clrFrom>
                <a:srgbClr val="FFFFFF"/>
              </a:clrFrom>
              <a:clrTo>
                <a:srgbClr val="FFFFFF">
                  <a:alpha val="0"/>
                </a:srgbClr>
              </a:clrTo>
            </a:clrChange>
          </a:blip>
          <a:srcRect t="5518" b="10789"/>
          <a:stretch>
            <a:fillRect/>
          </a:stretch>
        </p:blipFill>
        <p:spPr bwMode="auto">
          <a:xfrm>
            <a:off x="6300788" y="1773238"/>
            <a:ext cx="661987" cy="792162"/>
          </a:xfrm>
          <a:prstGeom prst="rect">
            <a:avLst/>
          </a:prstGeom>
          <a:noFill/>
          <a:ln w="9525">
            <a:noFill/>
            <a:miter lim="800000"/>
            <a:headEnd/>
            <a:tailEnd/>
          </a:ln>
        </p:spPr>
      </p:pic>
      <p:pic>
        <p:nvPicPr>
          <p:cNvPr id="61458" name="Picture 20" descr="Risultati immagini per disegni di alberi colorati per bambini"/>
          <p:cNvPicPr>
            <a:picLocks noChangeAspect="1" noChangeArrowheads="1"/>
          </p:cNvPicPr>
          <p:nvPr/>
        </p:nvPicPr>
        <p:blipFill>
          <a:blip r:embed="rId13" cstate="print">
            <a:clrChange>
              <a:clrFrom>
                <a:srgbClr val="FFFFFF"/>
              </a:clrFrom>
              <a:clrTo>
                <a:srgbClr val="FFFFFF">
                  <a:alpha val="0"/>
                </a:srgbClr>
              </a:clrTo>
            </a:clrChange>
          </a:blip>
          <a:srcRect t="5518" b="10789"/>
          <a:stretch>
            <a:fillRect/>
          </a:stretch>
        </p:blipFill>
        <p:spPr bwMode="auto">
          <a:xfrm>
            <a:off x="2987675" y="1844675"/>
            <a:ext cx="782638" cy="936625"/>
          </a:xfrm>
          <a:prstGeom prst="rect">
            <a:avLst/>
          </a:prstGeom>
          <a:noFill/>
          <a:ln w="9525">
            <a:noFill/>
            <a:miter lim="800000"/>
            <a:headEnd/>
            <a:tailEnd/>
          </a:ln>
        </p:spPr>
      </p:pic>
      <p:pic>
        <p:nvPicPr>
          <p:cNvPr id="61459" name="Picture 20" descr="Risultati immagini per disegni di alberi colorati per bambini"/>
          <p:cNvPicPr>
            <a:picLocks noChangeAspect="1" noChangeArrowheads="1"/>
          </p:cNvPicPr>
          <p:nvPr/>
        </p:nvPicPr>
        <p:blipFill>
          <a:blip r:embed="rId14" cstate="print">
            <a:clrChange>
              <a:clrFrom>
                <a:srgbClr val="FFFFFF"/>
              </a:clrFrom>
              <a:clrTo>
                <a:srgbClr val="FFFFFF">
                  <a:alpha val="0"/>
                </a:srgbClr>
              </a:clrTo>
            </a:clrChange>
          </a:blip>
          <a:srcRect t="5518" b="10789"/>
          <a:stretch>
            <a:fillRect/>
          </a:stretch>
        </p:blipFill>
        <p:spPr bwMode="auto">
          <a:xfrm>
            <a:off x="3851275" y="2349500"/>
            <a:ext cx="720725" cy="860425"/>
          </a:xfrm>
          <a:prstGeom prst="rect">
            <a:avLst/>
          </a:prstGeom>
          <a:noFill/>
          <a:ln w="9525">
            <a:noFill/>
            <a:miter lim="800000"/>
            <a:headEnd/>
            <a:tailEnd/>
          </a:ln>
        </p:spPr>
      </p:pic>
      <p:pic>
        <p:nvPicPr>
          <p:cNvPr id="61460" name="Picture 20" descr="Risultati immagini per disegni di alberi colorati per bambini"/>
          <p:cNvPicPr>
            <a:picLocks noChangeAspect="1" noChangeArrowheads="1"/>
          </p:cNvPicPr>
          <p:nvPr/>
        </p:nvPicPr>
        <p:blipFill>
          <a:blip r:embed="rId15" cstate="print">
            <a:clrChange>
              <a:clrFrom>
                <a:srgbClr val="FFFFFF"/>
              </a:clrFrom>
              <a:clrTo>
                <a:srgbClr val="FFFFFF">
                  <a:alpha val="0"/>
                </a:srgbClr>
              </a:clrTo>
            </a:clrChange>
          </a:blip>
          <a:srcRect t="5518" b="10789"/>
          <a:stretch>
            <a:fillRect/>
          </a:stretch>
        </p:blipFill>
        <p:spPr bwMode="auto">
          <a:xfrm>
            <a:off x="5867400" y="2636838"/>
            <a:ext cx="1008063" cy="1206500"/>
          </a:xfrm>
          <a:prstGeom prst="rect">
            <a:avLst/>
          </a:prstGeom>
          <a:noFill/>
          <a:ln w="9525">
            <a:noFill/>
            <a:miter lim="800000"/>
            <a:headEnd/>
            <a:tailEnd/>
          </a:ln>
        </p:spPr>
      </p:pic>
      <p:pic>
        <p:nvPicPr>
          <p:cNvPr id="61461" name="Picture 20" descr="Risultati immagini per disegni di alberi colorati per bambini"/>
          <p:cNvPicPr>
            <a:picLocks noChangeAspect="1" noChangeArrowheads="1"/>
          </p:cNvPicPr>
          <p:nvPr/>
        </p:nvPicPr>
        <p:blipFill>
          <a:blip r:embed="rId13" cstate="print">
            <a:clrChange>
              <a:clrFrom>
                <a:srgbClr val="FFFFFF"/>
              </a:clrFrom>
              <a:clrTo>
                <a:srgbClr val="FFFFFF">
                  <a:alpha val="0"/>
                </a:srgbClr>
              </a:clrTo>
            </a:clrChange>
          </a:blip>
          <a:srcRect t="5518" b="10789"/>
          <a:stretch>
            <a:fillRect/>
          </a:stretch>
        </p:blipFill>
        <p:spPr bwMode="auto">
          <a:xfrm>
            <a:off x="5003800" y="3141663"/>
            <a:ext cx="782638" cy="935037"/>
          </a:xfrm>
          <a:prstGeom prst="rect">
            <a:avLst/>
          </a:prstGeom>
          <a:noFill/>
          <a:ln w="9525">
            <a:noFill/>
            <a:miter lim="800000"/>
            <a:headEnd/>
            <a:tailEnd/>
          </a:ln>
        </p:spPr>
      </p:pic>
      <p:pic>
        <p:nvPicPr>
          <p:cNvPr id="61462" name="Picture 20" descr="Risultati immagini per disegni di alberi colorati per bambini"/>
          <p:cNvPicPr>
            <a:picLocks noChangeAspect="1" noChangeArrowheads="1"/>
          </p:cNvPicPr>
          <p:nvPr/>
        </p:nvPicPr>
        <p:blipFill>
          <a:blip r:embed="rId14" cstate="print">
            <a:clrChange>
              <a:clrFrom>
                <a:srgbClr val="FFFFFF"/>
              </a:clrFrom>
              <a:clrTo>
                <a:srgbClr val="FFFFFF">
                  <a:alpha val="0"/>
                </a:srgbClr>
              </a:clrTo>
            </a:clrChange>
          </a:blip>
          <a:srcRect t="5518" b="10789"/>
          <a:stretch>
            <a:fillRect/>
          </a:stretch>
        </p:blipFill>
        <p:spPr bwMode="auto">
          <a:xfrm>
            <a:off x="5219700" y="2060575"/>
            <a:ext cx="720725" cy="862013"/>
          </a:xfrm>
          <a:prstGeom prst="rect">
            <a:avLst/>
          </a:prstGeom>
          <a:noFill/>
          <a:ln w="9525">
            <a:noFill/>
            <a:miter lim="800000"/>
            <a:headEnd/>
            <a:tailEnd/>
          </a:ln>
        </p:spPr>
      </p:pic>
      <p:pic>
        <p:nvPicPr>
          <p:cNvPr id="61463" name="Picture 20" descr="Risultati immagini per disegni di alberi colorati per bambini"/>
          <p:cNvPicPr>
            <a:picLocks noChangeAspect="1" noChangeArrowheads="1"/>
          </p:cNvPicPr>
          <p:nvPr/>
        </p:nvPicPr>
        <p:blipFill>
          <a:blip r:embed="rId12" cstate="print">
            <a:clrChange>
              <a:clrFrom>
                <a:srgbClr val="FFFFFF"/>
              </a:clrFrom>
              <a:clrTo>
                <a:srgbClr val="FFFFFF">
                  <a:alpha val="0"/>
                </a:srgbClr>
              </a:clrTo>
            </a:clrChange>
          </a:blip>
          <a:srcRect t="5518" b="10789"/>
          <a:stretch>
            <a:fillRect/>
          </a:stretch>
        </p:blipFill>
        <p:spPr bwMode="auto">
          <a:xfrm>
            <a:off x="6588125" y="2205038"/>
            <a:ext cx="661988" cy="792162"/>
          </a:xfrm>
          <a:prstGeom prst="rect">
            <a:avLst/>
          </a:prstGeom>
          <a:noFill/>
          <a:ln w="9525">
            <a:noFill/>
            <a:miter lim="800000"/>
            <a:headEnd/>
            <a:tailEnd/>
          </a:ln>
        </p:spPr>
      </p:pic>
      <p:pic>
        <p:nvPicPr>
          <p:cNvPr id="61464" name="Picture 20" descr="Risultati immagini per disegni di alberi colorati per bambini"/>
          <p:cNvPicPr>
            <a:picLocks noChangeAspect="1" noChangeArrowheads="1"/>
          </p:cNvPicPr>
          <p:nvPr/>
        </p:nvPicPr>
        <p:blipFill>
          <a:blip r:embed="rId12" cstate="print">
            <a:clrChange>
              <a:clrFrom>
                <a:srgbClr val="FFFFFF"/>
              </a:clrFrom>
              <a:clrTo>
                <a:srgbClr val="FFFFFF">
                  <a:alpha val="0"/>
                </a:srgbClr>
              </a:clrTo>
            </a:clrChange>
          </a:blip>
          <a:srcRect t="5518" b="10789"/>
          <a:stretch>
            <a:fillRect/>
          </a:stretch>
        </p:blipFill>
        <p:spPr bwMode="auto">
          <a:xfrm>
            <a:off x="4140200" y="1412875"/>
            <a:ext cx="661988" cy="792163"/>
          </a:xfrm>
          <a:prstGeom prst="rect">
            <a:avLst/>
          </a:prstGeom>
          <a:noFill/>
          <a:ln w="9525">
            <a:noFill/>
            <a:miter lim="800000"/>
            <a:headEnd/>
            <a:tailEnd/>
          </a:ln>
        </p:spPr>
      </p:pic>
      <p:pic>
        <p:nvPicPr>
          <p:cNvPr id="61465" name="Picture 20" descr="Risultati immagini per disegni di alberi colorati per bambini"/>
          <p:cNvPicPr>
            <a:picLocks noChangeAspect="1" noChangeArrowheads="1"/>
          </p:cNvPicPr>
          <p:nvPr/>
        </p:nvPicPr>
        <p:blipFill>
          <a:blip r:embed="rId16" cstate="print">
            <a:clrChange>
              <a:clrFrom>
                <a:srgbClr val="FFFFFF"/>
              </a:clrFrom>
              <a:clrTo>
                <a:srgbClr val="FFFFFF">
                  <a:alpha val="0"/>
                </a:srgbClr>
              </a:clrTo>
            </a:clrChange>
          </a:blip>
          <a:srcRect t="5518" b="10789"/>
          <a:stretch>
            <a:fillRect/>
          </a:stretch>
        </p:blipFill>
        <p:spPr bwMode="auto">
          <a:xfrm>
            <a:off x="6875463" y="1628775"/>
            <a:ext cx="663575" cy="792163"/>
          </a:xfrm>
          <a:prstGeom prst="rect">
            <a:avLst/>
          </a:prstGeom>
          <a:noFill/>
          <a:ln w="9525">
            <a:noFill/>
            <a:miter lim="800000"/>
            <a:headEnd/>
            <a:tailEnd/>
          </a:ln>
        </p:spPr>
      </p:pic>
      <p:pic>
        <p:nvPicPr>
          <p:cNvPr id="61466" name="Picture 20" descr="Risultati immagini per disegni di alberi colorati per bambini"/>
          <p:cNvPicPr>
            <a:picLocks noChangeAspect="1" noChangeArrowheads="1"/>
          </p:cNvPicPr>
          <p:nvPr/>
        </p:nvPicPr>
        <p:blipFill>
          <a:blip r:embed="rId16" cstate="print">
            <a:clrChange>
              <a:clrFrom>
                <a:srgbClr val="FFFFFF"/>
              </a:clrFrom>
              <a:clrTo>
                <a:srgbClr val="FFFFFF">
                  <a:alpha val="0"/>
                </a:srgbClr>
              </a:clrTo>
            </a:clrChange>
          </a:blip>
          <a:srcRect t="5518" b="10789"/>
          <a:stretch>
            <a:fillRect/>
          </a:stretch>
        </p:blipFill>
        <p:spPr bwMode="auto">
          <a:xfrm>
            <a:off x="6875463" y="3213100"/>
            <a:ext cx="663575" cy="792163"/>
          </a:xfrm>
          <a:prstGeom prst="rect">
            <a:avLst/>
          </a:prstGeom>
          <a:noFill/>
          <a:ln w="9525">
            <a:noFill/>
            <a:miter lim="800000"/>
            <a:headEnd/>
            <a:tailEnd/>
          </a:ln>
        </p:spPr>
      </p:pic>
      <p:pic>
        <p:nvPicPr>
          <p:cNvPr id="61467" name="Picture 26" descr="Risultati immagini per disegni di alberi colorati per bambini"/>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7092950" y="5502275"/>
            <a:ext cx="1150938" cy="1355725"/>
          </a:xfrm>
          <a:prstGeom prst="rect">
            <a:avLst/>
          </a:prstGeom>
          <a:noFill/>
          <a:ln w="9525">
            <a:noFill/>
            <a:miter lim="800000"/>
            <a:headEnd/>
            <a:tailEnd/>
          </a:ln>
        </p:spPr>
      </p:pic>
      <p:pic>
        <p:nvPicPr>
          <p:cNvPr id="61468" name="Picture 2" descr="Risultati immagini per immagini colorate di alberi di frutta"/>
          <p:cNvPicPr>
            <a:picLocks noChangeAspect="1" noChangeArrowheads="1"/>
          </p:cNvPicPr>
          <p:nvPr/>
        </p:nvPicPr>
        <p:blipFill>
          <a:blip r:embed="rId17" cstate="print">
            <a:clrChange>
              <a:clrFrom>
                <a:srgbClr val="FFFFFF"/>
              </a:clrFrom>
              <a:clrTo>
                <a:srgbClr val="FFFFFF">
                  <a:alpha val="0"/>
                </a:srgbClr>
              </a:clrTo>
            </a:clrChange>
          </a:blip>
          <a:srcRect/>
          <a:stretch>
            <a:fillRect/>
          </a:stretch>
        </p:blipFill>
        <p:spPr bwMode="auto">
          <a:xfrm>
            <a:off x="6804025" y="4149725"/>
            <a:ext cx="1081088" cy="1079500"/>
          </a:xfrm>
          <a:prstGeom prst="rect">
            <a:avLst/>
          </a:prstGeom>
          <a:noFill/>
          <a:ln w="9525">
            <a:noFill/>
            <a:miter lim="800000"/>
            <a:headEnd/>
            <a:tailEnd/>
          </a:ln>
        </p:spPr>
      </p:pic>
      <p:pic>
        <p:nvPicPr>
          <p:cNvPr id="61469" name="Picture 4" descr="Immagine correlata"/>
          <p:cNvPicPr>
            <a:picLocks noChangeAspect="1" noChangeArrowheads="1"/>
          </p:cNvPicPr>
          <p:nvPr/>
        </p:nvPicPr>
        <p:blipFill>
          <a:blip r:embed="rId18" cstate="print">
            <a:clrChange>
              <a:clrFrom>
                <a:srgbClr val="FFFFFF"/>
              </a:clrFrom>
              <a:clrTo>
                <a:srgbClr val="FFFFFF">
                  <a:alpha val="0"/>
                </a:srgbClr>
              </a:clrTo>
            </a:clrChange>
          </a:blip>
          <a:srcRect/>
          <a:stretch>
            <a:fillRect/>
          </a:stretch>
        </p:blipFill>
        <p:spPr bwMode="auto">
          <a:xfrm>
            <a:off x="7983538" y="4652963"/>
            <a:ext cx="1160462" cy="1079500"/>
          </a:xfrm>
          <a:prstGeom prst="rect">
            <a:avLst/>
          </a:prstGeom>
          <a:noFill/>
          <a:ln w="9525">
            <a:noFill/>
            <a:miter lim="800000"/>
            <a:headEnd/>
            <a:tailEnd/>
          </a:ln>
        </p:spPr>
      </p:pic>
      <p:pic>
        <p:nvPicPr>
          <p:cNvPr id="61470" name="Picture 6" descr="Immagine correlata"/>
          <p:cNvPicPr>
            <a:picLocks noChangeAspect="1" noChangeArrowheads="1"/>
          </p:cNvPicPr>
          <p:nvPr/>
        </p:nvPicPr>
        <p:blipFill>
          <a:blip r:embed="rId19" cstate="print">
            <a:clrChange>
              <a:clrFrom>
                <a:srgbClr val="FFFFFF"/>
              </a:clrFrom>
              <a:clrTo>
                <a:srgbClr val="FFFFFF">
                  <a:alpha val="0"/>
                </a:srgbClr>
              </a:clrTo>
            </a:clrChange>
          </a:blip>
          <a:srcRect/>
          <a:stretch>
            <a:fillRect/>
          </a:stretch>
        </p:blipFill>
        <p:spPr bwMode="auto">
          <a:xfrm>
            <a:off x="684213" y="3068638"/>
            <a:ext cx="1150937" cy="1824037"/>
          </a:xfrm>
          <a:prstGeom prst="rect">
            <a:avLst/>
          </a:prstGeom>
          <a:noFill/>
          <a:ln w="9525">
            <a:noFill/>
            <a:miter lim="800000"/>
            <a:headEnd/>
            <a:tailEnd/>
          </a:ln>
        </p:spPr>
      </p:pic>
      <p:pic>
        <p:nvPicPr>
          <p:cNvPr id="61471" name="Picture 4" descr="Risultati immagini per disegni di fiori colorati per bambini"/>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4284663" y="4797425"/>
            <a:ext cx="503237" cy="723900"/>
          </a:xfrm>
          <a:prstGeom prst="rect">
            <a:avLst/>
          </a:prstGeom>
          <a:noFill/>
          <a:ln w="9525">
            <a:noFill/>
            <a:miter lim="800000"/>
            <a:headEnd/>
            <a:tailEnd/>
          </a:ln>
        </p:spPr>
      </p:pic>
      <p:pic>
        <p:nvPicPr>
          <p:cNvPr id="61472" name="Picture 8" descr="Immagine correlata"/>
          <p:cNvPicPr>
            <a:picLocks noChangeAspect="1" noChangeArrowheads="1"/>
          </p:cNvPicPr>
          <p:nvPr/>
        </p:nvPicPr>
        <p:blipFill>
          <a:blip r:embed="rId21" cstate="print"/>
          <a:srcRect/>
          <a:stretch>
            <a:fillRect/>
          </a:stretch>
        </p:blipFill>
        <p:spPr bwMode="auto">
          <a:xfrm>
            <a:off x="5940425" y="4076700"/>
            <a:ext cx="647700" cy="823913"/>
          </a:xfrm>
          <a:prstGeom prst="rect">
            <a:avLst/>
          </a:prstGeom>
          <a:noFill/>
          <a:ln w="9525">
            <a:noFill/>
            <a:miter lim="800000"/>
            <a:headEnd/>
            <a:tailEnd/>
          </a:ln>
        </p:spPr>
      </p:pic>
      <p:pic>
        <p:nvPicPr>
          <p:cNvPr id="61473" name="Picture 12" descr="Immagine correlata"/>
          <p:cNvPicPr>
            <a:picLocks noChangeAspect="1" noChangeArrowheads="1"/>
          </p:cNvPicPr>
          <p:nvPr/>
        </p:nvPicPr>
        <p:blipFill>
          <a:blip r:embed="rId22" cstate="print">
            <a:clrChange>
              <a:clrFrom>
                <a:srgbClr val="FFFFFF"/>
              </a:clrFrom>
              <a:clrTo>
                <a:srgbClr val="FFFFFF">
                  <a:alpha val="0"/>
                </a:srgbClr>
              </a:clrTo>
            </a:clrChange>
          </a:blip>
          <a:srcRect b="5739"/>
          <a:stretch>
            <a:fillRect/>
          </a:stretch>
        </p:blipFill>
        <p:spPr bwMode="auto">
          <a:xfrm>
            <a:off x="5364163" y="4149725"/>
            <a:ext cx="573087" cy="719138"/>
          </a:xfrm>
          <a:prstGeom prst="rect">
            <a:avLst/>
          </a:prstGeom>
          <a:noFill/>
          <a:ln w="9525">
            <a:noFill/>
            <a:miter lim="800000"/>
            <a:headEnd/>
            <a:tailEnd/>
          </a:ln>
        </p:spPr>
      </p:pic>
      <p:pic>
        <p:nvPicPr>
          <p:cNvPr id="61474" name="Picture 14" descr="Risultati immagini per disegni di fiori colorati per bambini"/>
          <p:cNvPicPr>
            <a:picLocks noChangeAspect="1" noChangeArrowheads="1"/>
          </p:cNvPicPr>
          <p:nvPr/>
        </p:nvPicPr>
        <p:blipFill>
          <a:blip r:embed="rId23" cstate="print">
            <a:clrChange>
              <a:clrFrom>
                <a:srgbClr val="FFFFFF"/>
              </a:clrFrom>
              <a:clrTo>
                <a:srgbClr val="FFFFFF">
                  <a:alpha val="0"/>
                </a:srgbClr>
              </a:clrTo>
            </a:clrChange>
          </a:blip>
          <a:srcRect l="65739"/>
          <a:stretch>
            <a:fillRect/>
          </a:stretch>
        </p:blipFill>
        <p:spPr bwMode="auto">
          <a:xfrm>
            <a:off x="4716463" y="5445125"/>
            <a:ext cx="381000" cy="576263"/>
          </a:xfrm>
          <a:prstGeom prst="rect">
            <a:avLst/>
          </a:prstGeom>
          <a:noFill/>
          <a:ln w="9525">
            <a:noFill/>
            <a:miter lim="800000"/>
            <a:headEnd/>
            <a:tailEnd/>
          </a:ln>
        </p:spPr>
      </p:pic>
      <p:pic>
        <p:nvPicPr>
          <p:cNvPr id="61475" name="Picture 14" descr="Risultati immagini per disegni di fiori colorati per bambini"/>
          <p:cNvPicPr>
            <a:picLocks noChangeAspect="1" noChangeArrowheads="1"/>
          </p:cNvPicPr>
          <p:nvPr/>
        </p:nvPicPr>
        <p:blipFill>
          <a:blip r:embed="rId23" cstate="print">
            <a:clrChange>
              <a:clrFrom>
                <a:srgbClr val="FFFFFF"/>
              </a:clrFrom>
              <a:clrTo>
                <a:srgbClr val="FFFFFF">
                  <a:alpha val="0"/>
                </a:srgbClr>
              </a:clrTo>
            </a:clrChange>
          </a:blip>
          <a:srcRect l="32870" r="29564"/>
          <a:stretch>
            <a:fillRect/>
          </a:stretch>
        </p:blipFill>
        <p:spPr bwMode="auto">
          <a:xfrm>
            <a:off x="4859338" y="4581525"/>
            <a:ext cx="576262" cy="792163"/>
          </a:xfrm>
          <a:prstGeom prst="rect">
            <a:avLst/>
          </a:prstGeom>
          <a:noFill/>
          <a:ln w="9525">
            <a:noFill/>
            <a:miter lim="800000"/>
            <a:headEnd/>
            <a:tailEnd/>
          </a:ln>
        </p:spPr>
      </p:pic>
      <p:pic>
        <p:nvPicPr>
          <p:cNvPr id="61476" name="Picture 14" descr="Risultati immagini per disegni di fiori colorati per bambini"/>
          <p:cNvPicPr>
            <a:picLocks noChangeAspect="1" noChangeArrowheads="1"/>
          </p:cNvPicPr>
          <p:nvPr/>
        </p:nvPicPr>
        <p:blipFill>
          <a:blip r:embed="rId23" cstate="print">
            <a:clrChange>
              <a:clrFrom>
                <a:srgbClr val="FFFFFF"/>
              </a:clrFrom>
              <a:clrTo>
                <a:srgbClr val="FFFFFF">
                  <a:alpha val="0"/>
                </a:srgbClr>
              </a:clrTo>
            </a:clrChange>
          </a:blip>
          <a:srcRect r="62434"/>
          <a:stretch>
            <a:fillRect/>
          </a:stretch>
        </p:blipFill>
        <p:spPr bwMode="auto">
          <a:xfrm>
            <a:off x="4572000" y="4149725"/>
            <a:ext cx="431800" cy="593725"/>
          </a:xfrm>
          <a:prstGeom prst="rect">
            <a:avLst/>
          </a:prstGeom>
          <a:noFill/>
          <a:ln w="9525">
            <a:noFill/>
            <a:miter lim="800000"/>
            <a:headEnd/>
            <a:tailEnd/>
          </a:ln>
        </p:spPr>
      </p:pic>
      <p:pic>
        <p:nvPicPr>
          <p:cNvPr id="61477" name="Picture 10" descr="Risultati immagini per IMMAGINI DI FIORI DI PRATO PER BAMBINI"/>
          <p:cNvPicPr>
            <a:picLocks noChangeAspect="1" noChangeArrowheads="1"/>
          </p:cNvPicPr>
          <p:nvPr/>
        </p:nvPicPr>
        <p:blipFill>
          <a:blip r:embed="rId24" cstate="print">
            <a:clrChange>
              <a:clrFrom>
                <a:srgbClr val="FEFEFE"/>
              </a:clrFrom>
              <a:clrTo>
                <a:srgbClr val="FEFEFE">
                  <a:alpha val="0"/>
                </a:srgbClr>
              </a:clrTo>
            </a:clrChange>
          </a:blip>
          <a:srcRect/>
          <a:stretch>
            <a:fillRect/>
          </a:stretch>
        </p:blipFill>
        <p:spPr bwMode="auto">
          <a:xfrm>
            <a:off x="0" y="5705475"/>
            <a:ext cx="1152525" cy="1152525"/>
          </a:xfrm>
          <a:prstGeom prst="rect">
            <a:avLst/>
          </a:prstGeom>
          <a:noFill/>
          <a:ln w="9525">
            <a:noFill/>
            <a:miter lim="800000"/>
            <a:headEnd/>
            <a:tailEnd/>
          </a:ln>
        </p:spPr>
      </p:pic>
      <p:pic>
        <p:nvPicPr>
          <p:cNvPr id="61478" name="Picture 10" descr="Risultati immagini per IMMAGINI DI FIORI DI PRATO PER BAMBINI"/>
          <p:cNvPicPr>
            <a:picLocks noChangeAspect="1" noChangeArrowheads="1"/>
          </p:cNvPicPr>
          <p:nvPr/>
        </p:nvPicPr>
        <p:blipFill>
          <a:blip r:embed="rId24" cstate="print">
            <a:clrChange>
              <a:clrFrom>
                <a:srgbClr val="FEFEFE"/>
              </a:clrFrom>
              <a:clrTo>
                <a:srgbClr val="FEFEFE">
                  <a:alpha val="0"/>
                </a:srgbClr>
              </a:clrTo>
            </a:clrChange>
          </a:blip>
          <a:srcRect/>
          <a:stretch>
            <a:fillRect/>
          </a:stretch>
        </p:blipFill>
        <p:spPr bwMode="auto">
          <a:xfrm>
            <a:off x="4716463" y="5705475"/>
            <a:ext cx="1150937" cy="1152525"/>
          </a:xfrm>
          <a:prstGeom prst="rect">
            <a:avLst/>
          </a:prstGeom>
          <a:noFill/>
          <a:ln w="9525">
            <a:noFill/>
            <a:miter lim="800000"/>
            <a:headEnd/>
            <a:tailEnd/>
          </a:ln>
        </p:spPr>
      </p:pic>
      <p:pic>
        <p:nvPicPr>
          <p:cNvPr id="61479" name="Picture 12" descr="Immagine correlata"/>
          <p:cNvPicPr>
            <a:picLocks noChangeAspect="1" noChangeArrowheads="1"/>
          </p:cNvPicPr>
          <p:nvPr/>
        </p:nvPicPr>
        <p:blipFill>
          <a:blip r:embed="rId25" cstate="print">
            <a:clrChange>
              <a:clrFrom>
                <a:srgbClr val="FFFFFF"/>
              </a:clrFrom>
              <a:clrTo>
                <a:srgbClr val="FFFFFF">
                  <a:alpha val="0"/>
                </a:srgbClr>
              </a:clrTo>
            </a:clrChange>
          </a:blip>
          <a:srcRect l="19765" t="2634" r="16000" b="7806"/>
          <a:stretch>
            <a:fillRect/>
          </a:stretch>
        </p:blipFill>
        <p:spPr bwMode="auto">
          <a:xfrm>
            <a:off x="6227763" y="5778500"/>
            <a:ext cx="1033462" cy="1079500"/>
          </a:xfrm>
          <a:prstGeom prst="rect">
            <a:avLst/>
          </a:prstGeom>
          <a:noFill/>
          <a:ln w="9525">
            <a:noFill/>
            <a:miter lim="800000"/>
            <a:headEnd/>
            <a:tailEnd/>
          </a:ln>
        </p:spPr>
      </p:pic>
      <p:pic>
        <p:nvPicPr>
          <p:cNvPr id="61480" name="Picture 4" descr="Risultati immagini per disegni di fiori colorati per bambini"/>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3203575" y="3429000"/>
            <a:ext cx="504825" cy="723900"/>
          </a:xfrm>
          <a:prstGeom prst="rect">
            <a:avLst/>
          </a:prstGeom>
          <a:noFill/>
          <a:ln w="9525">
            <a:noFill/>
            <a:miter lim="800000"/>
            <a:headEnd/>
            <a:tailEnd/>
          </a:ln>
        </p:spPr>
      </p:pic>
      <p:pic>
        <p:nvPicPr>
          <p:cNvPr id="61481" name="Picture 8" descr="Immagine correlata"/>
          <p:cNvPicPr>
            <a:picLocks noChangeAspect="1" noChangeArrowheads="1"/>
          </p:cNvPicPr>
          <p:nvPr/>
        </p:nvPicPr>
        <p:blipFill>
          <a:blip r:embed="rId21" cstate="print"/>
          <a:srcRect/>
          <a:stretch>
            <a:fillRect/>
          </a:stretch>
        </p:blipFill>
        <p:spPr bwMode="auto">
          <a:xfrm>
            <a:off x="4643438" y="2565400"/>
            <a:ext cx="649287" cy="823913"/>
          </a:xfrm>
          <a:prstGeom prst="rect">
            <a:avLst/>
          </a:prstGeom>
          <a:noFill/>
          <a:ln w="9525">
            <a:noFill/>
            <a:miter lim="800000"/>
            <a:headEnd/>
            <a:tailEnd/>
          </a:ln>
        </p:spPr>
      </p:pic>
      <p:pic>
        <p:nvPicPr>
          <p:cNvPr id="61482" name="Picture 12" descr="Immagine correlata"/>
          <p:cNvPicPr>
            <a:picLocks noChangeAspect="1" noChangeArrowheads="1"/>
          </p:cNvPicPr>
          <p:nvPr/>
        </p:nvPicPr>
        <p:blipFill>
          <a:blip r:embed="rId22" cstate="print">
            <a:clrChange>
              <a:clrFrom>
                <a:srgbClr val="FFFFFF"/>
              </a:clrFrom>
              <a:clrTo>
                <a:srgbClr val="FFFFFF">
                  <a:alpha val="0"/>
                </a:srgbClr>
              </a:clrTo>
            </a:clrChange>
          </a:blip>
          <a:srcRect b="5739"/>
          <a:stretch>
            <a:fillRect/>
          </a:stretch>
        </p:blipFill>
        <p:spPr bwMode="auto">
          <a:xfrm>
            <a:off x="4356100" y="3141663"/>
            <a:ext cx="573088" cy="719137"/>
          </a:xfrm>
          <a:prstGeom prst="rect">
            <a:avLst/>
          </a:prstGeom>
          <a:noFill/>
          <a:ln w="9525">
            <a:noFill/>
            <a:miter lim="800000"/>
            <a:headEnd/>
            <a:tailEnd/>
          </a:ln>
        </p:spPr>
      </p:pic>
      <p:pic>
        <p:nvPicPr>
          <p:cNvPr id="61483" name="Picture 14" descr="Risultati immagini per disegni di fiori colorati per bambini"/>
          <p:cNvPicPr>
            <a:picLocks noChangeAspect="1" noChangeArrowheads="1"/>
          </p:cNvPicPr>
          <p:nvPr/>
        </p:nvPicPr>
        <p:blipFill>
          <a:blip r:embed="rId23" cstate="print">
            <a:clrChange>
              <a:clrFrom>
                <a:srgbClr val="FFFFFF"/>
              </a:clrFrom>
              <a:clrTo>
                <a:srgbClr val="FFFFFF">
                  <a:alpha val="0"/>
                </a:srgbClr>
              </a:clrTo>
            </a:clrChange>
          </a:blip>
          <a:srcRect l="32870" r="29564"/>
          <a:stretch>
            <a:fillRect/>
          </a:stretch>
        </p:blipFill>
        <p:spPr bwMode="auto">
          <a:xfrm>
            <a:off x="3851275" y="3500438"/>
            <a:ext cx="576263" cy="792162"/>
          </a:xfrm>
          <a:prstGeom prst="rect">
            <a:avLst/>
          </a:prstGeom>
          <a:noFill/>
          <a:ln w="9525">
            <a:noFill/>
            <a:miter lim="800000"/>
            <a:headEnd/>
            <a:tailEnd/>
          </a:ln>
        </p:spPr>
      </p:pic>
      <p:pic>
        <p:nvPicPr>
          <p:cNvPr id="61484" name="Picture 14" descr="Risultati immagini per disegni di fiori colorati per bambini"/>
          <p:cNvPicPr>
            <a:picLocks noChangeAspect="1" noChangeArrowheads="1"/>
          </p:cNvPicPr>
          <p:nvPr/>
        </p:nvPicPr>
        <p:blipFill>
          <a:blip r:embed="rId23" cstate="print">
            <a:clrChange>
              <a:clrFrom>
                <a:srgbClr val="FFFFFF"/>
              </a:clrFrom>
              <a:clrTo>
                <a:srgbClr val="FFFFFF">
                  <a:alpha val="0"/>
                </a:srgbClr>
              </a:clrTo>
            </a:clrChange>
          </a:blip>
          <a:srcRect r="62434"/>
          <a:stretch>
            <a:fillRect/>
          </a:stretch>
        </p:blipFill>
        <p:spPr bwMode="auto">
          <a:xfrm>
            <a:off x="2987675" y="2852738"/>
            <a:ext cx="431800" cy="593725"/>
          </a:xfrm>
          <a:prstGeom prst="rect">
            <a:avLst/>
          </a:prstGeom>
          <a:noFill/>
          <a:ln w="9525">
            <a:noFill/>
            <a:miter lim="800000"/>
            <a:headEnd/>
            <a:tailEnd/>
          </a:ln>
        </p:spPr>
      </p:pic>
      <p:pic>
        <p:nvPicPr>
          <p:cNvPr id="61485" name="Picture 14" descr="Immagine correlata"/>
          <p:cNvPicPr>
            <a:picLocks noChangeAspect="1" noChangeArrowheads="1"/>
          </p:cNvPicPr>
          <p:nvPr/>
        </p:nvPicPr>
        <p:blipFill>
          <a:blip r:embed="rId26" cstate="print">
            <a:clrChange>
              <a:clrFrom>
                <a:srgbClr val="FFFFFF"/>
              </a:clrFrom>
              <a:clrTo>
                <a:srgbClr val="FFFFFF">
                  <a:alpha val="0"/>
                </a:srgbClr>
              </a:clrTo>
            </a:clrChange>
          </a:blip>
          <a:srcRect l="10480" r="8682" b="27618"/>
          <a:stretch>
            <a:fillRect/>
          </a:stretch>
        </p:blipFill>
        <p:spPr bwMode="auto">
          <a:xfrm>
            <a:off x="8074025" y="5965825"/>
            <a:ext cx="1069975" cy="892175"/>
          </a:xfrm>
          <a:prstGeom prst="rect">
            <a:avLst/>
          </a:prstGeom>
          <a:noFill/>
          <a:ln w="9525">
            <a:noFill/>
            <a:miter lim="800000"/>
            <a:headEnd/>
            <a:tailEnd/>
          </a:ln>
        </p:spPr>
      </p:pic>
      <p:pic>
        <p:nvPicPr>
          <p:cNvPr id="61486" name="Picture 14" descr="Immagine correlata"/>
          <p:cNvPicPr>
            <a:picLocks noChangeAspect="1" noChangeArrowheads="1"/>
          </p:cNvPicPr>
          <p:nvPr/>
        </p:nvPicPr>
        <p:blipFill>
          <a:blip r:embed="rId26" cstate="print">
            <a:clrChange>
              <a:clrFrom>
                <a:srgbClr val="FFFFFF"/>
              </a:clrFrom>
              <a:clrTo>
                <a:srgbClr val="FFFFFF">
                  <a:alpha val="0"/>
                </a:srgbClr>
              </a:clrTo>
            </a:clrChange>
          </a:blip>
          <a:srcRect l="10480" r="8682" b="27618"/>
          <a:stretch>
            <a:fillRect/>
          </a:stretch>
        </p:blipFill>
        <p:spPr bwMode="auto">
          <a:xfrm>
            <a:off x="1979613" y="1916113"/>
            <a:ext cx="1008062" cy="841375"/>
          </a:xfrm>
          <a:prstGeom prst="rect">
            <a:avLst/>
          </a:prstGeom>
          <a:noFill/>
          <a:ln w="9525">
            <a:noFill/>
            <a:miter lim="800000"/>
            <a:headEnd/>
            <a:tailEnd/>
          </a:ln>
        </p:spPr>
      </p:pic>
      <p:pic>
        <p:nvPicPr>
          <p:cNvPr id="61487" name="Picture 14" descr="Immagine correlata"/>
          <p:cNvPicPr>
            <a:picLocks noChangeAspect="1" noChangeArrowheads="1"/>
          </p:cNvPicPr>
          <p:nvPr/>
        </p:nvPicPr>
        <p:blipFill>
          <a:blip r:embed="rId26" cstate="print">
            <a:clrChange>
              <a:clrFrom>
                <a:srgbClr val="FFFFFF"/>
              </a:clrFrom>
              <a:clrTo>
                <a:srgbClr val="FFFFFF">
                  <a:alpha val="0"/>
                </a:srgbClr>
              </a:clrTo>
            </a:clrChange>
          </a:blip>
          <a:srcRect l="10480" r="8682" b="27618"/>
          <a:stretch>
            <a:fillRect/>
          </a:stretch>
        </p:blipFill>
        <p:spPr bwMode="auto">
          <a:xfrm>
            <a:off x="8280400" y="1773238"/>
            <a:ext cx="863600" cy="719137"/>
          </a:xfrm>
          <a:prstGeom prst="rect">
            <a:avLst/>
          </a:prstGeom>
          <a:noFill/>
          <a:ln w="9525">
            <a:noFill/>
            <a:miter lim="800000"/>
            <a:headEnd/>
            <a:tailEnd/>
          </a:ln>
        </p:spPr>
      </p:pic>
      <p:pic>
        <p:nvPicPr>
          <p:cNvPr id="61488" name="Picture 16" descr="Immagine correlata"/>
          <p:cNvPicPr>
            <a:picLocks noChangeAspect="1" noChangeArrowheads="1"/>
          </p:cNvPicPr>
          <p:nvPr/>
        </p:nvPicPr>
        <p:blipFill>
          <a:blip r:embed="rId27" cstate="print">
            <a:clrChange>
              <a:clrFrom>
                <a:srgbClr val="FFFFFF"/>
              </a:clrFrom>
              <a:clrTo>
                <a:srgbClr val="FFFFFF">
                  <a:alpha val="0"/>
                </a:srgbClr>
              </a:clrTo>
            </a:clrChange>
          </a:blip>
          <a:srcRect/>
          <a:stretch>
            <a:fillRect/>
          </a:stretch>
        </p:blipFill>
        <p:spPr bwMode="auto">
          <a:xfrm>
            <a:off x="1187450" y="4508500"/>
            <a:ext cx="1314450" cy="865188"/>
          </a:xfrm>
          <a:prstGeom prst="rect">
            <a:avLst/>
          </a:prstGeom>
          <a:noFill/>
          <a:ln w="9525">
            <a:noFill/>
            <a:miter lim="800000"/>
            <a:headEnd/>
            <a:tailEnd/>
          </a:ln>
        </p:spPr>
      </p:pic>
      <p:pic>
        <p:nvPicPr>
          <p:cNvPr id="61489" name="Picture 18" descr="Risultati immagini per IMMAGINI DI FIORI DI PRATO PER BAMBINI"/>
          <p:cNvPicPr>
            <a:picLocks noChangeAspect="1" noChangeArrowheads="1"/>
          </p:cNvPicPr>
          <p:nvPr/>
        </p:nvPicPr>
        <p:blipFill>
          <a:blip r:embed="rId28" cstate="print">
            <a:clrChange>
              <a:clrFrom>
                <a:srgbClr val="FFFFFF"/>
              </a:clrFrom>
              <a:clrTo>
                <a:srgbClr val="FFFFFF">
                  <a:alpha val="0"/>
                </a:srgbClr>
              </a:clrTo>
            </a:clrChange>
          </a:blip>
          <a:srcRect l="15385" r="7692" b="10583"/>
          <a:stretch>
            <a:fillRect/>
          </a:stretch>
        </p:blipFill>
        <p:spPr bwMode="auto">
          <a:xfrm>
            <a:off x="7667625" y="3933825"/>
            <a:ext cx="720725" cy="1008063"/>
          </a:xfrm>
          <a:prstGeom prst="rect">
            <a:avLst/>
          </a:prstGeom>
          <a:noFill/>
          <a:ln w="9525">
            <a:noFill/>
            <a:miter lim="800000"/>
            <a:headEnd/>
            <a:tailEnd/>
          </a:ln>
        </p:spPr>
      </p:pic>
      <p:pic>
        <p:nvPicPr>
          <p:cNvPr id="61490" name="Picture 20" descr="Immagine correlata"/>
          <p:cNvPicPr>
            <a:picLocks noChangeAspect="1" noChangeArrowheads="1"/>
          </p:cNvPicPr>
          <p:nvPr/>
        </p:nvPicPr>
        <p:blipFill>
          <a:blip r:embed="rId29" cstate="print">
            <a:clrChange>
              <a:clrFrom>
                <a:srgbClr val="FFFFFF"/>
              </a:clrFrom>
              <a:clrTo>
                <a:srgbClr val="FFFFFF">
                  <a:alpha val="0"/>
                </a:srgbClr>
              </a:clrTo>
            </a:clrChange>
          </a:blip>
          <a:srcRect l="24162" t="11340" r="20399" b="9280"/>
          <a:stretch>
            <a:fillRect/>
          </a:stretch>
        </p:blipFill>
        <p:spPr bwMode="auto">
          <a:xfrm>
            <a:off x="7524750" y="2205038"/>
            <a:ext cx="647700" cy="927100"/>
          </a:xfrm>
          <a:prstGeom prst="rect">
            <a:avLst/>
          </a:prstGeom>
          <a:noFill/>
          <a:ln w="9525">
            <a:noFill/>
            <a:miter lim="800000"/>
            <a:headEnd/>
            <a:tailEnd/>
          </a:ln>
        </p:spPr>
      </p:pic>
      <p:pic>
        <p:nvPicPr>
          <p:cNvPr id="61491" name="Picture 22" descr="Immagine correlata"/>
          <p:cNvPicPr>
            <a:picLocks noChangeAspect="1" noChangeArrowheads="1"/>
          </p:cNvPicPr>
          <p:nvPr/>
        </p:nvPicPr>
        <p:blipFill>
          <a:blip r:embed="rId30" cstate="print">
            <a:clrChange>
              <a:clrFrom>
                <a:srgbClr val="FFFFFF"/>
              </a:clrFrom>
              <a:clrTo>
                <a:srgbClr val="FFFFFF">
                  <a:alpha val="0"/>
                </a:srgbClr>
              </a:clrTo>
            </a:clrChange>
          </a:blip>
          <a:srcRect l="22681" r="24400" b="5501"/>
          <a:stretch>
            <a:fillRect/>
          </a:stretch>
        </p:blipFill>
        <p:spPr bwMode="auto">
          <a:xfrm>
            <a:off x="155575" y="5000625"/>
            <a:ext cx="523875" cy="936625"/>
          </a:xfrm>
          <a:prstGeom prst="rect">
            <a:avLst/>
          </a:prstGeom>
          <a:noFill/>
          <a:ln w="9525">
            <a:noFill/>
            <a:miter lim="800000"/>
            <a:headEnd/>
            <a:tailEnd/>
          </a:ln>
        </p:spPr>
      </p:pic>
      <p:pic>
        <p:nvPicPr>
          <p:cNvPr id="61492" name="Picture 24" descr="Immagine correlata"/>
          <p:cNvPicPr>
            <a:picLocks noChangeAspect="1" noChangeArrowheads="1"/>
          </p:cNvPicPr>
          <p:nvPr/>
        </p:nvPicPr>
        <p:blipFill>
          <a:blip r:embed="rId31" cstate="print">
            <a:clrChange>
              <a:clrFrom>
                <a:srgbClr val="FFFFFF"/>
              </a:clrFrom>
              <a:clrTo>
                <a:srgbClr val="FFFFFF">
                  <a:alpha val="0"/>
                </a:srgbClr>
              </a:clrTo>
            </a:clrChange>
          </a:blip>
          <a:srcRect l="6651" r="9203" b="4250"/>
          <a:stretch>
            <a:fillRect/>
          </a:stretch>
        </p:blipFill>
        <p:spPr bwMode="auto">
          <a:xfrm>
            <a:off x="2555875" y="5013325"/>
            <a:ext cx="720725" cy="1171575"/>
          </a:xfrm>
          <a:prstGeom prst="rect">
            <a:avLst/>
          </a:prstGeom>
          <a:noFill/>
          <a:ln w="9525">
            <a:noFill/>
            <a:miter lim="800000"/>
            <a:headEnd/>
            <a:tailEnd/>
          </a:ln>
        </p:spPr>
      </p:pic>
      <p:pic>
        <p:nvPicPr>
          <p:cNvPr id="61493" name="Picture 26" descr="Carta da Parati in Vinile Colorata estate mazzo di fiori di campo su uno sfondo bianco - Fiori"/>
          <p:cNvPicPr>
            <a:picLocks noChangeAspect="1" noChangeArrowheads="1"/>
          </p:cNvPicPr>
          <p:nvPr/>
        </p:nvPicPr>
        <p:blipFill>
          <a:blip r:embed="rId32" cstate="print">
            <a:clrChange>
              <a:clrFrom>
                <a:srgbClr val="FFFFFF"/>
              </a:clrFrom>
              <a:clrTo>
                <a:srgbClr val="FFFFFF">
                  <a:alpha val="0"/>
                </a:srgbClr>
              </a:clrTo>
            </a:clrChange>
          </a:blip>
          <a:srcRect/>
          <a:stretch>
            <a:fillRect/>
          </a:stretch>
        </p:blipFill>
        <p:spPr bwMode="auto">
          <a:xfrm>
            <a:off x="2339975" y="6237288"/>
            <a:ext cx="765175" cy="765175"/>
          </a:xfrm>
          <a:prstGeom prst="rect">
            <a:avLst/>
          </a:prstGeom>
          <a:noFill/>
          <a:ln w="9525">
            <a:noFill/>
            <a:miter lim="800000"/>
            <a:headEnd/>
            <a:tailEnd/>
          </a:ln>
        </p:spPr>
      </p:pic>
      <p:pic>
        <p:nvPicPr>
          <p:cNvPr id="61494" name="Picture 4" descr="Risultati immagini per disegni di fiori colorati per bambini"/>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8639175" y="3933825"/>
            <a:ext cx="504825" cy="723900"/>
          </a:xfrm>
          <a:prstGeom prst="rect">
            <a:avLst/>
          </a:prstGeom>
          <a:noFill/>
          <a:ln w="9525">
            <a:noFill/>
            <a:miter lim="800000"/>
            <a:headEnd/>
            <a:tailEnd/>
          </a:ln>
        </p:spPr>
      </p:pic>
      <p:pic>
        <p:nvPicPr>
          <p:cNvPr id="61495" name="Picture 8" descr="Immagine correlata"/>
          <p:cNvPicPr>
            <a:picLocks noChangeAspect="1" noChangeArrowheads="1"/>
          </p:cNvPicPr>
          <p:nvPr/>
        </p:nvPicPr>
        <p:blipFill>
          <a:blip r:embed="rId21" cstate="print"/>
          <a:srcRect/>
          <a:stretch>
            <a:fillRect/>
          </a:stretch>
        </p:blipFill>
        <p:spPr bwMode="auto">
          <a:xfrm>
            <a:off x="1692275" y="3789363"/>
            <a:ext cx="647700" cy="823912"/>
          </a:xfrm>
          <a:prstGeom prst="rect">
            <a:avLst/>
          </a:prstGeom>
          <a:noFill/>
          <a:ln w="9525">
            <a:noFill/>
            <a:miter lim="800000"/>
            <a:headEnd/>
            <a:tailEnd/>
          </a:ln>
        </p:spPr>
      </p:pic>
      <p:pic>
        <p:nvPicPr>
          <p:cNvPr id="61496" name="Picture 4" descr="Risultati immagini per disegni di fiori colorati per bambini"/>
          <p:cNvPicPr>
            <a:picLocks noChangeAspect="1" noChangeArrowheads="1"/>
          </p:cNvPicPr>
          <p:nvPr/>
        </p:nvPicPr>
        <p:blipFill>
          <a:blip r:embed="rId20" cstate="print">
            <a:clrChange>
              <a:clrFrom>
                <a:srgbClr val="FFFFFF"/>
              </a:clrFrom>
              <a:clrTo>
                <a:srgbClr val="FFFFFF">
                  <a:alpha val="0"/>
                </a:srgbClr>
              </a:clrTo>
            </a:clrChange>
          </a:blip>
          <a:srcRect/>
          <a:stretch>
            <a:fillRect/>
          </a:stretch>
        </p:blipFill>
        <p:spPr bwMode="auto">
          <a:xfrm>
            <a:off x="2987675" y="4221163"/>
            <a:ext cx="504825" cy="723900"/>
          </a:xfrm>
          <a:prstGeom prst="rect">
            <a:avLst/>
          </a:prstGeom>
          <a:noFill/>
          <a:ln w="9525">
            <a:noFill/>
            <a:miter lim="800000"/>
            <a:headEnd/>
            <a:tailEnd/>
          </a:ln>
        </p:spPr>
      </p:pic>
      <p:pic>
        <p:nvPicPr>
          <p:cNvPr id="61497" name="Picture 14" descr="Risultati immagini per disegni di fiori colorati per bambini"/>
          <p:cNvPicPr>
            <a:picLocks noChangeAspect="1" noChangeArrowheads="1"/>
          </p:cNvPicPr>
          <p:nvPr/>
        </p:nvPicPr>
        <p:blipFill>
          <a:blip r:embed="rId23" cstate="print">
            <a:clrChange>
              <a:clrFrom>
                <a:srgbClr val="FFFFFF"/>
              </a:clrFrom>
              <a:clrTo>
                <a:srgbClr val="FFFFFF">
                  <a:alpha val="0"/>
                </a:srgbClr>
              </a:clrTo>
            </a:clrChange>
          </a:blip>
          <a:srcRect l="32870" r="29564"/>
          <a:stretch>
            <a:fillRect/>
          </a:stretch>
        </p:blipFill>
        <p:spPr bwMode="auto">
          <a:xfrm>
            <a:off x="6804025" y="5229225"/>
            <a:ext cx="576263" cy="792163"/>
          </a:xfrm>
          <a:prstGeom prst="rect">
            <a:avLst/>
          </a:prstGeom>
          <a:noFill/>
          <a:ln w="9525">
            <a:noFill/>
            <a:miter lim="800000"/>
            <a:headEnd/>
            <a:tailEnd/>
          </a:ln>
        </p:spPr>
      </p:pic>
      <p:pic>
        <p:nvPicPr>
          <p:cNvPr id="61498" name="Picture 20" descr="Immagine correlata"/>
          <p:cNvPicPr>
            <a:picLocks noChangeAspect="1" noChangeArrowheads="1"/>
          </p:cNvPicPr>
          <p:nvPr/>
        </p:nvPicPr>
        <p:blipFill>
          <a:blip r:embed="rId29" cstate="print">
            <a:clrChange>
              <a:clrFrom>
                <a:srgbClr val="FFFFFF"/>
              </a:clrFrom>
              <a:clrTo>
                <a:srgbClr val="FFFFFF">
                  <a:alpha val="0"/>
                </a:srgbClr>
              </a:clrTo>
            </a:clrChange>
          </a:blip>
          <a:srcRect l="24162" t="11340" r="20399" b="9280"/>
          <a:stretch>
            <a:fillRect/>
          </a:stretch>
        </p:blipFill>
        <p:spPr bwMode="auto">
          <a:xfrm>
            <a:off x="2411413" y="3284538"/>
            <a:ext cx="647700" cy="928687"/>
          </a:xfrm>
          <a:prstGeom prst="rect">
            <a:avLst/>
          </a:prstGeom>
          <a:noFill/>
          <a:ln w="9525">
            <a:noFill/>
            <a:miter lim="800000"/>
            <a:headEnd/>
            <a:tailEnd/>
          </a:ln>
        </p:spPr>
      </p:pic>
      <p:pic>
        <p:nvPicPr>
          <p:cNvPr id="61499" name="Picture 40" descr="Risultati immagini per disegni di animali colorati che vivono in collina per bambini"/>
          <p:cNvPicPr>
            <a:picLocks noChangeAspect="1" noChangeArrowheads="1"/>
          </p:cNvPicPr>
          <p:nvPr/>
        </p:nvPicPr>
        <p:blipFill>
          <a:blip r:embed="rId33" cstate="print">
            <a:clrChange>
              <a:clrFrom>
                <a:srgbClr val="FFFFFF"/>
              </a:clrFrom>
              <a:clrTo>
                <a:srgbClr val="FFFFFF">
                  <a:alpha val="0"/>
                </a:srgbClr>
              </a:clrTo>
            </a:clrChange>
          </a:blip>
          <a:srcRect/>
          <a:stretch>
            <a:fillRect/>
          </a:stretch>
        </p:blipFill>
        <p:spPr bwMode="auto">
          <a:xfrm>
            <a:off x="539750" y="333375"/>
            <a:ext cx="1008063" cy="1293813"/>
          </a:xfrm>
          <a:prstGeom prst="rect">
            <a:avLst/>
          </a:prstGeom>
          <a:noFill/>
          <a:ln w="9525">
            <a:noFill/>
            <a:miter lim="800000"/>
            <a:headEnd/>
            <a:tailEnd/>
          </a:ln>
        </p:spPr>
      </p:pic>
      <p:pic>
        <p:nvPicPr>
          <p:cNvPr id="61500" name="Picture 40" descr="Risultati immagini per disegni di animali colorati che vivono in collina per bambini"/>
          <p:cNvPicPr>
            <a:picLocks noChangeAspect="1" noChangeArrowheads="1"/>
          </p:cNvPicPr>
          <p:nvPr/>
        </p:nvPicPr>
        <p:blipFill>
          <a:blip r:embed="rId34" cstate="print">
            <a:clrChange>
              <a:clrFrom>
                <a:srgbClr val="FFFFFF"/>
              </a:clrFrom>
              <a:clrTo>
                <a:srgbClr val="FFFFFF">
                  <a:alpha val="0"/>
                </a:srgbClr>
              </a:clrTo>
            </a:clrChange>
          </a:blip>
          <a:srcRect/>
          <a:stretch>
            <a:fillRect/>
          </a:stretch>
        </p:blipFill>
        <p:spPr bwMode="auto">
          <a:xfrm>
            <a:off x="5724525" y="549275"/>
            <a:ext cx="1295400" cy="1293813"/>
          </a:xfrm>
          <a:prstGeom prst="rect">
            <a:avLst/>
          </a:prstGeom>
          <a:noFill/>
          <a:ln w="9525">
            <a:noFill/>
            <a:miter lim="800000"/>
            <a:headEnd/>
            <a:tailEnd/>
          </a:ln>
        </p:spPr>
      </p:pic>
      <p:pic>
        <p:nvPicPr>
          <p:cNvPr id="61501" name="Picture 20" descr="Risultati immagini per disegni di alberi colorati per bambini"/>
          <p:cNvPicPr>
            <a:picLocks noChangeAspect="1" noChangeArrowheads="1"/>
          </p:cNvPicPr>
          <p:nvPr/>
        </p:nvPicPr>
        <p:blipFill>
          <a:blip r:embed="rId14" cstate="print">
            <a:clrChange>
              <a:clrFrom>
                <a:srgbClr val="FFFFFF"/>
              </a:clrFrom>
              <a:clrTo>
                <a:srgbClr val="FFFFFF">
                  <a:alpha val="0"/>
                </a:srgbClr>
              </a:clrTo>
            </a:clrChange>
          </a:blip>
          <a:srcRect t="5518" b="10789"/>
          <a:stretch>
            <a:fillRect/>
          </a:stretch>
        </p:blipFill>
        <p:spPr bwMode="auto">
          <a:xfrm>
            <a:off x="4787900" y="1557338"/>
            <a:ext cx="720725" cy="860425"/>
          </a:xfrm>
          <a:prstGeom prst="rect">
            <a:avLst/>
          </a:prstGeom>
          <a:noFill/>
          <a:ln w="9525">
            <a:noFill/>
            <a:miter lim="800000"/>
            <a:headEnd/>
            <a:tailEnd/>
          </a:ln>
        </p:spPr>
      </p:pic>
      <p:pic>
        <p:nvPicPr>
          <p:cNvPr id="61502" name="Picture 20" descr="Risultati immagini per disegni di alberi colorati per bambini"/>
          <p:cNvPicPr>
            <a:picLocks noChangeAspect="1" noChangeArrowheads="1"/>
          </p:cNvPicPr>
          <p:nvPr/>
        </p:nvPicPr>
        <p:blipFill>
          <a:blip r:embed="rId14" cstate="print">
            <a:clrChange>
              <a:clrFrom>
                <a:srgbClr val="FFFFFF"/>
              </a:clrFrom>
              <a:clrTo>
                <a:srgbClr val="FFFFFF">
                  <a:alpha val="0"/>
                </a:srgbClr>
              </a:clrTo>
            </a:clrChange>
          </a:blip>
          <a:srcRect t="5518" b="10789"/>
          <a:stretch>
            <a:fillRect/>
          </a:stretch>
        </p:blipFill>
        <p:spPr bwMode="auto">
          <a:xfrm>
            <a:off x="4284663" y="1700213"/>
            <a:ext cx="719137" cy="862012"/>
          </a:xfrm>
          <a:prstGeom prst="rect">
            <a:avLst/>
          </a:prstGeom>
          <a:noFill/>
          <a:ln w="9525">
            <a:noFill/>
            <a:miter lim="800000"/>
            <a:headEnd/>
            <a:tailEnd/>
          </a:ln>
        </p:spPr>
      </p:pic>
      <p:pic>
        <p:nvPicPr>
          <p:cNvPr id="61503" name="Picture 20" descr="Risultati immagini per disegni di alberi colorati per bambini"/>
          <p:cNvPicPr>
            <a:picLocks noChangeAspect="1" noChangeArrowheads="1"/>
          </p:cNvPicPr>
          <p:nvPr/>
        </p:nvPicPr>
        <p:blipFill>
          <a:blip r:embed="rId14" cstate="print">
            <a:clrChange>
              <a:clrFrom>
                <a:srgbClr val="FFFFFF"/>
              </a:clrFrom>
              <a:clrTo>
                <a:srgbClr val="FFFFFF">
                  <a:alpha val="0"/>
                </a:srgbClr>
              </a:clrTo>
            </a:clrChange>
          </a:blip>
          <a:srcRect t="5518" b="10789"/>
          <a:stretch>
            <a:fillRect/>
          </a:stretch>
        </p:blipFill>
        <p:spPr bwMode="auto">
          <a:xfrm>
            <a:off x="3708400" y="1557338"/>
            <a:ext cx="719138" cy="860425"/>
          </a:xfrm>
          <a:prstGeom prst="rect">
            <a:avLst/>
          </a:prstGeom>
          <a:noFill/>
          <a:ln w="9525">
            <a:noFill/>
            <a:miter lim="800000"/>
            <a:headEnd/>
            <a:tailEnd/>
          </a:ln>
        </p:spPr>
      </p:pic>
      <p:pic>
        <p:nvPicPr>
          <p:cNvPr id="61504" name="Picture 2" descr="Immagine correlata"/>
          <p:cNvPicPr>
            <a:picLocks noChangeAspect="1" noChangeArrowheads="1"/>
          </p:cNvPicPr>
          <p:nvPr/>
        </p:nvPicPr>
        <p:blipFill>
          <a:blip r:embed="rId35" cstate="print">
            <a:clrChange>
              <a:clrFrom>
                <a:srgbClr val="FFFFFF"/>
              </a:clrFrom>
              <a:clrTo>
                <a:srgbClr val="FFFFFF">
                  <a:alpha val="0"/>
                </a:srgbClr>
              </a:clrTo>
            </a:clrChange>
          </a:blip>
          <a:srcRect/>
          <a:stretch>
            <a:fillRect/>
          </a:stretch>
        </p:blipFill>
        <p:spPr bwMode="auto">
          <a:xfrm>
            <a:off x="1908175" y="333375"/>
            <a:ext cx="1008063" cy="946150"/>
          </a:xfrm>
          <a:prstGeom prst="rect">
            <a:avLst/>
          </a:prstGeom>
          <a:noFill/>
          <a:ln w="9525">
            <a:noFill/>
            <a:miter lim="800000"/>
            <a:headEnd/>
            <a:tailEnd/>
          </a:ln>
        </p:spPr>
      </p:pic>
      <p:pic>
        <p:nvPicPr>
          <p:cNvPr id="61505" name="Picture 4" descr="Risultati immagini per disegni di nuvoleper bambini"/>
          <p:cNvPicPr>
            <a:picLocks noChangeAspect="1" noChangeArrowheads="1"/>
          </p:cNvPicPr>
          <p:nvPr/>
        </p:nvPicPr>
        <p:blipFill>
          <a:blip r:embed="rId36" cstate="print">
            <a:clrChange>
              <a:clrFrom>
                <a:srgbClr val="FFFEFF"/>
              </a:clrFrom>
              <a:clrTo>
                <a:srgbClr val="FFFEFF">
                  <a:alpha val="0"/>
                </a:srgbClr>
              </a:clrTo>
            </a:clrChange>
          </a:blip>
          <a:srcRect/>
          <a:stretch>
            <a:fillRect/>
          </a:stretch>
        </p:blipFill>
        <p:spPr bwMode="auto">
          <a:xfrm>
            <a:off x="3708400" y="620713"/>
            <a:ext cx="1439863" cy="657225"/>
          </a:xfrm>
          <a:prstGeom prst="rect">
            <a:avLst/>
          </a:prstGeom>
          <a:noFill/>
          <a:ln w="9525">
            <a:noFill/>
            <a:miter lim="800000"/>
            <a:headEnd/>
            <a:tailEnd/>
          </a:ln>
        </p:spPr>
      </p:pic>
      <p:pic>
        <p:nvPicPr>
          <p:cNvPr id="61506" name="Picture 4" descr="Risultati immagini per disegni di nuvoleper bambini"/>
          <p:cNvPicPr>
            <a:picLocks noChangeAspect="1" noChangeArrowheads="1"/>
          </p:cNvPicPr>
          <p:nvPr/>
        </p:nvPicPr>
        <p:blipFill>
          <a:blip r:embed="rId36" cstate="print">
            <a:clrChange>
              <a:clrFrom>
                <a:srgbClr val="FFFEFF"/>
              </a:clrFrom>
              <a:clrTo>
                <a:srgbClr val="FFFEFF">
                  <a:alpha val="0"/>
                </a:srgbClr>
              </a:clrTo>
            </a:clrChange>
          </a:blip>
          <a:srcRect/>
          <a:stretch>
            <a:fillRect/>
          </a:stretch>
        </p:blipFill>
        <p:spPr bwMode="auto">
          <a:xfrm>
            <a:off x="7092950" y="620713"/>
            <a:ext cx="1439863" cy="657225"/>
          </a:xfrm>
          <a:prstGeom prst="rect">
            <a:avLst/>
          </a:prstGeom>
          <a:noFill/>
          <a:ln w="9525">
            <a:noFill/>
            <a:miter lim="800000"/>
            <a:headEnd/>
            <a:tailEnd/>
          </a:ln>
        </p:spPr>
      </p:pic>
      <p:sp>
        <p:nvSpPr>
          <p:cNvPr id="61507" name="AutoShape 28" descr="Risultati immagini per DISEGNI DI VENTO SPIRITOSO PER BAMBINI"/>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61508" name="AutoShape 30" descr="Risultati immagini per DISEGNI DI VENTO SPIRITOSO PER BAMBINI"/>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sp>
        <p:nvSpPr>
          <p:cNvPr id="61509" name="AutoShape 32" descr="Risultati immagini per DISEGNI DI VENTO SPIRITOSO PER BAMBINI"/>
          <p:cNvSpPr>
            <a:spLocks noChangeAspect="1" noChangeArrowheads="1"/>
          </p:cNvSpPr>
          <p:nvPr/>
        </p:nvSpPr>
        <p:spPr bwMode="auto">
          <a:xfrm>
            <a:off x="155575" y="-144463"/>
            <a:ext cx="304800" cy="304801"/>
          </a:xfrm>
          <a:prstGeom prst="rect">
            <a:avLst/>
          </a:prstGeom>
          <a:noFill/>
          <a:ln w="9525">
            <a:noFill/>
            <a:miter lim="800000"/>
            <a:headEnd/>
            <a:tailEnd/>
          </a:ln>
        </p:spPr>
        <p:txBody>
          <a:bodyPr/>
          <a:lstStyle/>
          <a:p>
            <a:endParaRPr lang="it-IT">
              <a:latin typeface="Calibri" pitchFamily="34" charset="0"/>
            </a:endParaRPr>
          </a:p>
        </p:txBody>
      </p:sp>
      <p:pic>
        <p:nvPicPr>
          <p:cNvPr id="61510" name="Picture 34" descr="Risultati immagini per farfalle colorate per bambini"/>
          <p:cNvPicPr>
            <a:picLocks noChangeAspect="1" noChangeArrowheads="1"/>
          </p:cNvPicPr>
          <p:nvPr/>
        </p:nvPicPr>
        <p:blipFill>
          <a:blip r:embed="rId37" cstate="print">
            <a:clrChange>
              <a:clrFrom>
                <a:srgbClr val="FFFFFF"/>
              </a:clrFrom>
              <a:clrTo>
                <a:srgbClr val="FFFFFF">
                  <a:alpha val="0"/>
                </a:srgbClr>
              </a:clrTo>
            </a:clrChange>
          </a:blip>
          <a:srcRect l="9521" r="5739" b="2669"/>
          <a:stretch>
            <a:fillRect/>
          </a:stretch>
        </p:blipFill>
        <p:spPr bwMode="auto">
          <a:xfrm>
            <a:off x="2411413" y="1196975"/>
            <a:ext cx="703262" cy="576263"/>
          </a:xfrm>
          <a:prstGeom prst="rect">
            <a:avLst/>
          </a:prstGeom>
          <a:noFill/>
          <a:ln w="9525">
            <a:noFill/>
            <a:miter lim="800000"/>
            <a:headEnd/>
            <a:tailEnd/>
          </a:ln>
        </p:spPr>
      </p:pic>
      <p:pic>
        <p:nvPicPr>
          <p:cNvPr id="61511" name="Picture 36" descr="Immagine correlata"/>
          <p:cNvPicPr>
            <a:picLocks noChangeAspect="1" noChangeArrowheads="1"/>
          </p:cNvPicPr>
          <p:nvPr/>
        </p:nvPicPr>
        <p:blipFill>
          <a:blip r:embed="rId38" cstate="print">
            <a:clrChange>
              <a:clrFrom>
                <a:srgbClr val="FFFFFF"/>
              </a:clrFrom>
              <a:clrTo>
                <a:srgbClr val="FFFFFF">
                  <a:alpha val="0"/>
                </a:srgbClr>
              </a:clrTo>
            </a:clrChange>
          </a:blip>
          <a:srcRect l="3239" t="9309" r="9280" b="10773"/>
          <a:stretch>
            <a:fillRect/>
          </a:stretch>
        </p:blipFill>
        <p:spPr bwMode="auto">
          <a:xfrm>
            <a:off x="7596188" y="1412875"/>
            <a:ext cx="863600" cy="788988"/>
          </a:xfrm>
          <a:prstGeom prst="rect">
            <a:avLst/>
          </a:prstGeom>
          <a:noFill/>
          <a:ln w="9525">
            <a:noFill/>
            <a:miter lim="800000"/>
            <a:headEnd/>
            <a:tailEnd/>
          </a:ln>
        </p:spPr>
      </p:pic>
      <p:pic>
        <p:nvPicPr>
          <p:cNvPr id="61512"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5435600" y="2781300"/>
            <a:ext cx="539750" cy="503238"/>
          </a:xfrm>
          <a:prstGeom prst="rect">
            <a:avLst/>
          </a:prstGeom>
          <a:noFill/>
          <a:ln w="9525">
            <a:noFill/>
            <a:miter lim="800000"/>
            <a:headEnd/>
            <a:tailEnd/>
          </a:ln>
        </p:spPr>
      </p:pic>
      <p:pic>
        <p:nvPicPr>
          <p:cNvPr id="61513"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8316913" y="5589588"/>
            <a:ext cx="539750" cy="503237"/>
          </a:xfrm>
          <a:prstGeom prst="rect">
            <a:avLst/>
          </a:prstGeom>
          <a:noFill/>
          <a:ln w="9525">
            <a:noFill/>
            <a:miter lim="800000"/>
            <a:headEnd/>
            <a:tailEnd/>
          </a:ln>
        </p:spPr>
      </p:pic>
      <p:pic>
        <p:nvPicPr>
          <p:cNvPr id="61514"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1476375" y="6605588"/>
            <a:ext cx="539750" cy="504825"/>
          </a:xfrm>
          <a:prstGeom prst="rect">
            <a:avLst/>
          </a:prstGeom>
          <a:noFill/>
          <a:ln w="9525">
            <a:noFill/>
            <a:miter lim="800000"/>
            <a:headEnd/>
            <a:tailEnd/>
          </a:ln>
        </p:spPr>
      </p:pic>
      <p:pic>
        <p:nvPicPr>
          <p:cNvPr id="61515"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7235825" y="2420938"/>
            <a:ext cx="539750" cy="503237"/>
          </a:xfrm>
          <a:prstGeom prst="rect">
            <a:avLst/>
          </a:prstGeom>
          <a:noFill/>
          <a:ln w="9525">
            <a:noFill/>
            <a:miter lim="800000"/>
            <a:headEnd/>
            <a:tailEnd/>
          </a:ln>
        </p:spPr>
      </p:pic>
      <p:pic>
        <p:nvPicPr>
          <p:cNvPr id="61516"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5795963" y="2133600"/>
            <a:ext cx="539750" cy="503238"/>
          </a:xfrm>
          <a:prstGeom prst="rect">
            <a:avLst/>
          </a:prstGeom>
          <a:noFill/>
          <a:ln w="9525">
            <a:noFill/>
            <a:miter lim="800000"/>
            <a:headEnd/>
            <a:tailEnd/>
          </a:ln>
        </p:spPr>
      </p:pic>
      <p:pic>
        <p:nvPicPr>
          <p:cNvPr id="61517"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5580063" y="3573463"/>
            <a:ext cx="539750" cy="503237"/>
          </a:xfrm>
          <a:prstGeom prst="rect">
            <a:avLst/>
          </a:prstGeom>
          <a:noFill/>
          <a:ln w="9525">
            <a:noFill/>
            <a:miter lim="800000"/>
            <a:headEnd/>
            <a:tailEnd/>
          </a:ln>
        </p:spPr>
      </p:pic>
      <p:pic>
        <p:nvPicPr>
          <p:cNvPr id="61518"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7380288" y="5157788"/>
            <a:ext cx="539750" cy="503237"/>
          </a:xfrm>
          <a:prstGeom prst="rect">
            <a:avLst/>
          </a:prstGeom>
          <a:noFill/>
          <a:ln w="9525">
            <a:noFill/>
            <a:miter lim="800000"/>
            <a:headEnd/>
            <a:tailEnd/>
          </a:ln>
        </p:spPr>
      </p:pic>
      <p:pic>
        <p:nvPicPr>
          <p:cNvPr id="61519"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971550" y="6353175"/>
            <a:ext cx="539750" cy="504825"/>
          </a:xfrm>
          <a:prstGeom prst="rect">
            <a:avLst/>
          </a:prstGeom>
          <a:noFill/>
          <a:ln w="9525">
            <a:noFill/>
            <a:miter lim="800000"/>
            <a:headEnd/>
            <a:tailEnd/>
          </a:ln>
        </p:spPr>
      </p:pic>
      <p:pic>
        <p:nvPicPr>
          <p:cNvPr id="61520"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1331913" y="2708275"/>
            <a:ext cx="539750" cy="504825"/>
          </a:xfrm>
          <a:prstGeom prst="rect">
            <a:avLst/>
          </a:prstGeom>
          <a:noFill/>
          <a:ln w="9525">
            <a:noFill/>
            <a:miter lim="800000"/>
            <a:headEnd/>
            <a:tailEnd/>
          </a:ln>
        </p:spPr>
      </p:pic>
      <p:pic>
        <p:nvPicPr>
          <p:cNvPr id="61521"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4716463" y="2276475"/>
            <a:ext cx="539750" cy="504825"/>
          </a:xfrm>
          <a:prstGeom prst="rect">
            <a:avLst/>
          </a:prstGeom>
          <a:noFill/>
          <a:ln w="9525">
            <a:noFill/>
            <a:miter lim="800000"/>
            <a:headEnd/>
            <a:tailEnd/>
          </a:ln>
        </p:spPr>
      </p:pic>
      <p:pic>
        <p:nvPicPr>
          <p:cNvPr id="61522"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6516688" y="3860800"/>
            <a:ext cx="539750" cy="504825"/>
          </a:xfrm>
          <a:prstGeom prst="rect">
            <a:avLst/>
          </a:prstGeom>
          <a:noFill/>
          <a:ln w="9525">
            <a:noFill/>
            <a:miter lim="800000"/>
            <a:headEnd/>
            <a:tailEnd/>
          </a:ln>
        </p:spPr>
      </p:pic>
      <p:pic>
        <p:nvPicPr>
          <p:cNvPr id="61523"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7451725" y="4868863"/>
            <a:ext cx="539750" cy="504825"/>
          </a:xfrm>
          <a:prstGeom prst="rect">
            <a:avLst/>
          </a:prstGeom>
          <a:noFill/>
          <a:ln w="9525">
            <a:noFill/>
            <a:miter lim="800000"/>
            <a:headEnd/>
            <a:tailEnd/>
          </a:ln>
        </p:spPr>
      </p:pic>
      <p:pic>
        <p:nvPicPr>
          <p:cNvPr id="61524"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1042988" y="1844675"/>
            <a:ext cx="541337" cy="504825"/>
          </a:xfrm>
          <a:prstGeom prst="rect">
            <a:avLst/>
          </a:prstGeom>
          <a:noFill/>
          <a:ln w="9525">
            <a:noFill/>
            <a:miter lim="800000"/>
            <a:headEnd/>
            <a:tailEnd/>
          </a:ln>
        </p:spPr>
      </p:pic>
      <p:pic>
        <p:nvPicPr>
          <p:cNvPr id="61525"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6875463" y="2781300"/>
            <a:ext cx="541337" cy="503238"/>
          </a:xfrm>
          <a:prstGeom prst="rect">
            <a:avLst/>
          </a:prstGeom>
          <a:noFill/>
          <a:ln w="9525">
            <a:noFill/>
            <a:miter lim="800000"/>
            <a:headEnd/>
            <a:tailEnd/>
          </a:ln>
        </p:spPr>
      </p:pic>
      <p:pic>
        <p:nvPicPr>
          <p:cNvPr id="61526"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6516688" y="2636838"/>
            <a:ext cx="539750" cy="504825"/>
          </a:xfrm>
          <a:prstGeom prst="rect">
            <a:avLst/>
          </a:prstGeom>
          <a:noFill/>
          <a:ln w="9525">
            <a:noFill/>
            <a:miter lim="800000"/>
            <a:headEnd/>
            <a:tailEnd/>
          </a:ln>
        </p:spPr>
      </p:pic>
      <p:pic>
        <p:nvPicPr>
          <p:cNvPr id="61527"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6300788" y="4581525"/>
            <a:ext cx="539750" cy="503238"/>
          </a:xfrm>
          <a:prstGeom prst="rect">
            <a:avLst/>
          </a:prstGeom>
          <a:noFill/>
          <a:ln w="9525">
            <a:noFill/>
            <a:miter lim="800000"/>
            <a:headEnd/>
            <a:tailEnd/>
          </a:ln>
        </p:spPr>
      </p:pic>
      <p:pic>
        <p:nvPicPr>
          <p:cNvPr id="61528"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7235825" y="6353175"/>
            <a:ext cx="539750" cy="504825"/>
          </a:xfrm>
          <a:prstGeom prst="rect">
            <a:avLst/>
          </a:prstGeom>
          <a:noFill/>
          <a:ln w="9525">
            <a:noFill/>
            <a:miter lim="800000"/>
            <a:headEnd/>
            <a:tailEnd/>
          </a:ln>
        </p:spPr>
      </p:pic>
      <p:pic>
        <p:nvPicPr>
          <p:cNvPr id="61529"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1403350" y="2205038"/>
            <a:ext cx="539750" cy="503237"/>
          </a:xfrm>
          <a:prstGeom prst="rect">
            <a:avLst/>
          </a:prstGeom>
          <a:noFill/>
          <a:ln w="9525">
            <a:noFill/>
            <a:miter lim="800000"/>
            <a:headEnd/>
            <a:tailEnd/>
          </a:ln>
        </p:spPr>
      </p:pic>
      <p:pic>
        <p:nvPicPr>
          <p:cNvPr id="61530"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3348038" y="2636838"/>
            <a:ext cx="539750" cy="504825"/>
          </a:xfrm>
          <a:prstGeom prst="rect">
            <a:avLst/>
          </a:prstGeom>
          <a:noFill/>
          <a:ln w="9525">
            <a:noFill/>
            <a:miter lim="800000"/>
            <a:headEnd/>
            <a:tailEnd/>
          </a:ln>
        </p:spPr>
      </p:pic>
      <p:pic>
        <p:nvPicPr>
          <p:cNvPr id="61531" name="Picture 2" descr="Risultati immagini per disegni di macchie verdi"/>
          <p:cNvPicPr>
            <a:picLocks noChangeAspect="1" noChangeArrowheads="1"/>
          </p:cNvPicPr>
          <p:nvPr/>
        </p:nvPicPr>
        <p:blipFill>
          <a:blip r:embed="rId39" cstate="print">
            <a:clrChange>
              <a:clrFrom>
                <a:srgbClr val="FFFFFF"/>
              </a:clrFrom>
              <a:clrTo>
                <a:srgbClr val="FFFFFF">
                  <a:alpha val="0"/>
                </a:srgbClr>
              </a:clrTo>
            </a:clrChange>
          </a:blip>
          <a:srcRect/>
          <a:stretch>
            <a:fillRect/>
          </a:stretch>
        </p:blipFill>
        <p:spPr bwMode="auto">
          <a:xfrm>
            <a:off x="3995738" y="3141663"/>
            <a:ext cx="539750" cy="503237"/>
          </a:xfrm>
          <a:prstGeom prst="rect">
            <a:avLst/>
          </a:prstGeom>
          <a:noFill/>
          <a:ln w="9525">
            <a:noFill/>
            <a:miter lim="800000"/>
            <a:headEnd/>
            <a:tailEnd/>
          </a:ln>
        </p:spPr>
      </p:pic>
      <p:pic>
        <p:nvPicPr>
          <p:cNvPr id="61532" name="Picture 4" descr="Immagine correlata"/>
          <p:cNvPicPr>
            <a:picLocks noChangeAspect="1" noChangeArrowheads="1"/>
          </p:cNvPicPr>
          <p:nvPr/>
        </p:nvPicPr>
        <p:blipFill>
          <a:blip r:embed="rId40" cstate="print">
            <a:clrChange>
              <a:clrFrom>
                <a:srgbClr val="FFFFFF"/>
              </a:clrFrom>
              <a:clrTo>
                <a:srgbClr val="FFFFFF">
                  <a:alpha val="0"/>
                </a:srgbClr>
              </a:clrTo>
            </a:clrChange>
          </a:blip>
          <a:srcRect/>
          <a:stretch>
            <a:fillRect/>
          </a:stretch>
        </p:blipFill>
        <p:spPr bwMode="auto">
          <a:xfrm>
            <a:off x="0" y="1268413"/>
            <a:ext cx="838200" cy="693737"/>
          </a:xfrm>
          <a:prstGeom prst="rect">
            <a:avLst/>
          </a:prstGeom>
          <a:noFill/>
          <a:ln w="9525">
            <a:noFill/>
            <a:miter lim="800000"/>
            <a:headEnd/>
            <a:tailEnd/>
          </a:ln>
        </p:spPr>
      </p:pic>
      <p:pic>
        <p:nvPicPr>
          <p:cNvPr id="61533" name="Picture 4" descr="Immagine correlata"/>
          <p:cNvPicPr>
            <a:picLocks noChangeAspect="1" noChangeArrowheads="1"/>
          </p:cNvPicPr>
          <p:nvPr/>
        </p:nvPicPr>
        <p:blipFill>
          <a:blip r:embed="rId40" cstate="print">
            <a:clrChange>
              <a:clrFrom>
                <a:srgbClr val="FFFFFF"/>
              </a:clrFrom>
              <a:clrTo>
                <a:srgbClr val="FFFFFF">
                  <a:alpha val="0"/>
                </a:srgbClr>
              </a:clrTo>
            </a:clrChange>
          </a:blip>
          <a:srcRect/>
          <a:stretch>
            <a:fillRect/>
          </a:stretch>
        </p:blipFill>
        <p:spPr bwMode="auto">
          <a:xfrm>
            <a:off x="1692275" y="1412875"/>
            <a:ext cx="838200" cy="692150"/>
          </a:xfrm>
          <a:prstGeom prst="rect">
            <a:avLst/>
          </a:prstGeom>
          <a:noFill/>
          <a:ln w="9525">
            <a:noFill/>
            <a:miter lim="800000"/>
            <a:headEnd/>
            <a:tailEnd/>
          </a:ln>
        </p:spPr>
      </p:pic>
      <p:pic>
        <p:nvPicPr>
          <p:cNvPr id="61534" name="Picture 4" descr="Immagine correlata"/>
          <p:cNvPicPr>
            <a:picLocks noChangeAspect="1" noChangeArrowheads="1"/>
          </p:cNvPicPr>
          <p:nvPr/>
        </p:nvPicPr>
        <p:blipFill>
          <a:blip r:embed="rId40" cstate="print">
            <a:clrChange>
              <a:clrFrom>
                <a:srgbClr val="FFFFFF"/>
              </a:clrFrom>
              <a:clrTo>
                <a:srgbClr val="FFFFFF">
                  <a:alpha val="0"/>
                </a:srgbClr>
              </a:clrTo>
            </a:clrChange>
          </a:blip>
          <a:srcRect/>
          <a:stretch>
            <a:fillRect/>
          </a:stretch>
        </p:blipFill>
        <p:spPr bwMode="auto">
          <a:xfrm>
            <a:off x="7524750" y="3789363"/>
            <a:ext cx="838200" cy="692150"/>
          </a:xfrm>
          <a:prstGeom prst="rect">
            <a:avLst/>
          </a:prstGeom>
          <a:noFill/>
          <a:ln w="9525">
            <a:noFill/>
            <a:miter lim="800000"/>
            <a:headEnd/>
            <a:tailEnd/>
          </a:ln>
        </p:spPr>
      </p:pic>
      <p:pic>
        <p:nvPicPr>
          <p:cNvPr id="61535" name="Picture 4" descr="Immagine correlata"/>
          <p:cNvPicPr>
            <a:picLocks noChangeAspect="1" noChangeArrowheads="1"/>
          </p:cNvPicPr>
          <p:nvPr/>
        </p:nvPicPr>
        <p:blipFill>
          <a:blip r:embed="rId40" cstate="print">
            <a:clrChange>
              <a:clrFrom>
                <a:srgbClr val="FFFFFF"/>
              </a:clrFrom>
              <a:clrTo>
                <a:srgbClr val="FFFFFF">
                  <a:alpha val="0"/>
                </a:srgbClr>
              </a:clrTo>
            </a:clrChange>
          </a:blip>
          <a:srcRect/>
          <a:stretch>
            <a:fillRect/>
          </a:stretch>
        </p:blipFill>
        <p:spPr bwMode="auto">
          <a:xfrm>
            <a:off x="2555875" y="5876925"/>
            <a:ext cx="838200" cy="693738"/>
          </a:xfrm>
          <a:prstGeom prst="rect">
            <a:avLst/>
          </a:prstGeom>
          <a:noFill/>
          <a:ln w="9525">
            <a:noFill/>
            <a:miter lim="800000"/>
            <a:headEnd/>
            <a:tailEnd/>
          </a:ln>
        </p:spPr>
      </p:pic>
      <p:sp>
        <p:nvSpPr>
          <p:cNvPr id="61536" name="CasellaDiTesto 96"/>
          <p:cNvSpPr txBox="1">
            <a:spLocks noChangeArrowheads="1"/>
          </p:cNvSpPr>
          <p:nvPr/>
        </p:nvSpPr>
        <p:spPr bwMode="auto">
          <a:xfrm>
            <a:off x="250825" y="0"/>
            <a:ext cx="8569325" cy="523875"/>
          </a:xfrm>
          <a:prstGeom prst="rect">
            <a:avLst/>
          </a:prstGeom>
          <a:noFill/>
          <a:ln w="9525">
            <a:noFill/>
            <a:miter lim="800000"/>
            <a:headEnd/>
            <a:tailEnd/>
          </a:ln>
        </p:spPr>
        <p:txBody>
          <a:bodyPr>
            <a:spAutoFit/>
          </a:bodyPr>
          <a:lstStyle/>
          <a:p>
            <a:r>
              <a:rPr lang="it-IT">
                <a:latin typeface="Calibri" pitchFamily="34" charset="0"/>
              </a:rPr>
              <a:t>………………………………… </a:t>
            </a:r>
            <a:r>
              <a:rPr lang="it-IT" sz="2800">
                <a:latin typeface="Calibri" pitchFamily="34" charset="0"/>
              </a:rPr>
              <a:t>erano solo un lontano ricordo.</a:t>
            </a:r>
          </a:p>
        </p:txBody>
      </p:sp>
    </p:spTree>
  </p:cSld>
  <p:clrMapOvr>
    <a:masterClrMapping/>
  </p:clrMapOvr>
  <p:transition spd="med" advTm="18000">
    <p:wipe dir="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9"/>
          <p:cNvPicPr>
            <a:picLocks noChangeAspect="1" noChangeArrowheads="1"/>
          </p:cNvPicPr>
          <p:nvPr/>
        </p:nvPicPr>
        <p:blipFill>
          <a:blip r:embed="rId2" cstate="print"/>
          <a:srcRect l="23085" t="16903" b="19465"/>
          <a:stretch>
            <a:fillRect/>
          </a:stretch>
        </p:blipFill>
        <p:spPr bwMode="auto">
          <a:xfrm>
            <a:off x="2052000" y="1053001"/>
            <a:ext cx="4680000" cy="5615999"/>
          </a:xfrm>
          <a:prstGeom prst="rect">
            <a:avLst/>
          </a:prstGeom>
          <a:noFill/>
          <a:ln w="76200">
            <a:solidFill>
              <a:srgbClr val="FFC000"/>
            </a:solidFill>
            <a:miter lim="800000"/>
            <a:headEnd/>
            <a:tailEnd/>
          </a:ln>
        </p:spPr>
      </p:pic>
      <p:pic>
        <p:nvPicPr>
          <p:cNvPr id="7" name="Immagine 6">
            <a:extLst>
              <a:ext uri="{FF2B5EF4-FFF2-40B4-BE49-F238E27FC236}">
                <a16:creationId xmlns:a16="http://schemas.microsoft.com/office/drawing/2014/main" xmlns="" id="{D0DD30E1-50E3-47AD-844E-821B0EBD35F9}"/>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a:off x="-2476666" y="2054565"/>
            <a:ext cx="1144666" cy="1251978"/>
          </a:xfrm>
          <a:prstGeom prst="rect">
            <a:avLst/>
          </a:prstGeom>
        </p:spPr>
      </p:pic>
      <p:pic>
        <p:nvPicPr>
          <p:cNvPr id="8" name="Immagine 7">
            <a:extLst>
              <a:ext uri="{FF2B5EF4-FFF2-40B4-BE49-F238E27FC236}">
                <a16:creationId xmlns:a16="http://schemas.microsoft.com/office/drawing/2014/main" xmlns="" id="{09842C13-1CCE-4C3D-B13D-6DF1EDBE1CFD}"/>
              </a:ext>
            </a:extLst>
          </p:cNvPr>
          <p:cNvPicPr>
            <a:picLocks noChangeAspect="1"/>
          </p:cNvPicPr>
          <p:nvPr/>
        </p:nvPicPr>
        <p:blipFill>
          <a:blip r:embed="rId3" cstate="print">
            <a:clrChange>
              <a:clrFrom>
                <a:srgbClr val="FFFFFF"/>
              </a:clrFrom>
              <a:clrTo>
                <a:srgbClr val="FFFFFF">
                  <a:alpha val="0"/>
                </a:srgbClr>
              </a:clrTo>
            </a:clrChange>
          </a:blip>
          <a:stretch>
            <a:fillRect/>
          </a:stretch>
        </p:blipFill>
        <p:spPr>
          <a:xfrm flipH="1">
            <a:off x="11052000" y="3501000"/>
            <a:ext cx="1224000" cy="1180597"/>
          </a:xfrm>
          <a:prstGeom prst="rect">
            <a:avLst/>
          </a:prstGeom>
        </p:spPr>
      </p:pic>
      <p:sp>
        <p:nvSpPr>
          <p:cNvPr id="9" name="Rettangolo 8"/>
          <p:cNvSpPr/>
          <p:nvPr/>
        </p:nvSpPr>
        <p:spPr>
          <a:xfrm>
            <a:off x="179512" y="0"/>
            <a:ext cx="8568952" cy="923330"/>
          </a:xfrm>
          <a:prstGeom prst="rect">
            <a:avLst/>
          </a:prstGeom>
        </p:spPr>
        <p:txBody>
          <a:bodyPr wrap="square">
            <a:spAutoFit/>
          </a:bodyPr>
          <a:lstStyle/>
          <a:p>
            <a:r>
              <a:rPr lang="it-IT" dirty="0" smtClean="0">
                <a:latin typeface="Calibri" pitchFamily="34" charset="0"/>
              </a:rPr>
              <a:t>Si è posato su un mio ramo, era tutto agitato, a stento cinguettava. Aveva volato talmente tanto da essere sfinito dalla stanchezza e a malapena è riuscito a raccontarmi  cosa gli fosse successo </a:t>
            </a:r>
            <a:endParaRPr lang="it-IT" dirty="0">
              <a:latin typeface="Calibri"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0" presetClass="path" presetSubtype="0" accel="50000" decel="50000" fill="hold" nodeType="clickEffect">
                                  <p:stCondLst>
                                    <p:cond delay="0"/>
                                  </p:stCondLst>
                                  <p:childTnLst>
                                    <p:animMotion origin="layout" path="M 0.08177 0.01713 C 0.08264 0.02107 0.08212 0.02662 0.08455 0.02894 C 0.0908 0.03495 0.11476 0.04306 0.12292 0.04838 C 0.13177 0.0544 0.14028 0.06273 0.14931 0.06806 C 0.18854 0.0912 0.23125 0.09491 0.27292 0.10347 C 0.28785 0.10648 0.30174 0.11204 0.31701 0.11505 C 0.33854 0.11366 0.36024 0.11343 0.38177 0.11111 C 0.39288 0.10995 0.41389 0.09954 0.41389 0.09954 C 0.42691 0.0882 0.43142 0.08634 0.44045 0.07199 C 0.45069 0.05532 0.45938 0.03704 0.47292 0.025 C 0.48767 -0.0044 0.46875 0.03171 0.4875 0.00139 C 0.48976 -0.00231 0.4908 -0.00741 0.4934 -0.01042 C 0.49879 -0.01667 0.50521 -0.02083 0.51111 -0.02593 C 0.51406 -0.02847 0.51701 -0.03125 0.51997 -0.0338 C 0.52292 -0.03634 0.52882 -0.04167 0.52882 -0.04167 C 0.55903 -0.04028 0.58976 -0.0412 0.61997 -0.03773 C 0.62986 -0.03657 0.64306 -7.40741E-7 0.64931 0.00926 C 0.65486 0.01759 0.66215 0.02361 0.66701 0.03287 C 0.68212 0.0632 0.67674 0.04722 0.68455 0.07986 C 0.68559 0.08426 0.69045 0.08472 0.6934 0.08773 C 0.71615 0.11296 0.68906 0.08796 0.71094 0.10741 C 0.71979 0.12431 0.72274 0.12199 0.73733 0.12685 C 0.77101 0.12546 0.81181 0.14352 0.83733 0.11505 C 0.87604 0.07245 0.80955 0.13357 0.85226 0.0956 C 0.8691 0.06181 0.8467 0.10162 0.86701 0.07986 C 0.86979 0.07685 0.87049 0.0713 0.87292 0.06806 C 0.87691 0.06273 0.88889 0.05532 0.8934 0.05232 C 0.90504 0.02963 0.89201 0.04954 0.91111 0.03681 C 0.92743 0.02593 0.93403 0.01528 0.95226 0.00926 C 0.96667 -0.00509 0.96129 -0.00185 0.97882 -0.01042 C 0.98455 -0.01319 0.99635 -0.01829 0.99635 -0.01829 C 1.17188 -0.01227 1.06979 -0.03588 1.13177 0.00532 C 1.13472 0.00926 1.13715 0.01366 1.14045 0.01713 C 1.14306 0.02014 1.14688 0.02176 1.14931 0.025 C 1.15174 0.02824 1.15243 0.0338 1.15521 0.03681 C 1.15764 0.03935 1.16129 0.03889 1.16406 0.04074 C 1.18698 0.05579 1.15938 0.04236 1.18177 0.05232 C 1.19913 0.06806 1.2026 0.0706 1.22292 0.07593 C 1.24254 0.07454 1.26215 0.07431 1.28177 0.07199 C 1.2934 0.0706 1.3066 0.05509 1.31684 0.04838 C 1.33646 0.03565 1.35017 0.03565 1.37274 0.03287 C 1.49063 0.03727 1.44149 0.03681 1.51997 0.03681 " pathEditMode="relative" ptsTypes="fffffffffffffffffffffffffffffffffffffffffA">
                                      <p:cBhvr>
                                        <p:cTn id="6" dur="2000" fill="hold"/>
                                        <p:tgtEl>
                                          <p:spTgt spid="7"/>
                                        </p:tgtEl>
                                        <p:attrNameLst>
                                          <p:attrName>ppt_x</p:attrName>
                                          <p:attrName>ppt_y</p:attrName>
                                        </p:attrNameLst>
                                      </p:cBhvr>
                                    </p:animMotion>
                                  </p:childTnLst>
                                </p:cTn>
                              </p:par>
                            </p:childTnLst>
                          </p:cTn>
                        </p:par>
                      </p:childTnLst>
                    </p:cTn>
                  </p:par>
                  <p:par>
                    <p:cTn id="7" fill="hold">
                      <p:stCondLst>
                        <p:cond delay="indefinite"/>
                      </p:stCondLst>
                      <p:childTnLst>
                        <p:par>
                          <p:cTn id="8" fill="hold">
                            <p:stCondLst>
                              <p:cond delay="0"/>
                            </p:stCondLst>
                            <p:childTnLst>
                              <p:par>
                                <p:cTn id="9" presetID="0" presetClass="path" presetSubtype="0" accel="50000" decel="50000" fill="hold" nodeType="clickEffect">
                                  <p:stCondLst>
                                    <p:cond delay="0"/>
                                  </p:stCondLst>
                                  <p:childTnLst>
                                    <p:animMotion origin="layout" path="M 5.27778E-6 -3.7037E-6 C -0.00538 -0.02176 -0.01701 -0.04004 -0.02656 -0.05903 C -0.02829 -0.0625 -0.02742 -0.06782 -0.02951 -0.0706 C -0.03454 -0.07731 -0.04704 -0.08634 -0.04704 -0.08634 C -0.05138 -0.09514 -0.05503 -0.10393 -0.0618 -0.10995 C -0.0644 -0.11227 -0.06788 -0.1118 -0.07065 -0.11389 C -0.07986 -0.12083 -0.08819 -0.12963 -0.09704 -0.13727 C -0.09965 -0.13958 -0.10312 -0.13958 -0.1059 -0.1412 C -0.11388 -0.14606 -0.1217 -0.15162 -0.12951 -0.15694 C -0.13402 -0.15995 -0.13923 -0.15926 -0.14409 -0.16088 C -0.15399 -0.16412 -0.16388 -0.16829 -0.17361 -0.17268 C -0.20208 -0.17129 -0.23055 -0.17106 -0.25885 -0.16875 C -0.28315 -0.16667 -0.30902 -0.13217 -0.33246 -0.12176 C -0.34635 -0.10926 -0.33784 -0.11528 -0.35885 -0.10602 C -0.36215 -0.10463 -0.3644 -0.1 -0.3677 -0.09815 C -0.37621 -0.09305 -0.38645 -0.09329 -0.39409 -0.08634 C -0.40242 -0.07893 -0.41336 -0.07199 -0.42361 -0.0706 C -0.44027 -0.06829 -0.45694 -0.06805 -0.47361 -0.06667 C -0.50659 -0.06921 -0.52673 -0.07083 -0.5559 -0.08241 C -0.56475 -0.08588 -0.57361 -0.09028 -0.58246 -0.09421 C -0.58541 -0.0956 -0.59114 -0.09815 -0.59114 -0.09815 C -0.60399 -0.09676 -0.61683 -0.09722 -0.62951 -0.09421 C -0.63385 -0.09329 -0.63697 -0.08796 -0.64114 -0.08634 C -0.65069 -0.08241 -0.66111 -0.08241 -0.67065 -0.07847 C -0.68697 -0.07199 -0.70173 -0.06042 -0.7177 -0.05509 C -0.73628 -0.03842 -0.746 -0.03333 -0.7677 -0.02754 C -0.77395 -0.02801 -0.82343 -0.02338 -0.83541 -0.03935 " pathEditMode="relative" ptsTypes="ffffffffffffffffffffffffffA">
                                      <p:cBhvr>
                                        <p:cTn id="10" dur="2000" fill="hold"/>
                                        <p:tgtEl>
                                          <p:spTgt spid="8"/>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sellaDiTesto 2"/>
          <p:cNvSpPr txBox="1"/>
          <p:nvPr/>
        </p:nvSpPr>
        <p:spPr>
          <a:xfrm>
            <a:off x="1547664" y="18396"/>
            <a:ext cx="7416824" cy="830997"/>
          </a:xfrm>
          <a:prstGeom prst="rect">
            <a:avLst/>
          </a:prstGeom>
          <a:noFill/>
        </p:spPr>
        <p:txBody>
          <a:bodyPr wrap="square" rtlCol="0">
            <a:spAutoFit/>
          </a:bodyPr>
          <a:lstStyle/>
          <a:p>
            <a:pPr algn="ctr"/>
            <a:r>
              <a:rPr lang="it-IT" sz="2400" dirty="0"/>
              <a:t>Cinguettando mi ha descritto come fosse bello il luogo</a:t>
            </a:r>
          </a:p>
          <a:p>
            <a:pPr algn="ctr"/>
            <a:r>
              <a:rPr lang="it-IT" sz="2400" dirty="0"/>
              <a:t> in cui viveva. C’erano vasti boschi con alti alberi</a:t>
            </a:r>
          </a:p>
        </p:txBody>
      </p:sp>
      <p:pic>
        <p:nvPicPr>
          <p:cNvPr id="13" name="Picture 2" descr="Immagine correlata"/>
          <p:cNvPicPr>
            <a:picLocks noChangeAspect="1" noChangeArrowheads="1"/>
          </p:cNvPicPr>
          <p:nvPr/>
        </p:nvPicPr>
        <p:blipFill>
          <a:blip r:embed="rId2" cstate="print">
            <a:clrChange>
              <a:clrFrom>
                <a:srgbClr val="FFFFFF"/>
              </a:clrFrom>
              <a:clrTo>
                <a:srgbClr val="FFFFFF">
                  <a:alpha val="0"/>
                </a:srgbClr>
              </a:clrTo>
            </a:clrChange>
          </a:blip>
          <a:srcRect/>
          <a:stretch>
            <a:fillRect/>
          </a:stretch>
        </p:blipFill>
        <p:spPr bwMode="auto">
          <a:xfrm>
            <a:off x="380750" y="0"/>
            <a:ext cx="1368152" cy="1368152"/>
          </a:xfrm>
          <a:prstGeom prst="rect">
            <a:avLst/>
          </a:prstGeom>
          <a:noFill/>
        </p:spPr>
      </p:pic>
      <p:pic>
        <p:nvPicPr>
          <p:cNvPr id="10" name="Picture 4"/>
          <p:cNvPicPr>
            <a:picLocks noChangeAspect="1" noChangeArrowheads="1"/>
          </p:cNvPicPr>
          <p:nvPr/>
        </p:nvPicPr>
        <p:blipFill rotWithShape="1">
          <a:blip r:embed="rId3" cstate="print">
            <a:extLst>
              <a:ext uri="{28A0092B-C50C-407E-A947-70E740481C1C}">
                <a14:useLocalDpi xmlns="" xmlns:a14="http://schemas.microsoft.com/office/drawing/2010/main" val="0"/>
              </a:ext>
            </a:extLst>
          </a:blip>
          <a:srcRect b="19513"/>
          <a:stretch/>
        </p:blipFill>
        <p:spPr bwMode="auto">
          <a:xfrm>
            <a:off x="4788024" y="3796066"/>
            <a:ext cx="3943331" cy="3061934"/>
          </a:xfrm>
          <a:prstGeom prst="hexagon">
            <a:avLst>
              <a:gd name="adj" fmla="val 12542"/>
              <a:gd name="vf" fmla="val 115470"/>
            </a:avLst>
          </a:prstGeom>
          <a:noFill/>
          <a:ln w="76200">
            <a:solidFill>
              <a:srgbClr val="FFFF00"/>
            </a:solidFill>
            <a:miter lim="800000"/>
            <a:headEnd/>
            <a:tailEnd/>
          </a:ln>
          <a:extLst>
            <a:ext uri="{909E8E84-426E-40DD-AFC4-6F175D3DCCD1}">
              <a14:hiddenFill xmlns="" xmlns:a14="http://schemas.microsoft.com/office/drawing/2010/main">
                <a:solidFill>
                  <a:schemeClr val="accent1"/>
                </a:solidFill>
              </a14:hiddenFill>
            </a:ext>
          </a:extLst>
        </p:spPr>
      </p:pic>
      <p:pic>
        <p:nvPicPr>
          <p:cNvPr id="12" name="Picture 2"/>
          <p:cNvPicPr>
            <a:picLocks noChangeAspect="1" noChangeArrowheads="1"/>
          </p:cNvPicPr>
          <p:nvPr/>
        </p:nvPicPr>
        <p:blipFill>
          <a:blip r:embed="rId4" cstate="print">
            <a:extLst>
              <a:ext uri="{28A0092B-C50C-407E-A947-70E740481C1C}">
                <a14:useLocalDpi xmlns="" xmlns:a14="http://schemas.microsoft.com/office/drawing/2010/main" val="0"/>
              </a:ext>
            </a:extLst>
          </a:blip>
          <a:srcRect/>
          <a:stretch>
            <a:fillRect/>
          </a:stretch>
        </p:blipFill>
        <p:spPr bwMode="auto">
          <a:xfrm>
            <a:off x="4860032" y="1268760"/>
            <a:ext cx="3950049" cy="2572617"/>
          </a:xfrm>
          <a:prstGeom prst="rect">
            <a:avLst/>
          </a:prstGeom>
          <a:solidFill>
            <a:schemeClr val="accent1"/>
          </a:solidFill>
          <a:ln w="76200">
            <a:solidFill>
              <a:srgbClr val="FFFF00"/>
            </a:solidFill>
            <a:miter lim="800000"/>
            <a:headEnd/>
            <a:tailEnd/>
          </a:ln>
          <a:extLst/>
        </p:spPr>
      </p:pic>
      <p:pic>
        <p:nvPicPr>
          <p:cNvPr id="2052" name="Picture 4" descr="Risultati immagini per bosco di castagno">
            <a:extLst>
              <a:ext uri="{FF2B5EF4-FFF2-40B4-BE49-F238E27FC236}">
                <a16:creationId xmlns="" xmlns:a16="http://schemas.microsoft.com/office/drawing/2014/main" id="{2A101FA0-3686-4EC6-AEAA-D5CCAC8E3D3C}"/>
              </a:ext>
            </a:extLst>
          </p:cNvPr>
          <p:cNvPicPr>
            <a:picLocks noChangeAspect="1" noChangeArrowheads="1"/>
          </p:cNvPicPr>
          <p:nvPr/>
        </p:nvPicPr>
        <p:blipFill>
          <a:blip r:embed="rId5" cstate="print">
            <a:extLst>
              <a:ext uri="{28A0092B-C50C-407E-A947-70E740481C1C}">
                <a14:useLocalDpi xmlns="" xmlns:a14="http://schemas.microsoft.com/office/drawing/2010/main" val="0"/>
              </a:ext>
            </a:extLst>
          </a:blip>
          <a:srcRect/>
          <a:stretch>
            <a:fillRect/>
          </a:stretch>
        </p:blipFill>
        <p:spPr bwMode="auto">
          <a:xfrm>
            <a:off x="384012" y="1388506"/>
            <a:ext cx="4790287" cy="3093512"/>
          </a:xfrm>
          <a:prstGeom prst="rect">
            <a:avLst/>
          </a:prstGeom>
          <a:noFill/>
          <a:ln w="76200">
            <a:solidFill>
              <a:srgbClr val="FFFF00"/>
            </a:solidFill>
          </a:ln>
          <a:extLst>
            <a:ext uri="{909E8E84-426E-40DD-AFC4-6F175D3DCCD1}">
              <a14:hiddenFill xmlns="" xmlns:a14="http://schemas.microsoft.com/office/drawing/2010/main">
                <a:solidFill>
                  <a:srgbClr val="FFFFFF"/>
                </a:solidFill>
              </a14:hiddenFill>
            </a:ext>
          </a:extLst>
        </p:spPr>
      </p:pic>
      <p:pic>
        <p:nvPicPr>
          <p:cNvPr id="11" name="Picture 5"/>
          <p:cNvPicPr>
            <a:picLocks noChangeAspect="1" noChangeArrowheads="1"/>
          </p:cNvPicPr>
          <p:nvPr/>
        </p:nvPicPr>
        <p:blipFill rotWithShape="1">
          <a:blip r:embed="rId6" cstate="print">
            <a:extLst>
              <a:ext uri="{28A0092B-C50C-407E-A947-70E740481C1C}">
                <a14:useLocalDpi xmlns="" xmlns:a14="http://schemas.microsoft.com/office/drawing/2010/main" val="0"/>
              </a:ext>
            </a:extLst>
          </a:blip>
          <a:srcRect t="16800"/>
          <a:stretch/>
        </p:blipFill>
        <p:spPr bwMode="auto">
          <a:xfrm>
            <a:off x="323528" y="4149080"/>
            <a:ext cx="4470842" cy="2550305"/>
          </a:xfrm>
          <a:prstGeom prst="trapezoid">
            <a:avLst>
              <a:gd name="adj" fmla="val 26086"/>
            </a:avLst>
          </a:prstGeom>
          <a:noFill/>
          <a:ln w="76200">
            <a:solidFill>
              <a:srgbClr val="FFFF00"/>
            </a:solidFill>
            <a:miter lim="800000"/>
            <a:headEnd/>
            <a:tailEnd/>
          </a:ln>
          <a:extLst>
            <a:ext uri="{909E8E84-426E-40DD-AFC4-6F175D3DCCD1}">
              <a14:hiddenFill xmlns="" xmlns:a14="http://schemas.microsoft.com/office/drawing/2010/main">
                <a:solidFill>
                  <a:schemeClr val="accent1"/>
                </a:solidFill>
              </a14:hiddenFill>
            </a:ext>
          </a:extLst>
        </p:spPr>
      </p:pic>
    </p:spTree>
  </p:cSld>
  <p:clrMapOvr>
    <a:masterClrMapping/>
  </p:clrMapOvr>
  <mc:AlternateContent xmlns:mc="http://schemas.openxmlformats.org/markup-compatibility/2006">
    <mc:Choice xmlns=""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par>
                                <p:cTn id="8" presetID="22" presetClass="entr" presetSubtype="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wipe(up)">
                                      <p:cBhvr>
                                        <p:cTn id="10" dur="500"/>
                                        <p:tgtEl>
                                          <p:spTgt spid="13"/>
                                        </p:tgtEl>
                                      </p:cBhvr>
                                    </p:animEffec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fltVal val="0"/>
                                          </p:val>
                                        </p:tav>
                                        <p:tav tm="100000">
                                          <p:val>
                                            <p:strVal val="#ppt_h"/>
                                          </p:val>
                                        </p:tav>
                                      </p:tavLst>
                                    </p:anim>
                                    <p:animEffect transition="in" filter="fade">
                                      <p:cBhvr>
                                        <p:cTn id="17" dur="500"/>
                                        <p:tgtEl>
                                          <p:spTgt spid="10"/>
                                        </p:tgtEl>
                                      </p:cBhvr>
                                    </p:animEffect>
                                  </p:childTnLst>
                                </p:cTn>
                              </p:par>
                              <p:par>
                                <p:cTn id="18" presetID="53" presetClass="entr" presetSubtype="16" fill="hold" nodeType="withEffect">
                                  <p:stCondLst>
                                    <p:cond delay="0"/>
                                  </p:stCondLst>
                                  <p:childTnLst>
                                    <p:set>
                                      <p:cBhvr>
                                        <p:cTn id="19" dur="1" fill="hold">
                                          <p:stCondLst>
                                            <p:cond delay="0"/>
                                          </p:stCondLst>
                                        </p:cTn>
                                        <p:tgtEl>
                                          <p:spTgt spid="12"/>
                                        </p:tgtEl>
                                        <p:attrNameLst>
                                          <p:attrName>style.visibility</p:attrName>
                                        </p:attrNameLst>
                                      </p:cBhvr>
                                      <p:to>
                                        <p:strVal val="visible"/>
                                      </p:to>
                                    </p:set>
                                    <p:anim calcmode="lin" valueType="num">
                                      <p:cBhvr>
                                        <p:cTn id="20" dur="500" fill="hold"/>
                                        <p:tgtEl>
                                          <p:spTgt spid="12"/>
                                        </p:tgtEl>
                                        <p:attrNameLst>
                                          <p:attrName>ppt_w</p:attrName>
                                        </p:attrNameLst>
                                      </p:cBhvr>
                                      <p:tavLst>
                                        <p:tav tm="0">
                                          <p:val>
                                            <p:fltVal val="0"/>
                                          </p:val>
                                        </p:tav>
                                        <p:tav tm="100000">
                                          <p:val>
                                            <p:strVal val="#ppt_w"/>
                                          </p:val>
                                        </p:tav>
                                      </p:tavLst>
                                    </p:anim>
                                    <p:anim calcmode="lin" valueType="num">
                                      <p:cBhvr>
                                        <p:cTn id="21" dur="500" fill="hold"/>
                                        <p:tgtEl>
                                          <p:spTgt spid="12"/>
                                        </p:tgtEl>
                                        <p:attrNameLst>
                                          <p:attrName>ppt_h</p:attrName>
                                        </p:attrNameLst>
                                      </p:cBhvr>
                                      <p:tavLst>
                                        <p:tav tm="0">
                                          <p:val>
                                            <p:fltVal val="0"/>
                                          </p:val>
                                        </p:tav>
                                        <p:tav tm="100000">
                                          <p:val>
                                            <p:strVal val="#ppt_h"/>
                                          </p:val>
                                        </p:tav>
                                      </p:tavLst>
                                    </p:anim>
                                    <p:animEffect transition="in" filter="fade">
                                      <p:cBhvr>
                                        <p:cTn id="22" dur="500"/>
                                        <p:tgtEl>
                                          <p:spTgt spid="12"/>
                                        </p:tgtEl>
                                      </p:cBhvr>
                                    </p:animEffect>
                                  </p:childTnLst>
                                </p:cTn>
                              </p:par>
                              <p:par>
                                <p:cTn id="23" presetID="53" presetClass="entr" presetSubtype="16" fill="hold" nodeType="withEffect">
                                  <p:stCondLst>
                                    <p:cond delay="0"/>
                                  </p:stCondLst>
                                  <p:childTnLst>
                                    <p:set>
                                      <p:cBhvr>
                                        <p:cTn id="24" dur="1" fill="hold">
                                          <p:stCondLst>
                                            <p:cond delay="0"/>
                                          </p:stCondLst>
                                        </p:cTn>
                                        <p:tgtEl>
                                          <p:spTgt spid="2052"/>
                                        </p:tgtEl>
                                        <p:attrNameLst>
                                          <p:attrName>style.visibility</p:attrName>
                                        </p:attrNameLst>
                                      </p:cBhvr>
                                      <p:to>
                                        <p:strVal val="visible"/>
                                      </p:to>
                                    </p:set>
                                    <p:anim calcmode="lin" valueType="num">
                                      <p:cBhvr>
                                        <p:cTn id="25" dur="500" fill="hold"/>
                                        <p:tgtEl>
                                          <p:spTgt spid="2052"/>
                                        </p:tgtEl>
                                        <p:attrNameLst>
                                          <p:attrName>ppt_w</p:attrName>
                                        </p:attrNameLst>
                                      </p:cBhvr>
                                      <p:tavLst>
                                        <p:tav tm="0">
                                          <p:val>
                                            <p:fltVal val="0"/>
                                          </p:val>
                                        </p:tav>
                                        <p:tav tm="100000">
                                          <p:val>
                                            <p:strVal val="#ppt_w"/>
                                          </p:val>
                                        </p:tav>
                                      </p:tavLst>
                                    </p:anim>
                                    <p:anim calcmode="lin" valueType="num">
                                      <p:cBhvr>
                                        <p:cTn id="26" dur="500" fill="hold"/>
                                        <p:tgtEl>
                                          <p:spTgt spid="2052"/>
                                        </p:tgtEl>
                                        <p:attrNameLst>
                                          <p:attrName>ppt_h</p:attrName>
                                        </p:attrNameLst>
                                      </p:cBhvr>
                                      <p:tavLst>
                                        <p:tav tm="0">
                                          <p:val>
                                            <p:fltVal val="0"/>
                                          </p:val>
                                        </p:tav>
                                        <p:tav tm="100000">
                                          <p:val>
                                            <p:strVal val="#ppt_h"/>
                                          </p:val>
                                        </p:tav>
                                      </p:tavLst>
                                    </p:anim>
                                    <p:animEffect transition="in" filter="fade">
                                      <p:cBhvr>
                                        <p:cTn id="27" dur="500"/>
                                        <p:tgtEl>
                                          <p:spTgt spid="2052"/>
                                        </p:tgtEl>
                                      </p:cBhvr>
                                    </p:animEffect>
                                  </p:childTnLst>
                                </p:cTn>
                              </p:par>
                              <p:par>
                                <p:cTn id="28" presetID="53" presetClass="entr" presetSubtype="16"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 calcmode="lin" valueType="num">
                                      <p:cBhvr>
                                        <p:cTn id="30" dur="500" fill="hold"/>
                                        <p:tgtEl>
                                          <p:spTgt spid="11"/>
                                        </p:tgtEl>
                                        <p:attrNameLst>
                                          <p:attrName>ppt_w</p:attrName>
                                        </p:attrNameLst>
                                      </p:cBhvr>
                                      <p:tavLst>
                                        <p:tav tm="0">
                                          <p:val>
                                            <p:fltVal val="0"/>
                                          </p:val>
                                        </p:tav>
                                        <p:tav tm="100000">
                                          <p:val>
                                            <p:strVal val="#ppt_w"/>
                                          </p:val>
                                        </p:tav>
                                      </p:tavLst>
                                    </p:anim>
                                    <p:anim calcmode="lin" valueType="num">
                                      <p:cBhvr>
                                        <p:cTn id="31" dur="500" fill="hold"/>
                                        <p:tgtEl>
                                          <p:spTgt spid="11"/>
                                        </p:tgtEl>
                                        <p:attrNameLst>
                                          <p:attrName>ppt_h</p:attrName>
                                        </p:attrNameLst>
                                      </p:cBhvr>
                                      <p:tavLst>
                                        <p:tav tm="0">
                                          <p:val>
                                            <p:fltVal val="0"/>
                                          </p:val>
                                        </p:tav>
                                        <p:tav tm="100000">
                                          <p:val>
                                            <p:strVal val="#ppt_h"/>
                                          </p:val>
                                        </p:tav>
                                      </p:tavLst>
                                    </p:anim>
                                    <p:animEffect transition="in" filter="fade">
                                      <p:cBhvr>
                                        <p:cTn id="3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2" descr="http://www.lepiantedafrutto.it/wp-content/uploads/2015/10/corbezzolo-fiori-e-frutti.jpg"/>
          <p:cNvPicPr>
            <a:picLocks noChangeAspect="1" noChangeArrowheads="1"/>
          </p:cNvPicPr>
          <p:nvPr/>
        </p:nvPicPr>
        <p:blipFill>
          <a:blip r:embed="rId2" cstate="print"/>
          <a:srcRect/>
          <a:stretch>
            <a:fillRect/>
          </a:stretch>
        </p:blipFill>
        <p:spPr bwMode="auto">
          <a:xfrm>
            <a:off x="4572000" y="673100"/>
            <a:ext cx="2160588" cy="1697038"/>
          </a:xfrm>
          <a:prstGeom prst="rect">
            <a:avLst/>
          </a:prstGeom>
          <a:noFill/>
          <a:ln w="76200">
            <a:noFill/>
            <a:miter lim="800000"/>
            <a:headEnd/>
            <a:tailEnd/>
          </a:ln>
        </p:spPr>
      </p:pic>
      <p:pic>
        <p:nvPicPr>
          <p:cNvPr id="21506" name="Picture 6" descr="Immagine correlata"/>
          <p:cNvPicPr>
            <a:picLocks noChangeAspect="1" noChangeArrowheads="1"/>
          </p:cNvPicPr>
          <p:nvPr/>
        </p:nvPicPr>
        <p:blipFill>
          <a:blip r:embed="rId3" cstate="print"/>
          <a:srcRect/>
          <a:stretch>
            <a:fillRect/>
          </a:stretch>
        </p:blipFill>
        <p:spPr bwMode="auto">
          <a:xfrm>
            <a:off x="6550025" y="1628775"/>
            <a:ext cx="2247900" cy="1798638"/>
          </a:xfrm>
          <a:prstGeom prst="rect">
            <a:avLst/>
          </a:prstGeom>
          <a:noFill/>
          <a:ln w="76200">
            <a:noFill/>
            <a:miter lim="800000"/>
            <a:headEnd/>
            <a:tailEnd/>
          </a:ln>
        </p:spPr>
      </p:pic>
      <p:pic>
        <p:nvPicPr>
          <p:cNvPr id="21507" name="Picture 8" descr="Risultati immagini per foto di colline con alberi da frutto  della Liguria"/>
          <p:cNvPicPr>
            <a:picLocks noChangeAspect="1" noChangeArrowheads="1"/>
          </p:cNvPicPr>
          <p:nvPr/>
        </p:nvPicPr>
        <p:blipFill>
          <a:blip r:embed="rId4" cstate="print"/>
          <a:srcRect/>
          <a:stretch>
            <a:fillRect/>
          </a:stretch>
        </p:blipFill>
        <p:spPr bwMode="auto">
          <a:xfrm>
            <a:off x="4572000" y="1652588"/>
            <a:ext cx="2054225" cy="1774825"/>
          </a:xfrm>
          <a:prstGeom prst="rect">
            <a:avLst/>
          </a:prstGeom>
          <a:noFill/>
          <a:ln w="76200">
            <a:noFill/>
            <a:miter lim="800000"/>
            <a:headEnd/>
            <a:tailEnd/>
          </a:ln>
        </p:spPr>
      </p:pic>
      <p:pic>
        <p:nvPicPr>
          <p:cNvPr id="21508" name="Picture 10" descr="Immagine correlata"/>
          <p:cNvPicPr>
            <a:picLocks noChangeAspect="1" noChangeArrowheads="1"/>
          </p:cNvPicPr>
          <p:nvPr/>
        </p:nvPicPr>
        <p:blipFill>
          <a:blip r:embed="rId5" cstate="print"/>
          <a:srcRect/>
          <a:stretch>
            <a:fillRect/>
          </a:stretch>
        </p:blipFill>
        <p:spPr bwMode="auto">
          <a:xfrm>
            <a:off x="2454275" y="2155825"/>
            <a:ext cx="1730375" cy="1295400"/>
          </a:xfrm>
          <a:prstGeom prst="rect">
            <a:avLst/>
          </a:prstGeom>
          <a:noFill/>
          <a:ln w="76200">
            <a:noFill/>
            <a:miter lim="800000"/>
            <a:headEnd/>
            <a:tailEnd/>
          </a:ln>
        </p:spPr>
      </p:pic>
      <p:pic>
        <p:nvPicPr>
          <p:cNvPr id="21509" name="Picture 12" descr="Risultati immagini per foto di colline con alberi da frutto  della Liguria"/>
          <p:cNvPicPr>
            <a:picLocks noChangeAspect="1" noChangeArrowheads="1"/>
          </p:cNvPicPr>
          <p:nvPr/>
        </p:nvPicPr>
        <p:blipFill>
          <a:blip r:embed="rId6" cstate="print"/>
          <a:srcRect/>
          <a:stretch>
            <a:fillRect/>
          </a:stretch>
        </p:blipFill>
        <p:spPr bwMode="auto">
          <a:xfrm>
            <a:off x="6732588" y="673100"/>
            <a:ext cx="2065337" cy="1474788"/>
          </a:xfrm>
          <a:prstGeom prst="rect">
            <a:avLst/>
          </a:prstGeom>
          <a:noFill/>
          <a:ln w="76200">
            <a:noFill/>
            <a:miter lim="800000"/>
            <a:headEnd/>
            <a:tailEnd/>
          </a:ln>
        </p:spPr>
      </p:pic>
      <p:pic>
        <p:nvPicPr>
          <p:cNvPr id="21510" name="Picture 16" descr="Immagine correlata"/>
          <p:cNvPicPr>
            <a:picLocks noChangeAspect="1" noChangeArrowheads="1"/>
          </p:cNvPicPr>
          <p:nvPr/>
        </p:nvPicPr>
        <p:blipFill>
          <a:blip r:embed="rId7" cstate="print"/>
          <a:srcRect/>
          <a:stretch>
            <a:fillRect/>
          </a:stretch>
        </p:blipFill>
        <p:spPr bwMode="auto">
          <a:xfrm>
            <a:off x="457200" y="1952625"/>
            <a:ext cx="1997075" cy="1497013"/>
          </a:xfrm>
          <a:prstGeom prst="rect">
            <a:avLst/>
          </a:prstGeom>
          <a:noFill/>
          <a:ln w="76200">
            <a:noFill/>
            <a:miter lim="800000"/>
            <a:headEnd/>
            <a:tailEnd/>
          </a:ln>
        </p:spPr>
      </p:pic>
      <p:pic>
        <p:nvPicPr>
          <p:cNvPr id="21511" name="Picture 22" descr="Risultati immagini per immagini cinghiali liguria"/>
          <p:cNvPicPr>
            <a:picLocks noChangeAspect="1" noChangeArrowheads="1"/>
          </p:cNvPicPr>
          <p:nvPr/>
        </p:nvPicPr>
        <p:blipFill>
          <a:blip r:embed="rId8" cstate="print"/>
          <a:srcRect l="20160" t="12521" r="25241" b="15479"/>
          <a:stretch>
            <a:fillRect/>
          </a:stretch>
        </p:blipFill>
        <p:spPr bwMode="auto">
          <a:xfrm>
            <a:off x="6929438" y="5422900"/>
            <a:ext cx="1944687" cy="1376363"/>
          </a:xfrm>
          <a:prstGeom prst="rect">
            <a:avLst/>
          </a:prstGeom>
          <a:noFill/>
          <a:ln w="9525">
            <a:noFill/>
            <a:miter lim="800000"/>
            <a:headEnd/>
            <a:tailEnd/>
          </a:ln>
        </p:spPr>
      </p:pic>
      <p:pic>
        <p:nvPicPr>
          <p:cNvPr id="21512" name="Picture 12" descr="Immagine correlata"/>
          <p:cNvPicPr>
            <a:picLocks noChangeAspect="1" noChangeArrowheads="1"/>
          </p:cNvPicPr>
          <p:nvPr/>
        </p:nvPicPr>
        <p:blipFill>
          <a:blip r:embed="rId9" cstate="print"/>
          <a:srcRect l="10376" t="8690" r="2167" b="4414"/>
          <a:stretch>
            <a:fillRect/>
          </a:stretch>
        </p:blipFill>
        <p:spPr bwMode="auto">
          <a:xfrm>
            <a:off x="269875" y="5384800"/>
            <a:ext cx="2016125" cy="1366838"/>
          </a:xfrm>
          <a:prstGeom prst="rect">
            <a:avLst/>
          </a:prstGeom>
          <a:noFill/>
          <a:ln w="76200">
            <a:noFill/>
            <a:miter lim="800000"/>
            <a:headEnd/>
            <a:tailEnd/>
          </a:ln>
        </p:spPr>
      </p:pic>
      <p:pic>
        <p:nvPicPr>
          <p:cNvPr id="21513" name="Picture 14" descr="Immagine correlata"/>
          <p:cNvPicPr>
            <a:picLocks noChangeAspect="1" noChangeArrowheads="1"/>
          </p:cNvPicPr>
          <p:nvPr/>
        </p:nvPicPr>
        <p:blipFill>
          <a:blip r:embed="rId10" cstate="print"/>
          <a:srcRect t="12025" r="55113" b="18530"/>
          <a:stretch>
            <a:fillRect/>
          </a:stretch>
        </p:blipFill>
        <p:spPr bwMode="auto">
          <a:xfrm>
            <a:off x="2522538" y="4667250"/>
            <a:ext cx="1800225" cy="2084388"/>
          </a:xfrm>
          <a:prstGeom prst="rect">
            <a:avLst/>
          </a:prstGeom>
          <a:noFill/>
          <a:ln w="9525">
            <a:noFill/>
            <a:miter lim="800000"/>
            <a:headEnd/>
            <a:tailEnd/>
          </a:ln>
        </p:spPr>
      </p:pic>
      <p:pic>
        <p:nvPicPr>
          <p:cNvPr id="21514" name="Picture 6" descr="Immagine correlata"/>
          <p:cNvPicPr>
            <a:picLocks noChangeAspect="1" noChangeArrowheads="1"/>
          </p:cNvPicPr>
          <p:nvPr/>
        </p:nvPicPr>
        <p:blipFill>
          <a:blip r:embed="rId11" cstate="print"/>
          <a:srcRect l="34964" t="19746" r="26291" b="18195"/>
          <a:stretch>
            <a:fillRect/>
          </a:stretch>
        </p:blipFill>
        <p:spPr bwMode="auto">
          <a:xfrm>
            <a:off x="4822825" y="4672013"/>
            <a:ext cx="1835150" cy="2079625"/>
          </a:xfrm>
          <a:prstGeom prst="rect">
            <a:avLst/>
          </a:prstGeom>
          <a:noFill/>
          <a:ln w="9525">
            <a:noFill/>
            <a:miter lim="800000"/>
            <a:headEnd/>
            <a:tailEnd/>
          </a:ln>
        </p:spPr>
      </p:pic>
      <p:pic>
        <p:nvPicPr>
          <p:cNvPr id="25" name="Picture 10" descr="Immagine correlata"/>
          <p:cNvPicPr>
            <a:picLocks noChangeAspect="1" noChangeArrowheads="1"/>
          </p:cNvPicPr>
          <p:nvPr/>
        </p:nvPicPr>
        <p:blipFill>
          <a:blip r:embed="rId12" cstate="print"/>
          <a:srcRect l="5478" t="1920" r="11253"/>
          <a:stretch>
            <a:fillRect/>
          </a:stretch>
        </p:blipFill>
        <p:spPr bwMode="auto">
          <a:xfrm>
            <a:off x="269875" y="3992563"/>
            <a:ext cx="2016125" cy="1296987"/>
          </a:xfrm>
          <a:prstGeom prst="rect">
            <a:avLst/>
          </a:prstGeom>
          <a:noFill/>
          <a:ln w="76200">
            <a:noFill/>
            <a:miter lim="800000"/>
            <a:headEnd/>
            <a:tailEnd/>
          </a:ln>
        </p:spPr>
      </p:pic>
      <p:pic>
        <p:nvPicPr>
          <p:cNvPr id="21516" name="Picture 20" descr="Immagine correlata"/>
          <p:cNvPicPr>
            <a:picLocks noChangeAspect="1" noChangeArrowheads="1"/>
          </p:cNvPicPr>
          <p:nvPr/>
        </p:nvPicPr>
        <p:blipFill>
          <a:blip r:embed="rId13" cstate="print"/>
          <a:srcRect l="4726" t="25945" r="23219"/>
          <a:stretch>
            <a:fillRect/>
          </a:stretch>
        </p:blipFill>
        <p:spPr bwMode="auto">
          <a:xfrm>
            <a:off x="6927850" y="3987800"/>
            <a:ext cx="1946275" cy="1379538"/>
          </a:xfrm>
          <a:prstGeom prst="rect">
            <a:avLst/>
          </a:prstGeom>
          <a:noFill/>
          <a:ln w="9525">
            <a:noFill/>
            <a:miter lim="800000"/>
            <a:headEnd/>
            <a:tailEnd/>
          </a:ln>
        </p:spPr>
      </p:pic>
      <p:sp>
        <p:nvSpPr>
          <p:cNvPr id="21517" name="Rettangolo 26"/>
          <p:cNvSpPr>
            <a:spLocks noChangeArrowheads="1"/>
          </p:cNvSpPr>
          <p:nvPr/>
        </p:nvSpPr>
        <p:spPr bwMode="auto">
          <a:xfrm>
            <a:off x="0" y="28575"/>
            <a:ext cx="9144000" cy="461963"/>
          </a:xfrm>
          <a:prstGeom prst="rect">
            <a:avLst/>
          </a:prstGeom>
          <a:noFill/>
          <a:ln w="9525">
            <a:noFill/>
            <a:miter lim="800000"/>
            <a:headEnd/>
            <a:tailEnd/>
          </a:ln>
        </p:spPr>
        <p:txBody>
          <a:bodyPr>
            <a:spAutoFit/>
          </a:bodyPr>
          <a:lstStyle/>
          <a:p>
            <a:pPr algn="ctr"/>
            <a:r>
              <a:rPr lang="it-IT" sz="2400">
                <a:latin typeface="Calibri" pitchFamily="34" charset="0"/>
              </a:rPr>
              <a:t>Anche alberi da frutto di ciliegie, susine, albicocche, fichi, noci ecc</a:t>
            </a:r>
          </a:p>
        </p:txBody>
      </p:sp>
      <p:sp>
        <p:nvSpPr>
          <p:cNvPr id="21518" name="CasellaDiTesto 27"/>
          <p:cNvSpPr txBox="1">
            <a:spLocks noChangeArrowheads="1"/>
          </p:cNvSpPr>
          <p:nvPr/>
        </p:nvSpPr>
        <p:spPr bwMode="auto">
          <a:xfrm>
            <a:off x="0" y="3468688"/>
            <a:ext cx="9144000" cy="831850"/>
          </a:xfrm>
          <a:prstGeom prst="rect">
            <a:avLst/>
          </a:prstGeom>
          <a:noFill/>
          <a:ln w="9525">
            <a:noFill/>
            <a:miter lim="800000"/>
            <a:headEnd/>
            <a:tailEnd/>
          </a:ln>
        </p:spPr>
        <p:txBody>
          <a:bodyPr>
            <a:spAutoFit/>
          </a:bodyPr>
          <a:lstStyle/>
          <a:p>
            <a:pPr algn="ctr"/>
            <a:r>
              <a:rPr lang="it-IT" sz="2400">
                <a:latin typeface="Calibri" pitchFamily="34" charset="0"/>
              </a:rPr>
              <a:t>e Celestino aveva pure tanti amici che frequentavano questo</a:t>
            </a:r>
          </a:p>
          <a:p>
            <a:pPr algn="ctr"/>
            <a:r>
              <a:rPr lang="it-IT" sz="2400">
                <a:latin typeface="Calibri" pitchFamily="34" charset="0"/>
              </a:rPr>
              <a:t> incantevole luogo</a:t>
            </a:r>
          </a:p>
        </p:txBody>
      </p:sp>
      <p:pic>
        <p:nvPicPr>
          <p:cNvPr id="21519" name="Picture 14" descr="Risultati immagini per foto di colline con alberi da frutto  della Liguria"/>
          <p:cNvPicPr>
            <a:picLocks noChangeAspect="1" noChangeArrowheads="1"/>
          </p:cNvPicPr>
          <p:nvPr/>
        </p:nvPicPr>
        <p:blipFill>
          <a:blip r:embed="rId14" cstate="print"/>
          <a:srcRect/>
          <a:stretch>
            <a:fillRect/>
          </a:stretch>
        </p:blipFill>
        <p:spPr bwMode="auto">
          <a:xfrm>
            <a:off x="457200" y="676275"/>
            <a:ext cx="1863725" cy="1439863"/>
          </a:xfrm>
          <a:prstGeom prst="rect">
            <a:avLst/>
          </a:prstGeom>
          <a:noFill/>
          <a:ln w="76200">
            <a:noFill/>
            <a:miter lim="800000"/>
            <a:headEnd/>
            <a:tailEnd/>
          </a:ln>
        </p:spPr>
      </p:pic>
      <p:pic>
        <p:nvPicPr>
          <p:cNvPr id="21520" name="Picture 4" descr="Immagine correlata"/>
          <p:cNvPicPr>
            <a:picLocks noChangeAspect="1" noChangeArrowheads="1"/>
          </p:cNvPicPr>
          <p:nvPr/>
        </p:nvPicPr>
        <p:blipFill>
          <a:blip r:embed="rId15" cstate="print"/>
          <a:srcRect/>
          <a:stretch>
            <a:fillRect/>
          </a:stretch>
        </p:blipFill>
        <p:spPr bwMode="auto">
          <a:xfrm>
            <a:off x="2311400" y="677863"/>
            <a:ext cx="1873250" cy="1439862"/>
          </a:xfrm>
          <a:prstGeom prst="rect">
            <a:avLst/>
          </a:prstGeom>
          <a:noFill/>
          <a:ln w="76200">
            <a:noFill/>
            <a:miter lim="800000"/>
            <a:headEnd/>
            <a:tailEnd/>
          </a:ln>
        </p:spPr>
      </p:pic>
    </p:spTree>
  </p:cSld>
  <p:clrMapOvr>
    <a:masterClrMapping/>
  </p:clrMapOvr>
  <p:transition spd="med" advTm="18000">
    <p:wipe dir="r"/>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2" descr="Risultati immagini per IMMAGINI DI PRATI COLLINARI LIGURI"/>
          <p:cNvPicPr>
            <a:picLocks noChangeAspect="1" noChangeArrowheads="1"/>
          </p:cNvPicPr>
          <p:nvPr/>
        </p:nvPicPr>
        <p:blipFill>
          <a:blip r:embed="rId2" cstate="print"/>
          <a:srcRect l="84393" t="52441" b="21806"/>
          <a:stretch>
            <a:fillRect/>
          </a:stretch>
        </p:blipFill>
        <p:spPr bwMode="auto">
          <a:xfrm>
            <a:off x="0" y="6597650"/>
            <a:ext cx="908050" cy="792163"/>
          </a:xfrm>
          <a:prstGeom prst="rect">
            <a:avLst/>
          </a:prstGeom>
          <a:noFill/>
          <a:ln w="9525">
            <a:noFill/>
            <a:miter lim="800000"/>
            <a:headEnd/>
            <a:tailEnd/>
          </a:ln>
        </p:spPr>
      </p:pic>
      <p:pic>
        <p:nvPicPr>
          <p:cNvPr id="22530" name="Picture 4" descr="Immagine correlata"/>
          <p:cNvPicPr>
            <a:picLocks noChangeAspect="1" noChangeArrowheads="1"/>
          </p:cNvPicPr>
          <p:nvPr/>
        </p:nvPicPr>
        <p:blipFill>
          <a:blip r:embed="rId3" cstate="print"/>
          <a:srcRect/>
          <a:stretch>
            <a:fillRect/>
          </a:stretch>
        </p:blipFill>
        <p:spPr bwMode="auto">
          <a:xfrm>
            <a:off x="249238" y="2643188"/>
            <a:ext cx="2414587" cy="1901825"/>
          </a:xfrm>
          <a:prstGeom prst="rect">
            <a:avLst/>
          </a:prstGeom>
          <a:noFill/>
          <a:ln w="9525">
            <a:noFill/>
            <a:miter lim="800000"/>
            <a:headEnd/>
            <a:tailEnd/>
          </a:ln>
        </p:spPr>
      </p:pic>
      <p:pic>
        <p:nvPicPr>
          <p:cNvPr id="22531" name="Picture 6" descr="Risultati immagini per foto monte antola in fiore"/>
          <p:cNvPicPr>
            <a:picLocks noChangeAspect="1" noChangeArrowheads="1"/>
          </p:cNvPicPr>
          <p:nvPr/>
        </p:nvPicPr>
        <p:blipFill>
          <a:blip r:embed="rId4" cstate="print"/>
          <a:srcRect/>
          <a:stretch>
            <a:fillRect/>
          </a:stretch>
        </p:blipFill>
        <p:spPr bwMode="auto">
          <a:xfrm>
            <a:off x="2519363" y="720725"/>
            <a:ext cx="2206625" cy="1514475"/>
          </a:xfrm>
          <a:prstGeom prst="rect">
            <a:avLst/>
          </a:prstGeom>
          <a:noFill/>
          <a:ln w="9525">
            <a:noFill/>
            <a:miter lim="800000"/>
            <a:headEnd/>
            <a:tailEnd/>
          </a:ln>
        </p:spPr>
      </p:pic>
      <p:pic>
        <p:nvPicPr>
          <p:cNvPr id="22532" name="Picture 6" descr="Immagine correlata"/>
          <p:cNvPicPr>
            <a:picLocks noChangeAspect="1" noChangeArrowheads="1"/>
          </p:cNvPicPr>
          <p:nvPr/>
        </p:nvPicPr>
        <p:blipFill>
          <a:blip r:embed="rId5" cstate="print"/>
          <a:srcRect l="42000" t="45251"/>
          <a:stretch>
            <a:fillRect/>
          </a:stretch>
        </p:blipFill>
        <p:spPr bwMode="auto">
          <a:xfrm>
            <a:off x="249238" y="720725"/>
            <a:ext cx="2100262" cy="1514475"/>
          </a:xfrm>
          <a:prstGeom prst="rect">
            <a:avLst/>
          </a:prstGeom>
          <a:noFill/>
          <a:ln w="9525">
            <a:noFill/>
            <a:miter lim="800000"/>
            <a:headEnd/>
            <a:tailEnd/>
          </a:ln>
        </p:spPr>
      </p:pic>
      <p:sp>
        <p:nvSpPr>
          <p:cNvPr id="22533" name="CasellaDiTesto 5"/>
          <p:cNvSpPr txBox="1">
            <a:spLocks noChangeArrowheads="1"/>
          </p:cNvSpPr>
          <p:nvPr/>
        </p:nvSpPr>
        <p:spPr bwMode="auto">
          <a:xfrm>
            <a:off x="395288" y="188913"/>
            <a:ext cx="8137525" cy="461962"/>
          </a:xfrm>
          <a:prstGeom prst="rect">
            <a:avLst/>
          </a:prstGeom>
          <a:noFill/>
          <a:ln w="9525">
            <a:noFill/>
            <a:miter lim="800000"/>
            <a:headEnd/>
            <a:tailEnd/>
          </a:ln>
        </p:spPr>
        <p:txBody>
          <a:bodyPr>
            <a:spAutoFit/>
          </a:bodyPr>
          <a:lstStyle/>
          <a:p>
            <a:pPr algn="ctr"/>
            <a:r>
              <a:rPr lang="it-IT" sz="2400">
                <a:solidFill>
                  <a:srgbClr val="002060"/>
                </a:solidFill>
                <a:latin typeface="Calibri" pitchFamily="34" charset="0"/>
              </a:rPr>
              <a:t>Poteva volare anche su vasti prati ricchi di fiori</a:t>
            </a:r>
          </a:p>
        </p:txBody>
      </p:sp>
      <p:pic>
        <p:nvPicPr>
          <p:cNvPr id="22534" name="Picture 3"/>
          <p:cNvPicPr>
            <a:picLocks noChangeAspect="1" noChangeArrowheads="1"/>
          </p:cNvPicPr>
          <p:nvPr/>
        </p:nvPicPr>
        <p:blipFill>
          <a:blip r:embed="rId6" cstate="print"/>
          <a:srcRect/>
          <a:stretch>
            <a:fillRect/>
          </a:stretch>
        </p:blipFill>
        <p:spPr bwMode="auto">
          <a:xfrm>
            <a:off x="4881563" y="720725"/>
            <a:ext cx="1890712" cy="1514475"/>
          </a:xfrm>
          <a:prstGeom prst="rect">
            <a:avLst/>
          </a:prstGeom>
          <a:noFill/>
          <a:ln w="9525">
            <a:noFill/>
            <a:miter lim="800000"/>
            <a:headEnd/>
            <a:tailEnd/>
          </a:ln>
        </p:spPr>
      </p:pic>
      <p:pic>
        <p:nvPicPr>
          <p:cNvPr id="22535" name="Picture 5"/>
          <p:cNvPicPr>
            <a:picLocks noChangeAspect="1" noChangeArrowheads="1"/>
          </p:cNvPicPr>
          <p:nvPr/>
        </p:nvPicPr>
        <p:blipFill>
          <a:blip r:embed="rId7" cstate="print"/>
          <a:srcRect/>
          <a:stretch>
            <a:fillRect/>
          </a:stretch>
        </p:blipFill>
        <p:spPr bwMode="auto">
          <a:xfrm>
            <a:off x="6959600" y="720725"/>
            <a:ext cx="2022475" cy="1514475"/>
          </a:xfrm>
          <a:prstGeom prst="rect">
            <a:avLst/>
          </a:prstGeom>
          <a:noFill/>
          <a:ln w="9525">
            <a:noFill/>
            <a:miter lim="800000"/>
            <a:headEnd/>
            <a:tailEnd/>
          </a:ln>
        </p:spPr>
      </p:pic>
      <p:pic>
        <p:nvPicPr>
          <p:cNvPr id="22536" name="Picture 4"/>
          <p:cNvPicPr>
            <a:picLocks noChangeAspect="1" noChangeArrowheads="1"/>
          </p:cNvPicPr>
          <p:nvPr/>
        </p:nvPicPr>
        <p:blipFill>
          <a:blip r:embed="rId8" cstate="print"/>
          <a:srcRect/>
          <a:stretch>
            <a:fillRect/>
          </a:stretch>
        </p:blipFill>
        <p:spPr bwMode="auto">
          <a:xfrm>
            <a:off x="6778625" y="2643188"/>
            <a:ext cx="2201863" cy="1722437"/>
          </a:xfrm>
          <a:prstGeom prst="rect">
            <a:avLst/>
          </a:prstGeom>
          <a:noFill/>
          <a:ln w="9525">
            <a:noFill/>
            <a:miter lim="800000"/>
            <a:headEnd/>
            <a:tailEnd/>
          </a:ln>
        </p:spPr>
      </p:pic>
      <p:pic>
        <p:nvPicPr>
          <p:cNvPr id="22537" name="Picture 2" descr="Risultati immagini per IMMAGINI DI PRATI COLLINARI LIGURI"/>
          <p:cNvPicPr>
            <a:picLocks noChangeAspect="1" noChangeArrowheads="1"/>
          </p:cNvPicPr>
          <p:nvPr/>
        </p:nvPicPr>
        <p:blipFill>
          <a:blip r:embed="rId9" cstate="print"/>
          <a:srcRect t="12642" r="45401" b="12770"/>
          <a:stretch>
            <a:fillRect/>
          </a:stretch>
        </p:blipFill>
        <p:spPr bwMode="auto">
          <a:xfrm>
            <a:off x="3011488" y="2649538"/>
            <a:ext cx="3384550" cy="2582862"/>
          </a:xfrm>
          <a:prstGeom prst="rect">
            <a:avLst/>
          </a:prstGeom>
          <a:noFill/>
          <a:ln w="9525">
            <a:noFill/>
            <a:miter lim="800000"/>
            <a:headEnd/>
            <a:tailEnd/>
          </a:ln>
        </p:spPr>
      </p:pic>
      <p:sp>
        <p:nvSpPr>
          <p:cNvPr id="22538" name="CasellaDiTesto 13"/>
          <p:cNvSpPr txBox="1">
            <a:spLocks noChangeArrowheads="1"/>
          </p:cNvSpPr>
          <p:nvPr/>
        </p:nvSpPr>
        <p:spPr bwMode="auto">
          <a:xfrm>
            <a:off x="3290888" y="5232400"/>
            <a:ext cx="2684462" cy="1200150"/>
          </a:xfrm>
          <a:prstGeom prst="rect">
            <a:avLst/>
          </a:prstGeom>
          <a:noFill/>
          <a:ln w="9525">
            <a:noFill/>
            <a:miter lim="800000"/>
            <a:headEnd/>
            <a:tailEnd/>
          </a:ln>
        </p:spPr>
        <p:txBody>
          <a:bodyPr>
            <a:spAutoFit/>
          </a:bodyPr>
          <a:lstStyle/>
          <a:p>
            <a:pPr algn="ctr"/>
            <a:r>
              <a:rPr lang="it-IT" sz="2400">
                <a:solidFill>
                  <a:srgbClr val="002060"/>
                </a:solidFill>
                <a:latin typeface="Calibri" pitchFamily="34" charset="0"/>
              </a:rPr>
              <a:t>E ogni tanto venivano a brucare mucche cavalli </a:t>
            </a:r>
          </a:p>
        </p:txBody>
      </p:sp>
      <p:pic>
        <p:nvPicPr>
          <p:cNvPr id="22539" name="Picture 2" descr="Risultati immagini per IMMAGINI DI PRATI COLLINARI LIGURI"/>
          <p:cNvPicPr>
            <a:picLocks noChangeAspect="1" noChangeArrowheads="1"/>
          </p:cNvPicPr>
          <p:nvPr/>
        </p:nvPicPr>
        <p:blipFill>
          <a:blip r:embed="rId9" cstate="print"/>
          <a:srcRect t="52441" r="45401" b="12770"/>
          <a:stretch>
            <a:fillRect/>
          </a:stretch>
        </p:blipFill>
        <p:spPr bwMode="auto">
          <a:xfrm>
            <a:off x="3563938" y="6597650"/>
            <a:ext cx="2808287" cy="795338"/>
          </a:xfrm>
          <a:prstGeom prst="rect">
            <a:avLst/>
          </a:prstGeom>
          <a:noFill/>
          <a:ln w="9525">
            <a:noFill/>
            <a:miter lim="800000"/>
            <a:headEnd/>
            <a:tailEnd/>
          </a:ln>
        </p:spPr>
      </p:pic>
      <p:pic>
        <p:nvPicPr>
          <p:cNvPr id="22540" name="Picture 2" descr="Risultati immagini per IMMAGINI DI PRATI COLLINARI LIGURI"/>
          <p:cNvPicPr>
            <a:picLocks noChangeAspect="1" noChangeArrowheads="1"/>
          </p:cNvPicPr>
          <p:nvPr/>
        </p:nvPicPr>
        <p:blipFill>
          <a:blip r:embed="rId9" cstate="print"/>
          <a:srcRect t="52441" r="45401" b="12770"/>
          <a:stretch>
            <a:fillRect/>
          </a:stretch>
        </p:blipFill>
        <p:spPr bwMode="auto">
          <a:xfrm>
            <a:off x="6300788" y="6597650"/>
            <a:ext cx="2843212" cy="795338"/>
          </a:xfrm>
          <a:prstGeom prst="rect">
            <a:avLst/>
          </a:prstGeom>
          <a:noFill/>
          <a:ln w="9525">
            <a:noFill/>
            <a:miter lim="800000"/>
            <a:headEnd/>
            <a:tailEnd/>
          </a:ln>
        </p:spPr>
      </p:pic>
      <p:pic>
        <p:nvPicPr>
          <p:cNvPr id="22541" name="Picture 2" descr="Risultati immagini per foto di mucche al pascolo"/>
          <p:cNvPicPr>
            <a:picLocks noChangeAspect="1" noChangeArrowheads="1"/>
          </p:cNvPicPr>
          <p:nvPr/>
        </p:nvPicPr>
        <p:blipFill>
          <a:blip r:embed="rId10" cstate="print"/>
          <a:srcRect l="18353" t="5537" r="15120" b="11386"/>
          <a:stretch>
            <a:fillRect/>
          </a:stretch>
        </p:blipFill>
        <p:spPr bwMode="auto">
          <a:xfrm>
            <a:off x="6677025" y="4525963"/>
            <a:ext cx="2303463" cy="1611312"/>
          </a:xfrm>
          <a:prstGeom prst="rect">
            <a:avLst/>
          </a:prstGeom>
          <a:noFill/>
          <a:ln w="9525">
            <a:noFill/>
            <a:miter lim="800000"/>
            <a:headEnd/>
            <a:tailEnd/>
          </a:ln>
        </p:spPr>
      </p:pic>
      <p:pic>
        <p:nvPicPr>
          <p:cNvPr id="22542" name="Picture 8" descr="Risultati immagini per foto di animali che vivono sui monti liguri"/>
          <p:cNvPicPr>
            <a:picLocks noChangeAspect="1" noChangeArrowheads="1"/>
          </p:cNvPicPr>
          <p:nvPr/>
        </p:nvPicPr>
        <p:blipFill>
          <a:blip r:embed="rId11" cstate="print"/>
          <a:srcRect l="7561" t="31905" r="35110" b="10240"/>
          <a:stretch>
            <a:fillRect/>
          </a:stretch>
        </p:blipFill>
        <p:spPr bwMode="auto">
          <a:xfrm>
            <a:off x="249238" y="4732338"/>
            <a:ext cx="2339975" cy="1700212"/>
          </a:xfrm>
          <a:prstGeom prst="rect">
            <a:avLst/>
          </a:prstGeom>
          <a:noFill/>
          <a:ln w="9525">
            <a:noFill/>
            <a:miter lim="800000"/>
            <a:headEnd/>
            <a:tailEnd/>
          </a:ln>
        </p:spPr>
      </p:pic>
      <p:pic>
        <p:nvPicPr>
          <p:cNvPr id="22543" name="Picture 2" descr="Risultati immagini per IMMAGINI DI PRATI COLLINARI LIGURI"/>
          <p:cNvPicPr>
            <a:picLocks noChangeAspect="1" noChangeArrowheads="1"/>
          </p:cNvPicPr>
          <p:nvPr/>
        </p:nvPicPr>
        <p:blipFill>
          <a:blip r:embed="rId9" cstate="print"/>
          <a:srcRect t="52441" r="45401" b="12770"/>
          <a:stretch>
            <a:fillRect/>
          </a:stretch>
        </p:blipFill>
        <p:spPr bwMode="auto">
          <a:xfrm>
            <a:off x="755650" y="6597650"/>
            <a:ext cx="2808288" cy="795338"/>
          </a:xfrm>
          <a:prstGeom prst="rect">
            <a:avLst/>
          </a:prstGeom>
          <a:noFill/>
          <a:ln w="9525">
            <a:noFill/>
            <a:miter lim="800000"/>
            <a:headEnd/>
            <a:tailEnd/>
          </a:ln>
        </p:spPr>
      </p:pic>
    </p:spTree>
  </p:cSld>
  <p:clrMapOvr>
    <a:masterClrMapping/>
  </p:clrMapOvr>
  <p:transition spd="med" advTm="18000">
    <p:wipe dir="r"/>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3" name="Titolo 1"/>
          <p:cNvSpPr>
            <a:spLocks noGrp="1"/>
          </p:cNvSpPr>
          <p:nvPr>
            <p:ph type="title"/>
          </p:nvPr>
        </p:nvSpPr>
        <p:spPr>
          <a:xfrm rot="18391657">
            <a:off x="1758951" y="903287"/>
            <a:ext cx="5626100" cy="1152525"/>
          </a:xfrm>
        </p:spPr>
        <p:txBody>
          <a:bodyPr/>
          <a:lstStyle/>
          <a:p>
            <a:r>
              <a:rPr lang="it-IT" smtClean="0"/>
              <a:t>che pace ….</a:t>
            </a:r>
          </a:p>
        </p:txBody>
      </p:sp>
      <p:pic>
        <p:nvPicPr>
          <p:cNvPr id="23554" name="Picture 2"/>
          <p:cNvPicPr>
            <a:picLocks noGrp="1" noChangeAspect="1" noChangeArrowheads="1"/>
          </p:cNvPicPr>
          <p:nvPr>
            <p:ph idx="1"/>
          </p:nvPr>
        </p:nvPicPr>
        <p:blipFill>
          <a:blip r:embed="rId2" cstate="print"/>
          <a:srcRect/>
          <a:stretch>
            <a:fillRect/>
          </a:stretch>
        </p:blipFill>
        <p:spPr>
          <a:xfrm>
            <a:off x="5508625" y="188913"/>
            <a:ext cx="2944813" cy="2879725"/>
          </a:xfrm>
        </p:spPr>
      </p:pic>
      <p:pic>
        <p:nvPicPr>
          <p:cNvPr id="23555" name="Picture 3"/>
          <p:cNvPicPr>
            <a:picLocks noChangeAspect="1" noChangeArrowheads="1"/>
          </p:cNvPicPr>
          <p:nvPr/>
        </p:nvPicPr>
        <p:blipFill>
          <a:blip r:embed="rId3" cstate="print"/>
          <a:srcRect/>
          <a:stretch>
            <a:fillRect/>
          </a:stretch>
        </p:blipFill>
        <p:spPr bwMode="auto">
          <a:xfrm>
            <a:off x="250825" y="260350"/>
            <a:ext cx="3365500" cy="2520950"/>
          </a:xfrm>
          <a:prstGeom prst="rect">
            <a:avLst/>
          </a:prstGeom>
          <a:noFill/>
          <a:ln w="9525">
            <a:noFill/>
            <a:miter lim="800000"/>
            <a:headEnd/>
            <a:tailEnd/>
          </a:ln>
        </p:spPr>
      </p:pic>
      <p:pic>
        <p:nvPicPr>
          <p:cNvPr id="23556" name="Picture 4"/>
          <p:cNvPicPr>
            <a:picLocks noChangeAspect="1" noChangeArrowheads="1"/>
          </p:cNvPicPr>
          <p:nvPr/>
        </p:nvPicPr>
        <p:blipFill>
          <a:blip r:embed="rId4" cstate="print"/>
          <a:srcRect/>
          <a:stretch>
            <a:fillRect/>
          </a:stretch>
        </p:blipFill>
        <p:spPr bwMode="auto">
          <a:xfrm>
            <a:off x="250825" y="2924175"/>
            <a:ext cx="3148013" cy="2160588"/>
          </a:xfrm>
          <a:prstGeom prst="rect">
            <a:avLst/>
          </a:prstGeom>
          <a:noFill/>
          <a:ln w="9525">
            <a:noFill/>
            <a:miter lim="800000"/>
            <a:headEnd/>
            <a:tailEnd/>
          </a:ln>
        </p:spPr>
      </p:pic>
      <p:pic>
        <p:nvPicPr>
          <p:cNvPr id="23557" name="Picture 5"/>
          <p:cNvPicPr>
            <a:picLocks noChangeAspect="1" noChangeArrowheads="1"/>
          </p:cNvPicPr>
          <p:nvPr/>
        </p:nvPicPr>
        <p:blipFill>
          <a:blip r:embed="rId5" cstate="print"/>
          <a:srcRect/>
          <a:stretch>
            <a:fillRect/>
          </a:stretch>
        </p:blipFill>
        <p:spPr bwMode="auto">
          <a:xfrm>
            <a:off x="4067175" y="3068638"/>
            <a:ext cx="4694238" cy="3365500"/>
          </a:xfrm>
          <a:prstGeom prst="rect">
            <a:avLst/>
          </a:prstGeom>
          <a:noFill/>
          <a:ln w="9525">
            <a:noFill/>
            <a:miter lim="800000"/>
            <a:headEnd/>
            <a:tailEnd/>
          </a:ln>
        </p:spPr>
      </p:pic>
      <p:sp>
        <p:nvSpPr>
          <p:cNvPr id="23558" name="Rettangolo 6"/>
          <p:cNvSpPr>
            <a:spLocks noChangeArrowheads="1"/>
          </p:cNvSpPr>
          <p:nvPr/>
        </p:nvSpPr>
        <p:spPr bwMode="auto">
          <a:xfrm>
            <a:off x="0" y="5084763"/>
            <a:ext cx="3635375" cy="1631950"/>
          </a:xfrm>
          <a:prstGeom prst="rect">
            <a:avLst/>
          </a:prstGeom>
          <a:noFill/>
          <a:ln w="9525">
            <a:noFill/>
            <a:miter lim="800000"/>
            <a:headEnd/>
            <a:tailEnd/>
          </a:ln>
        </p:spPr>
        <p:txBody>
          <a:bodyPr>
            <a:spAutoFit/>
          </a:bodyPr>
          <a:lstStyle/>
          <a:p>
            <a:pPr algn="ctr"/>
            <a:r>
              <a:rPr lang="it-IT" sz="2000">
                <a:latin typeface="Calibri" pitchFamily="34" charset="0"/>
              </a:rPr>
              <a:t>Qui tutti erano felici, gli animali trovavano abbondante cibo, le piante crescevano rigogliose e anche i bimbi venivano qui a passeggiare </a:t>
            </a:r>
          </a:p>
        </p:txBody>
      </p:sp>
      <p:pic>
        <p:nvPicPr>
          <p:cNvPr id="23559" name="Picture 2" descr="Immagine correlata"/>
          <p:cNvPicPr>
            <a:picLocks noChangeAspect="1" noChangeArrowheads="1"/>
          </p:cNvPicPr>
          <p:nvPr/>
        </p:nvPicPr>
        <p:blipFill>
          <a:blip r:embed="rId6" cstate="print">
            <a:clrChange>
              <a:clrFrom>
                <a:srgbClr val="FFFFFF"/>
              </a:clrFrom>
              <a:clrTo>
                <a:srgbClr val="FFFFFF">
                  <a:alpha val="0"/>
                </a:srgbClr>
              </a:clrTo>
            </a:clrChange>
          </a:blip>
          <a:srcRect/>
          <a:stretch>
            <a:fillRect/>
          </a:stretch>
        </p:blipFill>
        <p:spPr bwMode="auto">
          <a:xfrm>
            <a:off x="3779838" y="0"/>
            <a:ext cx="1152525" cy="1152525"/>
          </a:xfrm>
          <a:prstGeom prst="rect">
            <a:avLst/>
          </a:prstGeom>
          <a:noFill/>
          <a:ln w="9525">
            <a:noFill/>
            <a:miter lim="800000"/>
            <a:headEnd/>
            <a:tailEnd/>
          </a:ln>
        </p:spPr>
      </p:pic>
    </p:spTree>
  </p:cSld>
  <p:clrMapOvr>
    <a:masterClrMapping/>
  </p:clrMapOvr>
  <p:transition spd="med" advTm="18000">
    <p:wipe dir="r"/>
  </p:transition>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Module</Template>
  <TotalTime>1474</TotalTime>
  <Words>1677</Words>
  <Application>Microsoft Office PowerPoint</Application>
  <PresentationFormat>Presentazione su schermo (4:3)</PresentationFormat>
  <Paragraphs>121</Paragraphs>
  <Slides>42</Slides>
  <Notes>1</Notes>
  <HiddenSlides>1</HiddenSlides>
  <MMClips>1</MMClips>
  <ScaleCrop>false</ScaleCrop>
  <HeadingPairs>
    <vt:vector size="4" baseType="variant">
      <vt:variant>
        <vt:lpstr>Tema</vt:lpstr>
      </vt:variant>
      <vt:variant>
        <vt:i4>1</vt:i4>
      </vt:variant>
      <vt:variant>
        <vt:lpstr>Titoli diapositive</vt:lpstr>
      </vt:variant>
      <vt:variant>
        <vt:i4>42</vt:i4>
      </vt:variant>
    </vt:vector>
  </HeadingPairs>
  <TitlesOfParts>
    <vt:vector size="43" baseType="lpstr">
      <vt:lpstr>Tema di Office</vt:lpstr>
      <vt:lpstr>Diapositiva 1</vt:lpstr>
      <vt:lpstr>  C’ERA UNA VOLTA…. </vt:lpstr>
      <vt:lpstr>CIAO BAMBINI!</vt:lpstr>
      <vt:lpstr>Diapositiva 4</vt:lpstr>
      <vt:lpstr>Diapositiva 5</vt:lpstr>
      <vt:lpstr>Diapositiva 6</vt:lpstr>
      <vt:lpstr>Diapositiva 7</vt:lpstr>
      <vt:lpstr>Diapositiva 8</vt:lpstr>
      <vt:lpstr>che pace ….</vt:lpstr>
      <vt:lpstr>Un giorno accadde una cosa terribile forse a causa di un temporale, o di  un fulmine ….</vt:lpstr>
      <vt:lpstr>Fatto sta che  ben presto si è sviluppato un incendio</vt:lpstr>
      <vt:lpstr>Diapositiva 12</vt:lpstr>
      <vt:lpstr>Diapositiva 13</vt:lpstr>
      <vt:lpstr>Diapositiva 14</vt:lpstr>
      <vt:lpstr>Diapositiva 15</vt:lpstr>
      <vt:lpstr>Canadair</vt:lpstr>
      <vt:lpstr>e a piedi ……</vt:lpstr>
      <vt:lpstr>Alla fine il fuoco è stato domato, ma il bosco e i fiori erano anneriti. Nell’aria c’era un acre odore di bruciato</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Milena</dc:creator>
  <cp:lastModifiedBy>Milena</cp:lastModifiedBy>
  <cp:revision>188</cp:revision>
  <dcterms:created xsi:type="dcterms:W3CDTF">2018-04-12T19:42:25Z</dcterms:created>
  <dcterms:modified xsi:type="dcterms:W3CDTF">2022-03-21T16:12:37Z</dcterms:modified>
</cp:coreProperties>
</file>