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369" r:id="rId2"/>
    <p:sldId id="256" r:id="rId3"/>
    <p:sldId id="259" r:id="rId4"/>
    <p:sldId id="284" r:id="rId5"/>
    <p:sldId id="290" r:id="rId6"/>
    <p:sldId id="270" r:id="rId7"/>
    <p:sldId id="271" r:id="rId8"/>
    <p:sldId id="272" r:id="rId9"/>
    <p:sldId id="273" r:id="rId10"/>
    <p:sldId id="274" r:id="rId11"/>
    <p:sldId id="303" r:id="rId12"/>
    <p:sldId id="301" r:id="rId13"/>
    <p:sldId id="302" r:id="rId14"/>
    <p:sldId id="275" r:id="rId15"/>
    <p:sldId id="291" r:id="rId16"/>
    <p:sldId id="292" r:id="rId17"/>
    <p:sldId id="293" r:id="rId18"/>
    <p:sldId id="294" r:id="rId19"/>
    <p:sldId id="296" r:id="rId20"/>
    <p:sldId id="297" r:id="rId21"/>
    <p:sldId id="298" r:id="rId22"/>
    <p:sldId id="299" r:id="rId23"/>
    <p:sldId id="355" r:id="rId24"/>
    <p:sldId id="349" r:id="rId25"/>
    <p:sldId id="350" r:id="rId26"/>
    <p:sldId id="351" r:id="rId27"/>
    <p:sldId id="348" r:id="rId28"/>
    <p:sldId id="352" r:id="rId29"/>
    <p:sldId id="360" r:id="rId30"/>
    <p:sldId id="356" r:id="rId31"/>
    <p:sldId id="357" r:id="rId32"/>
    <p:sldId id="358" r:id="rId33"/>
    <p:sldId id="359" r:id="rId34"/>
    <p:sldId id="353" r:id="rId35"/>
    <p:sldId id="365" r:id="rId36"/>
    <p:sldId id="364" r:id="rId37"/>
    <p:sldId id="361" r:id="rId38"/>
    <p:sldId id="363" r:id="rId39"/>
    <p:sldId id="366" r:id="rId40"/>
    <p:sldId id="362" r:id="rId41"/>
    <p:sldId id="367" r:id="rId42"/>
    <p:sldId id="368" r:id="rId43"/>
    <p:sldId id="295" r:id="rId44"/>
    <p:sldId id="332" r:id="rId45"/>
    <p:sldId id="333" r:id="rId46"/>
    <p:sldId id="305" r:id="rId47"/>
    <p:sldId id="306" r:id="rId48"/>
    <p:sldId id="307" r:id="rId49"/>
    <p:sldId id="309" r:id="rId50"/>
    <p:sldId id="334" r:id="rId51"/>
    <p:sldId id="338" r:id="rId52"/>
    <p:sldId id="339" r:id="rId53"/>
    <p:sldId id="335" r:id="rId54"/>
    <p:sldId id="336" r:id="rId55"/>
    <p:sldId id="310" r:id="rId56"/>
    <p:sldId id="337" r:id="rId57"/>
    <p:sldId id="341" r:id="rId58"/>
    <p:sldId id="342" r:id="rId59"/>
    <p:sldId id="343" r:id="rId60"/>
    <p:sldId id="311" r:id="rId61"/>
    <p:sldId id="312" r:id="rId62"/>
    <p:sldId id="313" r:id="rId63"/>
    <p:sldId id="314" r:id="rId64"/>
    <p:sldId id="340" r:id="rId65"/>
    <p:sldId id="316" r:id="rId66"/>
    <p:sldId id="317" r:id="rId67"/>
    <p:sldId id="318" r:id="rId68"/>
    <p:sldId id="319" r:id="rId69"/>
    <p:sldId id="320" r:id="rId70"/>
    <p:sldId id="347" r:id="rId71"/>
    <p:sldId id="344" r:id="rId72"/>
    <p:sldId id="345" r:id="rId73"/>
    <p:sldId id="346" r:id="rId74"/>
    <p:sldId id="321" r:id="rId75"/>
    <p:sldId id="322" r:id="rId76"/>
    <p:sldId id="323" r:id="rId77"/>
    <p:sldId id="300" r:id="rId78"/>
    <p:sldId id="260" r:id="rId79"/>
    <p:sldId id="268" r:id="rId80"/>
    <p:sldId id="269" r:id="rId81"/>
    <p:sldId id="257" r:id="rId82"/>
    <p:sldId id="258" r:id="rId83"/>
    <p:sldId id="261" r:id="rId84"/>
    <p:sldId id="285" r:id="rId85"/>
    <p:sldId id="286" r:id="rId86"/>
    <p:sldId id="287" r:id="rId87"/>
    <p:sldId id="277" r:id="rId88"/>
    <p:sldId id="278" r:id="rId89"/>
    <p:sldId id="279" r:id="rId90"/>
    <p:sldId id="280" r:id="rId91"/>
    <p:sldId id="281" r:id="rId92"/>
    <p:sldId id="288" r:id="rId93"/>
    <p:sldId id="282" r:id="rId94"/>
    <p:sldId id="370" r:id="rId9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14/02/2023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7600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14/02/2023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4306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14/02/2023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7112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14/02/2023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55982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14/02/2023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251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14/02/2023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1127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14/02/2023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3829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14/02/2023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3329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14/02/2023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7920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14/02/2023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526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14/02/2023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5924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14/02/2023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6653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14/02/2023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4763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14/02/2023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6956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14/02/2023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5209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14/02/2023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0777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14/02/2023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4924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FFE1A-73E0-40E3-8D4A-28B2608AE354}" type="datetimeFigureOut">
              <a:rPr lang="it-IT" smtClean="0"/>
              <a:t>14/02/2023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9296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751" y="3271272"/>
            <a:ext cx="4249409" cy="3416116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369953" y="2828741"/>
            <a:ext cx="5534664" cy="4016484"/>
          </a:xfrm>
          <a:prstGeom prst="rect">
            <a:avLst/>
          </a:prstGeom>
          <a:gradFill rotWithShape="1">
            <a:gsLst>
              <a:gs pos="0">
                <a:schemeClr val="bg1">
                  <a:alpha val="56000"/>
                </a:schemeClr>
              </a:gs>
              <a:gs pos="100000">
                <a:schemeClr val="bg1">
                  <a:gamma/>
                  <a:tint val="73725"/>
                  <a:invGamma/>
                </a:schemeClr>
              </a:gs>
            </a:gsLst>
            <a:lin ang="5400000" scaled="1"/>
          </a:gradFill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endParaRPr lang="it-IT" altLang="it-IT" sz="1100" b="1" dirty="0" smtClean="0">
              <a:solidFill>
                <a:srgbClr val="FFFF00"/>
              </a:solidFill>
              <a:latin typeface="Garamond" panose="02020404030301010803" pitchFamily="18" charset="0"/>
            </a:endParaRPr>
          </a:p>
          <a:p>
            <a:pPr algn="ctr" eaLnBrk="1" hangingPunct="1"/>
            <a:r>
              <a:rPr lang="it-IT" altLang="it-IT" sz="32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CLUB </a:t>
            </a:r>
            <a:r>
              <a:rPr lang="it-IT" altLang="it-IT" sz="3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ALPINO ITALIANO</a:t>
            </a:r>
          </a:p>
          <a:p>
            <a:pPr algn="ctr" eaLnBrk="1" hangingPunct="1"/>
            <a:endParaRPr lang="it-IT" altLang="it-IT" sz="1400" b="1" dirty="0" smtClean="0">
              <a:solidFill>
                <a:srgbClr val="FFFF00"/>
              </a:solidFill>
              <a:latin typeface="Garamond" panose="02020404030301010803" pitchFamily="18" charset="0"/>
            </a:endParaRPr>
          </a:p>
          <a:p>
            <a:pPr algn="ctr" eaLnBrk="1" hangingPunct="1"/>
            <a:r>
              <a:rPr lang="it-IT" altLang="it-IT" sz="24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PROGETTO SCUOLA</a:t>
            </a:r>
            <a:endParaRPr lang="it-IT" altLang="it-IT" sz="2400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altLang="it-IT" sz="20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56° Corso di Formazione</a:t>
            </a:r>
          </a:p>
          <a:p>
            <a:pPr algn="ctr"/>
            <a:endParaRPr lang="it-IT" altLang="it-IT" sz="1200" b="1" dirty="0" smtClean="0">
              <a:solidFill>
                <a:srgbClr val="FFFF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20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“</a:t>
            </a:r>
            <a:r>
              <a:rPr lang="it-IT" sz="2000" b="1" dirty="0">
                <a:solidFill>
                  <a:srgbClr val="FFC000"/>
                </a:solidFill>
                <a:latin typeface="Garamond" panose="02020404030301010803" pitchFamily="18" charset="0"/>
              </a:rPr>
              <a:t>Dolomiti Patrimonio Mondiale UNESCO</a:t>
            </a:r>
            <a:r>
              <a:rPr lang="it-IT" sz="20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”</a:t>
            </a:r>
            <a:endParaRPr lang="it-IT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b="1" dirty="0">
                <a:solidFill>
                  <a:srgbClr val="92D050"/>
                </a:solidFill>
                <a:latin typeface="Garamond" panose="02020404030301010803" pitchFamily="18" charset="0"/>
              </a:rPr>
              <a:t>Un racconto di paesaggi, uomini e rocce</a:t>
            </a:r>
            <a:endParaRPr lang="it-IT" sz="1400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DOBBIACO (BZ)</a:t>
            </a:r>
          </a:p>
          <a:p>
            <a:pPr algn="ctr"/>
            <a:r>
              <a:rPr lang="it-IT" sz="14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Val Pusteria</a:t>
            </a:r>
          </a:p>
          <a:p>
            <a:pPr algn="ctr"/>
            <a:r>
              <a:rPr lang="it-IT" sz="14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delle Tre Cime </a:t>
            </a:r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Parco </a:t>
            </a:r>
            <a:r>
              <a:rPr lang="it-IT" sz="14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Naturale di </a:t>
            </a:r>
            <a:r>
              <a:rPr lang="it-IT" sz="1400" b="1" i="1" dirty="0" err="1">
                <a:solidFill>
                  <a:srgbClr val="92D050"/>
                </a:solidFill>
                <a:latin typeface="Garamond" panose="02020404030301010803" pitchFamily="18" charset="0"/>
              </a:rPr>
              <a:t>Fanes</a:t>
            </a:r>
            <a:r>
              <a:rPr lang="it-IT" sz="14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-</a:t>
            </a:r>
            <a:r>
              <a:rPr lang="it-IT" sz="1400" b="1" i="1" dirty="0" err="1">
                <a:solidFill>
                  <a:srgbClr val="92D050"/>
                </a:solidFill>
                <a:latin typeface="Garamond" panose="02020404030301010803" pitchFamily="18" charset="0"/>
              </a:rPr>
              <a:t>Sennes</a:t>
            </a:r>
            <a:r>
              <a:rPr lang="it-IT" sz="14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-Braies</a:t>
            </a:r>
            <a:endParaRPr lang="it-IT" sz="140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i="1" dirty="0" smtClean="0">
              <a:solidFill>
                <a:srgbClr val="92D050"/>
              </a:solidFill>
            </a:endParaRPr>
          </a:p>
          <a:p>
            <a:pPr algn="ctr"/>
            <a:r>
              <a:rPr lang="it-IT" sz="1050" dirty="0">
                <a:solidFill>
                  <a:srgbClr val="92D050"/>
                </a:solidFill>
              </a:rPr>
              <a:t> </a:t>
            </a:r>
            <a:r>
              <a:rPr lang="it-IT" sz="1600" b="1" dirty="0" smtClean="0">
                <a:solidFill>
                  <a:srgbClr val="92D050"/>
                </a:solidFill>
              </a:rPr>
              <a:t> </a:t>
            </a:r>
            <a:r>
              <a:rPr lang="it-IT" sz="1600" b="1" dirty="0">
                <a:solidFill>
                  <a:srgbClr val="FFC000"/>
                </a:solidFill>
                <a:latin typeface="Garamond" panose="02020404030301010803" pitchFamily="18" charset="0"/>
              </a:rPr>
              <a:t>8-12 febbraio </a:t>
            </a:r>
            <a:r>
              <a:rPr lang="it-IT" sz="16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2023</a:t>
            </a:r>
            <a:r>
              <a:rPr lang="it-IT" sz="1600" b="1" dirty="0">
                <a:solidFill>
                  <a:srgbClr val="FFC000"/>
                </a:solidFill>
                <a:latin typeface="Garamond" panose="02020404030301010803" pitchFamily="18" charset="0"/>
              </a:rPr>
              <a:t> 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751" y="175825"/>
            <a:ext cx="11566866" cy="2436746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107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355" y="130628"/>
            <a:ext cx="9779726" cy="6529132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 useBgFill="1">
        <p:nvSpPr>
          <p:cNvPr id="3" name="Rettangolo 2"/>
          <p:cNvSpPr/>
          <p:nvPr/>
        </p:nvSpPr>
        <p:spPr>
          <a:xfrm>
            <a:off x="10694125" y="1528132"/>
            <a:ext cx="1370658" cy="471667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56°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b="1" dirty="0">
                <a:solidFill>
                  <a:srgbClr val="FFC000"/>
                </a:solidFill>
                <a:latin typeface="Garamond" panose="02020404030301010803" pitchFamily="18" charset="0"/>
              </a:rPr>
              <a:t>“Dolomiti Patrimonio Mondiale UNESCO”</a:t>
            </a:r>
            <a:endParaRPr lang="it-IT" sz="1050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050" b="1" i="1" dirty="0">
                <a:solidFill>
                  <a:srgbClr val="92D050"/>
                </a:solidFill>
                <a:latin typeface="Garamond" panose="02020404030301010803" pitchFamily="18" charset="0"/>
              </a:rPr>
              <a:t>Un racconto di paesaggi, uomini e rocce</a:t>
            </a:r>
            <a:endParaRPr lang="it-IT" sz="105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DOBBIACO (BZ)</a:t>
            </a:r>
            <a:endParaRPr lang="it-IT" sz="1100" b="1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8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Val </a:t>
            </a:r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Pusteria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delle Tre Cime 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di 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Fanes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Sennes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-Braies</a:t>
            </a:r>
          </a:p>
          <a:p>
            <a:pPr algn="ctr"/>
            <a:endParaRPr lang="it-IT" sz="90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endParaRPr lang="it-IT" sz="800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b="1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r>
              <a:rPr lang="it-IT" sz="1100" b="1" dirty="0">
                <a:solidFill>
                  <a:srgbClr val="92D050"/>
                </a:solidFill>
              </a:rPr>
              <a:t> </a:t>
            </a:r>
            <a:r>
              <a:rPr lang="it-IT" sz="1100" b="1" dirty="0">
                <a:solidFill>
                  <a:srgbClr val="FFC000"/>
                </a:solidFill>
                <a:latin typeface="Garamond" panose="02020404030301010803" pitchFamily="18" charset="0"/>
              </a:rPr>
              <a:t>8-12 febbraio 2023 </a:t>
            </a:r>
          </a:p>
        </p:txBody>
      </p:sp>
      <p:pic>
        <p:nvPicPr>
          <p:cNvPr id="4" name="Immagin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9985" y="304097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0742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96" y="0"/>
            <a:ext cx="10058400" cy="677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42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109" y="0"/>
            <a:ext cx="9144000" cy="6858000"/>
          </a:xfrm>
          <a:prstGeom prst="rect">
            <a:avLst/>
          </a:prstGeom>
        </p:spPr>
      </p:pic>
      <p:sp useBgFill="1">
        <p:nvSpPr>
          <p:cNvPr id="3" name="Rettangolo 2"/>
          <p:cNvSpPr/>
          <p:nvPr/>
        </p:nvSpPr>
        <p:spPr>
          <a:xfrm>
            <a:off x="10694125" y="1528132"/>
            <a:ext cx="1370658" cy="471667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56°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b="1" dirty="0">
                <a:solidFill>
                  <a:srgbClr val="FFC000"/>
                </a:solidFill>
                <a:latin typeface="Garamond" panose="02020404030301010803" pitchFamily="18" charset="0"/>
              </a:rPr>
              <a:t>“Dolomiti Patrimonio Mondiale UNESCO”</a:t>
            </a:r>
            <a:endParaRPr lang="it-IT" sz="1050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050" b="1" i="1" dirty="0">
                <a:solidFill>
                  <a:srgbClr val="92D050"/>
                </a:solidFill>
                <a:latin typeface="Garamond" panose="02020404030301010803" pitchFamily="18" charset="0"/>
              </a:rPr>
              <a:t>Un racconto di paesaggi, uomini e rocce</a:t>
            </a:r>
            <a:endParaRPr lang="it-IT" sz="105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DOBBIACO (BZ)</a:t>
            </a:r>
            <a:endParaRPr lang="it-IT" sz="1100" b="1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8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Val </a:t>
            </a:r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Pusteria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delle Tre Cime 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di 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Fanes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Sennes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-Braies</a:t>
            </a:r>
          </a:p>
          <a:p>
            <a:pPr algn="ctr"/>
            <a:endParaRPr lang="it-IT" sz="90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endParaRPr lang="it-IT" sz="800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b="1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r>
              <a:rPr lang="it-IT" sz="1100" b="1" dirty="0">
                <a:solidFill>
                  <a:srgbClr val="92D050"/>
                </a:solidFill>
              </a:rPr>
              <a:t> </a:t>
            </a:r>
            <a:r>
              <a:rPr lang="it-IT" sz="1100" b="1" dirty="0">
                <a:solidFill>
                  <a:srgbClr val="FFC000"/>
                </a:solidFill>
                <a:latin typeface="Garamond" panose="02020404030301010803" pitchFamily="18" charset="0"/>
              </a:rPr>
              <a:t>8-12 febbraio 2023 </a:t>
            </a:r>
          </a:p>
        </p:txBody>
      </p:sp>
      <p:pic>
        <p:nvPicPr>
          <p:cNvPr id="4" name="Immagin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9985" y="304097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689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953" y="188743"/>
            <a:ext cx="11146950" cy="6524903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6951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28" y="164570"/>
            <a:ext cx="10635393" cy="6531487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1930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950" y="131690"/>
            <a:ext cx="10679524" cy="664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27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77" y="165462"/>
            <a:ext cx="9498034" cy="6562690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 useBgFill="1">
        <p:nvSpPr>
          <p:cNvPr id="3" name="Rettangolo 2"/>
          <p:cNvSpPr/>
          <p:nvPr/>
        </p:nvSpPr>
        <p:spPr>
          <a:xfrm>
            <a:off x="10415451" y="1536840"/>
            <a:ext cx="1370658" cy="471667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56°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b="1" dirty="0">
                <a:solidFill>
                  <a:srgbClr val="FFC000"/>
                </a:solidFill>
                <a:latin typeface="Garamond" panose="02020404030301010803" pitchFamily="18" charset="0"/>
              </a:rPr>
              <a:t>“Dolomiti Patrimonio Mondiale UNESCO”</a:t>
            </a:r>
            <a:endParaRPr lang="it-IT" sz="1050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050" b="1" i="1" dirty="0">
                <a:solidFill>
                  <a:srgbClr val="92D050"/>
                </a:solidFill>
                <a:latin typeface="Garamond" panose="02020404030301010803" pitchFamily="18" charset="0"/>
              </a:rPr>
              <a:t>Un racconto di paesaggi, uomini e rocce</a:t>
            </a:r>
            <a:endParaRPr lang="it-IT" sz="105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DOBBIACO (BZ)</a:t>
            </a:r>
            <a:endParaRPr lang="it-IT" sz="1100" b="1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8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Val </a:t>
            </a:r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Pusteria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delle Tre Cime 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di 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Fanes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Sennes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-Braies</a:t>
            </a:r>
          </a:p>
          <a:p>
            <a:pPr algn="ctr"/>
            <a:endParaRPr lang="it-IT" sz="90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endParaRPr lang="it-IT" sz="800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b="1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r>
              <a:rPr lang="it-IT" sz="1100" b="1" dirty="0">
                <a:solidFill>
                  <a:srgbClr val="92D050"/>
                </a:solidFill>
              </a:rPr>
              <a:t> </a:t>
            </a:r>
            <a:r>
              <a:rPr lang="it-IT" sz="1100" b="1" dirty="0">
                <a:solidFill>
                  <a:srgbClr val="FFC000"/>
                </a:solidFill>
                <a:latin typeface="Garamond" panose="02020404030301010803" pitchFamily="18" charset="0"/>
              </a:rPr>
              <a:t>8-12 febbraio 2023 </a:t>
            </a:r>
          </a:p>
        </p:txBody>
      </p:sp>
      <p:pic>
        <p:nvPicPr>
          <p:cNvPr id="4" name="Immagin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1311" y="382474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746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234" y="28347"/>
            <a:ext cx="10058400" cy="682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16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59377" y="857250"/>
            <a:ext cx="6858000" cy="51435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82417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087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600" y="104611"/>
            <a:ext cx="10058400" cy="675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55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999" y="204575"/>
            <a:ext cx="11632697" cy="6439248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8964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2622" y="0"/>
            <a:ext cx="4438918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10269" y="857250"/>
            <a:ext cx="6858000" cy="5143500"/>
          </a:xfrm>
          <a:prstGeom prst="rect">
            <a:avLst/>
          </a:prstGeom>
        </p:spPr>
      </p:pic>
      <p:sp useBgFill="1">
        <p:nvSpPr>
          <p:cNvPr id="4" name="Rettangolo 3"/>
          <p:cNvSpPr/>
          <p:nvPr/>
        </p:nvSpPr>
        <p:spPr>
          <a:xfrm>
            <a:off x="5711222" y="1632635"/>
            <a:ext cx="1370658" cy="471667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56°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b="1" dirty="0">
                <a:solidFill>
                  <a:srgbClr val="FFC000"/>
                </a:solidFill>
                <a:latin typeface="Garamond" panose="02020404030301010803" pitchFamily="18" charset="0"/>
              </a:rPr>
              <a:t>“Dolomiti Patrimonio Mondiale UNESCO”</a:t>
            </a:r>
            <a:endParaRPr lang="it-IT" sz="1050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050" b="1" i="1" dirty="0">
                <a:solidFill>
                  <a:srgbClr val="92D050"/>
                </a:solidFill>
                <a:latin typeface="Garamond" panose="02020404030301010803" pitchFamily="18" charset="0"/>
              </a:rPr>
              <a:t>Un racconto di paesaggi, uomini e rocce</a:t>
            </a:r>
            <a:endParaRPr lang="it-IT" sz="105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DOBBIACO (BZ)</a:t>
            </a:r>
            <a:endParaRPr lang="it-IT" sz="1100" b="1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8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Val </a:t>
            </a:r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Pusteria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delle Tre Cime 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di 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Fanes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Sennes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-Braies</a:t>
            </a:r>
          </a:p>
          <a:p>
            <a:pPr algn="ctr"/>
            <a:endParaRPr lang="it-IT" sz="90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endParaRPr lang="it-IT" sz="800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b="1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r>
              <a:rPr lang="it-IT" sz="1100" b="1" dirty="0">
                <a:solidFill>
                  <a:srgbClr val="92D050"/>
                </a:solidFill>
              </a:rPr>
              <a:t> </a:t>
            </a:r>
            <a:r>
              <a:rPr lang="it-IT" sz="1100" b="1" dirty="0">
                <a:solidFill>
                  <a:srgbClr val="FFC000"/>
                </a:solidFill>
                <a:latin typeface="Garamond" panose="02020404030301010803" pitchFamily="18" charset="0"/>
              </a:rPr>
              <a:t>8-12 febbraio 2023 </a:t>
            </a:r>
          </a:p>
        </p:txBody>
      </p:sp>
      <p:pic>
        <p:nvPicPr>
          <p:cNvPr id="5" name="Immagine 4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7082" y="391183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163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8640" y="-870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892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670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354" y="0"/>
            <a:ext cx="9144000" cy="6858000"/>
          </a:xfrm>
          <a:prstGeom prst="rect">
            <a:avLst/>
          </a:prstGeom>
        </p:spPr>
      </p:pic>
      <p:sp useBgFill="1">
        <p:nvSpPr>
          <p:cNvPr id="3" name="Rettangolo 2"/>
          <p:cNvSpPr/>
          <p:nvPr/>
        </p:nvSpPr>
        <p:spPr>
          <a:xfrm>
            <a:off x="10345783" y="1519423"/>
            <a:ext cx="1370658" cy="471667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56°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b="1" dirty="0">
                <a:solidFill>
                  <a:srgbClr val="FFC000"/>
                </a:solidFill>
                <a:latin typeface="Garamond" panose="02020404030301010803" pitchFamily="18" charset="0"/>
              </a:rPr>
              <a:t>“Dolomiti Patrimonio Mondiale UNESCO”</a:t>
            </a:r>
            <a:endParaRPr lang="it-IT" sz="1050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050" b="1" i="1" dirty="0">
                <a:solidFill>
                  <a:srgbClr val="92D050"/>
                </a:solidFill>
                <a:latin typeface="Garamond" panose="02020404030301010803" pitchFamily="18" charset="0"/>
              </a:rPr>
              <a:t>Un racconto di paesaggi, uomini e rocce</a:t>
            </a:r>
            <a:endParaRPr lang="it-IT" sz="105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DOBBIACO (BZ)</a:t>
            </a:r>
            <a:endParaRPr lang="it-IT" sz="1100" b="1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8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Val </a:t>
            </a:r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Pusteria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delle Tre Cime 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di 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Fanes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Sennes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-Braies</a:t>
            </a:r>
          </a:p>
          <a:p>
            <a:pPr algn="ctr"/>
            <a:endParaRPr lang="it-IT" sz="90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endParaRPr lang="it-IT" sz="800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b="1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r>
              <a:rPr lang="it-IT" sz="1100" b="1" dirty="0">
                <a:solidFill>
                  <a:srgbClr val="92D050"/>
                </a:solidFill>
              </a:rPr>
              <a:t> </a:t>
            </a:r>
            <a:r>
              <a:rPr lang="it-IT" sz="1100" b="1" dirty="0">
                <a:solidFill>
                  <a:srgbClr val="FFC000"/>
                </a:solidFill>
                <a:latin typeface="Garamond" panose="02020404030301010803" pitchFamily="18" charset="0"/>
              </a:rPr>
              <a:t>8-12 febbraio 2023 </a:t>
            </a:r>
          </a:p>
        </p:txBody>
      </p:sp>
      <p:pic>
        <p:nvPicPr>
          <p:cNvPr id="4" name="Immagin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91643" y="321514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2924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36" y="90994"/>
            <a:ext cx="10058400" cy="669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636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789" y="84239"/>
            <a:ext cx="10404393" cy="6678689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28603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03" y="0"/>
            <a:ext cx="9144000" cy="6858000"/>
          </a:xfrm>
          <a:prstGeom prst="rect">
            <a:avLst/>
          </a:prstGeom>
        </p:spPr>
      </p:pic>
      <p:sp useBgFill="1">
        <p:nvSpPr>
          <p:cNvPr id="3" name="Rettangolo 2"/>
          <p:cNvSpPr/>
          <p:nvPr/>
        </p:nvSpPr>
        <p:spPr>
          <a:xfrm>
            <a:off x="10328365" y="1545549"/>
            <a:ext cx="1370658" cy="471667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56°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b="1" dirty="0">
                <a:solidFill>
                  <a:srgbClr val="FFC000"/>
                </a:solidFill>
                <a:latin typeface="Garamond" panose="02020404030301010803" pitchFamily="18" charset="0"/>
              </a:rPr>
              <a:t>“Dolomiti Patrimonio Mondiale UNESCO”</a:t>
            </a:r>
            <a:endParaRPr lang="it-IT" sz="1050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050" b="1" i="1" dirty="0">
                <a:solidFill>
                  <a:srgbClr val="92D050"/>
                </a:solidFill>
                <a:latin typeface="Garamond" panose="02020404030301010803" pitchFamily="18" charset="0"/>
              </a:rPr>
              <a:t>Un racconto di paesaggi, uomini e rocce</a:t>
            </a:r>
            <a:endParaRPr lang="it-IT" sz="105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DOBBIACO (BZ)</a:t>
            </a:r>
            <a:endParaRPr lang="it-IT" sz="1100" b="1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8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Val </a:t>
            </a:r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Pusteria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delle Tre Cime 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di 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Fanes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Sennes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-Braies</a:t>
            </a:r>
          </a:p>
          <a:p>
            <a:pPr algn="ctr"/>
            <a:endParaRPr lang="it-IT" sz="90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endParaRPr lang="it-IT" sz="800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b="1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r>
              <a:rPr lang="it-IT" sz="1100" b="1" dirty="0">
                <a:solidFill>
                  <a:srgbClr val="92D050"/>
                </a:solidFill>
              </a:rPr>
              <a:t> </a:t>
            </a:r>
            <a:r>
              <a:rPr lang="it-IT" sz="1100" b="1" dirty="0">
                <a:solidFill>
                  <a:srgbClr val="FFC000"/>
                </a:solidFill>
                <a:latin typeface="Garamond" panose="02020404030301010803" pitchFamily="18" charset="0"/>
              </a:rPr>
              <a:t>8-12 febbraio 2023 </a:t>
            </a:r>
          </a:p>
        </p:txBody>
      </p:sp>
      <p:pic>
        <p:nvPicPr>
          <p:cNvPr id="4" name="Immagin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74225" y="312805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2396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04" y="0"/>
            <a:ext cx="5208198" cy="685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29274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11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440" y="78377"/>
            <a:ext cx="10309073" cy="6689684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71497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298" y="150000"/>
            <a:ext cx="10058400" cy="6578193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5662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76498" y="857250"/>
            <a:ext cx="6858000" cy="51435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2175" y="0"/>
            <a:ext cx="5033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330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96" y="82286"/>
            <a:ext cx="10058400" cy="6663563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28282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65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733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149" y="98642"/>
            <a:ext cx="10392363" cy="6658531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82494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72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704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672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949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9120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16726" y="857250"/>
            <a:ext cx="6858000" cy="51435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7291" y="0"/>
            <a:ext cx="4783819" cy="6858000"/>
          </a:xfrm>
          <a:prstGeom prst="rect">
            <a:avLst/>
          </a:prstGeom>
        </p:spPr>
      </p:pic>
      <p:sp useBgFill="1">
        <p:nvSpPr>
          <p:cNvPr id="5" name="Rettangolo 4"/>
          <p:cNvSpPr/>
          <p:nvPr/>
        </p:nvSpPr>
        <p:spPr>
          <a:xfrm>
            <a:off x="5405328" y="1711012"/>
            <a:ext cx="1370658" cy="471667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56°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b="1" dirty="0">
                <a:solidFill>
                  <a:srgbClr val="FFC000"/>
                </a:solidFill>
                <a:latin typeface="Garamond" panose="02020404030301010803" pitchFamily="18" charset="0"/>
              </a:rPr>
              <a:t>“Dolomiti Patrimonio Mondiale UNESCO”</a:t>
            </a:r>
            <a:endParaRPr lang="it-IT" sz="1050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050" b="1" i="1" dirty="0">
                <a:solidFill>
                  <a:srgbClr val="92D050"/>
                </a:solidFill>
                <a:latin typeface="Garamond" panose="02020404030301010803" pitchFamily="18" charset="0"/>
              </a:rPr>
              <a:t>Un racconto di paesaggi, uomini e rocce</a:t>
            </a:r>
            <a:endParaRPr lang="it-IT" sz="105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DOBBIACO (BZ)</a:t>
            </a:r>
            <a:endParaRPr lang="it-IT" sz="1100" b="1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8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Val </a:t>
            </a:r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Pusteria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delle Tre Cime 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di 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Fanes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Sennes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-Braies</a:t>
            </a:r>
          </a:p>
          <a:p>
            <a:pPr algn="ctr"/>
            <a:endParaRPr lang="it-IT" sz="90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endParaRPr lang="it-IT" sz="800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b="1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r>
              <a:rPr lang="it-IT" sz="1100" b="1" dirty="0">
                <a:solidFill>
                  <a:srgbClr val="92D050"/>
                </a:solidFill>
              </a:rPr>
              <a:t> </a:t>
            </a:r>
            <a:r>
              <a:rPr lang="it-IT" sz="1100" b="1" dirty="0">
                <a:solidFill>
                  <a:srgbClr val="FFC000"/>
                </a:solidFill>
                <a:latin typeface="Garamond" panose="02020404030301010803" pitchFamily="18" charset="0"/>
              </a:rPr>
              <a:t>8-12 febbraio 2023 </a:t>
            </a:r>
          </a:p>
        </p:txBody>
      </p:sp>
      <p:pic>
        <p:nvPicPr>
          <p:cNvPr id="6" name="Immagine 5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1188" y="443434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69427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022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113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603" y="203314"/>
            <a:ext cx="10634087" cy="6527644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01145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98" y="0"/>
            <a:ext cx="4390061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19503" y="857250"/>
            <a:ext cx="6858000" cy="5143500"/>
          </a:xfrm>
          <a:prstGeom prst="rect">
            <a:avLst/>
          </a:prstGeom>
        </p:spPr>
      </p:pic>
      <p:sp useBgFill="1">
        <p:nvSpPr>
          <p:cNvPr id="4" name="Rettangolo 3"/>
          <p:cNvSpPr/>
          <p:nvPr/>
        </p:nvSpPr>
        <p:spPr>
          <a:xfrm>
            <a:off x="5030277" y="1806806"/>
            <a:ext cx="1370658" cy="471667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56°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b="1" dirty="0">
                <a:solidFill>
                  <a:srgbClr val="FFC000"/>
                </a:solidFill>
                <a:latin typeface="Garamond" panose="02020404030301010803" pitchFamily="18" charset="0"/>
              </a:rPr>
              <a:t>“Dolomiti Patrimonio Mondiale UNESCO”</a:t>
            </a:r>
            <a:endParaRPr lang="it-IT" sz="1050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050" b="1" i="1" dirty="0">
                <a:solidFill>
                  <a:srgbClr val="92D050"/>
                </a:solidFill>
                <a:latin typeface="Garamond" panose="02020404030301010803" pitchFamily="18" charset="0"/>
              </a:rPr>
              <a:t>Un racconto di paesaggi, uomini e rocce</a:t>
            </a:r>
            <a:endParaRPr lang="it-IT" sz="105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DOBBIACO (BZ)</a:t>
            </a:r>
            <a:endParaRPr lang="it-IT" sz="1100" b="1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8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Val </a:t>
            </a:r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Pusteria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delle Tre Cime 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di 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Fanes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Sennes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-Braies</a:t>
            </a:r>
          </a:p>
          <a:p>
            <a:pPr algn="ctr"/>
            <a:endParaRPr lang="it-IT" sz="90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endParaRPr lang="it-IT" sz="800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b="1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r>
              <a:rPr lang="it-IT" sz="1100" b="1" dirty="0">
                <a:solidFill>
                  <a:srgbClr val="92D050"/>
                </a:solidFill>
              </a:rPr>
              <a:t> </a:t>
            </a:r>
            <a:r>
              <a:rPr lang="it-IT" sz="1100" b="1" dirty="0">
                <a:solidFill>
                  <a:srgbClr val="FFC000"/>
                </a:solidFill>
                <a:latin typeface="Garamond" panose="02020404030301010803" pitchFamily="18" charset="0"/>
              </a:rPr>
              <a:t>8-12 febbraio 2023 </a:t>
            </a:r>
          </a:p>
        </p:txBody>
      </p:sp>
      <p:pic>
        <p:nvPicPr>
          <p:cNvPr id="5" name="Immagine 4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6137" y="426017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17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92" y="113211"/>
            <a:ext cx="10558033" cy="6658244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 useBgFill="1">
        <p:nvSpPr>
          <p:cNvPr id="3" name="Rettangolo 2"/>
          <p:cNvSpPr/>
          <p:nvPr/>
        </p:nvSpPr>
        <p:spPr>
          <a:xfrm>
            <a:off x="10694125" y="1528132"/>
            <a:ext cx="1370658" cy="471667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56°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b="1" dirty="0">
                <a:solidFill>
                  <a:srgbClr val="FFC000"/>
                </a:solidFill>
                <a:latin typeface="Garamond" panose="02020404030301010803" pitchFamily="18" charset="0"/>
              </a:rPr>
              <a:t>“Dolomiti Patrimonio Mondiale UNESCO”</a:t>
            </a:r>
            <a:endParaRPr lang="it-IT" sz="1050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050" b="1" i="1" dirty="0">
                <a:solidFill>
                  <a:srgbClr val="92D050"/>
                </a:solidFill>
                <a:latin typeface="Garamond" panose="02020404030301010803" pitchFamily="18" charset="0"/>
              </a:rPr>
              <a:t>Un racconto di paesaggi, uomini e rocce</a:t>
            </a:r>
            <a:endParaRPr lang="it-IT" sz="105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DOBBIACO (BZ)</a:t>
            </a:r>
            <a:endParaRPr lang="it-IT" sz="1100" b="1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8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Val </a:t>
            </a:r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Pusteria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delle Tre Cime 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di 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Fanes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Sennes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-Braies</a:t>
            </a:r>
          </a:p>
          <a:p>
            <a:pPr algn="ctr"/>
            <a:endParaRPr lang="it-IT" sz="90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endParaRPr lang="it-IT" sz="800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b="1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r>
              <a:rPr lang="it-IT" sz="1100" b="1" dirty="0">
                <a:solidFill>
                  <a:srgbClr val="92D050"/>
                </a:solidFill>
              </a:rPr>
              <a:t> </a:t>
            </a:r>
            <a:r>
              <a:rPr lang="it-IT" sz="1100" b="1" dirty="0">
                <a:solidFill>
                  <a:srgbClr val="FFC000"/>
                </a:solidFill>
                <a:latin typeface="Garamond" panose="02020404030301010803" pitchFamily="18" charset="0"/>
              </a:rPr>
              <a:t>8-12 febbraio 2023 </a:t>
            </a:r>
          </a:p>
        </p:txBody>
      </p:sp>
      <p:pic>
        <p:nvPicPr>
          <p:cNvPr id="4" name="Immagin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9985" y="304097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9901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68086" y="857250"/>
            <a:ext cx="6858000" cy="51435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21161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228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94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135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75068" y="857250"/>
            <a:ext cx="6858000" cy="51435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4212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619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125" y="231052"/>
            <a:ext cx="11664807" cy="6352628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88286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094" y="150000"/>
            <a:ext cx="10058400" cy="6615051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31835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984" y="65806"/>
            <a:ext cx="10058400" cy="679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45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693" y="136492"/>
            <a:ext cx="11293296" cy="6642118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33598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960" y="148046"/>
            <a:ext cx="10658564" cy="6557554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28421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729" y="157816"/>
            <a:ext cx="10058400" cy="6539977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30426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069" y="114620"/>
            <a:ext cx="10248901" cy="6645851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9608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06" y="167566"/>
            <a:ext cx="10348787" cy="6581828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98958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275" y="0"/>
            <a:ext cx="9144000" cy="6858000"/>
          </a:xfrm>
          <a:prstGeom prst="rect">
            <a:avLst/>
          </a:prstGeom>
        </p:spPr>
      </p:pic>
      <p:sp useBgFill="1">
        <p:nvSpPr>
          <p:cNvPr id="3" name="Rettangolo 2"/>
          <p:cNvSpPr/>
          <p:nvPr/>
        </p:nvSpPr>
        <p:spPr>
          <a:xfrm>
            <a:off x="10328365" y="1545549"/>
            <a:ext cx="1370658" cy="471667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56°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b="1" dirty="0">
                <a:solidFill>
                  <a:srgbClr val="FFC000"/>
                </a:solidFill>
                <a:latin typeface="Garamond" panose="02020404030301010803" pitchFamily="18" charset="0"/>
              </a:rPr>
              <a:t>“Dolomiti Patrimonio Mondiale UNESCO”</a:t>
            </a:r>
            <a:endParaRPr lang="it-IT" sz="1050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050" b="1" i="1" dirty="0">
                <a:solidFill>
                  <a:srgbClr val="92D050"/>
                </a:solidFill>
                <a:latin typeface="Garamond" panose="02020404030301010803" pitchFamily="18" charset="0"/>
              </a:rPr>
              <a:t>Un racconto di paesaggi, uomini e rocce</a:t>
            </a:r>
            <a:endParaRPr lang="it-IT" sz="105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DOBBIACO (BZ)</a:t>
            </a:r>
            <a:endParaRPr lang="it-IT" sz="1100" b="1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8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Val </a:t>
            </a:r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Pusteria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delle Tre Cime 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di 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Fanes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Sennes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-Braies</a:t>
            </a:r>
          </a:p>
          <a:p>
            <a:pPr algn="ctr"/>
            <a:endParaRPr lang="it-IT" sz="90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endParaRPr lang="it-IT" sz="800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b="1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r>
              <a:rPr lang="it-IT" sz="1100" b="1" dirty="0">
                <a:solidFill>
                  <a:srgbClr val="92D050"/>
                </a:solidFill>
              </a:rPr>
              <a:t> </a:t>
            </a:r>
            <a:r>
              <a:rPr lang="it-IT" sz="1100" b="1" dirty="0">
                <a:solidFill>
                  <a:srgbClr val="FFC000"/>
                </a:solidFill>
                <a:latin typeface="Garamond" panose="02020404030301010803" pitchFamily="18" charset="0"/>
              </a:rPr>
              <a:t>8-12 febbraio 2023 </a:t>
            </a:r>
          </a:p>
        </p:txBody>
      </p:sp>
      <p:pic>
        <p:nvPicPr>
          <p:cNvPr id="4" name="Immagin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74225" y="382474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48737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233" y="123875"/>
            <a:ext cx="11134544" cy="6675158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00622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916" y="143246"/>
            <a:ext cx="10058400" cy="6623456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73481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788" y="174172"/>
            <a:ext cx="11555628" cy="6436852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40111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43" y="138445"/>
            <a:ext cx="10058400" cy="6615051"/>
          </a:xfrm>
          <a:prstGeom prst="rect">
            <a:avLst/>
          </a:prstGeom>
        </p:spPr>
      </p:pic>
      <p:sp useBgFill="1">
        <p:nvSpPr>
          <p:cNvPr id="3" name="Rettangolo 2"/>
          <p:cNvSpPr/>
          <p:nvPr/>
        </p:nvSpPr>
        <p:spPr>
          <a:xfrm>
            <a:off x="10554788" y="1676178"/>
            <a:ext cx="1370658" cy="471667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56°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b="1" dirty="0">
                <a:solidFill>
                  <a:srgbClr val="FFC000"/>
                </a:solidFill>
                <a:latin typeface="Garamond" panose="02020404030301010803" pitchFamily="18" charset="0"/>
              </a:rPr>
              <a:t>“Dolomiti Patrimonio Mondiale UNESCO”</a:t>
            </a:r>
            <a:endParaRPr lang="it-IT" sz="1050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050" b="1" i="1" dirty="0">
                <a:solidFill>
                  <a:srgbClr val="92D050"/>
                </a:solidFill>
                <a:latin typeface="Garamond" panose="02020404030301010803" pitchFamily="18" charset="0"/>
              </a:rPr>
              <a:t>Un racconto di paesaggi, uomini e rocce</a:t>
            </a:r>
            <a:endParaRPr lang="it-IT" sz="105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DOBBIACO (BZ)</a:t>
            </a:r>
            <a:endParaRPr lang="it-IT" sz="1100" b="1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8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Val </a:t>
            </a:r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Pusteria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delle Tre Cime 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di 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Fanes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Sennes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-Braies</a:t>
            </a:r>
          </a:p>
          <a:p>
            <a:pPr algn="ctr"/>
            <a:endParaRPr lang="it-IT" sz="90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endParaRPr lang="it-IT" sz="800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b="1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r>
              <a:rPr lang="it-IT" sz="1100" b="1" dirty="0">
                <a:solidFill>
                  <a:srgbClr val="92D050"/>
                </a:solidFill>
              </a:rPr>
              <a:t> </a:t>
            </a:r>
            <a:r>
              <a:rPr lang="it-IT" sz="1100" b="1" dirty="0">
                <a:solidFill>
                  <a:srgbClr val="FFC000"/>
                </a:solidFill>
                <a:latin typeface="Garamond" panose="02020404030301010803" pitchFamily="18" charset="0"/>
              </a:rPr>
              <a:t>8-12 febbraio 2023 </a:t>
            </a:r>
          </a:p>
        </p:txBody>
      </p:sp>
      <p:pic>
        <p:nvPicPr>
          <p:cNvPr id="4" name="Immagin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00648" y="426017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1278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554" y="134012"/>
            <a:ext cx="10610760" cy="6647031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17585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035" y="95794"/>
            <a:ext cx="10058400" cy="665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948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949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440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57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9521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65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73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001" y="0"/>
            <a:ext cx="100255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3389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14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579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841" y="231993"/>
            <a:ext cx="10949970" cy="6468939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85301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012" y="133391"/>
            <a:ext cx="10651926" cy="6568821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29094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93" y="161724"/>
            <a:ext cx="11383470" cy="6442521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99821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28" y="185540"/>
            <a:ext cx="11818711" cy="6119466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02784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625" y="143244"/>
            <a:ext cx="10837644" cy="6606489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47034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03" y="0"/>
            <a:ext cx="9144000" cy="6858000"/>
          </a:xfrm>
          <a:prstGeom prst="rect">
            <a:avLst/>
          </a:prstGeom>
        </p:spPr>
      </p:pic>
      <p:sp useBgFill="1">
        <p:nvSpPr>
          <p:cNvPr id="3" name="Rettangolo 2"/>
          <p:cNvSpPr/>
          <p:nvPr/>
        </p:nvSpPr>
        <p:spPr>
          <a:xfrm>
            <a:off x="10328365" y="1545549"/>
            <a:ext cx="1370658" cy="471667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56°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b="1" dirty="0">
                <a:solidFill>
                  <a:srgbClr val="FFC000"/>
                </a:solidFill>
                <a:latin typeface="Garamond" panose="02020404030301010803" pitchFamily="18" charset="0"/>
              </a:rPr>
              <a:t>“Dolomiti Patrimonio Mondiale UNESCO”</a:t>
            </a:r>
            <a:endParaRPr lang="it-IT" sz="1050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050" b="1" i="1" dirty="0">
                <a:solidFill>
                  <a:srgbClr val="92D050"/>
                </a:solidFill>
                <a:latin typeface="Garamond" panose="02020404030301010803" pitchFamily="18" charset="0"/>
              </a:rPr>
              <a:t>Un racconto di paesaggi, uomini e rocce</a:t>
            </a:r>
            <a:endParaRPr lang="it-IT" sz="105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DOBBIACO (BZ)</a:t>
            </a:r>
            <a:endParaRPr lang="it-IT" sz="1100" b="1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8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Val </a:t>
            </a:r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Pusteria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delle Tre Cime 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di 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Fanes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Sennes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-Braies</a:t>
            </a:r>
          </a:p>
          <a:p>
            <a:pPr algn="ctr"/>
            <a:endParaRPr lang="it-IT" sz="90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endParaRPr lang="it-IT" sz="800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b="1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r>
              <a:rPr lang="it-IT" sz="1100" b="1" dirty="0">
                <a:solidFill>
                  <a:srgbClr val="92D050"/>
                </a:solidFill>
              </a:rPr>
              <a:t> </a:t>
            </a:r>
            <a:r>
              <a:rPr lang="it-IT" sz="1100" b="1" dirty="0">
                <a:solidFill>
                  <a:srgbClr val="FFC000"/>
                </a:solidFill>
                <a:latin typeface="Garamond" panose="02020404030301010803" pitchFamily="18" charset="0"/>
              </a:rPr>
              <a:t>8-12 febbraio 2023 </a:t>
            </a:r>
          </a:p>
        </p:txBody>
      </p:sp>
      <p:pic>
        <p:nvPicPr>
          <p:cNvPr id="4" name="Immagin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74225" y="365057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99897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698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476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869" y="146674"/>
            <a:ext cx="11056948" cy="6578685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78919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30" y="121920"/>
            <a:ext cx="10284823" cy="6601877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1831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67" y="103612"/>
            <a:ext cx="10571218" cy="6577940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322632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415" y="149999"/>
            <a:ext cx="10852522" cy="6549809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98554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022" y="212914"/>
            <a:ext cx="10463106" cy="6417441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759212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841" y="101658"/>
            <a:ext cx="10636969" cy="6668110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71164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531" y="0"/>
            <a:ext cx="10022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639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045" y="0"/>
            <a:ext cx="9144000" cy="6858000"/>
          </a:xfrm>
          <a:prstGeom prst="rect">
            <a:avLst/>
          </a:prstGeom>
        </p:spPr>
      </p:pic>
      <p:sp useBgFill="1">
        <p:nvSpPr>
          <p:cNvPr id="3" name="Rettangolo 2"/>
          <p:cNvSpPr/>
          <p:nvPr/>
        </p:nvSpPr>
        <p:spPr>
          <a:xfrm>
            <a:off x="10328365" y="1545549"/>
            <a:ext cx="1370658" cy="471667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56°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b="1" dirty="0">
                <a:solidFill>
                  <a:srgbClr val="FFC000"/>
                </a:solidFill>
                <a:latin typeface="Garamond" panose="02020404030301010803" pitchFamily="18" charset="0"/>
              </a:rPr>
              <a:t>“Dolomiti Patrimonio Mondiale UNESCO”</a:t>
            </a:r>
            <a:endParaRPr lang="it-IT" sz="1050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050" b="1" i="1" dirty="0">
                <a:solidFill>
                  <a:srgbClr val="92D050"/>
                </a:solidFill>
                <a:latin typeface="Garamond" panose="02020404030301010803" pitchFamily="18" charset="0"/>
              </a:rPr>
              <a:t>Un racconto di paesaggi, uomini e rocce</a:t>
            </a:r>
            <a:endParaRPr lang="it-IT" sz="105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DOBBIACO (BZ)</a:t>
            </a:r>
            <a:endParaRPr lang="it-IT" sz="1100" b="1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8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Val </a:t>
            </a:r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Pusteria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delle Tre Cime 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di 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Fanes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Sennes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-Braies</a:t>
            </a:r>
          </a:p>
          <a:p>
            <a:pPr algn="ctr"/>
            <a:endParaRPr lang="it-IT" sz="90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endParaRPr lang="it-IT" sz="800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b="1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r>
              <a:rPr lang="it-IT" sz="1100" b="1" dirty="0">
                <a:solidFill>
                  <a:srgbClr val="92D050"/>
                </a:solidFill>
              </a:rPr>
              <a:t> </a:t>
            </a:r>
            <a:r>
              <a:rPr lang="it-IT" sz="1100" b="1" dirty="0">
                <a:solidFill>
                  <a:srgbClr val="FFC000"/>
                </a:solidFill>
                <a:latin typeface="Garamond" panose="02020404030301010803" pitchFamily="18" charset="0"/>
              </a:rPr>
              <a:t>8-12 febbraio 2023 </a:t>
            </a:r>
          </a:p>
        </p:txBody>
      </p:sp>
      <p:pic>
        <p:nvPicPr>
          <p:cNvPr id="4" name="Immagin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74225" y="434726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58785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774" y="159136"/>
            <a:ext cx="10058400" cy="6542110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07391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122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8694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466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081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357" y="353315"/>
            <a:ext cx="11066368" cy="6230365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254862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067" y="101258"/>
            <a:ext cx="10311281" cy="6683380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8325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320" y="96634"/>
            <a:ext cx="10158398" cy="6635092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461369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983" y="153907"/>
            <a:ext cx="10359157" cy="6556297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230683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27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5306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0954" y="323280"/>
            <a:ext cx="10058400" cy="638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7393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67" y="243840"/>
            <a:ext cx="11476822" cy="6461451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244674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22" y="132583"/>
            <a:ext cx="11635991" cy="6551063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48911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36" y="221623"/>
            <a:ext cx="11634037" cy="6549963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90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68" y="188743"/>
            <a:ext cx="11553705" cy="6504736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383708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448" y="251657"/>
            <a:ext cx="11368872" cy="6400675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934020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359" y="88149"/>
            <a:ext cx="11489464" cy="6523866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247282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72" y="104529"/>
            <a:ext cx="11686378" cy="6479151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043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33" y="133646"/>
            <a:ext cx="11278920" cy="6623545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208049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233777" y="1498473"/>
            <a:ext cx="6858000" cy="386105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94806" y="1498473"/>
            <a:ext cx="6858000" cy="3861054"/>
          </a:xfrm>
          <a:prstGeom prst="rect">
            <a:avLst/>
          </a:prstGeom>
        </p:spPr>
      </p:pic>
      <p:sp useBgFill="1">
        <p:nvSpPr>
          <p:cNvPr id="4" name="Rettangolo 3"/>
          <p:cNvSpPr/>
          <p:nvPr/>
        </p:nvSpPr>
        <p:spPr>
          <a:xfrm>
            <a:off x="5413156" y="1693595"/>
            <a:ext cx="1370658" cy="471667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56°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b="1" dirty="0">
                <a:solidFill>
                  <a:srgbClr val="FFC000"/>
                </a:solidFill>
                <a:latin typeface="Garamond" panose="02020404030301010803" pitchFamily="18" charset="0"/>
              </a:rPr>
              <a:t>“Dolomiti Patrimonio Mondiale UNESCO”</a:t>
            </a:r>
            <a:endParaRPr lang="it-IT" sz="1050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050" b="1" i="1" dirty="0">
                <a:solidFill>
                  <a:srgbClr val="92D050"/>
                </a:solidFill>
                <a:latin typeface="Garamond" panose="02020404030301010803" pitchFamily="18" charset="0"/>
              </a:rPr>
              <a:t>Un racconto di paesaggi, uomini e rocce</a:t>
            </a:r>
            <a:endParaRPr lang="it-IT" sz="105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DOBBIACO (BZ)</a:t>
            </a:r>
            <a:endParaRPr lang="it-IT" sz="1100" b="1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8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Val </a:t>
            </a:r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Pusteria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delle Tre Cime 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di 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Fanes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Sennes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-Braies</a:t>
            </a:r>
          </a:p>
          <a:p>
            <a:pPr algn="ctr"/>
            <a:endParaRPr lang="it-IT" sz="90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endParaRPr lang="it-IT" sz="800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b="1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r>
              <a:rPr lang="it-IT" sz="1100" b="1" dirty="0">
                <a:solidFill>
                  <a:srgbClr val="92D050"/>
                </a:solidFill>
              </a:rPr>
              <a:t> </a:t>
            </a:r>
            <a:r>
              <a:rPr lang="it-IT" sz="1100" b="1" dirty="0">
                <a:solidFill>
                  <a:srgbClr val="FFC000"/>
                </a:solidFill>
                <a:latin typeface="Garamond" panose="02020404030301010803" pitchFamily="18" charset="0"/>
              </a:rPr>
              <a:t>8-12 febbraio 2023 </a:t>
            </a:r>
          </a:p>
        </p:txBody>
      </p:sp>
      <p:pic>
        <p:nvPicPr>
          <p:cNvPr id="5" name="Immagine 4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9016" y="1000782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477270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263811" y="1498473"/>
            <a:ext cx="6858000" cy="386105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74669" y="1498473"/>
            <a:ext cx="6858000" cy="386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5173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16429" y="1498473"/>
            <a:ext cx="6858000" cy="386105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404931" y="1498473"/>
            <a:ext cx="6858000" cy="386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9826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874" y="498093"/>
            <a:ext cx="11657720" cy="5928832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707469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377" y="200296"/>
            <a:ext cx="11344069" cy="6449789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ttangolo 1"/>
          <p:cNvSpPr/>
          <p:nvPr/>
        </p:nvSpPr>
        <p:spPr>
          <a:xfrm>
            <a:off x="6200503" y="5294813"/>
            <a:ext cx="599149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ContrastingRightFacing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7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Arrivederci</a:t>
            </a:r>
            <a:endParaRPr lang="it-IT" sz="7200" b="1" dirty="0">
              <a:ln/>
              <a:solidFill>
                <a:srgbClr val="FFC000"/>
              </a:solidFill>
            </a:endParaRPr>
          </a:p>
        </p:txBody>
      </p:sp>
      <p:pic>
        <p:nvPicPr>
          <p:cNvPr id="5" name="Immagine 4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0503" y="5886994"/>
            <a:ext cx="1002150" cy="860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3799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Damascato</Template>
  <TotalTime>314</TotalTime>
  <Words>558</Words>
  <Application>Microsoft Office PowerPoint</Application>
  <PresentationFormat>Widescreen</PresentationFormat>
  <Paragraphs>254</Paragraphs>
  <Slides>94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94</vt:i4>
      </vt:variant>
    </vt:vector>
  </HeadingPairs>
  <TitlesOfParts>
    <vt:vector size="100" baseType="lpstr">
      <vt:lpstr>Arial</vt:lpstr>
      <vt:lpstr>Bookman Old Style</vt:lpstr>
      <vt:lpstr>Garamond</vt:lpstr>
      <vt:lpstr>Rockwell</vt:lpstr>
      <vt:lpstr>Times New Roman</vt:lpstr>
      <vt:lpstr>Damask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 carrer</dc:creator>
  <cp:lastModifiedBy>francesco carrer</cp:lastModifiedBy>
  <cp:revision>14</cp:revision>
  <dcterms:created xsi:type="dcterms:W3CDTF">2023-02-14T17:13:50Z</dcterms:created>
  <dcterms:modified xsi:type="dcterms:W3CDTF">2023-02-14T22:43:50Z</dcterms:modified>
</cp:coreProperties>
</file>