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369" r:id="rId2"/>
    <p:sldId id="372" r:id="rId3"/>
    <p:sldId id="380" r:id="rId4"/>
    <p:sldId id="377" r:id="rId5"/>
    <p:sldId id="378" r:id="rId6"/>
    <p:sldId id="379" r:id="rId7"/>
    <p:sldId id="373" r:id="rId8"/>
    <p:sldId id="374" r:id="rId9"/>
    <p:sldId id="375" r:id="rId10"/>
    <p:sldId id="376" r:id="rId11"/>
    <p:sldId id="371" r:id="rId12"/>
    <p:sldId id="386" r:id="rId13"/>
    <p:sldId id="387" r:id="rId14"/>
    <p:sldId id="384" r:id="rId15"/>
    <p:sldId id="385" r:id="rId16"/>
    <p:sldId id="382" r:id="rId17"/>
    <p:sldId id="381" r:id="rId18"/>
    <p:sldId id="383" r:id="rId19"/>
    <p:sldId id="273" r:id="rId20"/>
    <p:sldId id="284" r:id="rId21"/>
    <p:sldId id="388" r:id="rId22"/>
    <p:sldId id="389" r:id="rId23"/>
    <p:sldId id="395" r:id="rId24"/>
    <p:sldId id="390" r:id="rId25"/>
    <p:sldId id="391" r:id="rId26"/>
    <p:sldId id="274" r:id="rId27"/>
    <p:sldId id="392" r:id="rId28"/>
    <p:sldId id="402" r:id="rId29"/>
    <p:sldId id="403" r:id="rId30"/>
    <p:sldId id="400" r:id="rId31"/>
    <p:sldId id="401" r:id="rId32"/>
    <p:sldId id="399" r:id="rId33"/>
    <p:sldId id="398" r:id="rId34"/>
    <p:sldId id="396" r:id="rId35"/>
    <p:sldId id="397" r:id="rId36"/>
    <p:sldId id="393" r:id="rId37"/>
    <p:sldId id="394" r:id="rId38"/>
    <p:sldId id="404" r:id="rId39"/>
    <p:sldId id="411" r:id="rId40"/>
    <p:sldId id="410" r:id="rId41"/>
    <p:sldId id="405" r:id="rId42"/>
    <p:sldId id="406" r:id="rId43"/>
    <p:sldId id="407" r:id="rId44"/>
    <p:sldId id="408" r:id="rId45"/>
    <p:sldId id="409" r:id="rId46"/>
    <p:sldId id="421" r:id="rId47"/>
    <p:sldId id="419" r:id="rId48"/>
    <p:sldId id="420" r:id="rId49"/>
    <p:sldId id="412" r:id="rId50"/>
    <p:sldId id="413" r:id="rId51"/>
    <p:sldId id="414" r:id="rId52"/>
    <p:sldId id="415" r:id="rId53"/>
    <p:sldId id="416" r:id="rId54"/>
    <p:sldId id="417" r:id="rId55"/>
    <p:sldId id="418" r:id="rId56"/>
    <p:sldId id="428" r:id="rId57"/>
    <p:sldId id="429" r:id="rId58"/>
    <p:sldId id="426" r:id="rId59"/>
    <p:sldId id="427" r:id="rId60"/>
    <p:sldId id="422" r:id="rId61"/>
    <p:sldId id="423" r:id="rId62"/>
    <p:sldId id="424" r:id="rId63"/>
    <p:sldId id="425" r:id="rId64"/>
    <p:sldId id="370" r:id="rId6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15/02/2023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7600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15/02/2023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4306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15/02/2023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7112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15/02/2023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5982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15/02/2023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251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15/02/2023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1127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15/02/2023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3829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15/02/2023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3329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15/02/2023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7920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15/02/2023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526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15/02/2023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5924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15/02/2023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6653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15/02/2023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763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15/02/2023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6956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15/02/2023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5209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15/02/2023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0777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15/02/2023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4924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FFE1A-73E0-40E3-8D4A-28B2608AE354}" type="datetimeFigureOut">
              <a:rPr lang="it-IT" smtClean="0"/>
              <a:t>15/02/2023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9296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51" y="3271272"/>
            <a:ext cx="4249409" cy="3416116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369953" y="2828741"/>
            <a:ext cx="5534664" cy="4016484"/>
          </a:xfrm>
          <a:prstGeom prst="rect">
            <a:avLst/>
          </a:prstGeom>
          <a:gradFill rotWithShape="1">
            <a:gsLst>
              <a:gs pos="0">
                <a:schemeClr val="bg1">
                  <a:alpha val="56000"/>
                </a:schemeClr>
              </a:gs>
              <a:gs pos="100000">
                <a:schemeClr val="bg1">
                  <a:gamma/>
                  <a:tint val="73725"/>
                  <a:invGamma/>
                </a:schemeClr>
              </a:gs>
            </a:gsLst>
            <a:lin ang="5400000" scaled="1"/>
          </a:gradFill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endParaRPr lang="it-IT" altLang="it-IT" sz="1100" b="1" dirty="0" smtClean="0">
              <a:solidFill>
                <a:srgbClr val="FFFF00"/>
              </a:solidFill>
              <a:latin typeface="Garamond" panose="02020404030301010803" pitchFamily="18" charset="0"/>
            </a:endParaRPr>
          </a:p>
          <a:p>
            <a:pPr algn="ctr" eaLnBrk="1" hangingPunct="1"/>
            <a:r>
              <a:rPr lang="it-IT" altLang="it-IT" sz="32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CLUB </a:t>
            </a:r>
            <a:r>
              <a:rPr lang="it-IT" altLang="it-IT" sz="3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ALPINO ITALIANO</a:t>
            </a:r>
          </a:p>
          <a:p>
            <a:pPr algn="ctr" eaLnBrk="1" hangingPunct="1"/>
            <a:endParaRPr lang="it-IT" altLang="it-IT" sz="1400" b="1" dirty="0" smtClean="0">
              <a:solidFill>
                <a:srgbClr val="FFFF00"/>
              </a:solidFill>
              <a:latin typeface="Garamond" panose="02020404030301010803" pitchFamily="18" charset="0"/>
            </a:endParaRPr>
          </a:p>
          <a:p>
            <a:pPr algn="ctr" eaLnBrk="1" hangingPunct="1"/>
            <a:r>
              <a:rPr lang="it-IT" altLang="it-IT" sz="24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PROGETTO SCUOLA</a:t>
            </a:r>
            <a:endParaRPr lang="it-IT" altLang="it-IT" sz="240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altLang="it-IT" sz="20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56° Corso di Formazione</a:t>
            </a:r>
          </a:p>
          <a:p>
            <a:pPr algn="ctr"/>
            <a:endParaRPr lang="it-IT" altLang="it-IT" sz="1200" b="1" dirty="0" smtClean="0">
              <a:solidFill>
                <a:srgbClr val="FFFF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20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“</a:t>
            </a:r>
            <a:r>
              <a:rPr lang="it-IT" sz="2000" b="1" dirty="0">
                <a:solidFill>
                  <a:srgbClr val="FFC000"/>
                </a:solidFill>
                <a:latin typeface="Garamond" panose="02020404030301010803" pitchFamily="18" charset="0"/>
              </a:rPr>
              <a:t>Dolomiti Patrimonio Mondiale UNESCO</a:t>
            </a:r>
            <a:r>
              <a:rPr lang="it-IT" sz="20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”</a:t>
            </a:r>
            <a:endParaRPr lang="it-IT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400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DOBBIACO (BZ)</a:t>
            </a:r>
          </a:p>
          <a:p>
            <a:pPr algn="ctr"/>
            <a:r>
              <a:rPr lang="it-IT" sz="14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Pusteria</a:t>
            </a:r>
          </a:p>
          <a:p>
            <a:pPr algn="ctr"/>
            <a:r>
              <a:rPr lang="it-IT" sz="14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Parco </a:t>
            </a:r>
            <a:r>
              <a:rPr lang="it-IT" sz="14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Naturale di </a:t>
            </a:r>
            <a:r>
              <a:rPr lang="it-IT" sz="1400" b="1" i="1" dirty="0" err="1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14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1400" b="1" i="1" dirty="0" err="1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14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  <a:endParaRPr lang="it-IT" sz="14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i="1" dirty="0" smtClean="0">
              <a:solidFill>
                <a:srgbClr val="92D050"/>
              </a:solidFill>
            </a:endParaRPr>
          </a:p>
          <a:p>
            <a:pPr algn="ctr"/>
            <a:r>
              <a:rPr lang="it-IT" sz="1050" dirty="0">
                <a:solidFill>
                  <a:srgbClr val="92D050"/>
                </a:solidFill>
              </a:rPr>
              <a:t> </a:t>
            </a:r>
            <a:r>
              <a:rPr lang="it-IT" sz="1600" b="1" dirty="0" smtClean="0">
                <a:solidFill>
                  <a:srgbClr val="92D050"/>
                </a:solidFill>
              </a:rPr>
              <a:t> </a:t>
            </a:r>
            <a:r>
              <a:rPr lang="it-IT" sz="16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</a:t>
            </a:r>
            <a:r>
              <a:rPr lang="it-IT" sz="16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2023</a:t>
            </a:r>
            <a:r>
              <a:rPr lang="it-IT" sz="1600" b="1" dirty="0">
                <a:solidFill>
                  <a:srgbClr val="FFC000"/>
                </a:solidFill>
                <a:latin typeface="Garamond" panose="02020404030301010803" pitchFamily="18" charset="0"/>
              </a:rPr>
              <a:t> 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51" y="175825"/>
            <a:ext cx="11566866" cy="2436746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107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609" y="0"/>
            <a:ext cx="9310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85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48" y="546462"/>
            <a:ext cx="11732380" cy="527957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3887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8062" y="0"/>
            <a:ext cx="8096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75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80" y="611331"/>
            <a:ext cx="11801104" cy="5310497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6606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81" y="421696"/>
            <a:ext cx="11874171" cy="5343377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7376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778" y="712987"/>
            <a:ext cx="11730020" cy="5278509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5940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680" y="0"/>
            <a:ext cx="30861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9168" y="0"/>
            <a:ext cx="3086100" cy="6858000"/>
          </a:xfrm>
          <a:prstGeom prst="rect">
            <a:avLst/>
          </a:prstGeom>
        </p:spPr>
      </p:pic>
      <p:sp useBgFill="1">
        <p:nvSpPr>
          <p:cNvPr id="4" name="Rettangolo 3"/>
          <p:cNvSpPr/>
          <p:nvPr/>
        </p:nvSpPr>
        <p:spPr>
          <a:xfrm>
            <a:off x="5329645" y="1345252"/>
            <a:ext cx="1370658" cy="471667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56°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FFC000"/>
                </a:solidFill>
                <a:latin typeface="Garamond" panose="02020404030301010803" pitchFamily="18" charset="0"/>
              </a:rPr>
              <a:t>“Dolomiti Patrimonio Mondiale UNESCO”</a:t>
            </a:r>
            <a:endParaRPr lang="it-IT" sz="105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050" b="1" i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05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DOBBIACO (BZ)</a:t>
            </a:r>
            <a:endParaRPr lang="it-IT" sz="1100" b="1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8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</a:t>
            </a:r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Pusteria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di 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</a:p>
          <a:p>
            <a:pPr algn="ctr"/>
            <a:endParaRPr lang="it-IT" sz="9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endParaRPr lang="it-IT" sz="800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b="1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r>
              <a:rPr lang="it-IT" sz="1100" b="1" dirty="0">
                <a:solidFill>
                  <a:srgbClr val="92D050"/>
                </a:solidFill>
              </a:rPr>
              <a:t> </a:t>
            </a:r>
            <a:r>
              <a:rPr lang="it-IT" sz="11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2023 </a:t>
            </a:r>
          </a:p>
        </p:txBody>
      </p:sp>
      <p:pic>
        <p:nvPicPr>
          <p:cNvPr id="5" name="Immagine 4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5505" y="669857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8755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897" y="636566"/>
            <a:ext cx="11725676" cy="5276554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9292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302" y="642427"/>
            <a:ext cx="11751353" cy="5288109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9535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 useBgFill="1">
        <p:nvSpPr>
          <p:cNvPr id="4" name="Rettangolo 3"/>
          <p:cNvSpPr/>
          <p:nvPr/>
        </p:nvSpPr>
        <p:spPr>
          <a:xfrm>
            <a:off x="10206445" y="1615217"/>
            <a:ext cx="1370658" cy="471667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56°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FFC000"/>
                </a:solidFill>
                <a:latin typeface="Garamond" panose="02020404030301010803" pitchFamily="18" charset="0"/>
              </a:rPr>
              <a:t>“Dolomiti Patrimonio Mondiale UNESCO”</a:t>
            </a:r>
            <a:endParaRPr lang="it-IT" sz="105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050" b="1" i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05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DOBBIACO (BZ)</a:t>
            </a:r>
            <a:endParaRPr lang="it-IT" sz="1100" b="1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8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</a:t>
            </a:r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Pusteria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di 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</a:p>
          <a:p>
            <a:pPr algn="ctr"/>
            <a:endParaRPr lang="it-IT" sz="9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endParaRPr lang="it-IT" sz="800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b="1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r>
              <a:rPr lang="it-IT" sz="1100" b="1" dirty="0">
                <a:solidFill>
                  <a:srgbClr val="92D050"/>
                </a:solidFill>
              </a:rPr>
              <a:t> </a:t>
            </a:r>
            <a:r>
              <a:rPr lang="it-IT" sz="11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2023 </a:t>
            </a:r>
          </a:p>
        </p:txBody>
      </p:sp>
      <p:pic>
        <p:nvPicPr>
          <p:cNvPr id="5" name="Immagine 4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2305" y="931114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080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" y="816428"/>
            <a:ext cx="11867849" cy="5340532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2280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446" y="536863"/>
            <a:ext cx="11792418" cy="5306588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2990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00" y="835799"/>
            <a:ext cx="11921562" cy="5364703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8991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25" y="979045"/>
            <a:ext cx="11816116" cy="5317252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86234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39" y="562989"/>
            <a:ext cx="11773067" cy="5297880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6637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913" y="646164"/>
            <a:ext cx="11781753" cy="5301789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0309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50" y="610439"/>
            <a:ext cx="11745029" cy="5285263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8941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07" y="425606"/>
            <a:ext cx="11904189" cy="5356885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0742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7013" y="0"/>
            <a:ext cx="7317987" cy="6858000"/>
          </a:xfrm>
          <a:prstGeom prst="rect">
            <a:avLst/>
          </a:prstGeom>
        </p:spPr>
      </p:pic>
      <p:sp useBgFill="1">
        <p:nvSpPr>
          <p:cNvPr id="4" name="Rettangolo 3"/>
          <p:cNvSpPr/>
          <p:nvPr/>
        </p:nvSpPr>
        <p:spPr>
          <a:xfrm>
            <a:off x="10328365" y="1545550"/>
            <a:ext cx="1370658" cy="471667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56°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FFC000"/>
                </a:solidFill>
                <a:latin typeface="Garamond" panose="02020404030301010803" pitchFamily="18" charset="0"/>
              </a:rPr>
              <a:t>“Dolomiti Patrimonio Mondiale UNESCO”</a:t>
            </a:r>
            <a:endParaRPr lang="it-IT" sz="105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050" b="1" i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05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DOBBIACO (BZ)</a:t>
            </a:r>
            <a:endParaRPr lang="it-IT" sz="1100" b="1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8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</a:t>
            </a:r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Pusteria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di 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</a:p>
          <a:p>
            <a:pPr algn="ctr"/>
            <a:endParaRPr lang="it-IT" sz="9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endParaRPr lang="it-IT" sz="800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b="1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r>
              <a:rPr lang="it-IT" sz="1100" b="1" dirty="0">
                <a:solidFill>
                  <a:srgbClr val="92D050"/>
                </a:solidFill>
              </a:rPr>
              <a:t> </a:t>
            </a:r>
            <a:r>
              <a:rPr lang="it-IT" sz="11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2023 </a:t>
            </a:r>
          </a:p>
        </p:txBody>
      </p:sp>
      <p:pic>
        <p:nvPicPr>
          <p:cNvPr id="3" name="Immagine 2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74225" y="861445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712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5777" y="13619"/>
            <a:ext cx="7363320" cy="6844381"/>
          </a:xfrm>
          <a:prstGeom prst="rect">
            <a:avLst/>
          </a:prstGeom>
        </p:spPr>
      </p:pic>
      <p:sp useBgFill="1">
        <p:nvSpPr>
          <p:cNvPr id="3" name="Rettangolo 2"/>
          <p:cNvSpPr/>
          <p:nvPr/>
        </p:nvSpPr>
        <p:spPr>
          <a:xfrm>
            <a:off x="10197736" y="1077471"/>
            <a:ext cx="1370658" cy="471667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56°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FFC000"/>
                </a:solidFill>
                <a:latin typeface="Garamond" panose="02020404030301010803" pitchFamily="18" charset="0"/>
              </a:rPr>
              <a:t>“Dolomiti Patrimonio Mondiale UNESCO”</a:t>
            </a:r>
            <a:endParaRPr lang="it-IT" sz="105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050" b="1" i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05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DOBBIACO (BZ)</a:t>
            </a:r>
            <a:endParaRPr lang="it-IT" sz="1100" b="1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8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</a:t>
            </a:r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Pusteria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di 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</a:p>
          <a:p>
            <a:pPr algn="ctr"/>
            <a:endParaRPr lang="it-IT" sz="9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endParaRPr lang="it-IT" sz="800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b="1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r>
              <a:rPr lang="it-IT" sz="1100" b="1" dirty="0">
                <a:solidFill>
                  <a:srgbClr val="92D050"/>
                </a:solidFill>
              </a:rPr>
              <a:t> </a:t>
            </a:r>
            <a:r>
              <a:rPr lang="it-IT" sz="11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2023 </a:t>
            </a: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3596" y="300352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9270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86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44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02" y="409079"/>
            <a:ext cx="11708687" cy="5268909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79329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690" y="103936"/>
            <a:ext cx="6624155" cy="662415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9101"/>
            <a:ext cx="4487751" cy="662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505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17" y="625902"/>
            <a:ext cx="11865487" cy="5339469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49207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53" y="810737"/>
            <a:ext cx="11841791" cy="5328806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41092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00" y="864942"/>
            <a:ext cx="11818096" cy="5318143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8227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544" y="143857"/>
            <a:ext cx="10669805" cy="6483366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46756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67" y="598885"/>
            <a:ext cx="11770707" cy="5296818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40388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8911" y="-8709"/>
            <a:ext cx="4622177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442" y="0"/>
            <a:ext cx="3086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192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045" y="0"/>
            <a:ext cx="70846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88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75" y="0"/>
            <a:ext cx="30861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413" y="0"/>
            <a:ext cx="3086100" cy="6858000"/>
          </a:xfrm>
          <a:prstGeom prst="rect">
            <a:avLst/>
          </a:prstGeom>
        </p:spPr>
      </p:pic>
      <p:sp useBgFill="1">
        <p:nvSpPr>
          <p:cNvPr id="4" name="Rettangolo 3"/>
          <p:cNvSpPr/>
          <p:nvPr/>
        </p:nvSpPr>
        <p:spPr>
          <a:xfrm>
            <a:off x="5207725" y="2141324"/>
            <a:ext cx="1370658" cy="471667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56°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FFC000"/>
                </a:solidFill>
                <a:latin typeface="Garamond" panose="02020404030301010803" pitchFamily="18" charset="0"/>
              </a:rPr>
              <a:t>“Dolomiti Patrimonio Mondiale UNESCO”</a:t>
            </a:r>
            <a:endParaRPr lang="it-IT" sz="105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050" b="1" i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05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DOBBIACO (BZ)</a:t>
            </a:r>
            <a:endParaRPr lang="it-IT" sz="1100" b="1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8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</a:t>
            </a:r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Pusteria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di 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</a:p>
          <a:p>
            <a:pPr algn="ctr"/>
            <a:endParaRPr lang="it-IT" sz="9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endParaRPr lang="it-IT" sz="800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b="1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r>
              <a:rPr lang="it-IT" sz="1100" b="1" dirty="0">
                <a:solidFill>
                  <a:srgbClr val="92D050"/>
                </a:solidFill>
              </a:rPr>
              <a:t> </a:t>
            </a:r>
            <a:r>
              <a:rPr lang="it-IT" sz="11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2023 </a:t>
            </a:r>
          </a:p>
        </p:txBody>
      </p:sp>
      <p:pic>
        <p:nvPicPr>
          <p:cNvPr id="5" name="Immagine 4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3585" y="1471045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72962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48" y="672292"/>
            <a:ext cx="11781751" cy="5301788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8449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96" y="689707"/>
            <a:ext cx="11781753" cy="5301789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32361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90" y="656828"/>
            <a:ext cx="11874171" cy="5343377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48784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70" y="763286"/>
            <a:ext cx="11773067" cy="5297880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3669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92" y="582359"/>
            <a:ext cx="11942896" cy="5374303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26015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29" y="584314"/>
            <a:ext cx="11919200" cy="5363640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94288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39" y="560143"/>
            <a:ext cx="11914858" cy="5361686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15343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63" y="346166"/>
            <a:ext cx="11829142" cy="5323114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14012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73" y="635503"/>
            <a:ext cx="11902209" cy="5355994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11935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89" y="498119"/>
            <a:ext cx="11859162" cy="5336623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86072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82" y="578451"/>
            <a:ext cx="11893522" cy="5352085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77507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71" y="606531"/>
            <a:ext cx="11773064" cy="5297879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2392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02" y="665536"/>
            <a:ext cx="11661296" cy="5247583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84216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25" y="486566"/>
            <a:ext cx="11846133" cy="5330760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09401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7138" y="0"/>
            <a:ext cx="6858000" cy="6858000"/>
          </a:xfrm>
          <a:prstGeom prst="rect">
            <a:avLst/>
          </a:prstGeom>
        </p:spPr>
      </p:pic>
      <p:sp useBgFill="1">
        <p:nvSpPr>
          <p:cNvPr id="3" name="Rettangolo 2"/>
          <p:cNvSpPr/>
          <p:nvPr/>
        </p:nvSpPr>
        <p:spPr>
          <a:xfrm>
            <a:off x="10058399" y="1623925"/>
            <a:ext cx="1370658" cy="471667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56°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FFC000"/>
                </a:solidFill>
                <a:latin typeface="Garamond" panose="02020404030301010803" pitchFamily="18" charset="0"/>
              </a:rPr>
              <a:t>“Dolomiti Patrimonio Mondiale UNESCO”</a:t>
            </a:r>
            <a:endParaRPr lang="it-IT" sz="105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050" b="1" i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05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DOBBIACO (BZ)</a:t>
            </a:r>
            <a:endParaRPr lang="it-IT" sz="1100" b="1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8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</a:t>
            </a:r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Pusteria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di 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</a:p>
          <a:p>
            <a:pPr algn="ctr"/>
            <a:endParaRPr lang="it-IT" sz="9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endParaRPr lang="it-IT" sz="800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b="1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r>
              <a:rPr lang="it-IT" sz="1100" b="1" dirty="0">
                <a:solidFill>
                  <a:srgbClr val="92D050"/>
                </a:solidFill>
              </a:rPr>
              <a:t> </a:t>
            </a:r>
            <a:r>
              <a:rPr lang="it-IT" sz="11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2023 </a:t>
            </a: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4259" y="965947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05281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74" y="577559"/>
            <a:ext cx="11895504" cy="5352977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66863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348" y="858188"/>
            <a:ext cx="11716989" cy="5272645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15660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17" y="555343"/>
            <a:ext cx="11809409" cy="5314234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26760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37" y="572589"/>
            <a:ext cx="11848493" cy="5331822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10906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99" y="835799"/>
            <a:ext cx="11805447" cy="531245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8388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914" y="715834"/>
            <a:ext cx="11762400" cy="5293080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88321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33" y="674246"/>
            <a:ext cx="11835467" cy="5325960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79637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0091" y="-1292"/>
            <a:ext cx="3510125" cy="685929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876" y="0"/>
            <a:ext cx="3086100" cy="6858000"/>
          </a:xfrm>
          <a:prstGeom prst="rect">
            <a:avLst/>
          </a:prstGeom>
        </p:spPr>
      </p:pic>
      <p:sp useBgFill="1">
        <p:nvSpPr>
          <p:cNvPr id="4" name="Rettangolo 3"/>
          <p:cNvSpPr/>
          <p:nvPr/>
        </p:nvSpPr>
        <p:spPr>
          <a:xfrm>
            <a:off x="5053705" y="2141324"/>
            <a:ext cx="1370658" cy="471667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56°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FFC000"/>
                </a:solidFill>
                <a:latin typeface="Garamond" panose="02020404030301010803" pitchFamily="18" charset="0"/>
              </a:rPr>
              <a:t>“Dolomiti Patrimonio Mondiale UNESCO”</a:t>
            </a:r>
            <a:endParaRPr lang="it-IT" sz="105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050" b="1" i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05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DOBBIACO (BZ)</a:t>
            </a:r>
            <a:endParaRPr lang="it-IT" sz="1100" b="1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8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</a:t>
            </a:r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Pusteria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di 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</a:p>
          <a:p>
            <a:pPr algn="ctr"/>
            <a:endParaRPr lang="it-IT" sz="9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endParaRPr lang="it-IT" sz="800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b="1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r>
              <a:rPr lang="it-IT" sz="1100" b="1" dirty="0">
                <a:solidFill>
                  <a:srgbClr val="92D050"/>
                </a:solidFill>
              </a:rPr>
              <a:t> </a:t>
            </a:r>
            <a:r>
              <a:rPr lang="it-IT" sz="11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2023 </a:t>
            </a:r>
          </a:p>
        </p:txBody>
      </p:sp>
      <p:pic>
        <p:nvPicPr>
          <p:cNvPr id="5" name="Immagine 4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9565" y="1453628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9753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656" y="737159"/>
            <a:ext cx="11618247" cy="522821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27866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605" y="601731"/>
            <a:ext cx="11725676" cy="5276554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78194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17" y="987613"/>
            <a:ext cx="11841696" cy="5073553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21048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8434" y="0"/>
            <a:ext cx="7285115" cy="6827194"/>
          </a:xfrm>
          <a:prstGeom prst="rect">
            <a:avLst/>
          </a:prstGeom>
        </p:spPr>
      </p:pic>
      <p:sp useBgFill="1">
        <p:nvSpPr>
          <p:cNvPr id="3" name="Rettangolo 2"/>
          <p:cNvSpPr/>
          <p:nvPr/>
        </p:nvSpPr>
        <p:spPr>
          <a:xfrm>
            <a:off x="10206445" y="1615217"/>
            <a:ext cx="1370658" cy="471667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56°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FFC000"/>
                </a:solidFill>
                <a:latin typeface="Garamond" panose="02020404030301010803" pitchFamily="18" charset="0"/>
              </a:rPr>
              <a:t>“Dolomiti Patrimonio Mondiale UNESCO”</a:t>
            </a:r>
            <a:endParaRPr lang="it-IT" sz="105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050" b="1" i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05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DOBBIACO (BZ)</a:t>
            </a:r>
            <a:endParaRPr lang="it-IT" sz="1100" b="1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8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</a:t>
            </a:r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Pusteria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di 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</a:p>
          <a:p>
            <a:pPr algn="ctr"/>
            <a:endParaRPr lang="it-IT" sz="9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endParaRPr lang="it-IT" sz="800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b="1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r>
              <a:rPr lang="it-IT" sz="1100" b="1" dirty="0">
                <a:solidFill>
                  <a:srgbClr val="92D050"/>
                </a:solidFill>
              </a:rPr>
              <a:t> </a:t>
            </a:r>
            <a:r>
              <a:rPr lang="it-IT" sz="11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2023 </a:t>
            </a: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2305" y="957239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35932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4561" y="0"/>
            <a:ext cx="30861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6515" y="0"/>
            <a:ext cx="30861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470" y="0"/>
            <a:ext cx="3086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935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377" y="200296"/>
            <a:ext cx="11344069" cy="6449789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ttangolo 1"/>
          <p:cNvSpPr/>
          <p:nvPr/>
        </p:nvSpPr>
        <p:spPr>
          <a:xfrm>
            <a:off x="6200503" y="5294813"/>
            <a:ext cx="599149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RightFacing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7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Arrivederci</a:t>
            </a:r>
            <a:endParaRPr lang="it-IT" sz="7200" b="1" dirty="0">
              <a:ln/>
              <a:solidFill>
                <a:srgbClr val="FFC000"/>
              </a:solidFill>
            </a:endParaRPr>
          </a:p>
        </p:txBody>
      </p:sp>
      <p:pic>
        <p:nvPicPr>
          <p:cNvPr id="5" name="Immagine 4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0503" y="5886994"/>
            <a:ext cx="1002150" cy="860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79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394" y="0"/>
            <a:ext cx="6858000" cy="6858000"/>
          </a:xfrm>
          <a:prstGeom prst="rect">
            <a:avLst/>
          </a:prstGeom>
        </p:spPr>
      </p:pic>
      <p:sp useBgFill="1">
        <p:nvSpPr>
          <p:cNvPr id="3" name="Rettangolo 2"/>
          <p:cNvSpPr/>
          <p:nvPr/>
        </p:nvSpPr>
        <p:spPr>
          <a:xfrm>
            <a:off x="10206445" y="1615217"/>
            <a:ext cx="1370658" cy="471667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56°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FFC000"/>
                </a:solidFill>
                <a:latin typeface="Garamond" panose="02020404030301010803" pitchFamily="18" charset="0"/>
              </a:rPr>
              <a:t>“Dolomiti Patrimonio Mondiale UNESCO”</a:t>
            </a:r>
            <a:endParaRPr lang="it-IT" sz="105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050" b="1" i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05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DOBBIACO (BZ)</a:t>
            </a:r>
            <a:endParaRPr lang="it-IT" sz="1100" b="1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8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</a:t>
            </a:r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Pusteria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di 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</a:p>
          <a:p>
            <a:pPr algn="ctr"/>
            <a:endParaRPr lang="it-IT" sz="9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endParaRPr lang="it-IT" sz="800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b="1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r>
              <a:rPr lang="it-IT" sz="1100" b="1" dirty="0">
                <a:solidFill>
                  <a:srgbClr val="92D050"/>
                </a:solidFill>
              </a:rPr>
              <a:t> </a:t>
            </a:r>
            <a:r>
              <a:rPr lang="it-IT" sz="11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2023 </a:t>
            </a: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2305" y="957239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016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13" y="802027"/>
            <a:ext cx="11745029" cy="5285263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8948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87" y="940527"/>
            <a:ext cx="11825675" cy="5321554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53193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Damascato</Template>
  <TotalTime>383</TotalTime>
  <Words>373</Words>
  <Application>Microsoft Office PowerPoint</Application>
  <PresentationFormat>Widescreen</PresentationFormat>
  <Paragraphs>169</Paragraphs>
  <Slides>64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64</vt:i4>
      </vt:variant>
    </vt:vector>
  </HeadingPairs>
  <TitlesOfParts>
    <vt:vector size="70" baseType="lpstr">
      <vt:lpstr>Arial</vt:lpstr>
      <vt:lpstr>Bookman Old Style</vt:lpstr>
      <vt:lpstr>Garamond</vt:lpstr>
      <vt:lpstr>Rockwell</vt:lpstr>
      <vt:lpstr>Times New Roman</vt:lpstr>
      <vt:lpstr>Damask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carrer</dc:creator>
  <cp:lastModifiedBy>francesco carrer</cp:lastModifiedBy>
  <cp:revision>23</cp:revision>
  <dcterms:created xsi:type="dcterms:W3CDTF">2023-02-14T17:13:50Z</dcterms:created>
  <dcterms:modified xsi:type="dcterms:W3CDTF">2023-02-15T21:52:00Z</dcterms:modified>
</cp:coreProperties>
</file>