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69" r:id="rId2"/>
    <p:sldId id="372" r:id="rId3"/>
    <p:sldId id="434" r:id="rId4"/>
    <p:sldId id="430" r:id="rId5"/>
    <p:sldId id="431" r:id="rId6"/>
    <p:sldId id="432" r:id="rId7"/>
    <p:sldId id="433" r:id="rId8"/>
    <p:sldId id="373" r:id="rId9"/>
    <p:sldId id="435" r:id="rId10"/>
    <p:sldId id="436" r:id="rId11"/>
    <p:sldId id="437" r:id="rId12"/>
    <p:sldId id="438" r:id="rId13"/>
    <p:sldId id="439" r:id="rId14"/>
    <p:sldId id="443" r:id="rId15"/>
    <p:sldId id="382" r:id="rId16"/>
    <p:sldId id="441" r:id="rId17"/>
    <p:sldId id="440" r:id="rId18"/>
    <p:sldId id="442" r:id="rId19"/>
    <p:sldId id="444" r:id="rId20"/>
    <p:sldId id="448" r:id="rId21"/>
    <p:sldId id="449" r:id="rId22"/>
    <p:sldId id="445" r:id="rId23"/>
    <p:sldId id="451" r:id="rId24"/>
    <p:sldId id="466" r:id="rId25"/>
    <p:sldId id="465" r:id="rId26"/>
    <p:sldId id="472" r:id="rId27"/>
    <p:sldId id="473" r:id="rId28"/>
    <p:sldId id="474" r:id="rId29"/>
    <p:sldId id="475" r:id="rId30"/>
    <p:sldId id="476" r:id="rId31"/>
    <p:sldId id="452" r:id="rId32"/>
    <p:sldId id="453" r:id="rId33"/>
    <p:sldId id="450" r:id="rId34"/>
    <p:sldId id="274" r:id="rId35"/>
    <p:sldId id="392" r:id="rId36"/>
    <p:sldId id="458" r:id="rId37"/>
    <p:sldId id="457" r:id="rId38"/>
    <p:sldId id="455" r:id="rId39"/>
    <p:sldId id="456" r:id="rId40"/>
    <p:sldId id="404" r:id="rId41"/>
    <p:sldId id="459" r:id="rId42"/>
    <p:sldId id="464" r:id="rId43"/>
    <p:sldId id="468" r:id="rId44"/>
    <p:sldId id="469" r:id="rId45"/>
    <p:sldId id="470" r:id="rId46"/>
    <p:sldId id="460" r:id="rId47"/>
    <p:sldId id="461" r:id="rId48"/>
    <p:sldId id="414" r:id="rId49"/>
    <p:sldId id="462" r:id="rId50"/>
    <p:sldId id="467" r:id="rId51"/>
    <p:sldId id="471" r:id="rId52"/>
    <p:sldId id="463" r:id="rId53"/>
    <p:sldId id="370" r:id="rId5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1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98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2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2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7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69953" y="2828741"/>
            <a:ext cx="5534664" cy="4016484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56°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Dolomiti Patrimonio Mondiale UNESCO</a:t>
            </a:r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400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DOBBIACO (BZ)</a:t>
            </a: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Pusteria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Naturale di 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  <a:endParaRPr lang="it-IT" sz="14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i="1" dirty="0" smtClean="0">
              <a:solidFill>
                <a:srgbClr val="92D050"/>
              </a:solidFill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</a:rPr>
              <a:t> 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</a:t>
            </a:r>
            <a:r>
              <a:rPr lang="it-IT" sz="16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2023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175825"/>
            <a:ext cx="11566866" cy="243674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8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7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0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87" y="0"/>
            <a:ext cx="9144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6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1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5329645" y="134525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505" y="66985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1625" y="857250"/>
            <a:ext cx="6858000" cy="514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9403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5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0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2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6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25505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791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2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31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" y="269965"/>
            <a:ext cx="10328366" cy="6393750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28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8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4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1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5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23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453" y="0"/>
            <a:ext cx="914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3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07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71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5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4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1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9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3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3111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8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5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9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6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5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80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99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1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85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2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10328365" y="1545550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3" name="Immagin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86144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2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8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52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0200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178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65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5330655" y="2141324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515" y="147104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93025" y="857250"/>
            <a:ext cx="6858000" cy="5143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6699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6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0" y="870634"/>
            <a:ext cx="11824798" cy="5321159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511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6257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464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0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2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6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6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327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2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68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538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8" y="0"/>
            <a:ext cx="30861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55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0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21" y="0"/>
            <a:ext cx="30861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916" y="0"/>
            <a:ext cx="30861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830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3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10058399" y="1623925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259" y="96594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381" y="0"/>
            <a:ext cx="51435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91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8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0" y="985800"/>
            <a:ext cx="11568876" cy="5205994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715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31891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660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04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17" y="537754"/>
            <a:ext cx="11538858" cy="5192486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788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1" y="852013"/>
            <a:ext cx="11629713" cy="4982729"/>
          </a:xfrm>
          <a:prstGeom prst="rect">
            <a:avLst/>
          </a:prstGeom>
          <a:ln w="38100" cap="sq">
            <a:solidFill>
              <a:schemeClr val="tx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384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8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4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7" y="200296"/>
            <a:ext cx="11344069" cy="6449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/>
              <a:solidFill>
                <a:srgbClr val="FFC000"/>
              </a:solidFill>
            </a:endParaRP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503" y="5886994"/>
            <a:ext cx="1002150" cy="8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7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1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3480" y="857250"/>
            <a:ext cx="6858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8632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57239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1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94" y="-87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0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433</TotalTime>
  <Words>262</Words>
  <Application>Microsoft Office PowerPoint</Application>
  <PresentationFormat>Widescreen</PresentationFormat>
  <Paragraphs>118</Paragraphs>
  <Slides>53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9" baseType="lpstr">
      <vt:lpstr>Arial</vt:lpstr>
      <vt:lpstr>Bookman Old Style</vt:lpstr>
      <vt:lpstr>Garamond</vt:lpstr>
      <vt:lpstr>Rockwell</vt:lpstr>
      <vt:lpstr>Times New Roman</vt:lpstr>
      <vt:lpstr>Damask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28</cp:revision>
  <dcterms:created xsi:type="dcterms:W3CDTF">2023-02-14T17:13:50Z</dcterms:created>
  <dcterms:modified xsi:type="dcterms:W3CDTF">2023-03-09T07:53:58Z</dcterms:modified>
</cp:coreProperties>
</file>