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69" r:id="rId2"/>
    <p:sldId id="372" r:id="rId3"/>
    <p:sldId id="430" r:id="rId4"/>
    <p:sldId id="437" r:id="rId5"/>
    <p:sldId id="373" r:id="rId6"/>
    <p:sldId id="431" r:id="rId7"/>
    <p:sldId id="432" r:id="rId8"/>
    <p:sldId id="433" r:id="rId9"/>
    <p:sldId id="436" r:id="rId10"/>
    <p:sldId id="502" r:id="rId11"/>
    <p:sldId id="439" r:id="rId12"/>
    <p:sldId id="381" r:id="rId13"/>
    <p:sldId id="501" r:id="rId14"/>
    <p:sldId id="383" r:id="rId15"/>
    <p:sldId id="273" r:id="rId16"/>
    <p:sldId id="391" r:id="rId17"/>
    <p:sldId id="500" r:id="rId18"/>
    <p:sldId id="274" r:id="rId19"/>
    <p:sldId id="443" r:id="rId20"/>
    <p:sldId id="444" r:id="rId21"/>
    <p:sldId id="442" r:id="rId22"/>
    <p:sldId id="392" r:id="rId23"/>
    <p:sldId id="440" r:id="rId24"/>
    <p:sldId id="441" r:id="rId25"/>
    <p:sldId id="448" r:id="rId26"/>
    <p:sldId id="449" r:id="rId27"/>
    <p:sldId id="446" r:id="rId28"/>
    <p:sldId id="447" r:id="rId29"/>
    <p:sldId id="402" r:id="rId30"/>
    <p:sldId id="445" r:id="rId31"/>
    <p:sldId id="450" r:id="rId32"/>
    <p:sldId id="451" r:id="rId33"/>
    <p:sldId id="403" r:id="rId34"/>
    <p:sldId id="414" r:id="rId35"/>
    <p:sldId id="415" r:id="rId36"/>
    <p:sldId id="416" r:id="rId37"/>
    <p:sldId id="417" r:id="rId38"/>
    <p:sldId id="454" r:id="rId39"/>
    <p:sldId id="455" r:id="rId40"/>
    <p:sldId id="456" r:id="rId41"/>
    <p:sldId id="428" r:id="rId42"/>
    <p:sldId id="424" r:id="rId43"/>
    <p:sldId id="452" r:id="rId44"/>
    <p:sldId id="453" r:id="rId45"/>
    <p:sldId id="462" r:id="rId46"/>
    <p:sldId id="463" r:id="rId47"/>
    <p:sldId id="457" r:id="rId48"/>
    <p:sldId id="458" r:id="rId49"/>
    <p:sldId id="459" r:id="rId50"/>
    <p:sldId id="460" r:id="rId51"/>
    <p:sldId id="464" r:id="rId52"/>
    <p:sldId id="469" r:id="rId53"/>
    <p:sldId id="470" r:id="rId54"/>
    <p:sldId id="465" r:id="rId55"/>
    <p:sldId id="466" r:id="rId56"/>
    <p:sldId id="467" r:id="rId57"/>
    <p:sldId id="468" r:id="rId58"/>
    <p:sldId id="471" r:id="rId59"/>
    <p:sldId id="476" r:id="rId60"/>
    <p:sldId id="477" r:id="rId61"/>
    <p:sldId id="472" r:id="rId62"/>
    <p:sldId id="473" r:id="rId63"/>
    <p:sldId id="474" r:id="rId64"/>
    <p:sldId id="475" r:id="rId65"/>
    <p:sldId id="478" r:id="rId66"/>
    <p:sldId id="484" r:id="rId67"/>
    <p:sldId id="481" r:id="rId68"/>
    <p:sldId id="482" r:id="rId69"/>
    <p:sldId id="483" r:id="rId70"/>
    <p:sldId id="479" r:id="rId71"/>
    <p:sldId id="480" r:id="rId72"/>
    <p:sldId id="485" r:id="rId73"/>
    <p:sldId id="490" r:id="rId74"/>
    <p:sldId id="491" r:id="rId75"/>
    <p:sldId id="486" r:id="rId76"/>
    <p:sldId id="494" r:id="rId77"/>
    <p:sldId id="487" r:id="rId78"/>
    <p:sldId id="488" r:id="rId79"/>
    <p:sldId id="489" r:id="rId80"/>
    <p:sldId id="492" r:id="rId81"/>
    <p:sldId id="499" r:id="rId82"/>
    <p:sldId id="497" r:id="rId83"/>
    <p:sldId id="498" r:id="rId84"/>
    <p:sldId id="495" r:id="rId85"/>
    <p:sldId id="493" r:id="rId86"/>
    <p:sldId id="496" r:id="rId87"/>
    <p:sldId id="370" r:id="rId8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0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11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598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51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27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82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32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52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9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65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7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9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0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FE1A-73E0-40E3-8D4A-28B2608AE354}" type="datetimeFigureOut">
              <a:rPr lang="it-IT" smtClean="0"/>
              <a:t>09/03/2023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D890-C2F1-4F01-A558-8E1AF42BC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29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69953" y="2828741"/>
            <a:ext cx="5534664" cy="4016484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CLUB </a:t>
            </a:r>
            <a:r>
              <a:rPr lang="it-IT" altLang="it-IT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Garamond" panose="020204040303010108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56°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“</a:t>
            </a:r>
            <a:r>
              <a:rPr lang="it-IT" sz="2000" b="1" dirty="0">
                <a:solidFill>
                  <a:srgbClr val="FFC000"/>
                </a:solidFill>
                <a:latin typeface="Garamond" panose="02020404030301010803" pitchFamily="18" charset="0"/>
              </a:rPr>
              <a:t>Dolomiti Patrimonio Mondiale UNESCO</a:t>
            </a:r>
            <a:r>
              <a:rPr lang="it-IT" sz="2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”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400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DOBBIACO (BZ)</a:t>
            </a: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Pusteria</a:t>
            </a:r>
          </a:p>
          <a:p>
            <a:pPr algn="ctr"/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Parco 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Naturale di 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1400" b="1" i="1" dirty="0" err="1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14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  <a:endParaRPr lang="it-IT" sz="14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i="1" dirty="0" smtClean="0">
              <a:solidFill>
                <a:srgbClr val="92D050"/>
              </a:solidFill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</a:rPr>
              <a:t> 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</a:t>
            </a:r>
            <a:r>
              <a:rPr lang="it-IT" sz="16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2023</a:t>
            </a:r>
            <a:r>
              <a:rPr lang="it-IT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 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175825"/>
            <a:ext cx="11566866" cy="243674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8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4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4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7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98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52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35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31114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8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6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2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2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3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0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ttangolo 3"/>
          <p:cNvSpPr/>
          <p:nvPr/>
        </p:nvSpPr>
        <p:spPr>
          <a:xfrm>
            <a:off x="10328365" y="1545550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3" name="Immagin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225" y="861445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2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85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5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9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5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5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8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41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7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94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10197736" y="1077471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3596" y="300352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5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7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60" y="0"/>
            <a:ext cx="9144000" cy="6858000"/>
          </a:xfrm>
          <a:prstGeom prst="rect">
            <a:avLst/>
          </a:prstGeom>
        </p:spPr>
      </p:pic>
      <p:sp useBgFill="1">
        <p:nvSpPr>
          <p:cNvPr id="3" name="Rettangolo 2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57239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85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7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9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4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6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7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4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10058399" y="1623925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259" y="965947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3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8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3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6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4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6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76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1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6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66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9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9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0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8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10206445" y="1615217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305" y="957239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3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8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35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31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7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41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6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26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9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60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3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3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ttangolo 2"/>
          <p:cNvSpPr/>
          <p:nvPr/>
        </p:nvSpPr>
        <p:spPr>
          <a:xfrm>
            <a:off x="5373187" y="1475880"/>
            <a:ext cx="1370658" cy="471667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56°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insegnanti</a:t>
            </a:r>
          </a:p>
          <a:p>
            <a:pPr algn="ctr"/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400" b="1" dirty="0">
                <a:solidFill>
                  <a:srgbClr val="FFC000"/>
                </a:solidFill>
                <a:latin typeface="Garamond" panose="02020404030301010803" pitchFamily="18" charset="0"/>
              </a:rPr>
              <a:t>“Dolomiti Patrimonio Mondiale UNESCO”</a:t>
            </a:r>
            <a:endParaRPr lang="it-IT" sz="105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050" b="1" i="1" dirty="0">
                <a:solidFill>
                  <a:srgbClr val="92D050"/>
                </a:solidFill>
                <a:latin typeface="Garamond" panose="02020404030301010803" pitchFamily="18" charset="0"/>
              </a:rPr>
              <a:t>Un racconto di paesaggi, uomini e rocce</a:t>
            </a:r>
            <a:endParaRPr lang="it-IT" sz="105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1600" b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DOBBIACO (BZ)</a:t>
            </a:r>
            <a:endParaRPr lang="it-IT" sz="1100" b="1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endParaRPr lang="it-IT" sz="8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Val </a:t>
            </a:r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Pusteria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delle Tre Cime </a:t>
            </a:r>
          </a:p>
          <a:p>
            <a:pPr algn="ctr"/>
            <a:r>
              <a:rPr lang="it-IT" sz="900" b="1" i="1" dirty="0">
                <a:solidFill>
                  <a:srgbClr val="92D050"/>
                </a:solidFill>
                <a:latin typeface="Garamond" panose="02020404030301010803" pitchFamily="18" charset="0"/>
              </a:rPr>
              <a:t>Parco Naturale di 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Fanes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</a:t>
            </a:r>
            <a:r>
              <a:rPr lang="it-IT" sz="900" b="1" i="1" dirty="0" err="1" smtClean="0">
                <a:solidFill>
                  <a:srgbClr val="92D050"/>
                </a:solidFill>
                <a:latin typeface="Garamond" panose="02020404030301010803" pitchFamily="18" charset="0"/>
              </a:rPr>
              <a:t>Sennes</a:t>
            </a:r>
            <a:r>
              <a:rPr lang="it-IT" sz="900" b="1" i="1" dirty="0" smtClean="0">
                <a:solidFill>
                  <a:srgbClr val="92D050"/>
                </a:solidFill>
                <a:latin typeface="Garamond" panose="02020404030301010803" pitchFamily="18" charset="0"/>
              </a:rPr>
              <a:t>-Braies</a:t>
            </a:r>
          </a:p>
          <a:p>
            <a:pPr algn="ctr"/>
            <a:endParaRPr lang="it-IT" sz="900" i="1" dirty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endParaRPr lang="it-IT" sz="800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800" b="1" dirty="0">
                <a:solidFill>
                  <a:srgbClr val="92D050"/>
                </a:solidFill>
                <a:latin typeface="Garamond" panose="02020404030301010803" pitchFamily="18" charset="0"/>
              </a:rPr>
              <a:t> </a:t>
            </a:r>
            <a:r>
              <a:rPr lang="it-IT" sz="1100" b="1" dirty="0">
                <a:solidFill>
                  <a:srgbClr val="92D050"/>
                </a:solidFill>
                <a:latin typeface="Garamond" panose="02020404030301010803" pitchFamily="18" charset="0"/>
              </a:rPr>
              <a:t> </a:t>
            </a:r>
            <a:r>
              <a:rPr lang="it-IT" sz="1100" b="1" dirty="0">
                <a:solidFill>
                  <a:srgbClr val="92D050"/>
                </a:solidFill>
              </a:rPr>
              <a:t> </a:t>
            </a:r>
            <a:r>
              <a:rPr lang="it-IT" sz="1100" b="1" dirty="0">
                <a:solidFill>
                  <a:srgbClr val="FFC000"/>
                </a:solidFill>
                <a:latin typeface="Garamond" panose="02020404030301010803" pitchFamily="18" charset="0"/>
              </a:rPr>
              <a:t>8-12 febbraio 2023 </a:t>
            </a:r>
          </a:p>
        </p:txBody>
      </p:sp>
      <p:pic>
        <p:nvPicPr>
          <p:cNvPr id="4" name="Immagin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047" y="826611"/>
            <a:ext cx="878938" cy="77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03217" y="857251"/>
            <a:ext cx="6857999" cy="5143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62251" y="85725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168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9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03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76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79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03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854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1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50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0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5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6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2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6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8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68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16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1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4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8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3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2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08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2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143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8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1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3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355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28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3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86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0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7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1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998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67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8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233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3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8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0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8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4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74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8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2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81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1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1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993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2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83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6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08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7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4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54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22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6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46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9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03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7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759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84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7" y="200296"/>
            <a:ext cx="11344069" cy="644978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6200503" y="5294813"/>
            <a:ext cx="59914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Arrivederci</a:t>
            </a:r>
            <a:endParaRPr lang="it-IT" sz="7200" b="1" dirty="0">
              <a:ln/>
              <a:solidFill>
                <a:srgbClr val="FFC000"/>
              </a:solidFill>
            </a:endParaRPr>
          </a:p>
        </p:txBody>
      </p:sp>
      <p:pic>
        <p:nvPicPr>
          <p:cNvPr id="5" name="Immagin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503" y="5886994"/>
            <a:ext cx="1002150" cy="86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1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2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412</TotalTime>
  <Words>299</Words>
  <Application>Microsoft Office PowerPoint</Application>
  <PresentationFormat>Widescreen</PresentationFormat>
  <Paragraphs>135</Paragraphs>
  <Slides>87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3" baseType="lpstr">
      <vt:lpstr>Arial</vt:lpstr>
      <vt:lpstr>Bookman Old Style</vt:lpstr>
      <vt:lpstr>Garamond</vt:lpstr>
      <vt:lpstr>Rockwell</vt:lpstr>
      <vt:lpstr>Times New Roman</vt:lpstr>
      <vt:lpstr>Damask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29</cp:revision>
  <dcterms:created xsi:type="dcterms:W3CDTF">2023-02-14T17:13:50Z</dcterms:created>
  <dcterms:modified xsi:type="dcterms:W3CDTF">2023-03-09T07:01:23Z</dcterms:modified>
</cp:coreProperties>
</file>