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9" r:id="rId3"/>
    <p:sldMasterId id="2147483702" r:id="rId4"/>
    <p:sldMasterId id="2147483715" r:id="rId5"/>
    <p:sldMasterId id="2147483732" r:id="rId6"/>
    <p:sldMasterId id="2147483745" r:id="rId7"/>
    <p:sldMasterId id="2147483782" r:id="rId8"/>
    <p:sldMasterId id="2147483794" r:id="rId9"/>
    <p:sldMasterId id="2147483833" r:id="rId10"/>
    <p:sldMasterId id="2147483846" r:id="rId11"/>
    <p:sldMasterId id="2147483859" r:id="rId12"/>
    <p:sldMasterId id="2147483871" r:id="rId13"/>
    <p:sldMasterId id="2147483885" r:id="rId14"/>
    <p:sldMasterId id="2147483913" r:id="rId15"/>
  </p:sldMasterIdLst>
  <p:notesMasterIdLst>
    <p:notesMasterId r:id="rId90"/>
  </p:notesMasterIdLst>
  <p:handoutMasterIdLst>
    <p:handoutMasterId r:id="rId91"/>
  </p:handoutMasterIdLst>
  <p:sldIdLst>
    <p:sldId id="669" r:id="rId16"/>
    <p:sldId id="686" r:id="rId17"/>
    <p:sldId id="667" r:id="rId18"/>
    <p:sldId id="623" r:id="rId19"/>
    <p:sldId id="625" r:id="rId20"/>
    <p:sldId id="626" r:id="rId21"/>
    <p:sldId id="630" r:id="rId22"/>
    <p:sldId id="629" r:id="rId23"/>
    <p:sldId id="444" r:id="rId24"/>
    <p:sldId id="445" r:id="rId25"/>
    <p:sldId id="446" r:id="rId26"/>
    <p:sldId id="447" r:id="rId27"/>
    <p:sldId id="671" r:id="rId28"/>
    <p:sldId id="631" r:id="rId29"/>
    <p:sldId id="673" r:id="rId30"/>
    <p:sldId id="632" r:id="rId31"/>
    <p:sldId id="633" r:id="rId32"/>
    <p:sldId id="439" r:id="rId33"/>
    <p:sldId id="587" r:id="rId34"/>
    <p:sldId id="614" r:id="rId35"/>
    <p:sldId id="379" r:id="rId36"/>
    <p:sldId id="454" r:id="rId37"/>
    <p:sldId id="385" r:id="rId38"/>
    <p:sldId id="672" r:id="rId39"/>
    <p:sldId id="675" r:id="rId40"/>
    <p:sldId id="452" r:id="rId41"/>
    <p:sldId id="636" r:id="rId42"/>
    <p:sldId id="386" r:id="rId43"/>
    <p:sldId id="638" r:id="rId44"/>
    <p:sldId id="639" r:id="rId45"/>
    <p:sldId id="640" r:id="rId46"/>
    <p:sldId id="647" r:id="rId47"/>
    <p:sldId id="648" r:id="rId48"/>
    <p:sldId id="649" r:id="rId49"/>
    <p:sldId id="653" r:id="rId50"/>
    <p:sldId id="651" r:id="rId51"/>
    <p:sldId id="655" r:id="rId52"/>
    <p:sldId id="676" r:id="rId53"/>
    <p:sldId id="654" r:id="rId54"/>
    <p:sldId id="652" r:id="rId55"/>
    <p:sldId id="656" r:id="rId56"/>
    <p:sldId id="462" r:id="rId57"/>
    <p:sldId id="479" r:id="rId58"/>
    <p:sldId id="427" r:id="rId59"/>
    <p:sldId id="465" r:id="rId60"/>
    <p:sldId id="391" r:id="rId61"/>
    <p:sldId id="557" r:id="rId62"/>
    <p:sldId id="661" r:id="rId63"/>
    <p:sldId id="615" r:id="rId64"/>
    <p:sldId id="409" r:id="rId65"/>
    <p:sldId id="580" r:id="rId66"/>
    <p:sldId id="366" r:id="rId67"/>
    <p:sldId id="581" r:id="rId68"/>
    <p:sldId id="467" r:id="rId69"/>
    <p:sldId id="468" r:id="rId70"/>
    <p:sldId id="470" r:id="rId71"/>
    <p:sldId id="658" r:id="rId72"/>
    <p:sldId id="659" r:id="rId73"/>
    <p:sldId id="662" r:id="rId74"/>
    <p:sldId id="513" r:id="rId75"/>
    <p:sldId id="434" r:id="rId76"/>
    <p:sldId id="683" r:id="rId77"/>
    <p:sldId id="666" r:id="rId78"/>
    <p:sldId id="688" r:id="rId79"/>
    <p:sldId id="545" r:id="rId80"/>
    <p:sldId id="588" r:id="rId81"/>
    <p:sldId id="589" r:id="rId82"/>
    <p:sldId id="590" r:id="rId83"/>
    <p:sldId id="665" r:id="rId84"/>
    <p:sldId id="685" r:id="rId85"/>
    <p:sldId id="677" r:id="rId86"/>
    <p:sldId id="593" r:id="rId87"/>
    <p:sldId id="681" r:id="rId88"/>
    <p:sldId id="678" r:id="rId89"/>
  </p:sldIdLst>
  <p:sldSz cx="9144000" cy="6858000" type="screen4x3"/>
  <p:notesSz cx="6858000" cy="9144000"/>
  <p:defaultTextStyle>
    <a:defPPr>
      <a:defRPr lang="de-DE"/>
    </a:defPPr>
    <a:lvl1pPr algn="ctr" rtl="0" fontAlgn="base">
      <a:spcBef>
        <a:spcPct val="0"/>
      </a:spcBef>
      <a:spcAft>
        <a:spcPct val="0"/>
      </a:spcAft>
      <a:defRPr b="1"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b="1"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b="1"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b="1"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CD4A4"/>
    <a:srgbClr val="F1AE80"/>
    <a:srgbClr val="65CEF4"/>
    <a:srgbClr val="FEFE65"/>
    <a:srgbClr val="CCA633"/>
    <a:srgbClr val="D7A3ED"/>
    <a:srgbClr val="B1B2E4"/>
    <a:srgbClr val="44E9FC"/>
    <a:srgbClr val="FBDDA0"/>
    <a:srgbClr val="BE87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23" autoAdjust="0"/>
    <p:restoredTop sz="93927" autoAdjust="0"/>
  </p:normalViewPr>
  <p:slideViewPr>
    <p:cSldViewPr>
      <p:cViewPr varScale="1">
        <p:scale>
          <a:sx n="109" d="100"/>
          <a:sy n="109" d="100"/>
        </p:scale>
        <p:origin x="1722" y="10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slide" Target="slides/slide53.xml"/><Relationship Id="rId76" Type="http://schemas.openxmlformats.org/officeDocument/2006/relationships/slide" Target="slides/slide61.xml"/><Relationship Id="rId84" Type="http://schemas.openxmlformats.org/officeDocument/2006/relationships/slide" Target="slides/slide69.xml"/><Relationship Id="rId89" Type="http://schemas.openxmlformats.org/officeDocument/2006/relationships/slide" Target="slides/slide74.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87" Type="http://schemas.openxmlformats.org/officeDocument/2006/relationships/slide" Target="slides/slide72.xml"/><Relationship Id="rId5" Type="http://schemas.openxmlformats.org/officeDocument/2006/relationships/slideMaster" Target="slideMasters/slideMaster5.xml"/><Relationship Id="rId61" Type="http://schemas.openxmlformats.org/officeDocument/2006/relationships/slide" Target="slides/slide46.xml"/><Relationship Id="rId82" Type="http://schemas.openxmlformats.org/officeDocument/2006/relationships/slide" Target="slides/slide67.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B10B0A8-96E4-4060-95C2-AAED48A6DC82}" type="datetimeFigureOut">
              <a:rPr lang="it-IT" smtClean="0"/>
              <a:t>13/02/2023</a:t>
            </a:fld>
            <a:endParaRPr lang="it-IT"/>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CABD91-7741-43ED-A448-293F09558F20}" type="slidenum">
              <a:rPr lang="it-IT" smtClean="0"/>
              <a:t>‹N›</a:t>
            </a:fld>
            <a:endParaRPr lang="it-IT"/>
          </a:p>
        </p:txBody>
      </p:sp>
    </p:spTree>
    <p:extLst>
      <p:ext uri="{BB962C8B-B14F-4D97-AF65-F5344CB8AC3E}">
        <p14:creationId xmlns:p14="http://schemas.microsoft.com/office/powerpoint/2010/main" val="233952228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53B7A3-99E7-4BAA-A060-E0F6E10DBE61}" type="datetimeFigureOut">
              <a:rPr lang="it-IT" smtClean="0"/>
              <a:t>13/02/2023</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43B2B0-F9F2-490A-B78E-209DB39E6280}" type="slidenum">
              <a:rPr lang="it-IT" smtClean="0"/>
              <a:t>‹N›</a:t>
            </a:fld>
            <a:endParaRPr lang="it-IT"/>
          </a:p>
        </p:txBody>
      </p:sp>
    </p:spTree>
    <p:extLst>
      <p:ext uri="{BB962C8B-B14F-4D97-AF65-F5344CB8AC3E}">
        <p14:creationId xmlns:p14="http://schemas.microsoft.com/office/powerpoint/2010/main" val="17171292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011779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668632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345779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975276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4164554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4107692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3591632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4022696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830473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4035133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2786005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461096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pPr defTabSz="957263"/>
            <a:fld id="{122B6460-83AD-4D8F-AE8C-38B9E376A83D}" type="slidenum">
              <a:rPr lang="it-IT" smtClean="0">
                <a:solidFill>
                  <a:srgbClr val="000000"/>
                </a:solidFill>
              </a:rPr>
              <a:pPr defTabSz="957263"/>
              <a:t>57</a:t>
            </a:fld>
            <a:endParaRPr lang="it-IT">
              <a:solidFill>
                <a:srgbClr val="000000"/>
              </a:solidFill>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30828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3826883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41315436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202047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6547224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8883528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immagine diapositiva 1"/>
          <p:cNvSpPr>
            <a:spLocks noGrp="1" noRot="1" noChangeAspect="1" noTextEdit="1"/>
          </p:cNvSpPr>
          <p:nvPr>
            <p:ph type="sldImg"/>
          </p:nvPr>
        </p:nvSpPr>
        <p:spPr>
          <a:ln>
            <a:solidFill>
              <a:srgbClr val="000000"/>
            </a:solidFill>
            <a:miter lim="800000"/>
          </a:ln>
        </p:spPr>
      </p:sp>
      <p:sp>
        <p:nvSpPr>
          <p:cNvPr id="59395" name="Segnaposto note 2"/>
          <p:cNvSpPr>
            <a:spLocks noGrp="1"/>
          </p:cNvSpPr>
          <p:nvPr>
            <p:ph type="body" idx="1"/>
          </p:nvPr>
        </p:nvSpPr>
        <p:spPr>
          <a:noFill/>
          <a:ln/>
        </p:spPr>
        <p:txBody>
          <a:bodyPr/>
          <a:lstStyle/>
          <a:p>
            <a:pPr eaLnBrk="1" hangingPunct="1">
              <a:spcBef>
                <a:spcPct val="0"/>
              </a:spcBef>
            </a:pPr>
            <a:r>
              <a:rPr lang="it-IT">
                <a:latin typeface="Times New Roman" pitchFamily="18" charset="0"/>
              </a:rPr>
              <a:t>Questo schema estremamente semplificato illustra da un lato la ricchezza di ambienti registrati in Dolomiti (ogni colore ne rappresenta uno o più), ma è anche esemplificativo di come ogni proprietà candidata sia parte di un insieme organico, da un punto di vista geologico.  Questo schema inoltre ci consente di apprezzare una delle più importanti caratteristiche che rendono così notevoli le Dolomiti stesse: la possibilità di leggerne le testimonianze preservate sia verticalmente, cioè spostandoci nel tempo e osservando come ogni località sia cambiata in funzione dell’evoluzione degli organismi o dei cambiamenti climatici, ma anche scegliendo un preciso intervallo temporale ed esplorarlo orizzontalmente. In questo modo si può avere la suggestiva sensazione di immergersi nelle acque tropicali del mesozoico e osservare ogni singolo ambiente in dettaglio.</a:t>
            </a:r>
          </a:p>
        </p:txBody>
      </p:sp>
    </p:spTree>
    <p:extLst>
      <p:ext uri="{BB962C8B-B14F-4D97-AF65-F5344CB8AC3E}">
        <p14:creationId xmlns:p14="http://schemas.microsoft.com/office/powerpoint/2010/main" val="1516384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5891"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it-IT">
              <a:latin typeface="Arial" charset="0"/>
            </a:endParaRPr>
          </a:p>
        </p:txBody>
      </p:sp>
      <p:sp>
        <p:nvSpPr>
          <p:cNvPr id="207876" name="Segnaposto numero diapositiva 3"/>
          <p:cNvSpPr>
            <a:spLocks noGrp="1"/>
          </p:cNvSpPr>
          <p:nvPr>
            <p:ph type="sldNum" sz="quarter" idx="5"/>
          </p:nvPr>
        </p:nvSpPr>
        <p:spPr/>
        <p:txBody>
          <a:bodyPr/>
          <a:lstStyle/>
          <a:p>
            <a:fld id="{3FB4340F-7371-B44F-9F93-282EEB511FCB}" type="slidenum">
              <a:rPr lang="it-IT">
                <a:solidFill>
                  <a:srgbClr val="000000"/>
                </a:solidFill>
                <a:latin typeface="Arial" charset="0"/>
              </a:rPr>
              <a:pPr/>
              <a:t>15</a:t>
            </a:fld>
            <a:endParaRPr lang="it-IT">
              <a:solidFill>
                <a:srgbClr val="000000"/>
              </a:solidFill>
              <a:latin typeface="Arial" charset="0"/>
            </a:endParaRPr>
          </a:p>
        </p:txBody>
      </p:sp>
    </p:spTree>
    <p:extLst>
      <p:ext uri="{BB962C8B-B14F-4D97-AF65-F5344CB8AC3E}">
        <p14:creationId xmlns:p14="http://schemas.microsoft.com/office/powerpoint/2010/main" val="4241512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4242378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889887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3738416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3121949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2421886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561763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endParaRPr lang="de-DE"/>
          </a:p>
        </p:txBody>
      </p:sp>
      <p:sp>
        <p:nvSpPr>
          <p:cNvPr id="5" name="Segnaposto piè di pagina 4"/>
          <p:cNvSpPr>
            <a:spLocks noGrp="1"/>
          </p:cNvSpPr>
          <p:nvPr>
            <p:ph type="ftr" sz="quarter" idx="11"/>
          </p:nvPr>
        </p:nvSpPr>
        <p:spPr/>
        <p:txBody>
          <a:bodyPr/>
          <a:lstStyle>
            <a:lvl1pPr>
              <a:defRPr/>
            </a:lvl1pPr>
          </a:lstStyle>
          <a:p>
            <a:endParaRPr lang="de-DE"/>
          </a:p>
        </p:txBody>
      </p:sp>
      <p:sp>
        <p:nvSpPr>
          <p:cNvPr id="6" name="Segnaposto numero diapositiva 5"/>
          <p:cNvSpPr>
            <a:spLocks noGrp="1"/>
          </p:cNvSpPr>
          <p:nvPr>
            <p:ph type="sldNum" sz="quarter" idx="12"/>
          </p:nvPr>
        </p:nvSpPr>
        <p:spPr/>
        <p:txBody>
          <a:bodyPr/>
          <a:lstStyle>
            <a:lvl1pPr>
              <a:defRPr/>
            </a:lvl1pPr>
          </a:lstStyle>
          <a:p>
            <a:fld id="{18FA9E2D-2D0F-4ED8-9D71-4DA99F3EFF72}" type="slidenum">
              <a:rPr lang="de-DE"/>
              <a:pPr/>
              <a:t>‹N›</a:t>
            </a:fld>
            <a:endParaRPr lang="de-DE"/>
          </a:p>
        </p:txBody>
      </p:sp>
    </p:spTree>
    <p:extLst>
      <p:ext uri="{BB962C8B-B14F-4D97-AF65-F5344CB8AC3E}">
        <p14:creationId xmlns:p14="http://schemas.microsoft.com/office/powerpoint/2010/main" val="2367205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de-DE"/>
          </a:p>
        </p:txBody>
      </p:sp>
      <p:sp>
        <p:nvSpPr>
          <p:cNvPr id="5" name="Segnaposto piè di pagina 4"/>
          <p:cNvSpPr>
            <a:spLocks noGrp="1"/>
          </p:cNvSpPr>
          <p:nvPr>
            <p:ph type="ftr" sz="quarter" idx="11"/>
          </p:nvPr>
        </p:nvSpPr>
        <p:spPr/>
        <p:txBody>
          <a:bodyPr/>
          <a:lstStyle>
            <a:lvl1pPr>
              <a:defRPr/>
            </a:lvl1pPr>
          </a:lstStyle>
          <a:p>
            <a:endParaRPr lang="de-DE"/>
          </a:p>
        </p:txBody>
      </p:sp>
      <p:sp>
        <p:nvSpPr>
          <p:cNvPr id="6" name="Segnaposto numero diapositiva 5"/>
          <p:cNvSpPr>
            <a:spLocks noGrp="1"/>
          </p:cNvSpPr>
          <p:nvPr>
            <p:ph type="sldNum" sz="quarter" idx="12"/>
          </p:nvPr>
        </p:nvSpPr>
        <p:spPr/>
        <p:txBody>
          <a:bodyPr/>
          <a:lstStyle>
            <a:lvl1pPr>
              <a:defRPr/>
            </a:lvl1pPr>
          </a:lstStyle>
          <a:p>
            <a:fld id="{ADA77B8D-A1D2-4CAC-8E71-8680FF65B549}" type="slidenum">
              <a:rPr lang="de-DE"/>
              <a:pPr/>
              <a:t>‹N›</a:t>
            </a:fld>
            <a:endParaRPr lang="de-DE"/>
          </a:p>
        </p:txBody>
      </p:sp>
    </p:spTree>
    <p:extLst>
      <p:ext uri="{BB962C8B-B14F-4D97-AF65-F5344CB8AC3E}">
        <p14:creationId xmlns:p14="http://schemas.microsoft.com/office/powerpoint/2010/main" val="308774016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Segnaposto data 2"/>
          <p:cNvSpPr>
            <a:spLocks noGrp="1"/>
          </p:cNvSpPr>
          <p:nvPr>
            <p:ph type="dt" sz="half" idx="10"/>
          </p:nvPr>
        </p:nvSpPr>
        <p:spPr>
          <a:xfrm>
            <a:off x="457200" y="6245225"/>
            <a:ext cx="2133600" cy="476250"/>
          </a:xfrm>
        </p:spPr>
        <p:txBody>
          <a:bodyPr/>
          <a:lstStyle>
            <a:lvl1pPr>
              <a:defRPr/>
            </a:lvl1pPr>
          </a:lstStyle>
          <a:p>
            <a:endParaRPr lang="de-DE">
              <a:solidFill>
                <a:srgbClr val="000000"/>
              </a:solidFill>
            </a:endParaRPr>
          </a:p>
        </p:txBody>
      </p:sp>
      <p:sp>
        <p:nvSpPr>
          <p:cNvPr id="4" name="Segnaposto piè di pagina 3"/>
          <p:cNvSpPr>
            <a:spLocks noGrp="1"/>
          </p:cNvSpPr>
          <p:nvPr>
            <p:ph type="ftr" sz="quarter" idx="11"/>
          </p:nvPr>
        </p:nvSpPr>
        <p:spPr>
          <a:xfrm>
            <a:off x="3124200" y="6245225"/>
            <a:ext cx="2895600" cy="476250"/>
          </a:xfrm>
        </p:spPr>
        <p:txBody>
          <a:bodyPr/>
          <a:lstStyle>
            <a:lvl1pPr>
              <a:defRPr/>
            </a:lvl1pPr>
          </a:lstStyle>
          <a:p>
            <a:endParaRPr lang="de-DE">
              <a:solidFill>
                <a:srgbClr val="000000"/>
              </a:solidFill>
            </a:endParaRPr>
          </a:p>
        </p:txBody>
      </p:sp>
      <p:sp>
        <p:nvSpPr>
          <p:cNvPr id="5" name="Segnaposto numero diapositiva 4"/>
          <p:cNvSpPr>
            <a:spLocks noGrp="1"/>
          </p:cNvSpPr>
          <p:nvPr>
            <p:ph type="sldNum" sz="quarter" idx="12"/>
          </p:nvPr>
        </p:nvSpPr>
        <p:spPr>
          <a:xfrm>
            <a:off x="6553200" y="6245225"/>
            <a:ext cx="2133600" cy="476250"/>
          </a:xfrm>
        </p:spPr>
        <p:txBody>
          <a:bodyPr/>
          <a:lstStyle>
            <a:lvl1pPr>
              <a:defRPr/>
            </a:lvl1pPr>
          </a:lstStyle>
          <a:p>
            <a:fld id="{8D2DFA5E-B74A-4FAA-8382-BF5F89FEC4FD}"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34595529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endParaRPr lang="de-DE">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de-DE">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20BBF913-3B88-4E3C-BB60-1ADFB1134EA7}"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39993637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de-DE">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de-DE">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B1928216-0CA6-4BA7-8B39-825C25DEAE55}"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1782252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de-DE">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de-DE">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FE360287-4BAB-4796-92FA-30788FEDC00C}"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27415944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lvl1pPr>
              <a:defRPr/>
            </a:lvl1pPr>
          </a:lstStyle>
          <a:p>
            <a:endParaRPr lang="de-DE">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de-DE">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6DB41FEB-E7B6-41F5-A5DF-40AD39D05760}"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3611840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lvl1pPr>
              <a:defRPr/>
            </a:lvl1pPr>
          </a:lstStyle>
          <a:p>
            <a:endParaRPr lang="de-DE">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de-DE">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6E9E355D-87FE-48DA-81BA-07C4A6F1453C}"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35657489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lvl1pPr>
              <a:defRPr/>
            </a:lvl1pPr>
          </a:lstStyle>
          <a:p>
            <a:endParaRPr lang="de-DE">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de-DE">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EF49437E-EE86-4688-A45E-003B85386138}"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32208752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de-DE">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de-DE">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0CC9CB77-F7A4-4A35-9475-BDD0EC9DC35A}"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265705950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de-DE">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de-DE">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DEB056AB-DC1B-445E-8A5F-B7152336BB8D}"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13553159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de-DE">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de-DE">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54D00563-55B4-4AF0-AFF5-C0E4CF9E2813}"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23153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de-DE"/>
          </a:p>
        </p:txBody>
      </p:sp>
      <p:sp>
        <p:nvSpPr>
          <p:cNvPr id="5" name="Segnaposto piè di pagina 4"/>
          <p:cNvSpPr>
            <a:spLocks noGrp="1"/>
          </p:cNvSpPr>
          <p:nvPr>
            <p:ph type="ftr" sz="quarter" idx="11"/>
          </p:nvPr>
        </p:nvSpPr>
        <p:spPr/>
        <p:txBody>
          <a:bodyPr/>
          <a:lstStyle>
            <a:lvl1pPr>
              <a:defRPr/>
            </a:lvl1pPr>
          </a:lstStyle>
          <a:p>
            <a:endParaRPr lang="de-DE"/>
          </a:p>
        </p:txBody>
      </p:sp>
      <p:sp>
        <p:nvSpPr>
          <p:cNvPr id="6" name="Segnaposto numero diapositiva 5"/>
          <p:cNvSpPr>
            <a:spLocks noGrp="1"/>
          </p:cNvSpPr>
          <p:nvPr>
            <p:ph type="sldNum" sz="quarter" idx="12"/>
          </p:nvPr>
        </p:nvSpPr>
        <p:spPr/>
        <p:txBody>
          <a:bodyPr/>
          <a:lstStyle>
            <a:lvl1pPr>
              <a:defRPr/>
            </a:lvl1pPr>
          </a:lstStyle>
          <a:p>
            <a:fld id="{08CB5F54-EDAC-4245-9D81-2878DD0D8EA8}" type="slidenum">
              <a:rPr lang="de-DE"/>
              <a:pPr/>
              <a:t>‹N›</a:t>
            </a:fld>
            <a:endParaRPr lang="de-DE"/>
          </a:p>
        </p:txBody>
      </p:sp>
    </p:spTree>
    <p:extLst>
      <p:ext uri="{BB962C8B-B14F-4D97-AF65-F5344CB8AC3E}">
        <p14:creationId xmlns:p14="http://schemas.microsoft.com/office/powerpoint/2010/main" val="36633162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de-DE">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de-DE">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24E08E36-2B6E-4122-8308-203434C4A234}"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27339811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de-DE">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de-DE">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AAF45598-0A09-462E-B7EA-79C8A7ABBCD1}"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11389983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Segnaposto data 2"/>
          <p:cNvSpPr>
            <a:spLocks noGrp="1"/>
          </p:cNvSpPr>
          <p:nvPr>
            <p:ph type="dt" sz="half" idx="10"/>
          </p:nvPr>
        </p:nvSpPr>
        <p:spPr>
          <a:xfrm>
            <a:off x="457200" y="6245225"/>
            <a:ext cx="2133600" cy="476250"/>
          </a:xfrm>
        </p:spPr>
        <p:txBody>
          <a:bodyPr/>
          <a:lstStyle>
            <a:lvl1pPr>
              <a:defRPr/>
            </a:lvl1pPr>
          </a:lstStyle>
          <a:p>
            <a:endParaRPr lang="de-DE">
              <a:solidFill>
                <a:srgbClr val="000000"/>
              </a:solidFill>
            </a:endParaRPr>
          </a:p>
        </p:txBody>
      </p:sp>
      <p:sp>
        <p:nvSpPr>
          <p:cNvPr id="4" name="Segnaposto piè di pagina 3"/>
          <p:cNvSpPr>
            <a:spLocks noGrp="1"/>
          </p:cNvSpPr>
          <p:nvPr>
            <p:ph type="ftr" sz="quarter" idx="11"/>
          </p:nvPr>
        </p:nvSpPr>
        <p:spPr>
          <a:xfrm>
            <a:off x="3124200" y="6245225"/>
            <a:ext cx="2895600" cy="476250"/>
          </a:xfrm>
        </p:spPr>
        <p:txBody>
          <a:bodyPr/>
          <a:lstStyle>
            <a:lvl1pPr>
              <a:defRPr/>
            </a:lvl1pPr>
          </a:lstStyle>
          <a:p>
            <a:endParaRPr lang="de-DE">
              <a:solidFill>
                <a:srgbClr val="000000"/>
              </a:solidFill>
            </a:endParaRPr>
          </a:p>
        </p:txBody>
      </p:sp>
      <p:sp>
        <p:nvSpPr>
          <p:cNvPr id="5" name="Segnaposto numero diapositiva 4"/>
          <p:cNvSpPr>
            <a:spLocks noGrp="1"/>
          </p:cNvSpPr>
          <p:nvPr>
            <p:ph type="sldNum" sz="quarter" idx="12"/>
          </p:nvPr>
        </p:nvSpPr>
        <p:spPr>
          <a:xfrm>
            <a:off x="6553200" y="6245225"/>
            <a:ext cx="2133600" cy="476250"/>
          </a:xfrm>
        </p:spPr>
        <p:txBody>
          <a:bodyPr/>
          <a:lstStyle>
            <a:lvl1pPr>
              <a:defRPr/>
            </a:lvl1pPr>
          </a:lstStyle>
          <a:p>
            <a:fld id="{8D2DFA5E-B74A-4FAA-8382-BF5F89FEC4FD}"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3943573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FF781CD3-D0A7-4BCB-9E23-173E5A5BBDFD}" type="datetimeFigureOut">
              <a:rPr lang="de-DE" smtClean="0">
                <a:solidFill>
                  <a:prstClr val="black">
                    <a:tint val="75000"/>
                  </a:prstClr>
                </a:solidFill>
              </a:rPr>
              <a:pPr/>
              <a:t>13.02.2023</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D83E20F7-648A-4312-90B6-4DE6B4DA238C}"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5836802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F781CD3-D0A7-4BCB-9E23-173E5A5BBDFD}" type="datetimeFigureOut">
              <a:rPr lang="de-DE" smtClean="0">
                <a:solidFill>
                  <a:prstClr val="black">
                    <a:tint val="75000"/>
                  </a:prstClr>
                </a:solidFill>
              </a:rPr>
              <a:pPr/>
              <a:t>13.02.2023</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D83E20F7-648A-4312-90B6-4DE6B4DA238C}"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328226949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FF781CD3-D0A7-4BCB-9E23-173E5A5BBDFD}" type="datetimeFigureOut">
              <a:rPr lang="de-DE" smtClean="0">
                <a:solidFill>
                  <a:prstClr val="black">
                    <a:tint val="75000"/>
                  </a:prstClr>
                </a:solidFill>
              </a:rPr>
              <a:pPr/>
              <a:t>13.02.2023</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D83E20F7-648A-4312-90B6-4DE6B4DA238C}"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11342607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FF781CD3-D0A7-4BCB-9E23-173E5A5BBDFD}" type="datetimeFigureOut">
              <a:rPr lang="de-DE" smtClean="0">
                <a:solidFill>
                  <a:prstClr val="black">
                    <a:tint val="75000"/>
                  </a:prstClr>
                </a:solidFill>
              </a:rPr>
              <a:pPr/>
              <a:t>13.02.2023</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endParaRPr lang="de-DE">
              <a:solidFill>
                <a:prstClr val="black">
                  <a:tint val="75000"/>
                </a:prstClr>
              </a:solidFill>
            </a:endParaRPr>
          </a:p>
        </p:txBody>
      </p:sp>
      <p:sp>
        <p:nvSpPr>
          <p:cNvPr id="7" name="Slide Number Placeholder 6"/>
          <p:cNvSpPr>
            <a:spLocks noGrp="1"/>
          </p:cNvSpPr>
          <p:nvPr>
            <p:ph type="sldNum" sz="quarter" idx="12"/>
          </p:nvPr>
        </p:nvSpPr>
        <p:spPr/>
        <p:txBody>
          <a:bodyPr/>
          <a:lstStyle/>
          <a:p>
            <a:fld id="{D83E20F7-648A-4312-90B6-4DE6B4DA238C}"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248967670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FF781CD3-D0A7-4BCB-9E23-173E5A5BBDFD}" type="datetimeFigureOut">
              <a:rPr lang="de-DE" smtClean="0">
                <a:solidFill>
                  <a:prstClr val="black">
                    <a:tint val="75000"/>
                  </a:prstClr>
                </a:solidFill>
              </a:rPr>
              <a:pPr/>
              <a:t>13.02.2023</a:t>
            </a:fld>
            <a:endParaRPr lang="de-DE">
              <a:solidFill>
                <a:prstClr val="black">
                  <a:tint val="75000"/>
                </a:prstClr>
              </a:solidFill>
            </a:endParaRPr>
          </a:p>
        </p:txBody>
      </p:sp>
      <p:sp>
        <p:nvSpPr>
          <p:cNvPr id="8" name="Footer Placeholder 7"/>
          <p:cNvSpPr>
            <a:spLocks noGrp="1"/>
          </p:cNvSpPr>
          <p:nvPr>
            <p:ph type="ftr" sz="quarter" idx="11"/>
          </p:nvPr>
        </p:nvSpPr>
        <p:spPr/>
        <p:txBody>
          <a:bodyPr/>
          <a:lstStyle/>
          <a:p>
            <a:endParaRPr lang="de-DE">
              <a:solidFill>
                <a:prstClr val="black">
                  <a:tint val="75000"/>
                </a:prstClr>
              </a:solidFill>
            </a:endParaRPr>
          </a:p>
        </p:txBody>
      </p:sp>
      <p:sp>
        <p:nvSpPr>
          <p:cNvPr id="9" name="Slide Number Placeholder 8"/>
          <p:cNvSpPr>
            <a:spLocks noGrp="1"/>
          </p:cNvSpPr>
          <p:nvPr>
            <p:ph type="sldNum" sz="quarter" idx="12"/>
          </p:nvPr>
        </p:nvSpPr>
        <p:spPr/>
        <p:txBody>
          <a:bodyPr/>
          <a:lstStyle/>
          <a:p>
            <a:fld id="{D83E20F7-648A-4312-90B6-4DE6B4DA238C}"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24310150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FF781CD3-D0A7-4BCB-9E23-173E5A5BBDFD}" type="datetimeFigureOut">
              <a:rPr lang="de-DE" smtClean="0">
                <a:solidFill>
                  <a:prstClr val="black">
                    <a:tint val="75000"/>
                  </a:prstClr>
                </a:solidFill>
              </a:rPr>
              <a:pPr/>
              <a:t>13.02.2023</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D83E20F7-648A-4312-90B6-4DE6B4DA238C}"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24719547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781CD3-D0A7-4BCB-9E23-173E5A5BBDFD}" type="datetimeFigureOut">
              <a:rPr lang="de-DE" smtClean="0">
                <a:solidFill>
                  <a:prstClr val="black">
                    <a:tint val="75000"/>
                  </a:prstClr>
                </a:solidFill>
              </a:rPr>
              <a:pPr/>
              <a:t>13.02.2023</a:t>
            </a:fld>
            <a:endParaRPr lang="de-DE">
              <a:solidFill>
                <a:prstClr val="black">
                  <a:tint val="75000"/>
                </a:prstClr>
              </a:solidFill>
            </a:endParaRPr>
          </a:p>
        </p:txBody>
      </p:sp>
      <p:sp>
        <p:nvSpPr>
          <p:cNvPr id="3" name="Footer Placeholder 2"/>
          <p:cNvSpPr>
            <a:spLocks noGrp="1"/>
          </p:cNvSpPr>
          <p:nvPr>
            <p:ph type="ftr" sz="quarter" idx="11"/>
          </p:nvPr>
        </p:nvSpPr>
        <p:spPr/>
        <p:txBody>
          <a:bodyPr/>
          <a:lstStyle/>
          <a:p>
            <a:endParaRPr lang="de-DE">
              <a:solidFill>
                <a:prstClr val="black">
                  <a:tint val="75000"/>
                </a:prstClr>
              </a:solidFill>
            </a:endParaRPr>
          </a:p>
        </p:txBody>
      </p:sp>
      <p:sp>
        <p:nvSpPr>
          <p:cNvPr id="4" name="Slide Number Placeholder 3"/>
          <p:cNvSpPr>
            <a:spLocks noGrp="1"/>
          </p:cNvSpPr>
          <p:nvPr>
            <p:ph type="sldNum" sz="quarter" idx="12"/>
          </p:nvPr>
        </p:nvSpPr>
        <p:spPr/>
        <p:txBody>
          <a:bodyPr/>
          <a:lstStyle/>
          <a:p>
            <a:fld id="{D83E20F7-648A-4312-90B6-4DE6B4DA238C}"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2282118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Segnaposto data 2"/>
          <p:cNvSpPr>
            <a:spLocks noGrp="1"/>
          </p:cNvSpPr>
          <p:nvPr>
            <p:ph type="dt" sz="half" idx="10"/>
          </p:nvPr>
        </p:nvSpPr>
        <p:spPr>
          <a:xfrm>
            <a:off x="457200" y="6245225"/>
            <a:ext cx="2133600" cy="476250"/>
          </a:xfrm>
        </p:spPr>
        <p:txBody>
          <a:bodyPr/>
          <a:lstStyle>
            <a:lvl1pPr>
              <a:defRPr/>
            </a:lvl1pPr>
          </a:lstStyle>
          <a:p>
            <a:endParaRPr lang="de-DE"/>
          </a:p>
        </p:txBody>
      </p:sp>
      <p:sp>
        <p:nvSpPr>
          <p:cNvPr id="4" name="Segnaposto piè di pagina 3"/>
          <p:cNvSpPr>
            <a:spLocks noGrp="1"/>
          </p:cNvSpPr>
          <p:nvPr>
            <p:ph type="ftr" sz="quarter" idx="11"/>
          </p:nvPr>
        </p:nvSpPr>
        <p:spPr>
          <a:xfrm>
            <a:off x="3124200" y="6245225"/>
            <a:ext cx="2895600" cy="476250"/>
          </a:xfrm>
        </p:spPr>
        <p:txBody>
          <a:bodyPr/>
          <a:lstStyle>
            <a:lvl1pPr>
              <a:defRPr/>
            </a:lvl1pPr>
          </a:lstStyle>
          <a:p>
            <a:endParaRPr lang="de-DE"/>
          </a:p>
        </p:txBody>
      </p:sp>
      <p:sp>
        <p:nvSpPr>
          <p:cNvPr id="5" name="Segnaposto numero diapositiva 4"/>
          <p:cNvSpPr>
            <a:spLocks noGrp="1"/>
          </p:cNvSpPr>
          <p:nvPr>
            <p:ph type="sldNum" sz="quarter" idx="12"/>
          </p:nvPr>
        </p:nvSpPr>
        <p:spPr>
          <a:xfrm>
            <a:off x="6553200" y="6245225"/>
            <a:ext cx="2133600" cy="476250"/>
          </a:xfrm>
        </p:spPr>
        <p:txBody>
          <a:bodyPr/>
          <a:lstStyle>
            <a:lvl1pPr>
              <a:defRPr/>
            </a:lvl1pPr>
          </a:lstStyle>
          <a:p>
            <a:fld id="{3C0F67A6-7FAA-4AF6-839E-FFEE5F85CC25}" type="slidenum">
              <a:rPr lang="de-DE"/>
              <a:pPr/>
              <a:t>‹N›</a:t>
            </a:fld>
            <a:endParaRPr lang="de-DE"/>
          </a:p>
        </p:txBody>
      </p:sp>
    </p:spTree>
    <p:extLst>
      <p:ext uri="{BB962C8B-B14F-4D97-AF65-F5344CB8AC3E}">
        <p14:creationId xmlns:p14="http://schemas.microsoft.com/office/powerpoint/2010/main" val="41510629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FF781CD3-D0A7-4BCB-9E23-173E5A5BBDFD}" type="datetimeFigureOut">
              <a:rPr lang="de-DE" smtClean="0">
                <a:solidFill>
                  <a:prstClr val="black">
                    <a:tint val="75000"/>
                  </a:prstClr>
                </a:solidFill>
              </a:rPr>
              <a:pPr/>
              <a:t>13.02.2023</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endParaRPr lang="de-DE">
              <a:solidFill>
                <a:prstClr val="black">
                  <a:tint val="75000"/>
                </a:prstClr>
              </a:solidFill>
            </a:endParaRPr>
          </a:p>
        </p:txBody>
      </p:sp>
      <p:sp>
        <p:nvSpPr>
          <p:cNvPr id="7" name="Slide Number Placeholder 6"/>
          <p:cNvSpPr>
            <a:spLocks noGrp="1"/>
          </p:cNvSpPr>
          <p:nvPr>
            <p:ph type="sldNum" sz="quarter" idx="12"/>
          </p:nvPr>
        </p:nvSpPr>
        <p:spPr/>
        <p:txBody>
          <a:bodyPr/>
          <a:lstStyle/>
          <a:p>
            <a:fld id="{D83E20F7-648A-4312-90B6-4DE6B4DA238C}"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88400906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FF781CD3-D0A7-4BCB-9E23-173E5A5BBDFD}" type="datetimeFigureOut">
              <a:rPr lang="de-DE" smtClean="0">
                <a:solidFill>
                  <a:prstClr val="black">
                    <a:tint val="75000"/>
                  </a:prstClr>
                </a:solidFill>
              </a:rPr>
              <a:pPr/>
              <a:t>13.02.2023</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endParaRPr lang="de-DE">
              <a:solidFill>
                <a:prstClr val="black">
                  <a:tint val="75000"/>
                </a:prstClr>
              </a:solidFill>
            </a:endParaRPr>
          </a:p>
        </p:txBody>
      </p:sp>
      <p:sp>
        <p:nvSpPr>
          <p:cNvPr id="7" name="Slide Number Placeholder 6"/>
          <p:cNvSpPr>
            <a:spLocks noGrp="1"/>
          </p:cNvSpPr>
          <p:nvPr>
            <p:ph type="sldNum" sz="quarter" idx="12"/>
          </p:nvPr>
        </p:nvSpPr>
        <p:spPr/>
        <p:txBody>
          <a:bodyPr/>
          <a:lstStyle/>
          <a:p>
            <a:fld id="{D83E20F7-648A-4312-90B6-4DE6B4DA238C}"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172415206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F781CD3-D0A7-4BCB-9E23-173E5A5BBDFD}" type="datetimeFigureOut">
              <a:rPr lang="de-DE" smtClean="0">
                <a:solidFill>
                  <a:prstClr val="black">
                    <a:tint val="75000"/>
                  </a:prstClr>
                </a:solidFill>
              </a:rPr>
              <a:pPr/>
              <a:t>13.02.2023</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D83E20F7-648A-4312-90B6-4DE6B4DA238C}"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103023455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F781CD3-D0A7-4BCB-9E23-173E5A5BBDFD}" type="datetimeFigureOut">
              <a:rPr lang="de-DE" smtClean="0">
                <a:solidFill>
                  <a:prstClr val="black">
                    <a:tint val="75000"/>
                  </a:prstClr>
                </a:solidFill>
              </a:rPr>
              <a:pPr/>
              <a:t>13.02.2023</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D83E20F7-648A-4312-90B6-4DE6B4DA238C}"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343601751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ED8DD2C-C602-4438-B901-6AA8E9C4750E}"/>
              </a:ext>
            </a:extLst>
          </p:cNvPr>
          <p:cNvSpPr>
            <a:spLocks noGrp="1"/>
          </p:cNvSpPr>
          <p:nvPr>
            <p:ph type="title"/>
          </p:nvPr>
        </p:nvSpPr>
        <p:spPr>
          <a:xfrm>
            <a:off x="457201" y="128588"/>
            <a:ext cx="8201025" cy="1409700"/>
          </a:xfrm>
        </p:spPr>
        <p:txBody>
          <a:bodyPr/>
          <a:lstStyle/>
          <a:p>
            <a:r>
              <a:rPr lang="de-DE"/>
              <a:t>Titelmasterformat durch Klicken bearbeiten</a:t>
            </a:r>
          </a:p>
        </p:txBody>
      </p:sp>
      <p:sp>
        <p:nvSpPr>
          <p:cNvPr id="3" name="Datumsplatzhalter 2">
            <a:extLst>
              <a:ext uri="{FF2B5EF4-FFF2-40B4-BE49-F238E27FC236}">
                <a16:creationId xmlns:a16="http://schemas.microsoft.com/office/drawing/2014/main" xmlns="" id="{8B966C97-4161-4D72-8311-D40589B6653C}"/>
              </a:ext>
            </a:extLst>
          </p:cNvPr>
          <p:cNvSpPr>
            <a:spLocks noGrp="1"/>
          </p:cNvSpPr>
          <p:nvPr>
            <p:ph type="dt" idx="10"/>
          </p:nvPr>
        </p:nvSpPr>
        <p:spPr>
          <a:xfrm>
            <a:off x="457201" y="6245227"/>
            <a:ext cx="2105025" cy="447675"/>
          </a:xfrm>
        </p:spPr>
        <p:txBody>
          <a:bodyPr/>
          <a:lstStyle>
            <a:lvl1pPr>
              <a:defRPr/>
            </a:lvl1pPr>
          </a:lstStyle>
          <a:p>
            <a:endParaRPr lang="de-DE" altLang="de-DE">
              <a:solidFill>
                <a:prstClr val="black">
                  <a:tint val="75000"/>
                </a:prstClr>
              </a:solidFill>
            </a:endParaRPr>
          </a:p>
        </p:txBody>
      </p:sp>
      <p:sp>
        <p:nvSpPr>
          <p:cNvPr id="4" name="Fußzeilenplatzhalter 3">
            <a:extLst>
              <a:ext uri="{FF2B5EF4-FFF2-40B4-BE49-F238E27FC236}">
                <a16:creationId xmlns:a16="http://schemas.microsoft.com/office/drawing/2014/main" xmlns="" id="{02CE6460-0A39-4EB2-BDA3-5ED1C7E8CD8B}"/>
              </a:ext>
            </a:extLst>
          </p:cNvPr>
          <p:cNvSpPr>
            <a:spLocks noGrp="1"/>
          </p:cNvSpPr>
          <p:nvPr>
            <p:ph type="ftr" idx="11"/>
          </p:nvPr>
        </p:nvSpPr>
        <p:spPr>
          <a:xfrm>
            <a:off x="3124201" y="6245227"/>
            <a:ext cx="2867025" cy="447675"/>
          </a:xfrm>
        </p:spPr>
        <p:txBody>
          <a:bodyPr/>
          <a:lstStyle>
            <a:lvl1pPr>
              <a:defRPr/>
            </a:lvl1pPr>
          </a:lstStyle>
          <a:p>
            <a:endParaRPr lang="de-DE" altLang="de-DE">
              <a:solidFill>
                <a:prstClr val="black">
                  <a:tint val="75000"/>
                </a:prstClr>
              </a:solidFill>
            </a:endParaRPr>
          </a:p>
        </p:txBody>
      </p:sp>
      <p:sp>
        <p:nvSpPr>
          <p:cNvPr id="5" name="Foliennummernplatzhalter 4">
            <a:extLst>
              <a:ext uri="{FF2B5EF4-FFF2-40B4-BE49-F238E27FC236}">
                <a16:creationId xmlns:a16="http://schemas.microsoft.com/office/drawing/2014/main" xmlns="" id="{C14D47BA-317A-4D0C-B074-09DC5704BE14}"/>
              </a:ext>
            </a:extLst>
          </p:cNvPr>
          <p:cNvSpPr>
            <a:spLocks noGrp="1"/>
          </p:cNvSpPr>
          <p:nvPr>
            <p:ph type="sldNum" idx="12"/>
          </p:nvPr>
        </p:nvSpPr>
        <p:spPr>
          <a:xfrm>
            <a:off x="6553201" y="6245227"/>
            <a:ext cx="2105025" cy="447675"/>
          </a:xfrm>
        </p:spPr>
        <p:txBody>
          <a:bodyPr/>
          <a:lstStyle>
            <a:lvl1pPr>
              <a:defRPr/>
            </a:lvl1pPr>
          </a:lstStyle>
          <a:p>
            <a:fld id="{B9914249-3453-4B3C-9241-00944D8BB92B}" type="slidenum">
              <a:rPr lang="de-DE" altLang="de-DE">
                <a:solidFill>
                  <a:prstClr val="black">
                    <a:tint val="75000"/>
                  </a:prstClr>
                </a:solidFill>
              </a:rPr>
              <a:pPr/>
              <a:t>‹N›</a:t>
            </a:fld>
            <a:endParaRPr lang="de-DE" altLang="de-DE">
              <a:solidFill>
                <a:prstClr val="black">
                  <a:tint val="75000"/>
                </a:prstClr>
              </a:solidFill>
            </a:endParaRPr>
          </a:p>
        </p:txBody>
      </p:sp>
    </p:spTree>
    <p:extLst>
      <p:ext uri="{BB962C8B-B14F-4D97-AF65-F5344CB8AC3E}">
        <p14:creationId xmlns:p14="http://schemas.microsoft.com/office/powerpoint/2010/main" val="484522123"/>
      </p:ext>
    </p:extLst>
  </p:cSld>
  <p:clrMapOvr>
    <a:masterClrMapping/>
  </p:clrMapOvr>
  <p:transition spd="slow">
    <p:wip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4381D81-B278-4927-9EE2-4928F2381FFB}"/>
              </a:ext>
            </a:extLst>
          </p:cNvPr>
          <p:cNvSpPr>
            <a:spLocks noGrp="1"/>
          </p:cNvSpPr>
          <p:nvPr>
            <p:ph type="ctrTitle"/>
          </p:nvPr>
        </p:nvSpPr>
        <p:spPr>
          <a:xfrm>
            <a:off x="1143000" y="1122363"/>
            <a:ext cx="6858000" cy="2387600"/>
          </a:xfrm>
        </p:spPr>
        <p:txBody>
          <a:bodyPr anchor="b"/>
          <a:lstStyle>
            <a:lvl1pPr algn="ctr">
              <a:defRPr sz="4500"/>
            </a:lvl1pPr>
          </a:lstStyle>
          <a:p>
            <a:r>
              <a:rPr lang="de-DE"/>
              <a:t>Mastertitelformat bearbeiten</a:t>
            </a:r>
          </a:p>
        </p:txBody>
      </p:sp>
      <p:sp>
        <p:nvSpPr>
          <p:cNvPr id="3" name="Untertitel 2">
            <a:extLst>
              <a:ext uri="{FF2B5EF4-FFF2-40B4-BE49-F238E27FC236}">
                <a16:creationId xmlns:a16="http://schemas.microsoft.com/office/drawing/2014/main" xmlns="" id="{143127CC-25BD-42B5-B48F-89AD8D3489FA}"/>
              </a:ext>
            </a:extLst>
          </p:cNvPr>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p>
        </p:txBody>
      </p:sp>
      <p:sp>
        <p:nvSpPr>
          <p:cNvPr id="4" name="Datumsplatzhalter 3">
            <a:extLst>
              <a:ext uri="{FF2B5EF4-FFF2-40B4-BE49-F238E27FC236}">
                <a16:creationId xmlns:a16="http://schemas.microsoft.com/office/drawing/2014/main" xmlns="" id="{94779D77-0131-458A-BB89-5DEF209D4FC9}"/>
              </a:ext>
            </a:extLst>
          </p:cNvPr>
          <p:cNvSpPr>
            <a:spLocks noGrp="1"/>
          </p:cNvSpPr>
          <p:nvPr>
            <p:ph type="dt" sz="half" idx="10"/>
          </p:nvPr>
        </p:nvSpPr>
        <p:spPr/>
        <p:txBody>
          <a:bodyPr/>
          <a:lstStyle/>
          <a:p>
            <a:fld id="{52CA27C1-D46E-4888-AEA8-B61419DBF3B2}" type="datetimeFigureOut">
              <a:rPr lang="de-DE" smtClean="0">
                <a:solidFill>
                  <a:prstClr val="black">
                    <a:tint val="75000"/>
                  </a:prstClr>
                </a:solidFill>
              </a:rPr>
              <a:pPr/>
              <a:t>13.02.2023</a:t>
            </a:fld>
            <a:endParaRPr lang="de-DE">
              <a:solidFill>
                <a:prstClr val="black">
                  <a:tint val="75000"/>
                </a:prstClr>
              </a:solidFill>
            </a:endParaRPr>
          </a:p>
        </p:txBody>
      </p:sp>
      <p:sp>
        <p:nvSpPr>
          <p:cNvPr id="5" name="Fußzeilenplatzhalter 4">
            <a:extLst>
              <a:ext uri="{FF2B5EF4-FFF2-40B4-BE49-F238E27FC236}">
                <a16:creationId xmlns:a16="http://schemas.microsoft.com/office/drawing/2014/main" xmlns="" id="{B1A0BD4F-39A1-4355-BAAC-B610B3D21E0F}"/>
              </a:ext>
            </a:extLst>
          </p:cNvPr>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a:extLst>
              <a:ext uri="{FF2B5EF4-FFF2-40B4-BE49-F238E27FC236}">
                <a16:creationId xmlns:a16="http://schemas.microsoft.com/office/drawing/2014/main" xmlns="" id="{E82D8E17-66FF-48AF-BE43-9DBB16EAE4F7}"/>
              </a:ext>
            </a:extLst>
          </p:cNvPr>
          <p:cNvSpPr>
            <a:spLocks noGrp="1"/>
          </p:cNvSpPr>
          <p:nvPr>
            <p:ph type="sldNum" sz="quarter" idx="12"/>
          </p:nvPr>
        </p:nvSpPr>
        <p:spPr/>
        <p:txBody>
          <a:bodyPr/>
          <a:lstStyle/>
          <a:p>
            <a:fld id="{4A208065-B8DE-4E2A-85B3-D265E7CAA70E}"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27885012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6112D03-B93B-43EA-969A-B92338F3721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xmlns="" id="{DCEF1BCE-066D-4363-AFA9-8862C59C03D9}"/>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xmlns="" id="{89828A4F-4FF2-462E-B716-CE03EAC1B821}"/>
              </a:ext>
            </a:extLst>
          </p:cNvPr>
          <p:cNvSpPr>
            <a:spLocks noGrp="1"/>
          </p:cNvSpPr>
          <p:nvPr>
            <p:ph type="dt" sz="half" idx="10"/>
          </p:nvPr>
        </p:nvSpPr>
        <p:spPr/>
        <p:txBody>
          <a:bodyPr/>
          <a:lstStyle/>
          <a:p>
            <a:fld id="{52CA27C1-D46E-4888-AEA8-B61419DBF3B2}" type="datetimeFigureOut">
              <a:rPr lang="de-DE" smtClean="0">
                <a:solidFill>
                  <a:prstClr val="black">
                    <a:tint val="75000"/>
                  </a:prstClr>
                </a:solidFill>
              </a:rPr>
              <a:pPr/>
              <a:t>13.02.2023</a:t>
            </a:fld>
            <a:endParaRPr lang="de-DE">
              <a:solidFill>
                <a:prstClr val="black">
                  <a:tint val="75000"/>
                </a:prstClr>
              </a:solidFill>
            </a:endParaRPr>
          </a:p>
        </p:txBody>
      </p:sp>
      <p:sp>
        <p:nvSpPr>
          <p:cNvPr id="5" name="Fußzeilenplatzhalter 4">
            <a:extLst>
              <a:ext uri="{FF2B5EF4-FFF2-40B4-BE49-F238E27FC236}">
                <a16:creationId xmlns:a16="http://schemas.microsoft.com/office/drawing/2014/main" xmlns="" id="{D20266B8-C2C5-4B06-9412-ED489CCD83E6}"/>
              </a:ext>
            </a:extLst>
          </p:cNvPr>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a:extLst>
              <a:ext uri="{FF2B5EF4-FFF2-40B4-BE49-F238E27FC236}">
                <a16:creationId xmlns:a16="http://schemas.microsoft.com/office/drawing/2014/main" xmlns="" id="{D0DFFDE5-F17B-4E65-BD8B-4948F5980030}"/>
              </a:ext>
            </a:extLst>
          </p:cNvPr>
          <p:cNvSpPr>
            <a:spLocks noGrp="1"/>
          </p:cNvSpPr>
          <p:nvPr>
            <p:ph type="sldNum" sz="quarter" idx="12"/>
          </p:nvPr>
        </p:nvSpPr>
        <p:spPr/>
        <p:txBody>
          <a:bodyPr/>
          <a:lstStyle/>
          <a:p>
            <a:fld id="{4A208065-B8DE-4E2A-85B3-D265E7CAA70E}"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215720104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3ABB6CA-6FBC-4F51-AC81-10D0EC2AFAEB}"/>
              </a:ext>
            </a:extLst>
          </p:cNvPr>
          <p:cNvSpPr>
            <a:spLocks noGrp="1"/>
          </p:cNvSpPr>
          <p:nvPr>
            <p:ph type="title"/>
          </p:nvPr>
        </p:nvSpPr>
        <p:spPr>
          <a:xfrm>
            <a:off x="623888" y="1709740"/>
            <a:ext cx="7886700" cy="2852737"/>
          </a:xfrm>
        </p:spPr>
        <p:txBody>
          <a:bodyPr anchor="b"/>
          <a:lstStyle>
            <a:lvl1pPr>
              <a:defRPr sz="4500"/>
            </a:lvl1pPr>
          </a:lstStyle>
          <a:p>
            <a:r>
              <a:rPr lang="de-DE"/>
              <a:t>Mastertitelformat bearbeiten</a:t>
            </a:r>
          </a:p>
        </p:txBody>
      </p:sp>
      <p:sp>
        <p:nvSpPr>
          <p:cNvPr id="3" name="Textplatzhalter 2">
            <a:extLst>
              <a:ext uri="{FF2B5EF4-FFF2-40B4-BE49-F238E27FC236}">
                <a16:creationId xmlns:a16="http://schemas.microsoft.com/office/drawing/2014/main" xmlns="" id="{0F659894-29BF-4774-B9A7-12CAE1EF91E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xmlns="" id="{E3ED9ACC-1B00-45E6-8429-42438BEF88A3}"/>
              </a:ext>
            </a:extLst>
          </p:cNvPr>
          <p:cNvSpPr>
            <a:spLocks noGrp="1"/>
          </p:cNvSpPr>
          <p:nvPr>
            <p:ph type="dt" sz="half" idx="10"/>
          </p:nvPr>
        </p:nvSpPr>
        <p:spPr/>
        <p:txBody>
          <a:bodyPr/>
          <a:lstStyle/>
          <a:p>
            <a:fld id="{52CA27C1-D46E-4888-AEA8-B61419DBF3B2}" type="datetimeFigureOut">
              <a:rPr lang="de-DE" smtClean="0">
                <a:solidFill>
                  <a:prstClr val="black">
                    <a:tint val="75000"/>
                  </a:prstClr>
                </a:solidFill>
              </a:rPr>
              <a:pPr/>
              <a:t>13.02.2023</a:t>
            </a:fld>
            <a:endParaRPr lang="de-DE">
              <a:solidFill>
                <a:prstClr val="black">
                  <a:tint val="75000"/>
                </a:prstClr>
              </a:solidFill>
            </a:endParaRPr>
          </a:p>
        </p:txBody>
      </p:sp>
      <p:sp>
        <p:nvSpPr>
          <p:cNvPr id="5" name="Fußzeilenplatzhalter 4">
            <a:extLst>
              <a:ext uri="{FF2B5EF4-FFF2-40B4-BE49-F238E27FC236}">
                <a16:creationId xmlns:a16="http://schemas.microsoft.com/office/drawing/2014/main" xmlns="" id="{863629BA-9AD3-43E6-B34D-D9D08D74E991}"/>
              </a:ext>
            </a:extLst>
          </p:cNvPr>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a:extLst>
              <a:ext uri="{FF2B5EF4-FFF2-40B4-BE49-F238E27FC236}">
                <a16:creationId xmlns:a16="http://schemas.microsoft.com/office/drawing/2014/main" xmlns="" id="{0765D114-ED37-42C2-8C1B-9E24AFB91CE6}"/>
              </a:ext>
            </a:extLst>
          </p:cNvPr>
          <p:cNvSpPr>
            <a:spLocks noGrp="1"/>
          </p:cNvSpPr>
          <p:nvPr>
            <p:ph type="sldNum" sz="quarter" idx="12"/>
          </p:nvPr>
        </p:nvSpPr>
        <p:spPr/>
        <p:txBody>
          <a:bodyPr/>
          <a:lstStyle/>
          <a:p>
            <a:fld id="{4A208065-B8DE-4E2A-85B3-D265E7CAA70E}"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20483290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5017989-B5A1-4E59-B587-16537927E96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xmlns="" id="{DEC89E47-AF7D-4ABC-BEC6-84431BA1088D}"/>
              </a:ext>
            </a:extLst>
          </p:cNvPr>
          <p:cNvSpPr>
            <a:spLocks noGrp="1"/>
          </p:cNvSpPr>
          <p:nvPr>
            <p:ph sz="half" idx="1"/>
          </p:nvPr>
        </p:nvSpPr>
        <p:spPr>
          <a:xfrm>
            <a:off x="628650" y="1825625"/>
            <a:ext cx="3886200" cy="435133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xmlns="" id="{F70F2273-9E7F-4C70-A2E0-2ADA85995E38}"/>
              </a:ext>
            </a:extLst>
          </p:cNvPr>
          <p:cNvSpPr>
            <a:spLocks noGrp="1"/>
          </p:cNvSpPr>
          <p:nvPr>
            <p:ph sz="half" idx="2"/>
          </p:nvPr>
        </p:nvSpPr>
        <p:spPr>
          <a:xfrm>
            <a:off x="4629150" y="1825625"/>
            <a:ext cx="3886200" cy="435133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xmlns="" id="{1A38BDE8-CC0C-4476-B0F8-672F4B8BD5E0}"/>
              </a:ext>
            </a:extLst>
          </p:cNvPr>
          <p:cNvSpPr>
            <a:spLocks noGrp="1"/>
          </p:cNvSpPr>
          <p:nvPr>
            <p:ph type="dt" sz="half" idx="10"/>
          </p:nvPr>
        </p:nvSpPr>
        <p:spPr/>
        <p:txBody>
          <a:bodyPr/>
          <a:lstStyle/>
          <a:p>
            <a:fld id="{52CA27C1-D46E-4888-AEA8-B61419DBF3B2}" type="datetimeFigureOut">
              <a:rPr lang="de-DE" smtClean="0">
                <a:solidFill>
                  <a:prstClr val="black">
                    <a:tint val="75000"/>
                  </a:prstClr>
                </a:solidFill>
              </a:rPr>
              <a:pPr/>
              <a:t>13.02.2023</a:t>
            </a:fld>
            <a:endParaRPr lang="de-DE">
              <a:solidFill>
                <a:prstClr val="black">
                  <a:tint val="75000"/>
                </a:prstClr>
              </a:solidFill>
            </a:endParaRPr>
          </a:p>
        </p:txBody>
      </p:sp>
      <p:sp>
        <p:nvSpPr>
          <p:cNvPr id="6" name="Fußzeilenplatzhalter 5">
            <a:extLst>
              <a:ext uri="{FF2B5EF4-FFF2-40B4-BE49-F238E27FC236}">
                <a16:creationId xmlns:a16="http://schemas.microsoft.com/office/drawing/2014/main" xmlns="" id="{2D72C18D-A620-4ABD-BC94-8C1A24D55305}"/>
              </a:ext>
            </a:extLst>
          </p:cNvPr>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a:extLst>
              <a:ext uri="{FF2B5EF4-FFF2-40B4-BE49-F238E27FC236}">
                <a16:creationId xmlns:a16="http://schemas.microsoft.com/office/drawing/2014/main" xmlns="" id="{945B789C-1961-4F40-A60F-A73300D3DA57}"/>
              </a:ext>
            </a:extLst>
          </p:cNvPr>
          <p:cNvSpPr>
            <a:spLocks noGrp="1"/>
          </p:cNvSpPr>
          <p:nvPr>
            <p:ph type="sldNum" sz="quarter" idx="12"/>
          </p:nvPr>
        </p:nvSpPr>
        <p:spPr/>
        <p:txBody>
          <a:bodyPr/>
          <a:lstStyle/>
          <a:p>
            <a:fld id="{4A208065-B8DE-4E2A-85B3-D265E7CAA70E}"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265596201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2C4C888-3D28-4DA7-81CE-D57179B751AB}"/>
              </a:ext>
            </a:extLst>
          </p:cNvPr>
          <p:cNvSpPr>
            <a:spLocks noGrp="1"/>
          </p:cNvSpPr>
          <p:nvPr>
            <p:ph type="title"/>
          </p:nvPr>
        </p:nvSpPr>
        <p:spPr>
          <a:xfrm>
            <a:off x="629841" y="365125"/>
            <a:ext cx="78867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xmlns="" id="{F90D901F-B39B-4D4F-8484-36C4B0EBBDA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Inhaltsplatzhalter 3">
            <a:extLst>
              <a:ext uri="{FF2B5EF4-FFF2-40B4-BE49-F238E27FC236}">
                <a16:creationId xmlns:a16="http://schemas.microsoft.com/office/drawing/2014/main" xmlns="" id="{4685762E-BCBD-48BF-BCE5-CA9DA9B5C23D}"/>
              </a:ext>
            </a:extLst>
          </p:cNvPr>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xmlns="" id="{844F4FC8-3939-49C2-A1DA-B3B383DF14E2}"/>
              </a:ext>
            </a:extLst>
          </p:cNvPr>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Inhaltsplatzhalter 5">
            <a:extLst>
              <a:ext uri="{FF2B5EF4-FFF2-40B4-BE49-F238E27FC236}">
                <a16:creationId xmlns:a16="http://schemas.microsoft.com/office/drawing/2014/main" xmlns="" id="{D2E52D27-7A6B-4CFC-9832-C1B8DA85F859}"/>
              </a:ext>
            </a:extLst>
          </p:cNvPr>
          <p:cNvSpPr>
            <a:spLocks noGrp="1"/>
          </p:cNvSpPr>
          <p:nvPr>
            <p:ph sz="quarter" idx="4"/>
          </p:nvPr>
        </p:nvSpPr>
        <p:spPr>
          <a:xfrm>
            <a:off x="4629151"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xmlns="" id="{50C2B067-3492-456F-A9D9-EF4C1805A54E}"/>
              </a:ext>
            </a:extLst>
          </p:cNvPr>
          <p:cNvSpPr>
            <a:spLocks noGrp="1"/>
          </p:cNvSpPr>
          <p:nvPr>
            <p:ph type="dt" sz="half" idx="10"/>
          </p:nvPr>
        </p:nvSpPr>
        <p:spPr/>
        <p:txBody>
          <a:bodyPr/>
          <a:lstStyle/>
          <a:p>
            <a:fld id="{52CA27C1-D46E-4888-AEA8-B61419DBF3B2}" type="datetimeFigureOut">
              <a:rPr lang="de-DE" smtClean="0">
                <a:solidFill>
                  <a:prstClr val="black">
                    <a:tint val="75000"/>
                  </a:prstClr>
                </a:solidFill>
              </a:rPr>
              <a:pPr/>
              <a:t>13.02.2023</a:t>
            </a:fld>
            <a:endParaRPr lang="de-DE">
              <a:solidFill>
                <a:prstClr val="black">
                  <a:tint val="75000"/>
                </a:prstClr>
              </a:solidFill>
            </a:endParaRPr>
          </a:p>
        </p:txBody>
      </p:sp>
      <p:sp>
        <p:nvSpPr>
          <p:cNvPr id="8" name="Fußzeilenplatzhalter 7">
            <a:extLst>
              <a:ext uri="{FF2B5EF4-FFF2-40B4-BE49-F238E27FC236}">
                <a16:creationId xmlns:a16="http://schemas.microsoft.com/office/drawing/2014/main" xmlns="" id="{B235878E-CEBA-4F13-92D6-A0A8BF352A6D}"/>
              </a:ext>
            </a:extLst>
          </p:cNvPr>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a:extLst>
              <a:ext uri="{FF2B5EF4-FFF2-40B4-BE49-F238E27FC236}">
                <a16:creationId xmlns:a16="http://schemas.microsoft.com/office/drawing/2014/main" xmlns="" id="{B1A0AA50-AC47-49E1-8F3A-9AC4D50F0173}"/>
              </a:ext>
            </a:extLst>
          </p:cNvPr>
          <p:cNvSpPr>
            <a:spLocks noGrp="1"/>
          </p:cNvSpPr>
          <p:nvPr>
            <p:ph type="sldNum" sz="quarter" idx="12"/>
          </p:nvPr>
        </p:nvSpPr>
        <p:spPr/>
        <p:txBody>
          <a:bodyPr/>
          <a:lstStyle/>
          <a:p>
            <a:fld id="{4A208065-B8DE-4E2A-85B3-D265E7CAA70E}"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8563380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C939A6A2-EE14-439E-A6D9-D51E7297E762}"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46488504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F35EDCB-B935-4AD5-B9BB-8D4B1A9C7B8F}"/>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xmlns="" id="{BFD69689-3706-4C59-B835-73C812DE39FB}"/>
              </a:ext>
            </a:extLst>
          </p:cNvPr>
          <p:cNvSpPr>
            <a:spLocks noGrp="1"/>
          </p:cNvSpPr>
          <p:nvPr>
            <p:ph type="dt" sz="half" idx="10"/>
          </p:nvPr>
        </p:nvSpPr>
        <p:spPr/>
        <p:txBody>
          <a:bodyPr/>
          <a:lstStyle/>
          <a:p>
            <a:fld id="{52CA27C1-D46E-4888-AEA8-B61419DBF3B2}" type="datetimeFigureOut">
              <a:rPr lang="de-DE" smtClean="0">
                <a:solidFill>
                  <a:prstClr val="black">
                    <a:tint val="75000"/>
                  </a:prstClr>
                </a:solidFill>
              </a:rPr>
              <a:pPr/>
              <a:t>13.02.2023</a:t>
            </a:fld>
            <a:endParaRPr lang="de-DE">
              <a:solidFill>
                <a:prstClr val="black">
                  <a:tint val="75000"/>
                </a:prstClr>
              </a:solidFill>
            </a:endParaRPr>
          </a:p>
        </p:txBody>
      </p:sp>
      <p:sp>
        <p:nvSpPr>
          <p:cNvPr id="4" name="Fußzeilenplatzhalter 3">
            <a:extLst>
              <a:ext uri="{FF2B5EF4-FFF2-40B4-BE49-F238E27FC236}">
                <a16:creationId xmlns:a16="http://schemas.microsoft.com/office/drawing/2014/main" xmlns="" id="{6813965F-1581-41C4-B516-48A1BD125FA4}"/>
              </a:ext>
            </a:extLst>
          </p:cNvPr>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a:extLst>
              <a:ext uri="{FF2B5EF4-FFF2-40B4-BE49-F238E27FC236}">
                <a16:creationId xmlns:a16="http://schemas.microsoft.com/office/drawing/2014/main" xmlns="" id="{3C57B675-CAEF-42F5-947B-7D797CA58D13}"/>
              </a:ext>
            </a:extLst>
          </p:cNvPr>
          <p:cNvSpPr>
            <a:spLocks noGrp="1"/>
          </p:cNvSpPr>
          <p:nvPr>
            <p:ph type="sldNum" sz="quarter" idx="12"/>
          </p:nvPr>
        </p:nvSpPr>
        <p:spPr/>
        <p:txBody>
          <a:bodyPr/>
          <a:lstStyle/>
          <a:p>
            <a:fld id="{4A208065-B8DE-4E2A-85B3-D265E7CAA70E}"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361626347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xmlns="" id="{BF7DA693-BE85-4C30-AE29-FF98A460A4E1}"/>
              </a:ext>
            </a:extLst>
          </p:cNvPr>
          <p:cNvSpPr>
            <a:spLocks noGrp="1"/>
          </p:cNvSpPr>
          <p:nvPr>
            <p:ph type="dt" sz="half" idx="10"/>
          </p:nvPr>
        </p:nvSpPr>
        <p:spPr/>
        <p:txBody>
          <a:bodyPr/>
          <a:lstStyle/>
          <a:p>
            <a:fld id="{52CA27C1-D46E-4888-AEA8-B61419DBF3B2}" type="datetimeFigureOut">
              <a:rPr lang="de-DE" smtClean="0">
                <a:solidFill>
                  <a:prstClr val="black">
                    <a:tint val="75000"/>
                  </a:prstClr>
                </a:solidFill>
              </a:rPr>
              <a:pPr/>
              <a:t>13.02.2023</a:t>
            </a:fld>
            <a:endParaRPr lang="de-DE">
              <a:solidFill>
                <a:prstClr val="black">
                  <a:tint val="75000"/>
                </a:prstClr>
              </a:solidFill>
            </a:endParaRPr>
          </a:p>
        </p:txBody>
      </p:sp>
      <p:sp>
        <p:nvSpPr>
          <p:cNvPr id="3" name="Fußzeilenplatzhalter 2">
            <a:extLst>
              <a:ext uri="{FF2B5EF4-FFF2-40B4-BE49-F238E27FC236}">
                <a16:creationId xmlns:a16="http://schemas.microsoft.com/office/drawing/2014/main" xmlns="" id="{3ECDE5AB-5CB8-4682-8419-BD990B274A9D}"/>
              </a:ext>
            </a:extLst>
          </p:cNvPr>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a:extLst>
              <a:ext uri="{FF2B5EF4-FFF2-40B4-BE49-F238E27FC236}">
                <a16:creationId xmlns:a16="http://schemas.microsoft.com/office/drawing/2014/main" xmlns="" id="{20B01254-BD3A-415F-9957-01BF12E97D3E}"/>
              </a:ext>
            </a:extLst>
          </p:cNvPr>
          <p:cNvSpPr>
            <a:spLocks noGrp="1"/>
          </p:cNvSpPr>
          <p:nvPr>
            <p:ph type="sldNum" sz="quarter" idx="12"/>
          </p:nvPr>
        </p:nvSpPr>
        <p:spPr/>
        <p:txBody>
          <a:bodyPr/>
          <a:lstStyle/>
          <a:p>
            <a:fld id="{4A208065-B8DE-4E2A-85B3-D265E7CAA70E}"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309770061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4A1D83B-42D5-4F88-A003-275411AEB28D}"/>
              </a:ext>
            </a:extLst>
          </p:cNvPr>
          <p:cNvSpPr>
            <a:spLocks noGrp="1"/>
          </p:cNvSpPr>
          <p:nvPr>
            <p:ph type="title"/>
          </p:nvPr>
        </p:nvSpPr>
        <p:spPr>
          <a:xfrm>
            <a:off x="629841" y="457200"/>
            <a:ext cx="2949178" cy="1600200"/>
          </a:xfrm>
        </p:spPr>
        <p:txBody>
          <a:bodyPr anchor="b"/>
          <a:lstStyle>
            <a:lvl1pPr>
              <a:defRPr sz="2400"/>
            </a:lvl1pPr>
          </a:lstStyle>
          <a:p>
            <a:r>
              <a:rPr lang="de-DE"/>
              <a:t>Mastertitelformat bearbeiten</a:t>
            </a:r>
          </a:p>
        </p:txBody>
      </p:sp>
      <p:sp>
        <p:nvSpPr>
          <p:cNvPr id="3" name="Inhaltsplatzhalter 2">
            <a:extLst>
              <a:ext uri="{FF2B5EF4-FFF2-40B4-BE49-F238E27FC236}">
                <a16:creationId xmlns:a16="http://schemas.microsoft.com/office/drawing/2014/main" xmlns="" id="{37F275B8-66DA-49B9-B603-C040DB6D067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xmlns="" id="{7F778407-C3CF-4870-8C3A-206998EB893F}"/>
              </a:ext>
            </a:extLst>
          </p:cNvPr>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xmlns="" id="{5EAF7905-EDB3-483E-8A14-60B1595C9BDD}"/>
              </a:ext>
            </a:extLst>
          </p:cNvPr>
          <p:cNvSpPr>
            <a:spLocks noGrp="1"/>
          </p:cNvSpPr>
          <p:nvPr>
            <p:ph type="dt" sz="half" idx="10"/>
          </p:nvPr>
        </p:nvSpPr>
        <p:spPr/>
        <p:txBody>
          <a:bodyPr/>
          <a:lstStyle/>
          <a:p>
            <a:fld id="{52CA27C1-D46E-4888-AEA8-B61419DBF3B2}" type="datetimeFigureOut">
              <a:rPr lang="de-DE" smtClean="0">
                <a:solidFill>
                  <a:prstClr val="black">
                    <a:tint val="75000"/>
                  </a:prstClr>
                </a:solidFill>
              </a:rPr>
              <a:pPr/>
              <a:t>13.02.2023</a:t>
            </a:fld>
            <a:endParaRPr lang="de-DE">
              <a:solidFill>
                <a:prstClr val="black">
                  <a:tint val="75000"/>
                </a:prstClr>
              </a:solidFill>
            </a:endParaRPr>
          </a:p>
        </p:txBody>
      </p:sp>
      <p:sp>
        <p:nvSpPr>
          <p:cNvPr id="6" name="Fußzeilenplatzhalter 5">
            <a:extLst>
              <a:ext uri="{FF2B5EF4-FFF2-40B4-BE49-F238E27FC236}">
                <a16:creationId xmlns:a16="http://schemas.microsoft.com/office/drawing/2014/main" xmlns="" id="{7FC2558F-EB8C-4D49-8E8B-CA1C60CC0888}"/>
              </a:ext>
            </a:extLst>
          </p:cNvPr>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a:extLst>
              <a:ext uri="{FF2B5EF4-FFF2-40B4-BE49-F238E27FC236}">
                <a16:creationId xmlns:a16="http://schemas.microsoft.com/office/drawing/2014/main" xmlns="" id="{35B1A592-612B-4CD7-9278-C9A759F26192}"/>
              </a:ext>
            </a:extLst>
          </p:cNvPr>
          <p:cNvSpPr>
            <a:spLocks noGrp="1"/>
          </p:cNvSpPr>
          <p:nvPr>
            <p:ph type="sldNum" sz="quarter" idx="12"/>
          </p:nvPr>
        </p:nvSpPr>
        <p:spPr/>
        <p:txBody>
          <a:bodyPr/>
          <a:lstStyle/>
          <a:p>
            <a:fld id="{4A208065-B8DE-4E2A-85B3-D265E7CAA70E}"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23374274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7219276-534B-4003-8266-314090208481}"/>
              </a:ext>
            </a:extLst>
          </p:cNvPr>
          <p:cNvSpPr>
            <a:spLocks noGrp="1"/>
          </p:cNvSpPr>
          <p:nvPr>
            <p:ph type="title"/>
          </p:nvPr>
        </p:nvSpPr>
        <p:spPr>
          <a:xfrm>
            <a:off x="629841" y="457200"/>
            <a:ext cx="2949178" cy="1600200"/>
          </a:xfrm>
        </p:spPr>
        <p:txBody>
          <a:bodyPr anchor="b"/>
          <a:lstStyle>
            <a:lvl1pPr>
              <a:defRPr sz="2400"/>
            </a:lvl1pPr>
          </a:lstStyle>
          <a:p>
            <a:r>
              <a:rPr lang="de-DE"/>
              <a:t>Mastertitelformat bearbeiten</a:t>
            </a:r>
          </a:p>
        </p:txBody>
      </p:sp>
      <p:sp>
        <p:nvSpPr>
          <p:cNvPr id="3" name="Bildplatzhalter 2">
            <a:extLst>
              <a:ext uri="{FF2B5EF4-FFF2-40B4-BE49-F238E27FC236}">
                <a16:creationId xmlns:a16="http://schemas.microsoft.com/office/drawing/2014/main" xmlns="" id="{93D448EE-8D09-4A50-B9DD-EAD9387AD45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DE"/>
          </a:p>
        </p:txBody>
      </p:sp>
      <p:sp>
        <p:nvSpPr>
          <p:cNvPr id="4" name="Textplatzhalter 3">
            <a:extLst>
              <a:ext uri="{FF2B5EF4-FFF2-40B4-BE49-F238E27FC236}">
                <a16:creationId xmlns:a16="http://schemas.microsoft.com/office/drawing/2014/main" xmlns="" id="{7DB3C65F-1821-44EE-A5C1-A7F7D10A611E}"/>
              </a:ext>
            </a:extLst>
          </p:cNvPr>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xmlns="" id="{23B531EE-4881-4BAE-90D8-6F49325795F1}"/>
              </a:ext>
            </a:extLst>
          </p:cNvPr>
          <p:cNvSpPr>
            <a:spLocks noGrp="1"/>
          </p:cNvSpPr>
          <p:nvPr>
            <p:ph type="dt" sz="half" idx="10"/>
          </p:nvPr>
        </p:nvSpPr>
        <p:spPr/>
        <p:txBody>
          <a:bodyPr/>
          <a:lstStyle/>
          <a:p>
            <a:fld id="{52CA27C1-D46E-4888-AEA8-B61419DBF3B2}" type="datetimeFigureOut">
              <a:rPr lang="de-DE" smtClean="0">
                <a:solidFill>
                  <a:prstClr val="black">
                    <a:tint val="75000"/>
                  </a:prstClr>
                </a:solidFill>
              </a:rPr>
              <a:pPr/>
              <a:t>13.02.2023</a:t>
            </a:fld>
            <a:endParaRPr lang="de-DE">
              <a:solidFill>
                <a:prstClr val="black">
                  <a:tint val="75000"/>
                </a:prstClr>
              </a:solidFill>
            </a:endParaRPr>
          </a:p>
        </p:txBody>
      </p:sp>
      <p:sp>
        <p:nvSpPr>
          <p:cNvPr id="6" name="Fußzeilenplatzhalter 5">
            <a:extLst>
              <a:ext uri="{FF2B5EF4-FFF2-40B4-BE49-F238E27FC236}">
                <a16:creationId xmlns:a16="http://schemas.microsoft.com/office/drawing/2014/main" xmlns="" id="{8E46C38B-D3D5-4EAD-9F08-D58BDFCDF25F}"/>
              </a:ext>
            </a:extLst>
          </p:cNvPr>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a:extLst>
              <a:ext uri="{FF2B5EF4-FFF2-40B4-BE49-F238E27FC236}">
                <a16:creationId xmlns:a16="http://schemas.microsoft.com/office/drawing/2014/main" xmlns="" id="{4F57371D-BAE1-4DA1-93D2-3B560CE0CC38}"/>
              </a:ext>
            </a:extLst>
          </p:cNvPr>
          <p:cNvSpPr>
            <a:spLocks noGrp="1"/>
          </p:cNvSpPr>
          <p:nvPr>
            <p:ph type="sldNum" sz="quarter" idx="12"/>
          </p:nvPr>
        </p:nvSpPr>
        <p:spPr/>
        <p:txBody>
          <a:bodyPr/>
          <a:lstStyle/>
          <a:p>
            <a:fld id="{4A208065-B8DE-4E2A-85B3-D265E7CAA70E}"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357484752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A68EFF1-76EA-498F-A246-F43B8E582F82}"/>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xmlns="" id="{42637B98-FAB5-43DC-9B5D-9120C7D2B78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xmlns="" id="{2F5DB478-A236-4EBB-A4BE-CE9B9A6177FD}"/>
              </a:ext>
            </a:extLst>
          </p:cNvPr>
          <p:cNvSpPr>
            <a:spLocks noGrp="1"/>
          </p:cNvSpPr>
          <p:nvPr>
            <p:ph type="dt" sz="half" idx="10"/>
          </p:nvPr>
        </p:nvSpPr>
        <p:spPr/>
        <p:txBody>
          <a:bodyPr/>
          <a:lstStyle/>
          <a:p>
            <a:fld id="{52CA27C1-D46E-4888-AEA8-B61419DBF3B2}" type="datetimeFigureOut">
              <a:rPr lang="de-DE" smtClean="0">
                <a:solidFill>
                  <a:prstClr val="black">
                    <a:tint val="75000"/>
                  </a:prstClr>
                </a:solidFill>
              </a:rPr>
              <a:pPr/>
              <a:t>13.02.2023</a:t>
            </a:fld>
            <a:endParaRPr lang="de-DE">
              <a:solidFill>
                <a:prstClr val="black">
                  <a:tint val="75000"/>
                </a:prstClr>
              </a:solidFill>
            </a:endParaRPr>
          </a:p>
        </p:txBody>
      </p:sp>
      <p:sp>
        <p:nvSpPr>
          <p:cNvPr id="5" name="Fußzeilenplatzhalter 4">
            <a:extLst>
              <a:ext uri="{FF2B5EF4-FFF2-40B4-BE49-F238E27FC236}">
                <a16:creationId xmlns:a16="http://schemas.microsoft.com/office/drawing/2014/main" xmlns="" id="{AF4443B0-E39A-44C2-8314-1F05BD90D6AB}"/>
              </a:ext>
            </a:extLst>
          </p:cNvPr>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a:extLst>
              <a:ext uri="{FF2B5EF4-FFF2-40B4-BE49-F238E27FC236}">
                <a16:creationId xmlns:a16="http://schemas.microsoft.com/office/drawing/2014/main" xmlns="" id="{30370BC4-08C6-4567-A99A-7C96863D52D1}"/>
              </a:ext>
            </a:extLst>
          </p:cNvPr>
          <p:cNvSpPr>
            <a:spLocks noGrp="1"/>
          </p:cNvSpPr>
          <p:nvPr>
            <p:ph type="sldNum" sz="quarter" idx="12"/>
          </p:nvPr>
        </p:nvSpPr>
        <p:spPr/>
        <p:txBody>
          <a:bodyPr/>
          <a:lstStyle/>
          <a:p>
            <a:fld id="{4A208065-B8DE-4E2A-85B3-D265E7CAA70E}"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198204405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xmlns="" id="{9EB0E18C-6DC4-40DB-AFA0-782708A435C8}"/>
              </a:ext>
            </a:extLst>
          </p:cNvPr>
          <p:cNvSpPr>
            <a:spLocks noGrp="1"/>
          </p:cNvSpPr>
          <p:nvPr>
            <p:ph type="title" orient="vert"/>
          </p:nvPr>
        </p:nvSpPr>
        <p:spPr>
          <a:xfrm>
            <a:off x="6543676" y="365126"/>
            <a:ext cx="1971675" cy="5811839"/>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xmlns="" id="{B87C9E43-7FFD-404F-AFE3-B272983F6202}"/>
              </a:ext>
            </a:extLst>
          </p:cNvPr>
          <p:cNvSpPr>
            <a:spLocks noGrp="1"/>
          </p:cNvSpPr>
          <p:nvPr>
            <p:ph type="body" orient="vert" idx="1"/>
          </p:nvPr>
        </p:nvSpPr>
        <p:spPr>
          <a:xfrm>
            <a:off x="628651" y="365126"/>
            <a:ext cx="5800725" cy="5811839"/>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xmlns="" id="{ABD7F46B-AC4F-412F-8DD5-37311F8ACAD8}"/>
              </a:ext>
            </a:extLst>
          </p:cNvPr>
          <p:cNvSpPr>
            <a:spLocks noGrp="1"/>
          </p:cNvSpPr>
          <p:nvPr>
            <p:ph type="dt" sz="half" idx="10"/>
          </p:nvPr>
        </p:nvSpPr>
        <p:spPr/>
        <p:txBody>
          <a:bodyPr/>
          <a:lstStyle/>
          <a:p>
            <a:fld id="{52CA27C1-D46E-4888-AEA8-B61419DBF3B2}" type="datetimeFigureOut">
              <a:rPr lang="de-DE" smtClean="0">
                <a:solidFill>
                  <a:prstClr val="black">
                    <a:tint val="75000"/>
                  </a:prstClr>
                </a:solidFill>
              </a:rPr>
              <a:pPr/>
              <a:t>13.02.2023</a:t>
            </a:fld>
            <a:endParaRPr lang="de-DE">
              <a:solidFill>
                <a:prstClr val="black">
                  <a:tint val="75000"/>
                </a:prstClr>
              </a:solidFill>
            </a:endParaRPr>
          </a:p>
        </p:txBody>
      </p:sp>
      <p:sp>
        <p:nvSpPr>
          <p:cNvPr id="5" name="Fußzeilenplatzhalter 4">
            <a:extLst>
              <a:ext uri="{FF2B5EF4-FFF2-40B4-BE49-F238E27FC236}">
                <a16:creationId xmlns:a16="http://schemas.microsoft.com/office/drawing/2014/main" xmlns="" id="{80AFC471-084E-4881-951E-01D6088626BC}"/>
              </a:ext>
            </a:extLst>
          </p:cNvPr>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a:extLst>
              <a:ext uri="{FF2B5EF4-FFF2-40B4-BE49-F238E27FC236}">
                <a16:creationId xmlns:a16="http://schemas.microsoft.com/office/drawing/2014/main" xmlns="" id="{7C9D3E3D-34E0-4DE9-BB9A-B3615C86552E}"/>
              </a:ext>
            </a:extLst>
          </p:cNvPr>
          <p:cNvSpPr>
            <a:spLocks noGrp="1"/>
          </p:cNvSpPr>
          <p:nvPr>
            <p:ph type="sldNum" sz="quarter" idx="12"/>
          </p:nvPr>
        </p:nvSpPr>
        <p:spPr/>
        <p:txBody>
          <a:bodyPr/>
          <a:lstStyle/>
          <a:p>
            <a:fld id="{4A208065-B8DE-4E2A-85B3-D265E7CAA70E}"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222946664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2" name="Group 18"/>
          <p:cNvGrpSpPr>
            <a:grpSpLocks/>
          </p:cNvGrpSpPr>
          <p:nvPr userDrawn="1"/>
        </p:nvGrpSpPr>
        <p:grpSpPr bwMode="auto">
          <a:xfrm>
            <a:off x="1679575" y="749300"/>
            <a:ext cx="5603875" cy="4899025"/>
            <a:chOff x="49" y="0"/>
            <a:chExt cx="2227" cy="1797"/>
          </a:xfrm>
        </p:grpSpPr>
        <p:sp>
          <p:nvSpPr>
            <p:cNvPr id="3" name="Freeform 19"/>
            <p:cNvSpPr>
              <a:spLocks/>
            </p:cNvSpPr>
            <p:nvPr userDrawn="1"/>
          </p:nvSpPr>
          <p:spPr bwMode="auto">
            <a:xfrm>
              <a:off x="562" y="137"/>
              <a:ext cx="909" cy="278"/>
            </a:xfrm>
            <a:custGeom>
              <a:avLst/>
              <a:gdLst/>
              <a:ahLst/>
              <a:cxnLst>
                <a:cxn ang="0">
                  <a:pos x="3627" y="411"/>
                </a:cxn>
                <a:cxn ang="0">
                  <a:pos x="3588" y="356"/>
                </a:cxn>
                <a:cxn ang="0">
                  <a:pos x="3538" y="315"/>
                </a:cxn>
                <a:cxn ang="0">
                  <a:pos x="3415" y="267"/>
                </a:cxn>
                <a:cxn ang="0">
                  <a:pos x="3293" y="258"/>
                </a:cxn>
                <a:cxn ang="0">
                  <a:pos x="3170" y="274"/>
                </a:cxn>
                <a:cxn ang="0">
                  <a:pos x="2899" y="342"/>
                </a:cxn>
                <a:cxn ang="0">
                  <a:pos x="2777" y="359"/>
                </a:cxn>
                <a:cxn ang="0">
                  <a:pos x="2607" y="364"/>
                </a:cxn>
                <a:cxn ang="0">
                  <a:pos x="2524" y="350"/>
                </a:cxn>
                <a:cxn ang="0">
                  <a:pos x="2481" y="311"/>
                </a:cxn>
                <a:cxn ang="0">
                  <a:pos x="2509" y="267"/>
                </a:cxn>
                <a:cxn ang="0">
                  <a:pos x="2523" y="228"/>
                </a:cxn>
                <a:cxn ang="0">
                  <a:pos x="2390" y="210"/>
                </a:cxn>
                <a:cxn ang="0">
                  <a:pos x="2277" y="193"/>
                </a:cxn>
                <a:cxn ang="0">
                  <a:pos x="2103" y="168"/>
                </a:cxn>
                <a:cxn ang="0">
                  <a:pos x="1908" y="97"/>
                </a:cxn>
                <a:cxn ang="0">
                  <a:pos x="1741" y="44"/>
                </a:cxn>
                <a:cxn ang="0">
                  <a:pos x="1573" y="11"/>
                </a:cxn>
                <a:cxn ang="0">
                  <a:pos x="1403" y="1"/>
                </a:cxn>
                <a:cxn ang="0">
                  <a:pos x="1227" y="19"/>
                </a:cxn>
                <a:cxn ang="0">
                  <a:pos x="1043" y="70"/>
                </a:cxn>
                <a:cxn ang="0">
                  <a:pos x="830" y="159"/>
                </a:cxn>
                <a:cxn ang="0">
                  <a:pos x="655" y="214"/>
                </a:cxn>
                <a:cxn ang="0">
                  <a:pos x="524" y="228"/>
                </a:cxn>
                <a:cxn ang="0">
                  <a:pos x="508" y="237"/>
                </a:cxn>
                <a:cxn ang="0">
                  <a:pos x="525" y="273"/>
                </a:cxn>
                <a:cxn ang="0">
                  <a:pos x="579" y="351"/>
                </a:cxn>
                <a:cxn ang="0">
                  <a:pos x="602" y="412"/>
                </a:cxn>
                <a:cxn ang="0">
                  <a:pos x="480" y="448"/>
                </a:cxn>
                <a:cxn ang="0">
                  <a:pos x="288" y="508"/>
                </a:cxn>
                <a:cxn ang="0">
                  <a:pos x="105" y="612"/>
                </a:cxn>
                <a:cxn ang="0">
                  <a:pos x="12" y="725"/>
                </a:cxn>
                <a:cxn ang="0">
                  <a:pos x="80" y="788"/>
                </a:cxn>
                <a:cxn ang="0">
                  <a:pos x="156" y="834"/>
                </a:cxn>
                <a:cxn ang="0">
                  <a:pos x="238" y="864"/>
                </a:cxn>
                <a:cxn ang="0">
                  <a:pos x="342" y="886"/>
                </a:cxn>
                <a:cxn ang="0">
                  <a:pos x="524" y="896"/>
                </a:cxn>
                <a:cxn ang="0">
                  <a:pos x="567" y="910"/>
                </a:cxn>
                <a:cxn ang="0">
                  <a:pos x="744" y="1012"/>
                </a:cxn>
                <a:cxn ang="0">
                  <a:pos x="840" y="1052"/>
                </a:cxn>
                <a:cxn ang="0">
                  <a:pos x="960" y="1084"/>
                </a:cxn>
                <a:cxn ang="0">
                  <a:pos x="1136" y="1109"/>
                </a:cxn>
                <a:cxn ang="0">
                  <a:pos x="1321" y="1106"/>
                </a:cxn>
                <a:cxn ang="0">
                  <a:pos x="1517" y="1073"/>
                </a:cxn>
                <a:cxn ang="0">
                  <a:pos x="1754" y="1027"/>
                </a:cxn>
                <a:cxn ang="0">
                  <a:pos x="1897" y="1024"/>
                </a:cxn>
                <a:cxn ang="0">
                  <a:pos x="2042" y="1060"/>
                </a:cxn>
                <a:cxn ang="0">
                  <a:pos x="2021" y="976"/>
                </a:cxn>
                <a:cxn ang="0">
                  <a:pos x="2089" y="946"/>
                </a:cxn>
                <a:cxn ang="0">
                  <a:pos x="2254" y="978"/>
                </a:cxn>
                <a:cxn ang="0">
                  <a:pos x="2409" y="993"/>
                </a:cxn>
                <a:cxn ang="0">
                  <a:pos x="2557" y="990"/>
                </a:cxn>
                <a:cxn ang="0">
                  <a:pos x="2699" y="970"/>
                </a:cxn>
                <a:cxn ang="0">
                  <a:pos x="2836" y="931"/>
                </a:cxn>
                <a:cxn ang="0">
                  <a:pos x="2970" y="874"/>
                </a:cxn>
                <a:cxn ang="0">
                  <a:pos x="3084" y="824"/>
                </a:cxn>
                <a:cxn ang="0">
                  <a:pos x="3184" y="744"/>
                </a:cxn>
                <a:cxn ang="0">
                  <a:pos x="3333" y="595"/>
                </a:cxn>
                <a:cxn ang="0">
                  <a:pos x="3449" y="500"/>
                </a:cxn>
                <a:cxn ang="0">
                  <a:pos x="3560" y="453"/>
                </a:cxn>
              </a:cxnLst>
              <a:rect l="0" t="0" r="r" b="b"/>
              <a:pathLst>
                <a:path w="3636" h="1112">
                  <a:moveTo>
                    <a:pt x="3636" y="447"/>
                  </a:moveTo>
                  <a:lnTo>
                    <a:pt x="3635" y="438"/>
                  </a:lnTo>
                  <a:lnTo>
                    <a:pt x="3634" y="429"/>
                  </a:lnTo>
                  <a:lnTo>
                    <a:pt x="3631" y="420"/>
                  </a:lnTo>
                  <a:lnTo>
                    <a:pt x="3627" y="411"/>
                  </a:lnTo>
                  <a:lnTo>
                    <a:pt x="3622" y="402"/>
                  </a:lnTo>
                  <a:lnTo>
                    <a:pt x="3616" y="392"/>
                  </a:lnTo>
                  <a:lnTo>
                    <a:pt x="3610" y="383"/>
                  </a:lnTo>
                  <a:lnTo>
                    <a:pt x="3603" y="373"/>
                  </a:lnTo>
                  <a:lnTo>
                    <a:pt x="3588" y="356"/>
                  </a:lnTo>
                  <a:lnTo>
                    <a:pt x="3572" y="339"/>
                  </a:lnTo>
                  <a:lnTo>
                    <a:pt x="3563" y="332"/>
                  </a:lnTo>
                  <a:lnTo>
                    <a:pt x="3555" y="325"/>
                  </a:lnTo>
                  <a:lnTo>
                    <a:pt x="3546" y="320"/>
                  </a:lnTo>
                  <a:lnTo>
                    <a:pt x="3538" y="315"/>
                  </a:lnTo>
                  <a:lnTo>
                    <a:pt x="3514" y="302"/>
                  </a:lnTo>
                  <a:lnTo>
                    <a:pt x="3489" y="291"/>
                  </a:lnTo>
                  <a:lnTo>
                    <a:pt x="3464" y="281"/>
                  </a:lnTo>
                  <a:lnTo>
                    <a:pt x="3440" y="273"/>
                  </a:lnTo>
                  <a:lnTo>
                    <a:pt x="3415" y="267"/>
                  </a:lnTo>
                  <a:lnTo>
                    <a:pt x="3391" y="263"/>
                  </a:lnTo>
                  <a:lnTo>
                    <a:pt x="3366" y="259"/>
                  </a:lnTo>
                  <a:lnTo>
                    <a:pt x="3342" y="258"/>
                  </a:lnTo>
                  <a:lnTo>
                    <a:pt x="3317" y="257"/>
                  </a:lnTo>
                  <a:lnTo>
                    <a:pt x="3293" y="258"/>
                  </a:lnTo>
                  <a:lnTo>
                    <a:pt x="3268" y="259"/>
                  </a:lnTo>
                  <a:lnTo>
                    <a:pt x="3244" y="262"/>
                  </a:lnTo>
                  <a:lnTo>
                    <a:pt x="3219" y="265"/>
                  </a:lnTo>
                  <a:lnTo>
                    <a:pt x="3195" y="269"/>
                  </a:lnTo>
                  <a:lnTo>
                    <a:pt x="3170" y="274"/>
                  </a:lnTo>
                  <a:lnTo>
                    <a:pt x="3146" y="280"/>
                  </a:lnTo>
                  <a:lnTo>
                    <a:pt x="3046" y="305"/>
                  </a:lnTo>
                  <a:lnTo>
                    <a:pt x="2949" y="330"/>
                  </a:lnTo>
                  <a:lnTo>
                    <a:pt x="2924" y="336"/>
                  </a:lnTo>
                  <a:lnTo>
                    <a:pt x="2899" y="342"/>
                  </a:lnTo>
                  <a:lnTo>
                    <a:pt x="2875" y="347"/>
                  </a:lnTo>
                  <a:lnTo>
                    <a:pt x="2850" y="351"/>
                  </a:lnTo>
                  <a:lnTo>
                    <a:pt x="2826" y="355"/>
                  </a:lnTo>
                  <a:lnTo>
                    <a:pt x="2801" y="357"/>
                  </a:lnTo>
                  <a:lnTo>
                    <a:pt x="2777" y="359"/>
                  </a:lnTo>
                  <a:lnTo>
                    <a:pt x="2753" y="359"/>
                  </a:lnTo>
                  <a:lnTo>
                    <a:pt x="2716" y="360"/>
                  </a:lnTo>
                  <a:lnTo>
                    <a:pt x="2679" y="362"/>
                  </a:lnTo>
                  <a:lnTo>
                    <a:pt x="2643" y="364"/>
                  </a:lnTo>
                  <a:lnTo>
                    <a:pt x="2607" y="364"/>
                  </a:lnTo>
                  <a:lnTo>
                    <a:pt x="2590" y="363"/>
                  </a:lnTo>
                  <a:lnTo>
                    <a:pt x="2573" y="361"/>
                  </a:lnTo>
                  <a:lnTo>
                    <a:pt x="2556" y="359"/>
                  </a:lnTo>
                  <a:lnTo>
                    <a:pt x="2540" y="355"/>
                  </a:lnTo>
                  <a:lnTo>
                    <a:pt x="2524" y="350"/>
                  </a:lnTo>
                  <a:lnTo>
                    <a:pt x="2508" y="344"/>
                  </a:lnTo>
                  <a:lnTo>
                    <a:pt x="2493" y="335"/>
                  </a:lnTo>
                  <a:lnTo>
                    <a:pt x="2479" y="326"/>
                  </a:lnTo>
                  <a:lnTo>
                    <a:pt x="2479" y="318"/>
                  </a:lnTo>
                  <a:lnTo>
                    <a:pt x="2481" y="311"/>
                  </a:lnTo>
                  <a:lnTo>
                    <a:pt x="2483" y="305"/>
                  </a:lnTo>
                  <a:lnTo>
                    <a:pt x="2486" y="298"/>
                  </a:lnTo>
                  <a:lnTo>
                    <a:pt x="2493" y="287"/>
                  </a:lnTo>
                  <a:lnTo>
                    <a:pt x="2501" y="277"/>
                  </a:lnTo>
                  <a:lnTo>
                    <a:pt x="2509" y="267"/>
                  </a:lnTo>
                  <a:lnTo>
                    <a:pt x="2516" y="255"/>
                  </a:lnTo>
                  <a:lnTo>
                    <a:pt x="2519" y="249"/>
                  </a:lnTo>
                  <a:lnTo>
                    <a:pt x="2521" y="243"/>
                  </a:lnTo>
                  <a:lnTo>
                    <a:pt x="2522" y="236"/>
                  </a:lnTo>
                  <a:lnTo>
                    <a:pt x="2523" y="228"/>
                  </a:lnTo>
                  <a:lnTo>
                    <a:pt x="2497" y="227"/>
                  </a:lnTo>
                  <a:lnTo>
                    <a:pt x="2472" y="224"/>
                  </a:lnTo>
                  <a:lnTo>
                    <a:pt x="2445" y="220"/>
                  </a:lnTo>
                  <a:lnTo>
                    <a:pt x="2418" y="216"/>
                  </a:lnTo>
                  <a:lnTo>
                    <a:pt x="2390" y="210"/>
                  </a:lnTo>
                  <a:lnTo>
                    <a:pt x="2362" y="205"/>
                  </a:lnTo>
                  <a:lnTo>
                    <a:pt x="2333" y="200"/>
                  </a:lnTo>
                  <a:lnTo>
                    <a:pt x="2305" y="195"/>
                  </a:lnTo>
                  <a:lnTo>
                    <a:pt x="2297" y="195"/>
                  </a:lnTo>
                  <a:lnTo>
                    <a:pt x="2277" y="193"/>
                  </a:lnTo>
                  <a:lnTo>
                    <a:pt x="2248" y="190"/>
                  </a:lnTo>
                  <a:lnTo>
                    <a:pt x="2211" y="186"/>
                  </a:lnTo>
                  <a:lnTo>
                    <a:pt x="2169" y="180"/>
                  </a:lnTo>
                  <a:lnTo>
                    <a:pt x="2124" y="172"/>
                  </a:lnTo>
                  <a:lnTo>
                    <a:pt x="2103" y="168"/>
                  </a:lnTo>
                  <a:lnTo>
                    <a:pt x="2081" y="163"/>
                  </a:lnTo>
                  <a:lnTo>
                    <a:pt x="2061" y="158"/>
                  </a:lnTo>
                  <a:lnTo>
                    <a:pt x="2042" y="151"/>
                  </a:lnTo>
                  <a:lnTo>
                    <a:pt x="1975" y="123"/>
                  </a:lnTo>
                  <a:lnTo>
                    <a:pt x="1908" y="97"/>
                  </a:lnTo>
                  <a:lnTo>
                    <a:pt x="1875" y="86"/>
                  </a:lnTo>
                  <a:lnTo>
                    <a:pt x="1841" y="74"/>
                  </a:lnTo>
                  <a:lnTo>
                    <a:pt x="1808" y="64"/>
                  </a:lnTo>
                  <a:lnTo>
                    <a:pt x="1775" y="53"/>
                  </a:lnTo>
                  <a:lnTo>
                    <a:pt x="1741" y="44"/>
                  </a:lnTo>
                  <a:lnTo>
                    <a:pt x="1708" y="36"/>
                  </a:lnTo>
                  <a:lnTo>
                    <a:pt x="1675" y="28"/>
                  </a:lnTo>
                  <a:lnTo>
                    <a:pt x="1641" y="21"/>
                  </a:lnTo>
                  <a:lnTo>
                    <a:pt x="1607" y="16"/>
                  </a:lnTo>
                  <a:lnTo>
                    <a:pt x="1573" y="11"/>
                  </a:lnTo>
                  <a:lnTo>
                    <a:pt x="1539" y="6"/>
                  </a:lnTo>
                  <a:lnTo>
                    <a:pt x="1506" y="3"/>
                  </a:lnTo>
                  <a:lnTo>
                    <a:pt x="1471" y="1"/>
                  </a:lnTo>
                  <a:lnTo>
                    <a:pt x="1437" y="0"/>
                  </a:lnTo>
                  <a:lnTo>
                    <a:pt x="1403" y="1"/>
                  </a:lnTo>
                  <a:lnTo>
                    <a:pt x="1368" y="2"/>
                  </a:lnTo>
                  <a:lnTo>
                    <a:pt x="1333" y="4"/>
                  </a:lnTo>
                  <a:lnTo>
                    <a:pt x="1298" y="8"/>
                  </a:lnTo>
                  <a:lnTo>
                    <a:pt x="1263" y="13"/>
                  </a:lnTo>
                  <a:lnTo>
                    <a:pt x="1227" y="19"/>
                  </a:lnTo>
                  <a:lnTo>
                    <a:pt x="1191" y="26"/>
                  </a:lnTo>
                  <a:lnTo>
                    <a:pt x="1155" y="35"/>
                  </a:lnTo>
                  <a:lnTo>
                    <a:pt x="1117" y="45"/>
                  </a:lnTo>
                  <a:lnTo>
                    <a:pt x="1080" y="56"/>
                  </a:lnTo>
                  <a:lnTo>
                    <a:pt x="1043" y="70"/>
                  </a:lnTo>
                  <a:lnTo>
                    <a:pt x="1005" y="84"/>
                  </a:lnTo>
                  <a:lnTo>
                    <a:pt x="967" y="100"/>
                  </a:lnTo>
                  <a:lnTo>
                    <a:pt x="929" y="118"/>
                  </a:lnTo>
                  <a:lnTo>
                    <a:pt x="879" y="138"/>
                  </a:lnTo>
                  <a:lnTo>
                    <a:pt x="830" y="159"/>
                  </a:lnTo>
                  <a:lnTo>
                    <a:pt x="780" y="177"/>
                  </a:lnTo>
                  <a:lnTo>
                    <a:pt x="731" y="194"/>
                  </a:lnTo>
                  <a:lnTo>
                    <a:pt x="705" y="201"/>
                  </a:lnTo>
                  <a:lnTo>
                    <a:pt x="680" y="208"/>
                  </a:lnTo>
                  <a:lnTo>
                    <a:pt x="655" y="214"/>
                  </a:lnTo>
                  <a:lnTo>
                    <a:pt x="628" y="219"/>
                  </a:lnTo>
                  <a:lnTo>
                    <a:pt x="602" y="223"/>
                  </a:lnTo>
                  <a:lnTo>
                    <a:pt x="576" y="225"/>
                  </a:lnTo>
                  <a:lnTo>
                    <a:pt x="550" y="227"/>
                  </a:lnTo>
                  <a:lnTo>
                    <a:pt x="524" y="228"/>
                  </a:lnTo>
                  <a:lnTo>
                    <a:pt x="519" y="228"/>
                  </a:lnTo>
                  <a:lnTo>
                    <a:pt x="514" y="229"/>
                  </a:lnTo>
                  <a:lnTo>
                    <a:pt x="511" y="231"/>
                  </a:lnTo>
                  <a:lnTo>
                    <a:pt x="509" y="234"/>
                  </a:lnTo>
                  <a:lnTo>
                    <a:pt x="508" y="237"/>
                  </a:lnTo>
                  <a:lnTo>
                    <a:pt x="508" y="240"/>
                  </a:lnTo>
                  <a:lnTo>
                    <a:pt x="509" y="245"/>
                  </a:lnTo>
                  <a:lnTo>
                    <a:pt x="511" y="249"/>
                  </a:lnTo>
                  <a:lnTo>
                    <a:pt x="517" y="260"/>
                  </a:lnTo>
                  <a:lnTo>
                    <a:pt x="525" y="273"/>
                  </a:lnTo>
                  <a:lnTo>
                    <a:pt x="535" y="287"/>
                  </a:lnTo>
                  <a:lnTo>
                    <a:pt x="546" y="301"/>
                  </a:lnTo>
                  <a:lnTo>
                    <a:pt x="557" y="317"/>
                  </a:lnTo>
                  <a:lnTo>
                    <a:pt x="568" y="333"/>
                  </a:lnTo>
                  <a:lnTo>
                    <a:pt x="579" y="351"/>
                  </a:lnTo>
                  <a:lnTo>
                    <a:pt x="588" y="367"/>
                  </a:lnTo>
                  <a:lnTo>
                    <a:pt x="596" y="383"/>
                  </a:lnTo>
                  <a:lnTo>
                    <a:pt x="601" y="398"/>
                  </a:lnTo>
                  <a:lnTo>
                    <a:pt x="602" y="405"/>
                  </a:lnTo>
                  <a:lnTo>
                    <a:pt x="602" y="412"/>
                  </a:lnTo>
                  <a:lnTo>
                    <a:pt x="602" y="419"/>
                  </a:lnTo>
                  <a:lnTo>
                    <a:pt x="600" y="425"/>
                  </a:lnTo>
                  <a:lnTo>
                    <a:pt x="560" y="432"/>
                  </a:lnTo>
                  <a:lnTo>
                    <a:pt x="520" y="439"/>
                  </a:lnTo>
                  <a:lnTo>
                    <a:pt x="480" y="448"/>
                  </a:lnTo>
                  <a:lnTo>
                    <a:pt x="441" y="457"/>
                  </a:lnTo>
                  <a:lnTo>
                    <a:pt x="402" y="468"/>
                  </a:lnTo>
                  <a:lnTo>
                    <a:pt x="364" y="480"/>
                  </a:lnTo>
                  <a:lnTo>
                    <a:pt x="326" y="493"/>
                  </a:lnTo>
                  <a:lnTo>
                    <a:pt x="288" y="508"/>
                  </a:lnTo>
                  <a:lnTo>
                    <a:pt x="251" y="525"/>
                  </a:lnTo>
                  <a:lnTo>
                    <a:pt x="214" y="544"/>
                  </a:lnTo>
                  <a:lnTo>
                    <a:pt x="178" y="565"/>
                  </a:lnTo>
                  <a:lnTo>
                    <a:pt x="142" y="587"/>
                  </a:lnTo>
                  <a:lnTo>
                    <a:pt x="105" y="612"/>
                  </a:lnTo>
                  <a:lnTo>
                    <a:pt x="70" y="638"/>
                  </a:lnTo>
                  <a:lnTo>
                    <a:pt x="35" y="667"/>
                  </a:lnTo>
                  <a:lnTo>
                    <a:pt x="0" y="698"/>
                  </a:lnTo>
                  <a:lnTo>
                    <a:pt x="0" y="709"/>
                  </a:lnTo>
                  <a:lnTo>
                    <a:pt x="12" y="725"/>
                  </a:lnTo>
                  <a:lnTo>
                    <a:pt x="25" y="739"/>
                  </a:lnTo>
                  <a:lnTo>
                    <a:pt x="38" y="753"/>
                  </a:lnTo>
                  <a:lnTo>
                    <a:pt x="52" y="765"/>
                  </a:lnTo>
                  <a:lnTo>
                    <a:pt x="65" y="777"/>
                  </a:lnTo>
                  <a:lnTo>
                    <a:pt x="80" y="788"/>
                  </a:lnTo>
                  <a:lnTo>
                    <a:pt x="94" y="799"/>
                  </a:lnTo>
                  <a:lnTo>
                    <a:pt x="109" y="808"/>
                  </a:lnTo>
                  <a:lnTo>
                    <a:pt x="124" y="818"/>
                  </a:lnTo>
                  <a:lnTo>
                    <a:pt x="140" y="826"/>
                  </a:lnTo>
                  <a:lnTo>
                    <a:pt x="156" y="834"/>
                  </a:lnTo>
                  <a:lnTo>
                    <a:pt x="172" y="841"/>
                  </a:lnTo>
                  <a:lnTo>
                    <a:pt x="188" y="848"/>
                  </a:lnTo>
                  <a:lnTo>
                    <a:pt x="204" y="854"/>
                  </a:lnTo>
                  <a:lnTo>
                    <a:pt x="221" y="859"/>
                  </a:lnTo>
                  <a:lnTo>
                    <a:pt x="238" y="864"/>
                  </a:lnTo>
                  <a:lnTo>
                    <a:pt x="255" y="869"/>
                  </a:lnTo>
                  <a:lnTo>
                    <a:pt x="272" y="873"/>
                  </a:lnTo>
                  <a:lnTo>
                    <a:pt x="289" y="877"/>
                  </a:lnTo>
                  <a:lnTo>
                    <a:pt x="307" y="880"/>
                  </a:lnTo>
                  <a:lnTo>
                    <a:pt x="342" y="886"/>
                  </a:lnTo>
                  <a:lnTo>
                    <a:pt x="378" y="890"/>
                  </a:lnTo>
                  <a:lnTo>
                    <a:pt x="414" y="893"/>
                  </a:lnTo>
                  <a:lnTo>
                    <a:pt x="450" y="895"/>
                  </a:lnTo>
                  <a:lnTo>
                    <a:pt x="487" y="895"/>
                  </a:lnTo>
                  <a:lnTo>
                    <a:pt x="524" y="896"/>
                  </a:lnTo>
                  <a:lnTo>
                    <a:pt x="530" y="896"/>
                  </a:lnTo>
                  <a:lnTo>
                    <a:pt x="537" y="897"/>
                  </a:lnTo>
                  <a:lnTo>
                    <a:pt x="544" y="900"/>
                  </a:lnTo>
                  <a:lnTo>
                    <a:pt x="551" y="902"/>
                  </a:lnTo>
                  <a:lnTo>
                    <a:pt x="567" y="910"/>
                  </a:lnTo>
                  <a:lnTo>
                    <a:pt x="585" y="920"/>
                  </a:lnTo>
                  <a:lnTo>
                    <a:pt x="627" y="947"/>
                  </a:lnTo>
                  <a:lnTo>
                    <a:pt x="680" y="979"/>
                  </a:lnTo>
                  <a:lnTo>
                    <a:pt x="710" y="995"/>
                  </a:lnTo>
                  <a:lnTo>
                    <a:pt x="744" y="1012"/>
                  </a:lnTo>
                  <a:lnTo>
                    <a:pt x="761" y="1020"/>
                  </a:lnTo>
                  <a:lnTo>
                    <a:pt x="780" y="1028"/>
                  </a:lnTo>
                  <a:lnTo>
                    <a:pt x="799" y="1036"/>
                  </a:lnTo>
                  <a:lnTo>
                    <a:pt x="819" y="1044"/>
                  </a:lnTo>
                  <a:lnTo>
                    <a:pt x="840" y="1052"/>
                  </a:lnTo>
                  <a:lnTo>
                    <a:pt x="863" y="1059"/>
                  </a:lnTo>
                  <a:lnTo>
                    <a:pt x="886" y="1066"/>
                  </a:lnTo>
                  <a:lnTo>
                    <a:pt x="910" y="1072"/>
                  </a:lnTo>
                  <a:lnTo>
                    <a:pt x="934" y="1078"/>
                  </a:lnTo>
                  <a:lnTo>
                    <a:pt x="960" y="1084"/>
                  </a:lnTo>
                  <a:lnTo>
                    <a:pt x="987" y="1089"/>
                  </a:lnTo>
                  <a:lnTo>
                    <a:pt x="1016" y="1093"/>
                  </a:lnTo>
                  <a:lnTo>
                    <a:pt x="1057" y="1100"/>
                  </a:lnTo>
                  <a:lnTo>
                    <a:pt x="1097" y="1105"/>
                  </a:lnTo>
                  <a:lnTo>
                    <a:pt x="1136" y="1109"/>
                  </a:lnTo>
                  <a:lnTo>
                    <a:pt x="1176" y="1111"/>
                  </a:lnTo>
                  <a:lnTo>
                    <a:pt x="1213" y="1112"/>
                  </a:lnTo>
                  <a:lnTo>
                    <a:pt x="1250" y="1111"/>
                  </a:lnTo>
                  <a:lnTo>
                    <a:pt x="1286" y="1109"/>
                  </a:lnTo>
                  <a:lnTo>
                    <a:pt x="1321" y="1106"/>
                  </a:lnTo>
                  <a:lnTo>
                    <a:pt x="1355" y="1102"/>
                  </a:lnTo>
                  <a:lnTo>
                    <a:pt x="1388" y="1098"/>
                  </a:lnTo>
                  <a:lnTo>
                    <a:pt x="1421" y="1092"/>
                  </a:lnTo>
                  <a:lnTo>
                    <a:pt x="1454" y="1086"/>
                  </a:lnTo>
                  <a:lnTo>
                    <a:pt x="1517" y="1073"/>
                  </a:lnTo>
                  <a:lnTo>
                    <a:pt x="1578" y="1060"/>
                  </a:lnTo>
                  <a:lnTo>
                    <a:pt x="1637" y="1047"/>
                  </a:lnTo>
                  <a:lnTo>
                    <a:pt x="1697" y="1036"/>
                  </a:lnTo>
                  <a:lnTo>
                    <a:pt x="1725" y="1031"/>
                  </a:lnTo>
                  <a:lnTo>
                    <a:pt x="1754" y="1027"/>
                  </a:lnTo>
                  <a:lnTo>
                    <a:pt x="1783" y="1024"/>
                  </a:lnTo>
                  <a:lnTo>
                    <a:pt x="1811" y="1022"/>
                  </a:lnTo>
                  <a:lnTo>
                    <a:pt x="1840" y="1022"/>
                  </a:lnTo>
                  <a:lnTo>
                    <a:pt x="1868" y="1022"/>
                  </a:lnTo>
                  <a:lnTo>
                    <a:pt x="1897" y="1024"/>
                  </a:lnTo>
                  <a:lnTo>
                    <a:pt x="1926" y="1028"/>
                  </a:lnTo>
                  <a:lnTo>
                    <a:pt x="1954" y="1033"/>
                  </a:lnTo>
                  <a:lnTo>
                    <a:pt x="1983" y="1040"/>
                  </a:lnTo>
                  <a:lnTo>
                    <a:pt x="2013" y="1049"/>
                  </a:lnTo>
                  <a:lnTo>
                    <a:pt x="2042" y="1060"/>
                  </a:lnTo>
                  <a:lnTo>
                    <a:pt x="2035" y="1041"/>
                  </a:lnTo>
                  <a:lnTo>
                    <a:pt x="2029" y="1023"/>
                  </a:lnTo>
                  <a:lnTo>
                    <a:pt x="2026" y="1006"/>
                  </a:lnTo>
                  <a:lnTo>
                    <a:pt x="2023" y="991"/>
                  </a:lnTo>
                  <a:lnTo>
                    <a:pt x="2021" y="976"/>
                  </a:lnTo>
                  <a:lnTo>
                    <a:pt x="2021" y="961"/>
                  </a:lnTo>
                  <a:lnTo>
                    <a:pt x="2020" y="945"/>
                  </a:lnTo>
                  <a:lnTo>
                    <a:pt x="2020" y="928"/>
                  </a:lnTo>
                  <a:lnTo>
                    <a:pt x="2055" y="937"/>
                  </a:lnTo>
                  <a:lnTo>
                    <a:pt x="2089" y="946"/>
                  </a:lnTo>
                  <a:lnTo>
                    <a:pt x="2123" y="954"/>
                  </a:lnTo>
                  <a:lnTo>
                    <a:pt x="2157" y="961"/>
                  </a:lnTo>
                  <a:lnTo>
                    <a:pt x="2190" y="967"/>
                  </a:lnTo>
                  <a:lnTo>
                    <a:pt x="2222" y="973"/>
                  </a:lnTo>
                  <a:lnTo>
                    <a:pt x="2254" y="978"/>
                  </a:lnTo>
                  <a:lnTo>
                    <a:pt x="2286" y="982"/>
                  </a:lnTo>
                  <a:lnTo>
                    <a:pt x="2317" y="986"/>
                  </a:lnTo>
                  <a:lnTo>
                    <a:pt x="2348" y="989"/>
                  </a:lnTo>
                  <a:lnTo>
                    <a:pt x="2379" y="991"/>
                  </a:lnTo>
                  <a:lnTo>
                    <a:pt x="2409" y="993"/>
                  </a:lnTo>
                  <a:lnTo>
                    <a:pt x="2439" y="993"/>
                  </a:lnTo>
                  <a:lnTo>
                    <a:pt x="2469" y="994"/>
                  </a:lnTo>
                  <a:lnTo>
                    <a:pt x="2499" y="993"/>
                  </a:lnTo>
                  <a:lnTo>
                    <a:pt x="2528" y="992"/>
                  </a:lnTo>
                  <a:lnTo>
                    <a:pt x="2557" y="990"/>
                  </a:lnTo>
                  <a:lnTo>
                    <a:pt x="2586" y="987"/>
                  </a:lnTo>
                  <a:lnTo>
                    <a:pt x="2614" y="984"/>
                  </a:lnTo>
                  <a:lnTo>
                    <a:pt x="2643" y="980"/>
                  </a:lnTo>
                  <a:lnTo>
                    <a:pt x="2671" y="976"/>
                  </a:lnTo>
                  <a:lnTo>
                    <a:pt x="2699" y="970"/>
                  </a:lnTo>
                  <a:lnTo>
                    <a:pt x="2727" y="964"/>
                  </a:lnTo>
                  <a:lnTo>
                    <a:pt x="2755" y="957"/>
                  </a:lnTo>
                  <a:lnTo>
                    <a:pt x="2782" y="949"/>
                  </a:lnTo>
                  <a:lnTo>
                    <a:pt x="2809" y="940"/>
                  </a:lnTo>
                  <a:lnTo>
                    <a:pt x="2836" y="931"/>
                  </a:lnTo>
                  <a:lnTo>
                    <a:pt x="2863" y="921"/>
                  </a:lnTo>
                  <a:lnTo>
                    <a:pt x="2890" y="910"/>
                  </a:lnTo>
                  <a:lnTo>
                    <a:pt x="2917" y="899"/>
                  </a:lnTo>
                  <a:lnTo>
                    <a:pt x="2944" y="887"/>
                  </a:lnTo>
                  <a:lnTo>
                    <a:pt x="2970" y="874"/>
                  </a:lnTo>
                  <a:lnTo>
                    <a:pt x="2994" y="867"/>
                  </a:lnTo>
                  <a:lnTo>
                    <a:pt x="3018" y="858"/>
                  </a:lnTo>
                  <a:lnTo>
                    <a:pt x="3040" y="848"/>
                  </a:lnTo>
                  <a:lnTo>
                    <a:pt x="3062" y="836"/>
                  </a:lnTo>
                  <a:lnTo>
                    <a:pt x="3084" y="824"/>
                  </a:lnTo>
                  <a:lnTo>
                    <a:pt x="3104" y="810"/>
                  </a:lnTo>
                  <a:lnTo>
                    <a:pt x="3125" y="795"/>
                  </a:lnTo>
                  <a:lnTo>
                    <a:pt x="3146" y="778"/>
                  </a:lnTo>
                  <a:lnTo>
                    <a:pt x="3165" y="762"/>
                  </a:lnTo>
                  <a:lnTo>
                    <a:pt x="3184" y="744"/>
                  </a:lnTo>
                  <a:lnTo>
                    <a:pt x="3203" y="725"/>
                  </a:lnTo>
                  <a:lnTo>
                    <a:pt x="3222" y="707"/>
                  </a:lnTo>
                  <a:lnTo>
                    <a:pt x="3259" y="670"/>
                  </a:lnTo>
                  <a:lnTo>
                    <a:pt x="3296" y="632"/>
                  </a:lnTo>
                  <a:lnTo>
                    <a:pt x="3333" y="595"/>
                  </a:lnTo>
                  <a:lnTo>
                    <a:pt x="3370" y="560"/>
                  </a:lnTo>
                  <a:lnTo>
                    <a:pt x="3389" y="544"/>
                  </a:lnTo>
                  <a:lnTo>
                    <a:pt x="3409" y="528"/>
                  </a:lnTo>
                  <a:lnTo>
                    <a:pt x="3429" y="513"/>
                  </a:lnTo>
                  <a:lnTo>
                    <a:pt x="3449" y="500"/>
                  </a:lnTo>
                  <a:lnTo>
                    <a:pt x="3470" y="487"/>
                  </a:lnTo>
                  <a:lnTo>
                    <a:pt x="3492" y="477"/>
                  </a:lnTo>
                  <a:lnTo>
                    <a:pt x="3514" y="467"/>
                  </a:lnTo>
                  <a:lnTo>
                    <a:pt x="3537" y="459"/>
                  </a:lnTo>
                  <a:lnTo>
                    <a:pt x="3560" y="453"/>
                  </a:lnTo>
                  <a:lnTo>
                    <a:pt x="3585" y="449"/>
                  </a:lnTo>
                  <a:lnTo>
                    <a:pt x="3610" y="447"/>
                  </a:lnTo>
                  <a:lnTo>
                    <a:pt x="3636" y="447"/>
                  </a:lnTo>
                  <a:close/>
                </a:path>
              </a:pathLst>
            </a:custGeom>
            <a:solidFill>
              <a:srgbClr val="F4F4FE"/>
            </a:solidFill>
            <a:ln w="9525">
              <a:noFill/>
              <a:round/>
              <a:headEnd/>
              <a:tailEnd/>
            </a:ln>
          </p:spPr>
          <p:txBody>
            <a:bodyPr/>
            <a:lstStyle/>
            <a:p>
              <a:pPr>
                <a:defRPr/>
              </a:pPr>
              <a:endParaRPr lang="it-IT" sz="1400" u="sng">
                <a:solidFill>
                  <a:srgbClr val="000066"/>
                </a:solidFill>
                <a:latin typeface="Arial" charset="0"/>
              </a:endParaRPr>
            </a:p>
          </p:txBody>
        </p:sp>
        <p:sp>
          <p:nvSpPr>
            <p:cNvPr id="4" name="Freeform 20"/>
            <p:cNvSpPr>
              <a:spLocks noEditPoints="1"/>
            </p:cNvSpPr>
            <p:nvPr userDrawn="1"/>
          </p:nvSpPr>
          <p:spPr bwMode="auto">
            <a:xfrm>
              <a:off x="49" y="0"/>
              <a:ext cx="2227" cy="1797"/>
            </a:xfrm>
            <a:custGeom>
              <a:avLst/>
              <a:gdLst/>
              <a:ahLst/>
              <a:cxnLst>
                <a:cxn ang="0">
                  <a:pos x="8560" y="5292"/>
                </a:cxn>
                <a:cxn ang="0">
                  <a:pos x="8577" y="4790"/>
                </a:cxn>
                <a:cxn ang="0">
                  <a:pos x="8382" y="4453"/>
                </a:cxn>
                <a:cxn ang="0">
                  <a:pos x="7862" y="3864"/>
                </a:cxn>
                <a:cxn ang="0">
                  <a:pos x="7266" y="2379"/>
                </a:cxn>
                <a:cxn ang="0">
                  <a:pos x="7140" y="1291"/>
                </a:cxn>
                <a:cxn ang="0">
                  <a:pos x="5991" y="1498"/>
                </a:cxn>
                <a:cxn ang="0">
                  <a:pos x="5283" y="2636"/>
                </a:cxn>
                <a:cxn ang="0">
                  <a:pos x="5348" y="2485"/>
                </a:cxn>
                <a:cxn ang="0">
                  <a:pos x="5136" y="2066"/>
                </a:cxn>
                <a:cxn ang="0">
                  <a:pos x="4914" y="2666"/>
                </a:cxn>
                <a:cxn ang="0">
                  <a:pos x="4649" y="2677"/>
                </a:cxn>
                <a:cxn ang="0">
                  <a:pos x="4289" y="2793"/>
                </a:cxn>
                <a:cxn ang="0">
                  <a:pos x="4086" y="2892"/>
                </a:cxn>
                <a:cxn ang="0">
                  <a:pos x="3710" y="2972"/>
                </a:cxn>
                <a:cxn ang="0">
                  <a:pos x="3314" y="2838"/>
                </a:cxn>
                <a:cxn ang="0">
                  <a:pos x="2877" y="2973"/>
                </a:cxn>
                <a:cxn ang="0">
                  <a:pos x="2388" y="2875"/>
                </a:cxn>
                <a:cxn ang="0">
                  <a:pos x="1921" y="2487"/>
                </a:cxn>
                <a:cxn ang="0">
                  <a:pos x="1164" y="2696"/>
                </a:cxn>
                <a:cxn ang="0">
                  <a:pos x="635" y="3239"/>
                </a:cxn>
                <a:cxn ang="0">
                  <a:pos x="1268" y="6504"/>
                </a:cxn>
                <a:cxn ang="0">
                  <a:pos x="1510" y="6744"/>
                </a:cxn>
                <a:cxn ang="0">
                  <a:pos x="1892" y="6018"/>
                </a:cxn>
                <a:cxn ang="0">
                  <a:pos x="2080" y="5485"/>
                </a:cxn>
                <a:cxn ang="0">
                  <a:pos x="2085" y="5017"/>
                </a:cxn>
                <a:cxn ang="0">
                  <a:pos x="2296" y="5090"/>
                </a:cxn>
                <a:cxn ang="0">
                  <a:pos x="2154" y="5993"/>
                </a:cxn>
                <a:cxn ang="0">
                  <a:pos x="2889" y="5952"/>
                </a:cxn>
                <a:cxn ang="0">
                  <a:pos x="3014" y="5549"/>
                </a:cxn>
                <a:cxn ang="0">
                  <a:pos x="2968" y="4984"/>
                </a:cxn>
                <a:cxn ang="0">
                  <a:pos x="3818" y="4882"/>
                </a:cxn>
                <a:cxn ang="0">
                  <a:pos x="3638" y="6281"/>
                </a:cxn>
                <a:cxn ang="0">
                  <a:pos x="3998" y="5655"/>
                </a:cxn>
                <a:cxn ang="0">
                  <a:pos x="4368" y="5400"/>
                </a:cxn>
                <a:cxn ang="0">
                  <a:pos x="4696" y="4984"/>
                </a:cxn>
                <a:cxn ang="0">
                  <a:pos x="5052" y="5338"/>
                </a:cxn>
                <a:cxn ang="0">
                  <a:pos x="5491" y="5732"/>
                </a:cxn>
                <a:cxn ang="0">
                  <a:pos x="5767" y="5082"/>
                </a:cxn>
                <a:cxn ang="0">
                  <a:pos x="5553" y="4883"/>
                </a:cxn>
                <a:cxn ang="0">
                  <a:pos x="5857" y="4753"/>
                </a:cxn>
                <a:cxn ang="0">
                  <a:pos x="6073" y="6159"/>
                </a:cxn>
                <a:cxn ang="0">
                  <a:pos x="6820" y="5174"/>
                </a:cxn>
                <a:cxn ang="0">
                  <a:pos x="6786" y="4868"/>
                </a:cxn>
                <a:cxn ang="0">
                  <a:pos x="7819" y="4907"/>
                </a:cxn>
                <a:cxn ang="0">
                  <a:pos x="8078" y="6562"/>
                </a:cxn>
                <a:cxn ang="0">
                  <a:pos x="2427" y="28"/>
                </a:cxn>
                <a:cxn ang="0">
                  <a:pos x="632" y="706"/>
                </a:cxn>
                <a:cxn ang="0">
                  <a:pos x="115" y="1447"/>
                </a:cxn>
                <a:cxn ang="0">
                  <a:pos x="235" y="2179"/>
                </a:cxn>
                <a:cxn ang="0">
                  <a:pos x="424" y="2457"/>
                </a:cxn>
                <a:cxn ang="0">
                  <a:pos x="830" y="2510"/>
                </a:cxn>
                <a:cxn ang="0">
                  <a:pos x="1017" y="2841"/>
                </a:cxn>
                <a:cxn ang="0">
                  <a:pos x="1572" y="2180"/>
                </a:cxn>
                <a:cxn ang="0">
                  <a:pos x="2228" y="2245"/>
                </a:cxn>
                <a:cxn ang="0">
                  <a:pos x="2451" y="1840"/>
                </a:cxn>
                <a:cxn ang="0">
                  <a:pos x="2148" y="950"/>
                </a:cxn>
                <a:cxn ang="0">
                  <a:pos x="2389" y="901"/>
                </a:cxn>
                <a:cxn ang="0">
                  <a:pos x="7086" y="2013"/>
                </a:cxn>
                <a:cxn ang="0">
                  <a:pos x="6370" y="2209"/>
                </a:cxn>
                <a:cxn ang="0">
                  <a:pos x="6018" y="2129"/>
                </a:cxn>
                <a:cxn ang="0">
                  <a:pos x="6815" y="1503"/>
                </a:cxn>
                <a:cxn ang="0">
                  <a:pos x="1391" y="853"/>
                </a:cxn>
              </a:cxnLst>
              <a:rect l="0" t="0" r="r" b="b"/>
              <a:pathLst>
                <a:path w="8911" h="7191">
                  <a:moveTo>
                    <a:pt x="8911" y="5904"/>
                  </a:moveTo>
                  <a:lnTo>
                    <a:pt x="8894" y="5882"/>
                  </a:lnTo>
                  <a:lnTo>
                    <a:pt x="8875" y="5860"/>
                  </a:lnTo>
                  <a:lnTo>
                    <a:pt x="8855" y="5837"/>
                  </a:lnTo>
                  <a:lnTo>
                    <a:pt x="8834" y="5815"/>
                  </a:lnTo>
                  <a:lnTo>
                    <a:pt x="8812" y="5795"/>
                  </a:lnTo>
                  <a:lnTo>
                    <a:pt x="8791" y="5776"/>
                  </a:lnTo>
                  <a:lnTo>
                    <a:pt x="8780" y="5769"/>
                  </a:lnTo>
                  <a:lnTo>
                    <a:pt x="8769" y="5762"/>
                  </a:lnTo>
                  <a:lnTo>
                    <a:pt x="8758" y="5756"/>
                  </a:lnTo>
                  <a:lnTo>
                    <a:pt x="8748" y="5751"/>
                  </a:lnTo>
                  <a:lnTo>
                    <a:pt x="8734" y="5747"/>
                  </a:lnTo>
                  <a:lnTo>
                    <a:pt x="8721" y="5742"/>
                  </a:lnTo>
                  <a:lnTo>
                    <a:pt x="8709" y="5736"/>
                  </a:lnTo>
                  <a:lnTo>
                    <a:pt x="8697" y="5730"/>
                  </a:lnTo>
                  <a:lnTo>
                    <a:pt x="8686" y="5723"/>
                  </a:lnTo>
                  <a:lnTo>
                    <a:pt x="8676" y="5716"/>
                  </a:lnTo>
                  <a:lnTo>
                    <a:pt x="8667" y="5708"/>
                  </a:lnTo>
                  <a:lnTo>
                    <a:pt x="8658" y="5699"/>
                  </a:lnTo>
                  <a:lnTo>
                    <a:pt x="8650" y="5691"/>
                  </a:lnTo>
                  <a:lnTo>
                    <a:pt x="8643" y="5682"/>
                  </a:lnTo>
                  <a:lnTo>
                    <a:pt x="8636" y="5673"/>
                  </a:lnTo>
                  <a:lnTo>
                    <a:pt x="8629" y="5664"/>
                  </a:lnTo>
                  <a:lnTo>
                    <a:pt x="8618" y="5644"/>
                  </a:lnTo>
                  <a:lnTo>
                    <a:pt x="8608" y="5623"/>
                  </a:lnTo>
                  <a:lnTo>
                    <a:pt x="8599" y="5602"/>
                  </a:lnTo>
                  <a:lnTo>
                    <a:pt x="8592" y="5580"/>
                  </a:lnTo>
                  <a:lnTo>
                    <a:pt x="8585" y="5559"/>
                  </a:lnTo>
                  <a:lnTo>
                    <a:pt x="8579" y="5537"/>
                  </a:lnTo>
                  <a:lnTo>
                    <a:pt x="8572" y="5516"/>
                  </a:lnTo>
                  <a:lnTo>
                    <a:pt x="8566" y="5494"/>
                  </a:lnTo>
                  <a:lnTo>
                    <a:pt x="8559" y="5474"/>
                  </a:lnTo>
                  <a:lnTo>
                    <a:pt x="8551" y="5454"/>
                  </a:lnTo>
                  <a:lnTo>
                    <a:pt x="8544" y="5435"/>
                  </a:lnTo>
                  <a:lnTo>
                    <a:pt x="8538" y="5417"/>
                  </a:lnTo>
                  <a:lnTo>
                    <a:pt x="8534" y="5400"/>
                  </a:lnTo>
                  <a:lnTo>
                    <a:pt x="8531" y="5385"/>
                  </a:lnTo>
                  <a:lnTo>
                    <a:pt x="8530" y="5371"/>
                  </a:lnTo>
                  <a:lnTo>
                    <a:pt x="8530" y="5358"/>
                  </a:lnTo>
                  <a:lnTo>
                    <a:pt x="8532" y="5346"/>
                  </a:lnTo>
                  <a:lnTo>
                    <a:pt x="8535" y="5335"/>
                  </a:lnTo>
                  <a:lnTo>
                    <a:pt x="8538" y="5325"/>
                  </a:lnTo>
                  <a:lnTo>
                    <a:pt x="8542" y="5316"/>
                  </a:lnTo>
                  <a:lnTo>
                    <a:pt x="8548" y="5307"/>
                  </a:lnTo>
                  <a:lnTo>
                    <a:pt x="8554" y="5299"/>
                  </a:lnTo>
                  <a:lnTo>
                    <a:pt x="8560" y="5292"/>
                  </a:lnTo>
                  <a:lnTo>
                    <a:pt x="8568" y="5285"/>
                  </a:lnTo>
                  <a:lnTo>
                    <a:pt x="8576" y="5278"/>
                  </a:lnTo>
                  <a:lnTo>
                    <a:pt x="8584" y="5272"/>
                  </a:lnTo>
                  <a:lnTo>
                    <a:pt x="8600" y="5261"/>
                  </a:lnTo>
                  <a:lnTo>
                    <a:pt x="8617" y="5250"/>
                  </a:lnTo>
                  <a:lnTo>
                    <a:pt x="8634" y="5238"/>
                  </a:lnTo>
                  <a:lnTo>
                    <a:pt x="8649" y="5225"/>
                  </a:lnTo>
                  <a:lnTo>
                    <a:pt x="8656" y="5218"/>
                  </a:lnTo>
                  <a:lnTo>
                    <a:pt x="8662" y="5211"/>
                  </a:lnTo>
                  <a:lnTo>
                    <a:pt x="8668" y="5202"/>
                  </a:lnTo>
                  <a:lnTo>
                    <a:pt x="8673" y="5193"/>
                  </a:lnTo>
                  <a:lnTo>
                    <a:pt x="8676" y="5184"/>
                  </a:lnTo>
                  <a:lnTo>
                    <a:pt x="8679" y="5173"/>
                  </a:lnTo>
                  <a:lnTo>
                    <a:pt x="8681" y="5161"/>
                  </a:lnTo>
                  <a:lnTo>
                    <a:pt x="8682" y="5148"/>
                  </a:lnTo>
                  <a:lnTo>
                    <a:pt x="8665" y="5129"/>
                  </a:lnTo>
                  <a:lnTo>
                    <a:pt x="8649" y="5109"/>
                  </a:lnTo>
                  <a:lnTo>
                    <a:pt x="8632" y="5090"/>
                  </a:lnTo>
                  <a:lnTo>
                    <a:pt x="8615" y="5073"/>
                  </a:lnTo>
                  <a:lnTo>
                    <a:pt x="8597" y="5055"/>
                  </a:lnTo>
                  <a:lnTo>
                    <a:pt x="8579" y="5039"/>
                  </a:lnTo>
                  <a:lnTo>
                    <a:pt x="8560" y="5022"/>
                  </a:lnTo>
                  <a:lnTo>
                    <a:pt x="8540" y="5006"/>
                  </a:lnTo>
                  <a:lnTo>
                    <a:pt x="8541" y="4992"/>
                  </a:lnTo>
                  <a:lnTo>
                    <a:pt x="8543" y="4980"/>
                  </a:lnTo>
                  <a:lnTo>
                    <a:pt x="8546" y="4968"/>
                  </a:lnTo>
                  <a:lnTo>
                    <a:pt x="8551" y="4958"/>
                  </a:lnTo>
                  <a:lnTo>
                    <a:pt x="8557" y="4949"/>
                  </a:lnTo>
                  <a:lnTo>
                    <a:pt x="8564" y="4940"/>
                  </a:lnTo>
                  <a:lnTo>
                    <a:pt x="8572" y="4933"/>
                  </a:lnTo>
                  <a:lnTo>
                    <a:pt x="8581" y="4925"/>
                  </a:lnTo>
                  <a:lnTo>
                    <a:pt x="8590" y="4919"/>
                  </a:lnTo>
                  <a:lnTo>
                    <a:pt x="8600" y="4913"/>
                  </a:lnTo>
                  <a:lnTo>
                    <a:pt x="8611" y="4907"/>
                  </a:lnTo>
                  <a:lnTo>
                    <a:pt x="8623" y="4902"/>
                  </a:lnTo>
                  <a:lnTo>
                    <a:pt x="8646" y="4893"/>
                  </a:lnTo>
                  <a:lnTo>
                    <a:pt x="8671" y="4885"/>
                  </a:lnTo>
                  <a:lnTo>
                    <a:pt x="8663" y="4873"/>
                  </a:lnTo>
                  <a:lnTo>
                    <a:pt x="8654" y="4862"/>
                  </a:lnTo>
                  <a:lnTo>
                    <a:pt x="8646" y="4852"/>
                  </a:lnTo>
                  <a:lnTo>
                    <a:pt x="8637" y="4841"/>
                  </a:lnTo>
                  <a:lnTo>
                    <a:pt x="8627" y="4831"/>
                  </a:lnTo>
                  <a:lnTo>
                    <a:pt x="8617" y="4821"/>
                  </a:lnTo>
                  <a:lnTo>
                    <a:pt x="8606" y="4810"/>
                  </a:lnTo>
                  <a:lnTo>
                    <a:pt x="8595" y="4798"/>
                  </a:lnTo>
                  <a:lnTo>
                    <a:pt x="8577" y="4790"/>
                  </a:lnTo>
                  <a:lnTo>
                    <a:pt x="8558" y="4783"/>
                  </a:lnTo>
                  <a:lnTo>
                    <a:pt x="8538" y="4776"/>
                  </a:lnTo>
                  <a:lnTo>
                    <a:pt x="8518" y="4769"/>
                  </a:lnTo>
                  <a:lnTo>
                    <a:pt x="8498" y="4762"/>
                  </a:lnTo>
                  <a:lnTo>
                    <a:pt x="8478" y="4753"/>
                  </a:lnTo>
                  <a:lnTo>
                    <a:pt x="8468" y="4749"/>
                  </a:lnTo>
                  <a:lnTo>
                    <a:pt x="8459" y="4744"/>
                  </a:lnTo>
                  <a:lnTo>
                    <a:pt x="8450" y="4738"/>
                  </a:lnTo>
                  <a:lnTo>
                    <a:pt x="8442" y="4732"/>
                  </a:lnTo>
                  <a:lnTo>
                    <a:pt x="8440" y="4727"/>
                  </a:lnTo>
                  <a:lnTo>
                    <a:pt x="8440" y="4722"/>
                  </a:lnTo>
                  <a:lnTo>
                    <a:pt x="8441" y="4717"/>
                  </a:lnTo>
                  <a:lnTo>
                    <a:pt x="8443" y="4712"/>
                  </a:lnTo>
                  <a:lnTo>
                    <a:pt x="8445" y="4706"/>
                  </a:lnTo>
                  <a:lnTo>
                    <a:pt x="8449" y="4701"/>
                  </a:lnTo>
                  <a:lnTo>
                    <a:pt x="8453" y="4696"/>
                  </a:lnTo>
                  <a:lnTo>
                    <a:pt x="8458" y="4691"/>
                  </a:lnTo>
                  <a:lnTo>
                    <a:pt x="8483" y="4668"/>
                  </a:lnTo>
                  <a:lnTo>
                    <a:pt x="8513" y="4642"/>
                  </a:lnTo>
                  <a:lnTo>
                    <a:pt x="8528" y="4627"/>
                  </a:lnTo>
                  <a:lnTo>
                    <a:pt x="8542" y="4610"/>
                  </a:lnTo>
                  <a:lnTo>
                    <a:pt x="8549" y="4601"/>
                  </a:lnTo>
                  <a:lnTo>
                    <a:pt x="8556" y="4592"/>
                  </a:lnTo>
                  <a:lnTo>
                    <a:pt x="8562" y="4582"/>
                  </a:lnTo>
                  <a:lnTo>
                    <a:pt x="8567" y="4572"/>
                  </a:lnTo>
                  <a:lnTo>
                    <a:pt x="8572" y="4561"/>
                  </a:lnTo>
                  <a:lnTo>
                    <a:pt x="8577" y="4550"/>
                  </a:lnTo>
                  <a:lnTo>
                    <a:pt x="8580" y="4538"/>
                  </a:lnTo>
                  <a:lnTo>
                    <a:pt x="8583" y="4526"/>
                  </a:lnTo>
                  <a:lnTo>
                    <a:pt x="8584" y="4513"/>
                  </a:lnTo>
                  <a:lnTo>
                    <a:pt x="8585" y="4498"/>
                  </a:lnTo>
                  <a:lnTo>
                    <a:pt x="8585" y="4484"/>
                  </a:lnTo>
                  <a:lnTo>
                    <a:pt x="8584" y="4469"/>
                  </a:lnTo>
                  <a:lnTo>
                    <a:pt x="8573" y="4474"/>
                  </a:lnTo>
                  <a:lnTo>
                    <a:pt x="8562" y="4479"/>
                  </a:lnTo>
                  <a:lnTo>
                    <a:pt x="8550" y="4482"/>
                  </a:lnTo>
                  <a:lnTo>
                    <a:pt x="8538" y="4484"/>
                  </a:lnTo>
                  <a:lnTo>
                    <a:pt x="8525" y="4485"/>
                  </a:lnTo>
                  <a:lnTo>
                    <a:pt x="8512" y="4486"/>
                  </a:lnTo>
                  <a:lnTo>
                    <a:pt x="8499" y="4485"/>
                  </a:lnTo>
                  <a:lnTo>
                    <a:pt x="8486" y="4484"/>
                  </a:lnTo>
                  <a:lnTo>
                    <a:pt x="8459" y="4480"/>
                  </a:lnTo>
                  <a:lnTo>
                    <a:pt x="8433" y="4474"/>
                  </a:lnTo>
                  <a:lnTo>
                    <a:pt x="8409" y="4466"/>
                  </a:lnTo>
                  <a:lnTo>
                    <a:pt x="8387" y="4458"/>
                  </a:lnTo>
                  <a:lnTo>
                    <a:pt x="8382" y="4453"/>
                  </a:lnTo>
                  <a:lnTo>
                    <a:pt x="8377" y="4448"/>
                  </a:lnTo>
                  <a:lnTo>
                    <a:pt x="8373" y="4443"/>
                  </a:lnTo>
                  <a:lnTo>
                    <a:pt x="8370" y="4438"/>
                  </a:lnTo>
                  <a:lnTo>
                    <a:pt x="8368" y="4433"/>
                  </a:lnTo>
                  <a:lnTo>
                    <a:pt x="8367" y="4427"/>
                  </a:lnTo>
                  <a:lnTo>
                    <a:pt x="8366" y="4422"/>
                  </a:lnTo>
                  <a:lnTo>
                    <a:pt x="8366" y="4417"/>
                  </a:lnTo>
                  <a:lnTo>
                    <a:pt x="8367" y="4407"/>
                  </a:lnTo>
                  <a:lnTo>
                    <a:pt x="8371" y="4397"/>
                  </a:lnTo>
                  <a:lnTo>
                    <a:pt x="8375" y="4387"/>
                  </a:lnTo>
                  <a:lnTo>
                    <a:pt x="8381" y="4376"/>
                  </a:lnTo>
                  <a:lnTo>
                    <a:pt x="8392" y="4356"/>
                  </a:lnTo>
                  <a:lnTo>
                    <a:pt x="8401" y="4335"/>
                  </a:lnTo>
                  <a:lnTo>
                    <a:pt x="8404" y="4325"/>
                  </a:lnTo>
                  <a:lnTo>
                    <a:pt x="8404" y="4315"/>
                  </a:lnTo>
                  <a:lnTo>
                    <a:pt x="8404" y="4310"/>
                  </a:lnTo>
                  <a:lnTo>
                    <a:pt x="8403" y="4304"/>
                  </a:lnTo>
                  <a:lnTo>
                    <a:pt x="8401" y="4299"/>
                  </a:lnTo>
                  <a:lnTo>
                    <a:pt x="8398" y="4293"/>
                  </a:lnTo>
                  <a:lnTo>
                    <a:pt x="8349" y="4276"/>
                  </a:lnTo>
                  <a:lnTo>
                    <a:pt x="8300" y="4257"/>
                  </a:lnTo>
                  <a:lnTo>
                    <a:pt x="8252" y="4236"/>
                  </a:lnTo>
                  <a:lnTo>
                    <a:pt x="8204" y="4214"/>
                  </a:lnTo>
                  <a:lnTo>
                    <a:pt x="8155" y="4192"/>
                  </a:lnTo>
                  <a:lnTo>
                    <a:pt x="8108" y="4168"/>
                  </a:lnTo>
                  <a:lnTo>
                    <a:pt x="8061" y="4144"/>
                  </a:lnTo>
                  <a:lnTo>
                    <a:pt x="8016" y="4119"/>
                  </a:lnTo>
                  <a:lnTo>
                    <a:pt x="8005" y="4116"/>
                  </a:lnTo>
                  <a:lnTo>
                    <a:pt x="7995" y="4112"/>
                  </a:lnTo>
                  <a:lnTo>
                    <a:pt x="7985" y="4108"/>
                  </a:lnTo>
                  <a:lnTo>
                    <a:pt x="7977" y="4101"/>
                  </a:lnTo>
                  <a:lnTo>
                    <a:pt x="7968" y="4096"/>
                  </a:lnTo>
                  <a:lnTo>
                    <a:pt x="7961" y="4090"/>
                  </a:lnTo>
                  <a:lnTo>
                    <a:pt x="7954" y="4083"/>
                  </a:lnTo>
                  <a:lnTo>
                    <a:pt x="7947" y="4076"/>
                  </a:lnTo>
                  <a:lnTo>
                    <a:pt x="7941" y="4068"/>
                  </a:lnTo>
                  <a:lnTo>
                    <a:pt x="7936" y="4060"/>
                  </a:lnTo>
                  <a:lnTo>
                    <a:pt x="7930" y="4052"/>
                  </a:lnTo>
                  <a:lnTo>
                    <a:pt x="7926" y="4044"/>
                  </a:lnTo>
                  <a:lnTo>
                    <a:pt x="7917" y="4026"/>
                  </a:lnTo>
                  <a:lnTo>
                    <a:pt x="7910" y="4006"/>
                  </a:lnTo>
                  <a:lnTo>
                    <a:pt x="7896" y="3966"/>
                  </a:lnTo>
                  <a:lnTo>
                    <a:pt x="7884" y="3925"/>
                  </a:lnTo>
                  <a:lnTo>
                    <a:pt x="7877" y="3904"/>
                  </a:lnTo>
                  <a:lnTo>
                    <a:pt x="7870" y="3883"/>
                  </a:lnTo>
                  <a:lnTo>
                    <a:pt x="7862" y="3864"/>
                  </a:lnTo>
                  <a:lnTo>
                    <a:pt x="7852" y="3845"/>
                  </a:lnTo>
                  <a:lnTo>
                    <a:pt x="7796" y="3701"/>
                  </a:lnTo>
                  <a:lnTo>
                    <a:pt x="7741" y="3558"/>
                  </a:lnTo>
                  <a:lnTo>
                    <a:pt x="7713" y="3487"/>
                  </a:lnTo>
                  <a:lnTo>
                    <a:pt x="7684" y="3416"/>
                  </a:lnTo>
                  <a:lnTo>
                    <a:pt x="7654" y="3346"/>
                  </a:lnTo>
                  <a:lnTo>
                    <a:pt x="7624" y="3276"/>
                  </a:lnTo>
                  <a:lnTo>
                    <a:pt x="7592" y="3208"/>
                  </a:lnTo>
                  <a:lnTo>
                    <a:pt x="7558" y="3140"/>
                  </a:lnTo>
                  <a:lnTo>
                    <a:pt x="7541" y="3106"/>
                  </a:lnTo>
                  <a:lnTo>
                    <a:pt x="7523" y="3072"/>
                  </a:lnTo>
                  <a:lnTo>
                    <a:pt x="7504" y="3038"/>
                  </a:lnTo>
                  <a:lnTo>
                    <a:pt x="7485" y="3005"/>
                  </a:lnTo>
                  <a:lnTo>
                    <a:pt x="7465" y="2973"/>
                  </a:lnTo>
                  <a:lnTo>
                    <a:pt x="7445" y="2940"/>
                  </a:lnTo>
                  <a:lnTo>
                    <a:pt x="7423" y="2908"/>
                  </a:lnTo>
                  <a:lnTo>
                    <a:pt x="7402" y="2875"/>
                  </a:lnTo>
                  <a:lnTo>
                    <a:pt x="7379" y="2843"/>
                  </a:lnTo>
                  <a:lnTo>
                    <a:pt x="7356" y="2812"/>
                  </a:lnTo>
                  <a:lnTo>
                    <a:pt x="7331" y="2781"/>
                  </a:lnTo>
                  <a:lnTo>
                    <a:pt x="7306" y="2750"/>
                  </a:lnTo>
                  <a:lnTo>
                    <a:pt x="7284" y="2724"/>
                  </a:lnTo>
                  <a:lnTo>
                    <a:pt x="7264" y="2703"/>
                  </a:lnTo>
                  <a:lnTo>
                    <a:pt x="7245" y="2684"/>
                  </a:lnTo>
                  <a:lnTo>
                    <a:pt x="7227" y="2668"/>
                  </a:lnTo>
                  <a:lnTo>
                    <a:pt x="7208" y="2653"/>
                  </a:lnTo>
                  <a:lnTo>
                    <a:pt x="7186" y="2637"/>
                  </a:lnTo>
                  <a:lnTo>
                    <a:pt x="7161" y="2618"/>
                  </a:lnTo>
                  <a:lnTo>
                    <a:pt x="7131" y="2596"/>
                  </a:lnTo>
                  <a:lnTo>
                    <a:pt x="7131" y="2583"/>
                  </a:lnTo>
                  <a:lnTo>
                    <a:pt x="7130" y="2568"/>
                  </a:lnTo>
                  <a:lnTo>
                    <a:pt x="7130" y="2553"/>
                  </a:lnTo>
                  <a:lnTo>
                    <a:pt x="7131" y="2538"/>
                  </a:lnTo>
                  <a:lnTo>
                    <a:pt x="7132" y="2530"/>
                  </a:lnTo>
                  <a:lnTo>
                    <a:pt x="7134" y="2523"/>
                  </a:lnTo>
                  <a:lnTo>
                    <a:pt x="7137" y="2516"/>
                  </a:lnTo>
                  <a:lnTo>
                    <a:pt x="7140" y="2509"/>
                  </a:lnTo>
                  <a:lnTo>
                    <a:pt x="7144" y="2503"/>
                  </a:lnTo>
                  <a:lnTo>
                    <a:pt x="7150" y="2496"/>
                  </a:lnTo>
                  <a:lnTo>
                    <a:pt x="7156" y="2491"/>
                  </a:lnTo>
                  <a:lnTo>
                    <a:pt x="7164" y="2486"/>
                  </a:lnTo>
                  <a:lnTo>
                    <a:pt x="7185" y="2468"/>
                  </a:lnTo>
                  <a:lnTo>
                    <a:pt x="7207" y="2448"/>
                  </a:lnTo>
                  <a:lnTo>
                    <a:pt x="7228" y="2426"/>
                  </a:lnTo>
                  <a:lnTo>
                    <a:pt x="7248" y="2403"/>
                  </a:lnTo>
                  <a:lnTo>
                    <a:pt x="7266" y="2379"/>
                  </a:lnTo>
                  <a:lnTo>
                    <a:pt x="7283" y="2356"/>
                  </a:lnTo>
                  <a:lnTo>
                    <a:pt x="7290" y="2344"/>
                  </a:lnTo>
                  <a:lnTo>
                    <a:pt x="7296" y="2333"/>
                  </a:lnTo>
                  <a:lnTo>
                    <a:pt x="7302" y="2322"/>
                  </a:lnTo>
                  <a:lnTo>
                    <a:pt x="7306" y="2311"/>
                  </a:lnTo>
                  <a:lnTo>
                    <a:pt x="7317" y="2288"/>
                  </a:lnTo>
                  <a:lnTo>
                    <a:pt x="7327" y="2264"/>
                  </a:lnTo>
                  <a:lnTo>
                    <a:pt x="7337" y="2241"/>
                  </a:lnTo>
                  <a:lnTo>
                    <a:pt x="7345" y="2216"/>
                  </a:lnTo>
                  <a:lnTo>
                    <a:pt x="7353" y="2191"/>
                  </a:lnTo>
                  <a:lnTo>
                    <a:pt x="7360" y="2166"/>
                  </a:lnTo>
                  <a:lnTo>
                    <a:pt x="7366" y="2140"/>
                  </a:lnTo>
                  <a:lnTo>
                    <a:pt x="7372" y="2114"/>
                  </a:lnTo>
                  <a:lnTo>
                    <a:pt x="7377" y="2087"/>
                  </a:lnTo>
                  <a:lnTo>
                    <a:pt x="7381" y="2060"/>
                  </a:lnTo>
                  <a:lnTo>
                    <a:pt x="7384" y="2033"/>
                  </a:lnTo>
                  <a:lnTo>
                    <a:pt x="7387" y="2006"/>
                  </a:lnTo>
                  <a:lnTo>
                    <a:pt x="7388" y="1979"/>
                  </a:lnTo>
                  <a:lnTo>
                    <a:pt x="7389" y="1952"/>
                  </a:lnTo>
                  <a:lnTo>
                    <a:pt x="7390" y="1924"/>
                  </a:lnTo>
                  <a:lnTo>
                    <a:pt x="7389" y="1897"/>
                  </a:lnTo>
                  <a:lnTo>
                    <a:pt x="7388" y="1869"/>
                  </a:lnTo>
                  <a:lnTo>
                    <a:pt x="7386" y="1842"/>
                  </a:lnTo>
                  <a:lnTo>
                    <a:pt x="7384" y="1815"/>
                  </a:lnTo>
                  <a:lnTo>
                    <a:pt x="7381" y="1787"/>
                  </a:lnTo>
                  <a:lnTo>
                    <a:pt x="7376" y="1761"/>
                  </a:lnTo>
                  <a:lnTo>
                    <a:pt x="7372" y="1734"/>
                  </a:lnTo>
                  <a:lnTo>
                    <a:pt x="7366" y="1708"/>
                  </a:lnTo>
                  <a:lnTo>
                    <a:pt x="7360" y="1681"/>
                  </a:lnTo>
                  <a:lnTo>
                    <a:pt x="7353" y="1656"/>
                  </a:lnTo>
                  <a:lnTo>
                    <a:pt x="7345" y="1630"/>
                  </a:lnTo>
                  <a:lnTo>
                    <a:pt x="7337" y="1606"/>
                  </a:lnTo>
                  <a:lnTo>
                    <a:pt x="7328" y="1581"/>
                  </a:lnTo>
                  <a:lnTo>
                    <a:pt x="7318" y="1558"/>
                  </a:lnTo>
                  <a:lnTo>
                    <a:pt x="7308" y="1535"/>
                  </a:lnTo>
                  <a:lnTo>
                    <a:pt x="7297" y="1512"/>
                  </a:lnTo>
                  <a:lnTo>
                    <a:pt x="7285" y="1489"/>
                  </a:lnTo>
                  <a:lnTo>
                    <a:pt x="7270" y="1463"/>
                  </a:lnTo>
                  <a:lnTo>
                    <a:pt x="7255" y="1438"/>
                  </a:lnTo>
                  <a:lnTo>
                    <a:pt x="7240" y="1415"/>
                  </a:lnTo>
                  <a:lnTo>
                    <a:pt x="7224" y="1392"/>
                  </a:lnTo>
                  <a:lnTo>
                    <a:pt x="7208" y="1370"/>
                  </a:lnTo>
                  <a:lnTo>
                    <a:pt x="7191" y="1349"/>
                  </a:lnTo>
                  <a:lnTo>
                    <a:pt x="7174" y="1329"/>
                  </a:lnTo>
                  <a:lnTo>
                    <a:pt x="7157" y="1310"/>
                  </a:lnTo>
                  <a:lnTo>
                    <a:pt x="7140" y="1291"/>
                  </a:lnTo>
                  <a:lnTo>
                    <a:pt x="7122" y="1274"/>
                  </a:lnTo>
                  <a:lnTo>
                    <a:pt x="7104" y="1258"/>
                  </a:lnTo>
                  <a:lnTo>
                    <a:pt x="7085" y="1243"/>
                  </a:lnTo>
                  <a:lnTo>
                    <a:pt x="7067" y="1229"/>
                  </a:lnTo>
                  <a:lnTo>
                    <a:pt x="7047" y="1216"/>
                  </a:lnTo>
                  <a:lnTo>
                    <a:pt x="7028" y="1203"/>
                  </a:lnTo>
                  <a:lnTo>
                    <a:pt x="7008" y="1191"/>
                  </a:lnTo>
                  <a:lnTo>
                    <a:pt x="6988" y="1181"/>
                  </a:lnTo>
                  <a:lnTo>
                    <a:pt x="6968" y="1171"/>
                  </a:lnTo>
                  <a:lnTo>
                    <a:pt x="6947" y="1162"/>
                  </a:lnTo>
                  <a:lnTo>
                    <a:pt x="6926" y="1153"/>
                  </a:lnTo>
                  <a:lnTo>
                    <a:pt x="6905" y="1145"/>
                  </a:lnTo>
                  <a:lnTo>
                    <a:pt x="6883" y="1138"/>
                  </a:lnTo>
                  <a:lnTo>
                    <a:pt x="6861" y="1132"/>
                  </a:lnTo>
                  <a:lnTo>
                    <a:pt x="6839" y="1127"/>
                  </a:lnTo>
                  <a:lnTo>
                    <a:pt x="6816" y="1122"/>
                  </a:lnTo>
                  <a:lnTo>
                    <a:pt x="6794" y="1118"/>
                  </a:lnTo>
                  <a:lnTo>
                    <a:pt x="6771" y="1115"/>
                  </a:lnTo>
                  <a:lnTo>
                    <a:pt x="6747" y="1112"/>
                  </a:lnTo>
                  <a:lnTo>
                    <a:pt x="6724" y="1110"/>
                  </a:lnTo>
                  <a:lnTo>
                    <a:pt x="6700" y="1108"/>
                  </a:lnTo>
                  <a:lnTo>
                    <a:pt x="6675" y="1107"/>
                  </a:lnTo>
                  <a:lnTo>
                    <a:pt x="6651" y="1107"/>
                  </a:lnTo>
                  <a:lnTo>
                    <a:pt x="6613" y="1108"/>
                  </a:lnTo>
                  <a:lnTo>
                    <a:pt x="6576" y="1111"/>
                  </a:lnTo>
                  <a:lnTo>
                    <a:pt x="6541" y="1115"/>
                  </a:lnTo>
                  <a:lnTo>
                    <a:pt x="6506" y="1122"/>
                  </a:lnTo>
                  <a:lnTo>
                    <a:pt x="6472" y="1130"/>
                  </a:lnTo>
                  <a:lnTo>
                    <a:pt x="6438" y="1140"/>
                  </a:lnTo>
                  <a:lnTo>
                    <a:pt x="6406" y="1151"/>
                  </a:lnTo>
                  <a:lnTo>
                    <a:pt x="6374" y="1163"/>
                  </a:lnTo>
                  <a:lnTo>
                    <a:pt x="6343" y="1178"/>
                  </a:lnTo>
                  <a:lnTo>
                    <a:pt x="6313" y="1193"/>
                  </a:lnTo>
                  <a:lnTo>
                    <a:pt x="6284" y="1210"/>
                  </a:lnTo>
                  <a:lnTo>
                    <a:pt x="6255" y="1228"/>
                  </a:lnTo>
                  <a:lnTo>
                    <a:pt x="6228" y="1248"/>
                  </a:lnTo>
                  <a:lnTo>
                    <a:pt x="6201" y="1268"/>
                  </a:lnTo>
                  <a:lnTo>
                    <a:pt x="6173" y="1290"/>
                  </a:lnTo>
                  <a:lnTo>
                    <a:pt x="6148" y="1314"/>
                  </a:lnTo>
                  <a:lnTo>
                    <a:pt x="6123" y="1338"/>
                  </a:lnTo>
                  <a:lnTo>
                    <a:pt x="6099" y="1362"/>
                  </a:lnTo>
                  <a:lnTo>
                    <a:pt x="6076" y="1388"/>
                  </a:lnTo>
                  <a:lnTo>
                    <a:pt x="6054" y="1414"/>
                  </a:lnTo>
                  <a:lnTo>
                    <a:pt x="6032" y="1441"/>
                  </a:lnTo>
                  <a:lnTo>
                    <a:pt x="6011" y="1469"/>
                  </a:lnTo>
                  <a:lnTo>
                    <a:pt x="5991" y="1498"/>
                  </a:lnTo>
                  <a:lnTo>
                    <a:pt x="5972" y="1527"/>
                  </a:lnTo>
                  <a:lnTo>
                    <a:pt x="5953" y="1557"/>
                  </a:lnTo>
                  <a:lnTo>
                    <a:pt x="5935" y="1587"/>
                  </a:lnTo>
                  <a:lnTo>
                    <a:pt x="5918" y="1617"/>
                  </a:lnTo>
                  <a:lnTo>
                    <a:pt x="5902" y="1648"/>
                  </a:lnTo>
                  <a:lnTo>
                    <a:pt x="5886" y="1679"/>
                  </a:lnTo>
                  <a:lnTo>
                    <a:pt x="5871" y="1712"/>
                  </a:lnTo>
                  <a:lnTo>
                    <a:pt x="5856" y="1743"/>
                  </a:lnTo>
                  <a:lnTo>
                    <a:pt x="5843" y="1775"/>
                  </a:lnTo>
                  <a:lnTo>
                    <a:pt x="5827" y="1814"/>
                  </a:lnTo>
                  <a:lnTo>
                    <a:pt x="5813" y="1852"/>
                  </a:lnTo>
                  <a:lnTo>
                    <a:pt x="5799" y="1889"/>
                  </a:lnTo>
                  <a:lnTo>
                    <a:pt x="5787" y="1925"/>
                  </a:lnTo>
                  <a:lnTo>
                    <a:pt x="5765" y="1993"/>
                  </a:lnTo>
                  <a:lnTo>
                    <a:pt x="5746" y="2057"/>
                  </a:lnTo>
                  <a:lnTo>
                    <a:pt x="5713" y="2175"/>
                  </a:lnTo>
                  <a:lnTo>
                    <a:pt x="5681" y="2278"/>
                  </a:lnTo>
                  <a:lnTo>
                    <a:pt x="5673" y="2303"/>
                  </a:lnTo>
                  <a:lnTo>
                    <a:pt x="5664" y="2327"/>
                  </a:lnTo>
                  <a:lnTo>
                    <a:pt x="5654" y="2350"/>
                  </a:lnTo>
                  <a:lnTo>
                    <a:pt x="5645" y="2373"/>
                  </a:lnTo>
                  <a:lnTo>
                    <a:pt x="5634" y="2395"/>
                  </a:lnTo>
                  <a:lnTo>
                    <a:pt x="5622" y="2416"/>
                  </a:lnTo>
                  <a:lnTo>
                    <a:pt x="5610" y="2437"/>
                  </a:lnTo>
                  <a:lnTo>
                    <a:pt x="5597" y="2458"/>
                  </a:lnTo>
                  <a:lnTo>
                    <a:pt x="5582" y="2479"/>
                  </a:lnTo>
                  <a:lnTo>
                    <a:pt x="5566" y="2500"/>
                  </a:lnTo>
                  <a:lnTo>
                    <a:pt x="5549" y="2520"/>
                  </a:lnTo>
                  <a:lnTo>
                    <a:pt x="5530" y="2540"/>
                  </a:lnTo>
                  <a:lnTo>
                    <a:pt x="5510" y="2560"/>
                  </a:lnTo>
                  <a:lnTo>
                    <a:pt x="5488" y="2579"/>
                  </a:lnTo>
                  <a:lnTo>
                    <a:pt x="5464" y="2599"/>
                  </a:lnTo>
                  <a:lnTo>
                    <a:pt x="5439" y="2618"/>
                  </a:lnTo>
                  <a:lnTo>
                    <a:pt x="5432" y="2624"/>
                  </a:lnTo>
                  <a:lnTo>
                    <a:pt x="5423" y="2630"/>
                  </a:lnTo>
                  <a:lnTo>
                    <a:pt x="5414" y="2636"/>
                  </a:lnTo>
                  <a:lnTo>
                    <a:pt x="5402" y="2640"/>
                  </a:lnTo>
                  <a:lnTo>
                    <a:pt x="5390" y="2644"/>
                  </a:lnTo>
                  <a:lnTo>
                    <a:pt x="5376" y="2647"/>
                  </a:lnTo>
                  <a:lnTo>
                    <a:pt x="5362" y="2649"/>
                  </a:lnTo>
                  <a:lnTo>
                    <a:pt x="5346" y="2649"/>
                  </a:lnTo>
                  <a:lnTo>
                    <a:pt x="5329" y="2648"/>
                  </a:lnTo>
                  <a:lnTo>
                    <a:pt x="5311" y="2645"/>
                  </a:lnTo>
                  <a:lnTo>
                    <a:pt x="5302" y="2642"/>
                  </a:lnTo>
                  <a:lnTo>
                    <a:pt x="5293" y="2639"/>
                  </a:lnTo>
                  <a:lnTo>
                    <a:pt x="5283" y="2636"/>
                  </a:lnTo>
                  <a:lnTo>
                    <a:pt x="5273" y="2632"/>
                  </a:lnTo>
                  <a:lnTo>
                    <a:pt x="5263" y="2627"/>
                  </a:lnTo>
                  <a:lnTo>
                    <a:pt x="5253" y="2622"/>
                  </a:lnTo>
                  <a:lnTo>
                    <a:pt x="5242" y="2616"/>
                  </a:lnTo>
                  <a:lnTo>
                    <a:pt x="5232" y="2609"/>
                  </a:lnTo>
                  <a:lnTo>
                    <a:pt x="5221" y="2601"/>
                  </a:lnTo>
                  <a:lnTo>
                    <a:pt x="5210" y="2593"/>
                  </a:lnTo>
                  <a:lnTo>
                    <a:pt x="5199" y="2584"/>
                  </a:lnTo>
                  <a:lnTo>
                    <a:pt x="5187" y="2574"/>
                  </a:lnTo>
                  <a:lnTo>
                    <a:pt x="5170" y="2552"/>
                  </a:lnTo>
                  <a:lnTo>
                    <a:pt x="5154" y="2528"/>
                  </a:lnTo>
                  <a:lnTo>
                    <a:pt x="5146" y="2515"/>
                  </a:lnTo>
                  <a:lnTo>
                    <a:pt x="5138" y="2502"/>
                  </a:lnTo>
                  <a:lnTo>
                    <a:pt x="5131" y="2487"/>
                  </a:lnTo>
                  <a:lnTo>
                    <a:pt x="5125" y="2472"/>
                  </a:lnTo>
                  <a:lnTo>
                    <a:pt x="5120" y="2458"/>
                  </a:lnTo>
                  <a:lnTo>
                    <a:pt x="5116" y="2443"/>
                  </a:lnTo>
                  <a:lnTo>
                    <a:pt x="5113" y="2429"/>
                  </a:lnTo>
                  <a:lnTo>
                    <a:pt x="5112" y="2414"/>
                  </a:lnTo>
                  <a:lnTo>
                    <a:pt x="5111" y="2399"/>
                  </a:lnTo>
                  <a:lnTo>
                    <a:pt x="5113" y="2384"/>
                  </a:lnTo>
                  <a:lnTo>
                    <a:pt x="5116" y="2370"/>
                  </a:lnTo>
                  <a:lnTo>
                    <a:pt x="5122" y="2355"/>
                  </a:lnTo>
                  <a:lnTo>
                    <a:pt x="5134" y="2366"/>
                  </a:lnTo>
                  <a:lnTo>
                    <a:pt x="5146" y="2379"/>
                  </a:lnTo>
                  <a:lnTo>
                    <a:pt x="5159" y="2394"/>
                  </a:lnTo>
                  <a:lnTo>
                    <a:pt x="5172" y="2410"/>
                  </a:lnTo>
                  <a:lnTo>
                    <a:pt x="5185" y="2426"/>
                  </a:lnTo>
                  <a:lnTo>
                    <a:pt x="5201" y="2441"/>
                  </a:lnTo>
                  <a:lnTo>
                    <a:pt x="5208" y="2448"/>
                  </a:lnTo>
                  <a:lnTo>
                    <a:pt x="5216" y="2454"/>
                  </a:lnTo>
                  <a:lnTo>
                    <a:pt x="5223" y="2460"/>
                  </a:lnTo>
                  <a:lnTo>
                    <a:pt x="5232" y="2464"/>
                  </a:lnTo>
                  <a:lnTo>
                    <a:pt x="5240" y="2470"/>
                  </a:lnTo>
                  <a:lnTo>
                    <a:pt x="5248" y="2475"/>
                  </a:lnTo>
                  <a:lnTo>
                    <a:pt x="5257" y="2480"/>
                  </a:lnTo>
                  <a:lnTo>
                    <a:pt x="5266" y="2483"/>
                  </a:lnTo>
                  <a:lnTo>
                    <a:pt x="5275" y="2486"/>
                  </a:lnTo>
                  <a:lnTo>
                    <a:pt x="5284" y="2488"/>
                  </a:lnTo>
                  <a:lnTo>
                    <a:pt x="5293" y="2490"/>
                  </a:lnTo>
                  <a:lnTo>
                    <a:pt x="5302" y="2490"/>
                  </a:lnTo>
                  <a:lnTo>
                    <a:pt x="5311" y="2491"/>
                  </a:lnTo>
                  <a:lnTo>
                    <a:pt x="5321" y="2490"/>
                  </a:lnTo>
                  <a:lnTo>
                    <a:pt x="5330" y="2489"/>
                  </a:lnTo>
                  <a:lnTo>
                    <a:pt x="5339" y="2487"/>
                  </a:lnTo>
                  <a:lnTo>
                    <a:pt x="5348" y="2485"/>
                  </a:lnTo>
                  <a:lnTo>
                    <a:pt x="5356" y="2483"/>
                  </a:lnTo>
                  <a:lnTo>
                    <a:pt x="5365" y="2479"/>
                  </a:lnTo>
                  <a:lnTo>
                    <a:pt x="5373" y="2475"/>
                  </a:lnTo>
                  <a:lnTo>
                    <a:pt x="5383" y="2469"/>
                  </a:lnTo>
                  <a:lnTo>
                    <a:pt x="5393" y="2462"/>
                  </a:lnTo>
                  <a:lnTo>
                    <a:pt x="5401" y="2455"/>
                  </a:lnTo>
                  <a:lnTo>
                    <a:pt x="5410" y="2447"/>
                  </a:lnTo>
                  <a:lnTo>
                    <a:pt x="5418" y="2439"/>
                  </a:lnTo>
                  <a:lnTo>
                    <a:pt x="5425" y="2430"/>
                  </a:lnTo>
                  <a:lnTo>
                    <a:pt x="5431" y="2421"/>
                  </a:lnTo>
                  <a:lnTo>
                    <a:pt x="5437" y="2411"/>
                  </a:lnTo>
                  <a:lnTo>
                    <a:pt x="5442" y="2402"/>
                  </a:lnTo>
                  <a:lnTo>
                    <a:pt x="5447" y="2391"/>
                  </a:lnTo>
                  <a:lnTo>
                    <a:pt x="5451" y="2381"/>
                  </a:lnTo>
                  <a:lnTo>
                    <a:pt x="5454" y="2370"/>
                  </a:lnTo>
                  <a:lnTo>
                    <a:pt x="5457" y="2358"/>
                  </a:lnTo>
                  <a:lnTo>
                    <a:pt x="5459" y="2347"/>
                  </a:lnTo>
                  <a:lnTo>
                    <a:pt x="5460" y="2335"/>
                  </a:lnTo>
                  <a:lnTo>
                    <a:pt x="5460" y="2323"/>
                  </a:lnTo>
                  <a:lnTo>
                    <a:pt x="5462" y="2308"/>
                  </a:lnTo>
                  <a:lnTo>
                    <a:pt x="5461" y="2293"/>
                  </a:lnTo>
                  <a:lnTo>
                    <a:pt x="5460" y="2279"/>
                  </a:lnTo>
                  <a:lnTo>
                    <a:pt x="5457" y="2265"/>
                  </a:lnTo>
                  <a:lnTo>
                    <a:pt x="5453" y="2251"/>
                  </a:lnTo>
                  <a:lnTo>
                    <a:pt x="5448" y="2237"/>
                  </a:lnTo>
                  <a:lnTo>
                    <a:pt x="5442" y="2223"/>
                  </a:lnTo>
                  <a:lnTo>
                    <a:pt x="5436" y="2210"/>
                  </a:lnTo>
                  <a:lnTo>
                    <a:pt x="5428" y="2197"/>
                  </a:lnTo>
                  <a:lnTo>
                    <a:pt x="5420" y="2184"/>
                  </a:lnTo>
                  <a:lnTo>
                    <a:pt x="5411" y="2171"/>
                  </a:lnTo>
                  <a:lnTo>
                    <a:pt x="5402" y="2159"/>
                  </a:lnTo>
                  <a:lnTo>
                    <a:pt x="5382" y="2136"/>
                  </a:lnTo>
                  <a:lnTo>
                    <a:pt x="5362" y="2114"/>
                  </a:lnTo>
                  <a:lnTo>
                    <a:pt x="5354" y="2107"/>
                  </a:lnTo>
                  <a:lnTo>
                    <a:pt x="5345" y="2101"/>
                  </a:lnTo>
                  <a:lnTo>
                    <a:pt x="5336" y="2094"/>
                  </a:lnTo>
                  <a:lnTo>
                    <a:pt x="5327" y="2089"/>
                  </a:lnTo>
                  <a:lnTo>
                    <a:pt x="5308" y="2080"/>
                  </a:lnTo>
                  <a:lnTo>
                    <a:pt x="5288" y="2072"/>
                  </a:lnTo>
                  <a:lnTo>
                    <a:pt x="5267" y="2066"/>
                  </a:lnTo>
                  <a:lnTo>
                    <a:pt x="5246" y="2062"/>
                  </a:lnTo>
                  <a:lnTo>
                    <a:pt x="5225" y="2060"/>
                  </a:lnTo>
                  <a:lnTo>
                    <a:pt x="5203" y="2059"/>
                  </a:lnTo>
                  <a:lnTo>
                    <a:pt x="5180" y="2060"/>
                  </a:lnTo>
                  <a:lnTo>
                    <a:pt x="5158" y="2062"/>
                  </a:lnTo>
                  <a:lnTo>
                    <a:pt x="5136" y="2066"/>
                  </a:lnTo>
                  <a:lnTo>
                    <a:pt x="5115" y="2071"/>
                  </a:lnTo>
                  <a:lnTo>
                    <a:pt x="5093" y="2077"/>
                  </a:lnTo>
                  <a:lnTo>
                    <a:pt x="5073" y="2084"/>
                  </a:lnTo>
                  <a:lnTo>
                    <a:pt x="5053" y="2093"/>
                  </a:lnTo>
                  <a:lnTo>
                    <a:pt x="5034" y="2104"/>
                  </a:lnTo>
                  <a:lnTo>
                    <a:pt x="5022" y="2110"/>
                  </a:lnTo>
                  <a:lnTo>
                    <a:pt x="5010" y="2117"/>
                  </a:lnTo>
                  <a:lnTo>
                    <a:pt x="4999" y="2124"/>
                  </a:lnTo>
                  <a:lnTo>
                    <a:pt x="4988" y="2132"/>
                  </a:lnTo>
                  <a:lnTo>
                    <a:pt x="4977" y="2140"/>
                  </a:lnTo>
                  <a:lnTo>
                    <a:pt x="4967" y="2148"/>
                  </a:lnTo>
                  <a:lnTo>
                    <a:pt x="4956" y="2157"/>
                  </a:lnTo>
                  <a:lnTo>
                    <a:pt x="4947" y="2166"/>
                  </a:lnTo>
                  <a:lnTo>
                    <a:pt x="4938" y="2176"/>
                  </a:lnTo>
                  <a:lnTo>
                    <a:pt x="4929" y="2186"/>
                  </a:lnTo>
                  <a:lnTo>
                    <a:pt x="4920" y="2196"/>
                  </a:lnTo>
                  <a:lnTo>
                    <a:pt x="4912" y="2206"/>
                  </a:lnTo>
                  <a:lnTo>
                    <a:pt x="4905" y="2217"/>
                  </a:lnTo>
                  <a:lnTo>
                    <a:pt x="4897" y="2229"/>
                  </a:lnTo>
                  <a:lnTo>
                    <a:pt x="4891" y="2240"/>
                  </a:lnTo>
                  <a:lnTo>
                    <a:pt x="4885" y="2252"/>
                  </a:lnTo>
                  <a:lnTo>
                    <a:pt x="4878" y="2264"/>
                  </a:lnTo>
                  <a:lnTo>
                    <a:pt x="4873" y="2277"/>
                  </a:lnTo>
                  <a:lnTo>
                    <a:pt x="4868" y="2289"/>
                  </a:lnTo>
                  <a:lnTo>
                    <a:pt x="4864" y="2303"/>
                  </a:lnTo>
                  <a:lnTo>
                    <a:pt x="4859" y="2317"/>
                  </a:lnTo>
                  <a:lnTo>
                    <a:pt x="4856" y="2330"/>
                  </a:lnTo>
                  <a:lnTo>
                    <a:pt x="4853" y="2344"/>
                  </a:lnTo>
                  <a:lnTo>
                    <a:pt x="4850" y="2357"/>
                  </a:lnTo>
                  <a:lnTo>
                    <a:pt x="4848" y="2372"/>
                  </a:lnTo>
                  <a:lnTo>
                    <a:pt x="4847" y="2386"/>
                  </a:lnTo>
                  <a:lnTo>
                    <a:pt x="4846" y="2401"/>
                  </a:lnTo>
                  <a:lnTo>
                    <a:pt x="4845" y="2415"/>
                  </a:lnTo>
                  <a:lnTo>
                    <a:pt x="4845" y="2430"/>
                  </a:lnTo>
                  <a:lnTo>
                    <a:pt x="4846" y="2445"/>
                  </a:lnTo>
                  <a:lnTo>
                    <a:pt x="4847" y="2460"/>
                  </a:lnTo>
                  <a:lnTo>
                    <a:pt x="4849" y="2475"/>
                  </a:lnTo>
                  <a:lnTo>
                    <a:pt x="4852" y="2496"/>
                  </a:lnTo>
                  <a:lnTo>
                    <a:pt x="4855" y="2516"/>
                  </a:lnTo>
                  <a:lnTo>
                    <a:pt x="4860" y="2536"/>
                  </a:lnTo>
                  <a:lnTo>
                    <a:pt x="4866" y="2555"/>
                  </a:lnTo>
                  <a:lnTo>
                    <a:pt x="4873" y="2574"/>
                  </a:lnTo>
                  <a:lnTo>
                    <a:pt x="4880" y="2592"/>
                  </a:lnTo>
                  <a:lnTo>
                    <a:pt x="4888" y="2610"/>
                  </a:lnTo>
                  <a:lnTo>
                    <a:pt x="4897" y="2629"/>
                  </a:lnTo>
                  <a:lnTo>
                    <a:pt x="4914" y="2666"/>
                  </a:lnTo>
                  <a:lnTo>
                    <a:pt x="4933" y="2704"/>
                  </a:lnTo>
                  <a:lnTo>
                    <a:pt x="4951" y="2742"/>
                  </a:lnTo>
                  <a:lnTo>
                    <a:pt x="4969" y="2782"/>
                  </a:lnTo>
                  <a:lnTo>
                    <a:pt x="4964" y="2788"/>
                  </a:lnTo>
                  <a:lnTo>
                    <a:pt x="4957" y="2796"/>
                  </a:lnTo>
                  <a:lnTo>
                    <a:pt x="4949" y="2804"/>
                  </a:lnTo>
                  <a:lnTo>
                    <a:pt x="4942" y="2814"/>
                  </a:lnTo>
                  <a:lnTo>
                    <a:pt x="4933" y="2823"/>
                  </a:lnTo>
                  <a:lnTo>
                    <a:pt x="4926" y="2830"/>
                  </a:lnTo>
                  <a:lnTo>
                    <a:pt x="4922" y="2833"/>
                  </a:lnTo>
                  <a:lnTo>
                    <a:pt x="4919" y="2835"/>
                  </a:lnTo>
                  <a:lnTo>
                    <a:pt x="4917" y="2836"/>
                  </a:lnTo>
                  <a:lnTo>
                    <a:pt x="4914" y="2837"/>
                  </a:lnTo>
                  <a:lnTo>
                    <a:pt x="4900" y="2838"/>
                  </a:lnTo>
                  <a:lnTo>
                    <a:pt x="4887" y="2839"/>
                  </a:lnTo>
                  <a:lnTo>
                    <a:pt x="4873" y="2838"/>
                  </a:lnTo>
                  <a:lnTo>
                    <a:pt x="4861" y="2837"/>
                  </a:lnTo>
                  <a:lnTo>
                    <a:pt x="4848" y="2835"/>
                  </a:lnTo>
                  <a:lnTo>
                    <a:pt x="4836" y="2831"/>
                  </a:lnTo>
                  <a:lnTo>
                    <a:pt x="4825" y="2827"/>
                  </a:lnTo>
                  <a:lnTo>
                    <a:pt x="4813" y="2822"/>
                  </a:lnTo>
                  <a:lnTo>
                    <a:pt x="4802" y="2816"/>
                  </a:lnTo>
                  <a:lnTo>
                    <a:pt x="4791" y="2809"/>
                  </a:lnTo>
                  <a:lnTo>
                    <a:pt x="4781" y="2801"/>
                  </a:lnTo>
                  <a:lnTo>
                    <a:pt x="4770" y="2793"/>
                  </a:lnTo>
                  <a:lnTo>
                    <a:pt x="4760" y="2783"/>
                  </a:lnTo>
                  <a:lnTo>
                    <a:pt x="4749" y="2773"/>
                  </a:lnTo>
                  <a:lnTo>
                    <a:pt x="4739" y="2762"/>
                  </a:lnTo>
                  <a:lnTo>
                    <a:pt x="4729" y="2750"/>
                  </a:lnTo>
                  <a:lnTo>
                    <a:pt x="4725" y="2745"/>
                  </a:lnTo>
                  <a:lnTo>
                    <a:pt x="4722" y="2740"/>
                  </a:lnTo>
                  <a:lnTo>
                    <a:pt x="4720" y="2734"/>
                  </a:lnTo>
                  <a:lnTo>
                    <a:pt x="4718" y="2727"/>
                  </a:lnTo>
                  <a:lnTo>
                    <a:pt x="4714" y="2712"/>
                  </a:lnTo>
                  <a:lnTo>
                    <a:pt x="4710" y="2695"/>
                  </a:lnTo>
                  <a:lnTo>
                    <a:pt x="4708" y="2688"/>
                  </a:lnTo>
                  <a:lnTo>
                    <a:pt x="4705" y="2681"/>
                  </a:lnTo>
                  <a:lnTo>
                    <a:pt x="4702" y="2674"/>
                  </a:lnTo>
                  <a:lnTo>
                    <a:pt x="4698" y="2667"/>
                  </a:lnTo>
                  <a:lnTo>
                    <a:pt x="4693" y="2662"/>
                  </a:lnTo>
                  <a:lnTo>
                    <a:pt x="4687" y="2657"/>
                  </a:lnTo>
                  <a:lnTo>
                    <a:pt x="4681" y="2653"/>
                  </a:lnTo>
                  <a:lnTo>
                    <a:pt x="4674" y="2650"/>
                  </a:lnTo>
                  <a:lnTo>
                    <a:pt x="4665" y="2659"/>
                  </a:lnTo>
                  <a:lnTo>
                    <a:pt x="4657" y="2668"/>
                  </a:lnTo>
                  <a:lnTo>
                    <a:pt x="4649" y="2677"/>
                  </a:lnTo>
                  <a:lnTo>
                    <a:pt x="4642" y="2686"/>
                  </a:lnTo>
                  <a:lnTo>
                    <a:pt x="4636" y="2695"/>
                  </a:lnTo>
                  <a:lnTo>
                    <a:pt x="4630" y="2706"/>
                  </a:lnTo>
                  <a:lnTo>
                    <a:pt x="4625" y="2716"/>
                  </a:lnTo>
                  <a:lnTo>
                    <a:pt x="4620" y="2726"/>
                  </a:lnTo>
                  <a:lnTo>
                    <a:pt x="4613" y="2747"/>
                  </a:lnTo>
                  <a:lnTo>
                    <a:pt x="4607" y="2768"/>
                  </a:lnTo>
                  <a:lnTo>
                    <a:pt x="4603" y="2790"/>
                  </a:lnTo>
                  <a:lnTo>
                    <a:pt x="4600" y="2812"/>
                  </a:lnTo>
                  <a:lnTo>
                    <a:pt x="4599" y="2835"/>
                  </a:lnTo>
                  <a:lnTo>
                    <a:pt x="4598" y="2858"/>
                  </a:lnTo>
                  <a:lnTo>
                    <a:pt x="4599" y="2880"/>
                  </a:lnTo>
                  <a:lnTo>
                    <a:pt x="4600" y="2904"/>
                  </a:lnTo>
                  <a:lnTo>
                    <a:pt x="4604" y="2948"/>
                  </a:lnTo>
                  <a:lnTo>
                    <a:pt x="4608" y="2991"/>
                  </a:lnTo>
                  <a:lnTo>
                    <a:pt x="4604" y="2996"/>
                  </a:lnTo>
                  <a:lnTo>
                    <a:pt x="4600" y="3002"/>
                  </a:lnTo>
                  <a:lnTo>
                    <a:pt x="4595" y="3009"/>
                  </a:lnTo>
                  <a:lnTo>
                    <a:pt x="4591" y="3015"/>
                  </a:lnTo>
                  <a:lnTo>
                    <a:pt x="4585" y="3021"/>
                  </a:lnTo>
                  <a:lnTo>
                    <a:pt x="4579" y="3024"/>
                  </a:lnTo>
                  <a:lnTo>
                    <a:pt x="4576" y="3025"/>
                  </a:lnTo>
                  <a:lnTo>
                    <a:pt x="4572" y="3025"/>
                  </a:lnTo>
                  <a:lnTo>
                    <a:pt x="4568" y="3025"/>
                  </a:lnTo>
                  <a:lnTo>
                    <a:pt x="4565" y="3023"/>
                  </a:lnTo>
                  <a:lnTo>
                    <a:pt x="4547" y="3007"/>
                  </a:lnTo>
                  <a:lnTo>
                    <a:pt x="4530" y="2991"/>
                  </a:lnTo>
                  <a:lnTo>
                    <a:pt x="4515" y="2974"/>
                  </a:lnTo>
                  <a:lnTo>
                    <a:pt x="4500" y="2957"/>
                  </a:lnTo>
                  <a:lnTo>
                    <a:pt x="4487" y="2941"/>
                  </a:lnTo>
                  <a:lnTo>
                    <a:pt x="4474" y="2924"/>
                  </a:lnTo>
                  <a:lnTo>
                    <a:pt x="4462" y="2906"/>
                  </a:lnTo>
                  <a:lnTo>
                    <a:pt x="4451" y="2887"/>
                  </a:lnTo>
                  <a:lnTo>
                    <a:pt x="4441" y="2869"/>
                  </a:lnTo>
                  <a:lnTo>
                    <a:pt x="4431" y="2851"/>
                  </a:lnTo>
                  <a:lnTo>
                    <a:pt x="4422" y="2832"/>
                  </a:lnTo>
                  <a:lnTo>
                    <a:pt x="4413" y="2812"/>
                  </a:lnTo>
                  <a:lnTo>
                    <a:pt x="4396" y="2771"/>
                  </a:lnTo>
                  <a:lnTo>
                    <a:pt x="4380" y="2728"/>
                  </a:lnTo>
                  <a:lnTo>
                    <a:pt x="4360" y="2735"/>
                  </a:lnTo>
                  <a:lnTo>
                    <a:pt x="4343" y="2742"/>
                  </a:lnTo>
                  <a:lnTo>
                    <a:pt x="4329" y="2751"/>
                  </a:lnTo>
                  <a:lnTo>
                    <a:pt x="4316" y="2760"/>
                  </a:lnTo>
                  <a:lnTo>
                    <a:pt x="4305" y="2770"/>
                  </a:lnTo>
                  <a:lnTo>
                    <a:pt x="4296" y="2781"/>
                  </a:lnTo>
                  <a:lnTo>
                    <a:pt x="4289" y="2793"/>
                  </a:lnTo>
                  <a:lnTo>
                    <a:pt x="4282" y="2805"/>
                  </a:lnTo>
                  <a:lnTo>
                    <a:pt x="4277" y="2819"/>
                  </a:lnTo>
                  <a:lnTo>
                    <a:pt x="4273" y="2832"/>
                  </a:lnTo>
                  <a:lnTo>
                    <a:pt x="4270" y="2846"/>
                  </a:lnTo>
                  <a:lnTo>
                    <a:pt x="4267" y="2861"/>
                  </a:lnTo>
                  <a:lnTo>
                    <a:pt x="4263" y="2892"/>
                  </a:lnTo>
                  <a:lnTo>
                    <a:pt x="4260" y="2925"/>
                  </a:lnTo>
                  <a:lnTo>
                    <a:pt x="4258" y="2933"/>
                  </a:lnTo>
                  <a:lnTo>
                    <a:pt x="4256" y="2942"/>
                  </a:lnTo>
                  <a:lnTo>
                    <a:pt x="4256" y="2950"/>
                  </a:lnTo>
                  <a:lnTo>
                    <a:pt x="4255" y="2959"/>
                  </a:lnTo>
                  <a:lnTo>
                    <a:pt x="4256" y="2976"/>
                  </a:lnTo>
                  <a:lnTo>
                    <a:pt x="4258" y="2992"/>
                  </a:lnTo>
                  <a:lnTo>
                    <a:pt x="4264" y="3025"/>
                  </a:lnTo>
                  <a:lnTo>
                    <a:pt x="4270" y="3054"/>
                  </a:lnTo>
                  <a:lnTo>
                    <a:pt x="4273" y="3068"/>
                  </a:lnTo>
                  <a:lnTo>
                    <a:pt x="4275" y="3080"/>
                  </a:lnTo>
                  <a:lnTo>
                    <a:pt x="4276" y="3090"/>
                  </a:lnTo>
                  <a:lnTo>
                    <a:pt x="4275" y="3098"/>
                  </a:lnTo>
                  <a:lnTo>
                    <a:pt x="4274" y="3103"/>
                  </a:lnTo>
                  <a:lnTo>
                    <a:pt x="4272" y="3106"/>
                  </a:lnTo>
                  <a:lnTo>
                    <a:pt x="4270" y="3108"/>
                  </a:lnTo>
                  <a:lnTo>
                    <a:pt x="4267" y="3110"/>
                  </a:lnTo>
                  <a:lnTo>
                    <a:pt x="4263" y="3111"/>
                  </a:lnTo>
                  <a:lnTo>
                    <a:pt x="4259" y="3112"/>
                  </a:lnTo>
                  <a:lnTo>
                    <a:pt x="4254" y="3112"/>
                  </a:lnTo>
                  <a:lnTo>
                    <a:pt x="4249" y="3111"/>
                  </a:lnTo>
                  <a:lnTo>
                    <a:pt x="4237" y="3109"/>
                  </a:lnTo>
                  <a:lnTo>
                    <a:pt x="4227" y="3105"/>
                  </a:lnTo>
                  <a:lnTo>
                    <a:pt x="4216" y="3100"/>
                  </a:lnTo>
                  <a:lnTo>
                    <a:pt x="4207" y="3094"/>
                  </a:lnTo>
                  <a:lnTo>
                    <a:pt x="4197" y="3088"/>
                  </a:lnTo>
                  <a:lnTo>
                    <a:pt x="4187" y="3081"/>
                  </a:lnTo>
                  <a:lnTo>
                    <a:pt x="4178" y="3074"/>
                  </a:lnTo>
                  <a:lnTo>
                    <a:pt x="4170" y="3065"/>
                  </a:lnTo>
                  <a:lnTo>
                    <a:pt x="4161" y="3056"/>
                  </a:lnTo>
                  <a:lnTo>
                    <a:pt x="4154" y="3046"/>
                  </a:lnTo>
                  <a:lnTo>
                    <a:pt x="4146" y="3036"/>
                  </a:lnTo>
                  <a:lnTo>
                    <a:pt x="4139" y="3024"/>
                  </a:lnTo>
                  <a:lnTo>
                    <a:pt x="4132" y="3013"/>
                  </a:lnTo>
                  <a:lnTo>
                    <a:pt x="4126" y="3001"/>
                  </a:lnTo>
                  <a:lnTo>
                    <a:pt x="4120" y="2988"/>
                  </a:lnTo>
                  <a:lnTo>
                    <a:pt x="4114" y="2976"/>
                  </a:lnTo>
                  <a:lnTo>
                    <a:pt x="4103" y="2949"/>
                  </a:lnTo>
                  <a:lnTo>
                    <a:pt x="4094" y="2921"/>
                  </a:lnTo>
                  <a:lnTo>
                    <a:pt x="4086" y="2892"/>
                  </a:lnTo>
                  <a:lnTo>
                    <a:pt x="4079" y="2863"/>
                  </a:lnTo>
                  <a:lnTo>
                    <a:pt x="4073" y="2834"/>
                  </a:lnTo>
                  <a:lnTo>
                    <a:pt x="4069" y="2805"/>
                  </a:lnTo>
                  <a:lnTo>
                    <a:pt x="4065" y="2777"/>
                  </a:lnTo>
                  <a:lnTo>
                    <a:pt x="4062" y="2750"/>
                  </a:lnTo>
                  <a:lnTo>
                    <a:pt x="4052" y="2754"/>
                  </a:lnTo>
                  <a:lnTo>
                    <a:pt x="4043" y="2759"/>
                  </a:lnTo>
                  <a:lnTo>
                    <a:pt x="4034" y="2764"/>
                  </a:lnTo>
                  <a:lnTo>
                    <a:pt x="4025" y="2770"/>
                  </a:lnTo>
                  <a:lnTo>
                    <a:pt x="4008" y="2782"/>
                  </a:lnTo>
                  <a:lnTo>
                    <a:pt x="3993" y="2796"/>
                  </a:lnTo>
                  <a:lnTo>
                    <a:pt x="3978" y="2811"/>
                  </a:lnTo>
                  <a:lnTo>
                    <a:pt x="3963" y="2826"/>
                  </a:lnTo>
                  <a:lnTo>
                    <a:pt x="3947" y="2842"/>
                  </a:lnTo>
                  <a:lnTo>
                    <a:pt x="3932" y="2858"/>
                  </a:lnTo>
                  <a:lnTo>
                    <a:pt x="3920" y="2885"/>
                  </a:lnTo>
                  <a:lnTo>
                    <a:pt x="3909" y="2914"/>
                  </a:lnTo>
                  <a:lnTo>
                    <a:pt x="3904" y="2929"/>
                  </a:lnTo>
                  <a:lnTo>
                    <a:pt x="3898" y="2943"/>
                  </a:lnTo>
                  <a:lnTo>
                    <a:pt x="3892" y="2957"/>
                  </a:lnTo>
                  <a:lnTo>
                    <a:pt x="3885" y="2970"/>
                  </a:lnTo>
                  <a:lnTo>
                    <a:pt x="3878" y="2982"/>
                  </a:lnTo>
                  <a:lnTo>
                    <a:pt x="3869" y="2994"/>
                  </a:lnTo>
                  <a:lnTo>
                    <a:pt x="3864" y="2999"/>
                  </a:lnTo>
                  <a:lnTo>
                    <a:pt x="3860" y="3003"/>
                  </a:lnTo>
                  <a:lnTo>
                    <a:pt x="3854" y="3008"/>
                  </a:lnTo>
                  <a:lnTo>
                    <a:pt x="3849" y="3011"/>
                  </a:lnTo>
                  <a:lnTo>
                    <a:pt x="3843" y="3015"/>
                  </a:lnTo>
                  <a:lnTo>
                    <a:pt x="3836" y="3018"/>
                  </a:lnTo>
                  <a:lnTo>
                    <a:pt x="3830" y="3020"/>
                  </a:lnTo>
                  <a:lnTo>
                    <a:pt x="3823" y="3022"/>
                  </a:lnTo>
                  <a:lnTo>
                    <a:pt x="3815" y="3023"/>
                  </a:lnTo>
                  <a:lnTo>
                    <a:pt x="3807" y="3024"/>
                  </a:lnTo>
                  <a:lnTo>
                    <a:pt x="3799" y="3024"/>
                  </a:lnTo>
                  <a:lnTo>
                    <a:pt x="3790" y="3023"/>
                  </a:lnTo>
                  <a:lnTo>
                    <a:pt x="3781" y="3022"/>
                  </a:lnTo>
                  <a:lnTo>
                    <a:pt x="3772" y="3020"/>
                  </a:lnTo>
                  <a:lnTo>
                    <a:pt x="3764" y="3017"/>
                  </a:lnTo>
                  <a:lnTo>
                    <a:pt x="3756" y="3013"/>
                  </a:lnTo>
                  <a:lnTo>
                    <a:pt x="3748" y="3009"/>
                  </a:lnTo>
                  <a:lnTo>
                    <a:pt x="3741" y="3004"/>
                  </a:lnTo>
                  <a:lnTo>
                    <a:pt x="3734" y="2999"/>
                  </a:lnTo>
                  <a:lnTo>
                    <a:pt x="3728" y="2993"/>
                  </a:lnTo>
                  <a:lnTo>
                    <a:pt x="3721" y="2987"/>
                  </a:lnTo>
                  <a:lnTo>
                    <a:pt x="3715" y="2979"/>
                  </a:lnTo>
                  <a:lnTo>
                    <a:pt x="3710" y="2972"/>
                  </a:lnTo>
                  <a:lnTo>
                    <a:pt x="3705" y="2964"/>
                  </a:lnTo>
                  <a:lnTo>
                    <a:pt x="3695" y="2947"/>
                  </a:lnTo>
                  <a:lnTo>
                    <a:pt x="3685" y="2928"/>
                  </a:lnTo>
                  <a:lnTo>
                    <a:pt x="3677" y="2908"/>
                  </a:lnTo>
                  <a:lnTo>
                    <a:pt x="3671" y="2886"/>
                  </a:lnTo>
                  <a:lnTo>
                    <a:pt x="3665" y="2864"/>
                  </a:lnTo>
                  <a:lnTo>
                    <a:pt x="3660" y="2842"/>
                  </a:lnTo>
                  <a:lnTo>
                    <a:pt x="3656" y="2819"/>
                  </a:lnTo>
                  <a:lnTo>
                    <a:pt x="3652" y="2796"/>
                  </a:lnTo>
                  <a:lnTo>
                    <a:pt x="3649" y="2773"/>
                  </a:lnTo>
                  <a:lnTo>
                    <a:pt x="3647" y="2750"/>
                  </a:lnTo>
                  <a:lnTo>
                    <a:pt x="3643" y="2743"/>
                  </a:lnTo>
                  <a:lnTo>
                    <a:pt x="3638" y="2738"/>
                  </a:lnTo>
                  <a:lnTo>
                    <a:pt x="3634" y="2735"/>
                  </a:lnTo>
                  <a:lnTo>
                    <a:pt x="3629" y="2733"/>
                  </a:lnTo>
                  <a:lnTo>
                    <a:pt x="3624" y="2734"/>
                  </a:lnTo>
                  <a:lnTo>
                    <a:pt x="3619" y="2735"/>
                  </a:lnTo>
                  <a:lnTo>
                    <a:pt x="3614" y="2738"/>
                  </a:lnTo>
                  <a:lnTo>
                    <a:pt x="3609" y="2741"/>
                  </a:lnTo>
                  <a:lnTo>
                    <a:pt x="3599" y="2751"/>
                  </a:lnTo>
                  <a:lnTo>
                    <a:pt x="3589" y="2762"/>
                  </a:lnTo>
                  <a:lnTo>
                    <a:pt x="3579" y="2773"/>
                  </a:lnTo>
                  <a:lnTo>
                    <a:pt x="3571" y="2782"/>
                  </a:lnTo>
                  <a:lnTo>
                    <a:pt x="3555" y="2795"/>
                  </a:lnTo>
                  <a:lnTo>
                    <a:pt x="3540" y="2808"/>
                  </a:lnTo>
                  <a:lnTo>
                    <a:pt x="3526" y="2822"/>
                  </a:lnTo>
                  <a:lnTo>
                    <a:pt x="3513" y="2837"/>
                  </a:lnTo>
                  <a:lnTo>
                    <a:pt x="3500" y="2852"/>
                  </a:lnTo>
                  <a:lnTo>
                    <a:pt x="3488" y="2867"/>
                  </a:lnTo>
                  <a:lnTo>
                    <a:pt x="3477" y="2883"/>
                  </a:lnTo>
                  <a:lnTo>
                    <a:pt x="3466" y="2898"/>
                  </a:lnTo>
                  <a:lnTo>
                    <a:pt x="3445" y="2931"/>
                  </a:lnTo>
                  <a:lnTo>
                    <a:pt x="3425" y="2963"/>
                  </a:lnTo>
                  <a:lnTo>
                    <a:pt x="3406" y="2994"/>
                  </a:lnTo>
                  <a:lnTo>
                    <a:pt x="3386" y="3023"/>
                  </a:lnTo>
                  <a:lnTo>
                    <a:pt x="3378" y="3015"/>
                  </a:lnTo>
                  <a:lnTo>
                    <a:pt x="3372" y="3007"/>
                  </a:lnTo>
                  <a:lnTo>
                    <a:pt x="3366" y="2998"/>
                  </a:lnTo>
                  <a:lnTo>
                    <a:pt x="3360" y="2989"/>
                  </a:lnTo>
                  <a:lnTo>
                    <a:pt x="3350" y="2970"/>
                  </a:lnTo>
                  <a:lnTo>
                    <a:pt x="3341" y="2950"/>
                  </a:lnTo>
                  <a:lnTo>
                    <a:pt x="3334" y="2930"/>
                  </a:lnTo>
                  <a:lnTo>
                    <a:pt x="3327" y="2908"/>
                  </a:lnTo>
                  <a:lnTo>
                    <a:pt x="3322" y="2885"/>
                  </a:lnTo>
                  <a:lnTo>
                    <a:pt x="3317" y="2861"/>
                  </a:lnTo>
                  <a:lnTo>
                    <a:pt x="3314" y="2838"/>
                  </a:lnTo>
                  <a:lnTo>
                    <a:pt x="3310" y="2813"/>
                  </a:lnTo>
                  <a:lnTo>
                    <a:pt x="3308" y="2788"/>
                  </a:lnTo>
                  <a:lnTo>
                    <a:pt x="3306" y="2762"/>
                  </a:lnTo>
                  <a:lnTo>
                    <a:pt x="3302" y="2708"/>
                  </a:lnTo>
                  <a:lnTo>
                    <a:pt x="3298" y="2650"/>
                  </a:lnTo>
                  <a:lnTo>
                    <a:pt x="3288" y="2650"/>
                  </a:lnTo>
                  <a:lnTo>
                    <a:pt x="3276" y="2657"/>
                  </a:lnTo>
                  <a:lnTo>
                    <a:pt x="3265" y="2665"/>
                  </a:lnTo>
                  <a:lnTo>
                    <a:pt x="3253" y="2674"/>
                  </a:lnTo>
                  <a:lnTo>
                    <a:pt x="3241" y="2685"/>
                  </a:lnTo>
                  <a:lnTo>
                    <a:pt x="3230" y="2698"/>
                  </a:lnTo>
                  <a:lnTo>
                    <a:pt x="3218" y="2713"/>
                  </a:lnTo>
                  <a:lnTo>
                    <a:pt x="3205" y="2728"/>
                  </a:lnTo>
                  <a:lnTo>
                    <a:pt x="3193" y="2744"/>
                  </a:lnTo>
                  <a:lnTo>
                    <a:pt x="3142" y="2817"/>
                  </a:lnTo>
                  <a:lnTo>
                    <a:pt x="3089" y="2895"/>
                  </a:lnTo>
                  <a:lnTo>
                    <a:pt x="3061" y="2935"/>
                  </a:lnTo>
                  <a:lnTo>
                    <a:pt x="3033" y="2972"/>
                  </a:lnTo>
                  <a:lnTo>
                    <a:pt x="3019" y="2990"/>
                  </a:lnTo>
                  <a:lnTo>
                    <a:pt x="3005" y="3007"/>
                  </a:lnTo>
                  <a:lnTo>
                    <a:pt x="2990" y="3022"/>
                  </a:lnTo>
                  <a:lnTo>
                    <a:pt x="2975" y="3037"/>
                  </a:lnTo>
                  <a:lnTo>
                    <a:pt x="2960" y="3051"/>
                  </a:lnTo>
                  <a:lnTo>
                    <a:pt x="2945" y="3063"/>
                  </a:lnTo>
                  <a:lnTo>
                    <a:pt x="2930" y="3073"/>
                  </a:lnTo>
                  <a:lnTo>
                    <a:pt x="2914" y="3082"/>
                  </a:lnTo>
                  <a:lnTo>
                    <a:pt x="2899" y="3090"/>
                  </a:lnTo>
                  <a:lnTo>
                    <a:pt x="2883" y="3095"/>
                  </a:lnTo>
                  <a:lnTo>
                    <a:pt x="2867" y="3098"/>
                  </a:lnTo>
                  <a:lnTo>
                    <a:pt x="2851" y="3099"/>
                  </a:lnTo>
                  <a:lnTo>
                    <a:pt x="2847" y="3099"/>
                  </a:lnTo>
                  <a:lnTo>
                    <a:pt x="2843" y="3098"/>
                  </a:lnTo>
                  <a:lnTo>
                    <a:pt x="2840" y="3097"/>
                  </a:lnTo>
                  <a:lnTo>
                    <a:pt x="2838" y="3096"/>
                  </a:lnTo>
                  <a:lnTo>
                    <a:pt x="2834" y="3092"/>
                  </a:lnTo>
                  <a:lnTo>
                    <a:pt x="2832" y="3087"/>
                  </a:lnTo>
                  <a:lnTo>
                    <a:pt x="2830" y="3082"/>
                  </a:lnTo>
                  <a:lnTo>
                    <a:pt x="2829" y="3076"/>
                  </a:lnTo>
                  <a:lnTo>
                    <a:pt x="2829" y="3071"/>
                  </a:lnTo>
                  <a:lnTo>
                    <a:pt x="2829" y="3067"/>
                  </a:lnTo>
                  <a:lnTo>
                    <a:pt x="2837" y="3055"/>
                  </a:lnTo>
                  <a:lnTo>
                    <a:pt x="2844" y="3044"/>
                  </a:lnTo>
                  <a:lnTo>
                    <a:pt x="2851" y="3032"/>
                  </a:lnTo>
                  <a:lnTo>
                    <a:pt x="2857" y="3021"/>
                  </a:lnTo>
                  <a:lnTo>
                    <a:pt x="2868" y="2997"/>
                  </a:lnTo>
                  <a:lnTo>
                    <a:pt x="2877" y="2973"/>
                  </a:lnTo>
                  <a:lnTo>
                    <a:pt x="2885" y="2948"/>
                  </a:lnTo>
                  <a:lnTo>
                    <a:pt x="2891" y="2923"/>
                  </a:lnTo>
                  <a:lnTo>
                    <a:pt x="2895" y="2897"/>
                  </a:lnTo>
                  <a:lnTo>
                    <a:pt x="2898" y="2871"/>
                  </a:lnTo>
                  <a:lnTo>
                    <a:pt x="2900" y="2845"/>
                  </a:lnTo>
                  <a:lnTo>
                    <a:pt x="2901" y="2818"/>
                  </a:lnTo>
                  <a:lnTo>
                    <a:pt x="2901" y="2791"/>
                  </a:lnTo>
                  <a:lnTo>
                    <a:pt x="2901" y="2764"/>
                  </a:lnTo>
                  <a:lnTo>
                    <a:pt x="2898" y="2708"/>
                  </a:lnTo>
                  <a:lnTo>
                    <a:pt x="2894" y="2650"/>
                  </a:lnTo>
                  <a:lnTo>
                    <a:pt x="2893" y="2636"/>
                  </a:lnTo>
                  <a:lnTo>
                    <a:pt x="2890" y="2618"/>
                  </a:lnTo>
                  <a:lnTo>
                    <a:pt x="2885" y="2599"/>
                  </a:lnTo>
                  <a:lnTo>
                    <a:pt x="2879" y="2580"/>
                  </a:lnTo>
                  <a:lnTo>
                    <a:pt x="2875" y="2571"/>
                  </a:lnTo>
                  <a:lnTo>
                    <a:pt x="2871" y="2563"/>
                  </a:lnTo>
                  <a:lnTo>
                    <a:pt x="2867" y="2556"/>
                  </a:lnTo>
                  <a:lnTo>
                    <a:pt x="2862" y="2550"/>
                  </a:lnTo>
                  <a:lnTo>
                    <a:pt x="2857" y="2545"/>
                  </a:lnTo>
                  <a:lnTo>
                    <a:pt x="2851" y="2542"/>
                  </a:lnTo>
                  <a:lnTo>
                    <a:pt x="2845" y="2541"/>
                  </a:lnTo>
                  <a:lnTo>
                    <a:pt x="2840" y="2542"/>
                  </a:lnTo>
                  <a:lnTo>
                    <a:pt x="2833" y="2549"/>
                  </a:lnTo>
                  <a:lnTo>
                    <a:pt x="2815" y="2568"/>
                  </a:lnTo>
                  <a:lnTo>
                    <a:pt x="2788" y="2596"/>
                  </a:lnTo>
                  <a:lnTo>
                    <a:pt x="2756" y="2630"/>
                  </a:lnTo>
                  <a:lnTo>
                    <a:pt x="2722" y="2667"/>
                  </a:lnTo>
                  <a:lnTo>
                    <a:pt x="2687" y="2703"/>
                  </a:lnTo>
                  <a:lnTo>
                    <a:pt x="2656" y="2735"/>
                  </a:lnTo>
                  <a:lnTo>
                    <a:pt x="2631" y="2760"/>
                  </a:lnTo>
                  <a:lnTo>
                    <a:pt x="2609" y="2779"/>
                  </a:lnTo>
                  <a:lnTo>
                    <a:pt x="2583" y="2800"/>
                  </a:lnTo>
                  <a:lnTo>
                    <a:pt x="2554" y="2822"/>
                  </a:lnTo>
                  <a:lnTo>
                    <a:pt x="2522" y="2845"/>
                  </a:lnTo>
                  <a:lnTo>
                    <a:pt x="2506" y="2856"/>
                  </a:lnTo>
                  <a:lnTo>
                    <a:pt x="2489" y="2867"/>
                  </a:lnTo>
                  <a:lnTo>
                    <a:pt x="2471" y="2877"/>
                  </a:lnTo>
                  <a:lnTo>
                    <a:pt x="2454" y="2886"/>
                  </a:lnTo>
                  <a:lnTo>
                    <a:pt x="2435" y="2895"/>
                  </a:lnTo>
                  <a:lnTo>
                    <a:pt x="2417" y="2903"/>
                  </a:lnTo>
                  <a:lnTo>
                    <a:pt x="2399" y="2909"/>
                  </a:lnTo>
                  <a:lnTo>
                    <a:pt x="2381" y="2914"/>
                  </a:lnTo>
                  <a:lnTo>
                    <a:pt x="2381" y="2906"/>
                  </a:lnTo>
                  <a:lnTo>
                    <a:pt x="2383" y="2895"/>
                  </a:lnTo>
                  <a:lnTo>
                    <a:pt x="2385" y="2885"/>
                  </a:lnTo>
                  <a:lnTo>
                    <a:pt x="2388" y="2875"/>
                  </a:lnTo>
                  <a:lnTo>
                    <a:pt x="2396" y="2851"/>
                  </a:lnTo>
                  <a:lnTo>
                    <a:pt x="2407" y="2825"/>
                  </a:lnTo>
                  <a:lnTo>
                    <a:pt x="2418" y="2796"/>
                  </a:lnTo>
                  <a:lnTo>
                    <a:pt x="2431" y="2764"/>
                  </a:lnTo>
                  <a:lnTo>
                    <a:pt x="2443" y="2730"/>
                  </a:lnTo>
                  <a:lnTo>
                    <a:pt x="2456" y="2691"/>
                  </a:lnTo>
                  <a:lnTo>
                    <a:pt x="2461" y="2672"/>
                  </a:lnTo>
                  <a:lnTo>
                    <a:pt x="2467" y="2651"/>
                  </a:lnTo>
                  <a:lnTo>
                    <a:pt x="2472" y="2630"/>
                  </a:lnTo>
                  <a:lnTo>
                    <a:pt x="2476" y="2608"/>
                  </a:lnTo>
                  <a:lnTo>
                    <a:pt x="2480" y="2586"/>
                  </a:lnTo>
                  <a:lnTo>
                    <a:pt x="2483" y="2562"/>
                  </a:lnTo>
                  <a:lnTo>
                    <a:pt x="2485" y="2538"/>
                  </a:lnTo>
                  <a:lnTo>
                    <a:pt x="2487" y="2514"/>
                  </a:lnTo>
                  <a:lnTo>
                    <a:pt x="2487" y="2487"/>
                  </a:lnTo>
                  <a:lnTo>
                    <a:pt x="2486" y="2461"/>
                  </a:lnTo>
                  <a:lnTo>
                    <a:pt x="2485" y="2434"/>
                  </a:lnTo>
                  <a:lnTo>
                    <a:pt x="2482" y="2407"/>
                  </a:lnTo>
                  <a:lnTo>
                    <a:pt x="2478" y="2379"/>
                  </a:lnTo>
                  <a:lnTo>
                    <a:pt x="2472" y="2350"/>
                  </a:lnTo>
                  <a:lnTo>
                    <a:pt x="2465" y="2320"/>
                  </a:lnTo>
                  <a:lnTo>
                    <a:pt x="2457" y="2289"/>
                  </a:lnTo>
                  <a:lnTo>
                    <a:pt x="2429" y="2321"/>
                  </a:lnTo>
                  <a:lnTo>
                    <a:pt x="2403" y="2350"/>
                  </a:lnTo>
                  <a:lnTo>
                    <a:pt x="2388" y="2363"/>
                  </a:lnTo>
                  <a:lnTo>
                    <a:pt x="2373" y="2377"/>
                  </a:lnTo>
                  <a:lnTo>
                    <a:pt x="2357" y="2389"/>
                  </a:lnTo>
                  <a:lnTo>
                    <a:pt x="2340" y="2402"/>
                  </a:lnTo>
                  <a:lnTo>
                    <a:pt x="2321" y="2414"/>
                  </a:lnTo>
                  <a:lnTo>
                    <a:pt x="2299" y="2426"/>
                  </a:lnTo>
                  <a:lnTo>
                    <a:pt x="2275" y="2438"/>
                  </a:lnTo>
                  <a:lnTo>
                    <a:pt x="2249" y="2449"/>
                  </a:lnTo>
                  <a:lnTo>
                    <a:pt x="2219" y="2461"/>
                  </a:lnTo>
                  <a:lnTo>
                    <a:pt x="2185" y="2473"/>
                  </a:lnTo>
                  <a:lnTo>
                    <a:pt x="2148" y="2485"/>
                  </a:lnTo>
                  <a:lnTo>
                    <a:pt x="2107" y="2497"/>
                  </a:lnTo>
                  <a:lnTo>
                    <a:pt x="2095" y="2501"/>
                  </a:lnTo>
                  <a:lnTo>
                    <a:pt x="2083" y="2503"/>
                  </a:lnTo>
                  <a:lnTo>
                    <a:pt x="2071" y="2505"/>
                  </a:lnTo>
                  <a:lnTo>
                    <a:pt x="2059" y="2506"/>
                  </a:lnTo>
                  <a:lnTo>
                    <a:pt x="2035" y="2507"/>
                  </a:lnTo>
                  <a:lnTo>
                    <a:pt x="2012" y="2506"/>
                  </a:lnTo>
                  <a:lnTo>
                    <a:pt x="1988" y="2504"/>
                  </a:lnTo>
                  <a:lnTo>
                    <a:pt x="1965" y="2500"/>
                  </a:lnTo>
                  <a:lnTo>
                    <a:pt x="1943" y="2494"/>
                  </a:lnTo>
                  <a:lnTo>
                    <a:pt x="1921" y="2487"/>
                  </a:lnTo>
                  <a:lnTo>
                    <a:pt x="1899" y="2480"/>
                  </a:lnTo>
                  <a:lnTo>
                    <a:pt x="1878" y="2473"/>
                  </a:lnTo>
                  <a:lnTo>
                    <a:pt x="1857" y="2464"/>
                  </a:lnTo>
                  <a:lnTo>
                    <a:pt x="1836" y="2456"/>
                  </a:lnTo>
                  <a:lnTo>
                    <a:pt x="1796" y="2438"/>
                  </a:lnTo>
                  <a:lnTo>
                    <a:pt x="1759" y="2421"/>
                  </a:lnTo>
                  <a:lnTo>
                    <a:pt x="1753" y="2440"/>
                  </a:lnTo>
                  <a:lnTo>
                    <a:pt x="1748" y="2459"/>
                  </a:lnTo>
                  <a:lnTo>
                    <a:pt x="1744" y="2480"/>
                  </a:lnTo>
                  <a:lnTo>
                    <a:pt x="1740" y="2502"/>
                  </a:lnTo>
                  <a:lnTo>
                    <a:pt x="1733" y="2544"/>
                  </a:lnTo>
                  <a:lnTo>
                    <a:pt x="1726" y="2586"/>
                  </a:lnTo>
                  <a:lnTo>
                    <a:pt x="1721" y="2607"/>
                  </a:lnTo>
                  <a:lnTo>
                    <a:pt x="1716" y="2627"/>
                  </a:lnTo>
                  <a:lnTo>
                    <a:pt x="1710" y="2647"/>
                  </a:lnTo>
                  <a:lnTo>
                    <a:pt x="1703" y="2665"/>
                  </a:lnTo>
                  <a:lnTo>
                    <a:pt x="1695" y="2683"/>
                  </a:lnTo>
                  <a:lnTo>
                    <a:pt x="1684" y="2700"/>
                  </a:lnTo>
                  <a:lnTo>
                    <a:pt x="1679" y="2708"/>
                  </a:lnTo>
                  <a:lnTo>
                    <a:pt x="1673" y="2715"/>
                  </a:lnTo>
                  <a:lnTo>
                    <a:pt x="1666" y="2722"/>
                  </a:lnTo>
                  <a:lnTo>
                    <a:pt x="1659" y="2728"/>
                  </a:lnTo>
                  <a:lnTo>
                    <a:pt x="1646" y="2721"/>
                  </a:lnTo>
                  <a:lnTo>
                    <a:pt x="1610" y="2704"/>
                  </a:lnTo>
                  <a:lnTo>
                    <a:pt x="1558" y="2679"/>
                  </a:lnTo>
                  <a:lnTo>
                    <a:pt x="1496" y="2652"/>
                  </a:lnTo>
                  <a:lnTo>
                    <a:pt x="1463" y="2638"/>
                  </a:lnTo>
                  <a:lnTo>
                    <a:pt x="1429" y="2625"/>
                  </a:lnTo>
                  <a:lnTo>
                    <a:pt x="1396" y="2613"/>
                  </a:lnTo>
                  <a:lnTo>
                    <a:pt x="1365" y="2603"/>
                  </a:lnTo>
                  <a:lnTo>
                    <a:pt x="1335" y="2594"/>
                  </a:lnTo>
                  <a:lnTo>
                    <a:pt x="1309" y="2588"/>
                  </a:lnTo>
                  <a:lnTo>
                    <a:pt x="1297" y="2586"/>
                  </a:lnTo>
                  <a:lnTo>
                    <a:pt x="1286" y="2585"/>
                  </a:lnTo>
                  <a:lnTo>
                    <a:pt x="1276" y="2585"/>
                  </a:lnTo>
                  <a:lnTo>
                    <a:pt x="1267" y="2585"/>
                  </a:lnTo>
                  <a:lnTo>
                    <a:pt x="1259" y="2587"/>
                  </a:lnTo>
                  <a:lnTo>
                    <a:pt x="1252" y="2591"/>
                  </a:lnTo>
                  <a:lnTo>
                    <a:pt x="1244" y="2596"/>
                  </a:lnTo>
                  <a:lnTo>
                    <a:pt x="1236" y="2602"/>
                  </a:lnTo>
                  <a:lnTo>
                    <a:pt x="1228" y="2610"/>
                  </a:lnTo>
                  <a:lnTo>
                    <a:pt x="1219" y="2619"/>
                  </a:lnTo>
                  <a:lnTo>
                    <a:pt x="1210" y="2629"/>
                  </a:lnTo>
                  <a:lnTo>
                    <a:pt x="1202" y="2640"/>
                  </a:lnTo>
                  <a:lnTo>
                    <a:pt x="1182" y="2667"/>
                  </a:lnTo>
                  <a:lnTo>
                    <a:pt x="1164" y="2696"/>
                  </a:lnTo>
                  <a:lnTo>
                    <a:pt x="1146" y="2731"/>
                  </a:lnTo>
                  <a:lnTo>
                    <a:pt x="1127" y="2766"/>
                  </a:lnTo>
                  <a:lnTo>
                    <a:pt x="1109" y="2804"/>
                  </a:lnTo>
                  <a:lnTo>
                    <a:pt x="1091" y="2843"/>
                  </a:lnTo>
                  <a:lnTo>
                    <a:pt x="1074" y="2883"/>
                  </a:lnTo>
                  <a:lnTo>
                    <a:pt x="1058" y="2924"/>
                  </a:lnTo>
                  <a:lnTo>
                    <a:pt x="1042" y="2965"/>
                  </a:lnTo>
                  <a:lnTo>
                    <a:pt x="1028" y="3004"/>
                  </a:lnTo>
                  <a:lnTo>
                    <a:pt x="1016" y="3042"/>
                  </a:lnTo>
                  <a:lnTo>
                    <a:pt x="1005" y="3077"/>
                  </a:lnTo>
                  <a:lnTo>
                    <a:pt x="994" y="3076"/>
                  </a:lnTo>
                  <a:lnTo>
                    <a:pt x="982" y="3074"/>
                  </a:lnTo>
                  <a:lnTo>
                    <a:pt x="972" y="3072"/>
                  </a:lnTo>
                  <a:lnTo>
                    <a:pt x="961" y="3068"/>
                  </a:lnTo>
                  <a:lnTo>
                    <a:pt x="950" y="3064"/>
                  </a:lnTo>
                  <a:lnTo>
                    <a:pt x="940" y="3060"/>
                  </a:lnTo>
                  <a:lnTo>
                    <a:pt x="929" y="3055"/>
                  </a:lnTo>
                  <a:lnTo>
                    <a:pt x="919" y="3049"/>
                  </a:lnTo>
                  <a:lnTo>
                    <a:pt x="909" y="3043"/>
                  </a:lnTo>
                  <a:lnTo>
                    <a:pt x="900" y="3037"/>
                  </a:lnTo>
                  <a:lnTo>
                    <a:pt x="890" y="3030"/>
                  </a:lnTo>
                  <a:lnTo>
                    <a:pt x="881" y="3022"/>
                  </a:lnTo>
                  <a:lnTo>
                    <a:pt x="862" y="3006"/>
                  </a:lnTo>
                  <a:lnTo>
                    <a:pt x="845" y="2989"/>
                  </a:lnTo>
                  <a:lnTo>
                    <a:pt x="829" y="2971"/>
                  </a:lnTo>
                  <a:lnTo>
                    <a:pt x="813" y="2951"/>
                  </a:lnTo>
                  <a:lnTo>
                    <a:pt x="799" y="2931"/>
                  </a:lnTo>
                  <a:lnTo>
                    <a:pt x="785" y="2911"/>
                  </a:lnTo>
                  <a:lnTo>
                    <a:pt x="773" y="2889"/>
                  </a:lnTo>
                  <a:lnTo>
                    <a:pt x="762" y="2868"/>
                  </a:lnTo>
                  <a:lnTo>
                    <a:pt x="752" y="2847"/>
                  </a:lnTo>
                  <a:lnTo>
                    <a:pt x="743" y="2826"/>
                  </a:lnTo>
                  <a:lnTo>
                    <a:pt x="730" y="2854"/>
                  </a:lnTo>
                  <a:lnTo>
                    <a:pt x="718" y="2882"/>
                  </a:lnTo>
                  <a:lnTo>
                    <a:pt x="707" y="2911"/>
                  </a:lnTo>
                  <a:lnTo>
                    <a:pt x="697" y="2940"/>
                  </a:lnTo>
                  <a:lnTo>
                    <a:pt x="686" y="2969"/>
                  </a:lnTo>
                  <a:lnTo>
                    <a:pt x="677" y="2998"/>
                  </a:lnTo>
                  <a:lnTo>
                    <a:pt x="670" y="3027"/>
                  </a:lnTo>
                  <a:lnTo>
                    <a:pt x="663" y="3057"/>
                  </a:lnTo>
                  <a:lnTo>
                    <a:pt x="656" y="3087"/>
                  </a:lnTo>
                  <a:lnTo>
                    <a:pt x="651" y="3118"/>
                  </a:lnTo>
                  <a:lnTo>
                    <a:pt x="646" y="3148"/>
                  </a:lnTo>
                  <a:lnTo>
                    <a:pt x="642" y="3178"/>
                  </a:lnTo>
                  <a:lnTo>
                    <a:pt x="638" y="3209"/>
                  </a:lnTo>
                  <a:lnTo>
                    <a:pt x="635" y="3239"/>
                  </a:lnTo>
                  <a:lnTo>
                    <a:pt x="633" y="3270"/>
                  </a:lnTo>
                  <a:lnTo>
                    <a:pt x="632" y="3301"/>
                  </a:lnTo>
                  <a:lnTo>
                    <a:pt x="630" y="3333"/>
                  </a:lnTo>
                  <a:lnTo>
                    <a:pt x="630" y="3364"/>
                  </a:lnTo>
                  <a:lnTo>
                    <a:pt x="630" y="3395"/>
                  </a:lnTo>
                  <a:lnTo>
                    <a:pt x="631" y="3426"/>
                  </a:lnTo>
                  <a:lnTo>
                    <a:pt x="634" y="3488"/>
                  </a:lnTo>
                  <a:lnTo>
                    <a:pt x="639" y="3552"/>
                  </a:lnTo>
                  <a:lnTo>
                    <a:pt x="646" y="3614"/>
                  </a:lnTo>
                  <a:lnTo>
                    <a:pt x="655" y="3676"/>
                  </a:lnTo>
                  <a:lnTo>
                    <a:pt x="665" y="3739"/>
                  </a:lnTo>
                  <a:lnTo>
                    <a:pt x="677" y="3801"/>
                  </a:lnTo>
                  <a:lnTo>
                    <a:pt x="691" y="3878"/>
                  </a:lnTo>
                  <a:lnTo>
                    <a:pt x="707" y="3956"/>
                  </a:lnTo>
                  <a:lnTo>
                    <a:pt x="723" y="4033"/>
                  </a:lnTo>
                  <a:lnTo>
                    <a:pt x="740" y="4109"/>
                  </a:lnTo>
                  <a:lnTo>
                    <a:pt x="758" y="4185"/>
                  </a:lnTo>
                  <a:lnTo>
                    <a:pt x="777" y="4260"/>
                  </a:lnTo>
                  <a:lnTo>
                    <a:pt x="797" y="4336"/>
                  </a:lnTo>
                  <a:lnTo>
                    <a:pt x="817" y="4410"/>
                  </a:lnTo>
                  <a:lnTo>
                    <a:pt x="859" y="4560"/>
                  </a:lnTo>
                  <a:lnTo>
                    <a:pt x="904" y="4707"/>
                  </a:lnTo>
                  <a:lnTo>
                    <a:pt x="948" y="4855"/>
                  </a:lnTo>
                  <a:lnTo>
                    <a:pt x="994" y="5003"/>
                  </a:lnTo>
                  <a:lnTo>
                    <a:pt x="1038" y="5152"/>
                  </a:lnTo>
                  <a:lnTo>
                    <a:pt x="1082" y="5300"/>
                  </a:lnTo>
                  <a:lnTo>
                    <a:pt x="1103" y="5375"/>
                  </a:lnTo>
                  <a:lnTo>
                    <a:pt x="1123" y="5449"/>
                  </a:lnTo>
                  <a:lnTo>
                    <a:pt x="1143" y="5525"/>
                  </a:lnTo>
                  <a:lnTo>
                    <a:pt x="1162" y="5600"/>
                  </a:lnTo>
                  <a:lnTo>
                    <a:pt x="1180" y="5676"/>
                  </a:lnTo>
                  <a:lnTo>
                    <a:pt x="1198" y="5753"/>
                  </a:lnTo>
                  <a:lnTo>
                    <a:pt x="1215" y="5829"/>
                  </a:lnTo>
                  <a:lnTo>
                    <a:pt x="1230" y="5906"/>
                  </a:lnTo>
                  <a:lnTo>
                    <a:pt x="1244" y="5985"/>
                  </a:lnTo>
                  <a:lnTo>
                    <a:pt x="1257" y="6063"/>
                  </a:lnTo>
                  <a:lnTo>
                    <a:pt x="1268" y="6143"/>
                  </a:lnTo>
                  <a:lnTo>
                    <a:pt x="1278" y="6222"/>
                  </a:lnTo>
                  <a:lnTo>
                    <a:pt x="1286" y="6261"/>
                  </a:lnTo>
                  <a:lnTo>
                    <a:pt x="1291" y="6299"/>
                  </a:lnTo>
                  <a:lnTo>
                    <a:pt x="1293" y="6337"/>
                  </a:lnTo>
                  <a:lnTo>
                    <a:pt x="1292" y="6372"/>
                  </a:lnTo>
                  <a:lnTo>
                    <a:pt x="1289" y="6407"/>
                  </a:lnTo>
                  <a:lnTo>
                    <a:pt x="1284" y="6440"/>
                  </a:lnTo>
                  <a:lnTo>
                    <a:pt x="1277" y="6473"/>
                  </a:lnTo>
                  <a:lnTo>
                    <a:pt x="1268" y="6504"/>
                  </a:lnTo>
                  <a:lnTo>
                    <a:pt x="1256" y="6536"/>
                  </a:lnTo>
                  <a:lnTo>
                    <a:pt x="1243" y="6566"/>
                  </a:lnTo>
                  <a:lnTo>
                    <a:pt x="1229" y="6595"/>
                  </a:lnTo>
                  <a:lnTo>
                    <a:pt x="1213" y="6624"/>
                  </a:lnTo>
                  <a:lnTo>
                    <a:pt x="1196" y="6652"/>
                  </a:lnTo>
                  <a:lnTo>
                    <a:pt x="1176" y="6679"/>
                  </a:lnTo>
                  <a:lnTo>
                    <a:pt x="1157" y="6707"/>
                  </a:lnTo>
                  <a:lnTo>
                    <a:pt x="1137" y="6734"/>
                  </a:lnTo>
                  <a:lnTo>
                    <a:pt x="1094" y="6787"/>
                  </a:lnTo>
                  <a:lnTo>
                    <a:pt x="1049" y="6839"/>
                  </a:lnTo>
                  <a:lnTo>
                    <a:pt x="1004" y="6890"/>
                  </a:lnTo>
                  <a:lnTo>
                    <a:pt x="960" y="6943"/>
                  </a:lnTo>
                  <a:lnTo>
                    <a:pt x="938" y="6969"/>
                  </a:lnTo>
                  <a:lnTo>
                    <a:pt x="916" y="6996"/>
                  </a:lnTo>
                  <a:lnTo>
                    <a:pt x="896" y="7022"/>
                  </a:lnTo>
                  <a:lnTo>
                    <a:pt x="876" y="7049"/>
                  </a:lnTo>
                  <a:lnTo>
                    <a:pt x="857" y="7077"/>
                  </a:lnTo>
                  <a:lnTo>
                    <a:pt x="840" y="7105"/>
                  </a:lnTo>
                  <a:lnTo>
                    <a:pt x="823" y="7135"/>
                  </a:lnTo>
                  <a:lnTo>
                    <a:pt x="808" y="7164"/>
                  </a:lnTo>
                  <a:lnTo>
                    <a:pt x="819" y="7186"/>
                  </a:lnTo>
                  <a:lnTo>
                    <a:pt x="883" y="7186"/>
                  </a:lnTo>
                  <a:lnTo>
                    <a:pt x="945" y="7187"/>
                  </a:lnTo>
                  <a:lnTo>
                    <a:pt x="1006" y="7189"/>
                  </a:lnTo>
                  <a:lnTo>
                    <a:pt x="1067" y="7190"/>
                  </a:lnTo>
                  <a:lnTo>
                    <a:pt x="1129" y="7191"/>
                  </a:lnTo>
                  <a:lnTo>
                    <a:pt x="1194" y="7190"/>
                  </a:lnTo>
                  <a:lnTo>
                    <a:pt x="1261" y="7189"/>
                  </a:lnTo>
                  <a:lnTo>
                    <a:pt x="1333" y="7186"/>
                  </a:lnTo>
                  <a:lnTo>
                    <a:pt x="1341" y="7183"/>
                  </a:lnTo>
                  <a:lnTo>
                    <a:pt x="1349" y="7181"/>
                  </a:lnTo>
                  <a:lnTo>
                    <a:pt x="1357" y="7178"/>
                  </a:lnTo>
                  <a:lnTo>
                    <a:pt x="1365" y="7173"/>
                  </a:lnTo>
                  <a:lnTo>
                    <a:pt x="1381" y="7164"/>
                  </a:lnTo>
                  <a:lnTo>
                    <a:pt x="1397" y="7153"/>
                  </a:lnTo>
                  <a:lnTo>
                    <a:pt x="1411" y="7140"/>
                  </a:lnTo>
                  <a:lnTo>
                    <a:pt x="1426" y="7124"/>
                  </a:lnTo>
                  <a:lnTo>
                    <a:pt x="1440" y="7106"/>
                  </a:lnTo>
                  <a:lnTo>
                    <a:pt x="1453" y="7086"/>
                  </a:lnTo>
                  <a:lnTo>
                    <a:pt x="1460" y="7050"/>
                  </a:lnTo>
                  <a:lnTo>
                    <a:pt x="1467" y="7012"/>
                  </a:lnTo>
                  <a:lnTo>
                    <a:pt x="1474" y="6974"/>
                  </a:lnTo>
                  <a:lnTo>
                    <a:pt x="1480" y="6936"/>
                  </a:lnTo>
                  <a:lnTo>
                    <a:pt x="1492" y="6859"/>
                  </a:lnTo>
                  <a:lnTo>
                    <a:pt x="1504" y="6782"/>
                  </a:lnTo>
                  <a:lnTo>
                    <a:pt x="1510" y="6744"/>
                  </a:lnTo>
                  <a:lnTo>
                    <a:pt x="1517" y="6705"/>
                  </a:lnTo>
                  <a:lnTo>
                    <a:pt x="1524" y="6667"/>
                  </a:lnTo>
                  <a:lnTo>
                    <a:pt x="1532" y="6630"/>
                  </a:lnTo>
                  <a:lnTo>
                    <a:pt x="1540" y="6593"/>
                  </a:lnTo>
                  <a:lnTo>
                    <a:pt x="1550" y="6556"/>
                  </a:lnTo>
                  <a:lnTo>
                    <a:pt x="1560" y="6520"/>
                  </a:lnTo>
                  <a:lnTo>
                    <a:pt x="1572" y="6484"/>
                  </a:lnTo>
                  <a:lnTo>
                    <a:pt x="1589" y="6481"/>
                  </a:lnTo>
                  <a:lnTo>
                    <a:pt x="1605" y="6476"/>
                  </a:lnTo>
                  <a:lnTo>
                    <a:pt x="1621" y="6471"/>
                  </a:lnTo>
                  <a:lnTo>
                    <a:pt x="1636" y="6464"/>
                  </a:lnTo>
                  <a:lnTo>
                    <a:pt x="1650" y="6457"/>
                  </a:lnTo>
                  <a:lnTo>
                    <a:pt x="1664" y="6449"/>
                  </a:lnTo>
                  <a:lnTo>
                    <a:pt x="1677" y="6440"/>
                  </a:lnTo>
                  <a:lnTo>
                    <a:pt x="1691" y="6430"/>
                  </a:lnTo>
                  <a:lnTo>
                    <a:pt x="1704" y="6420"/>
                  </a:lnTo>
                  <a:lnTo>
                    <a:pt x="1716" y="6409"/>
                  </a:lnTo>
                  <a:lnTo>
                    <a:pt x="1727" y="6397"/>
                  </a:lnTo>
                  <a:lnTo>
                    <a:pt x="1739" y="6385"/>
                  </a:lnTo>
                  <a:lnTo>
                    <a:pt x="1761" y="6361"/>
                  </a:lnTo>
                  <a:lnTo>
                    <a:pt x="1783" y="6334"/>
                  </a:lnTo>
                  <a:lnTo>
                    <a:pt x="1826" y="6279"/>
                  </a:lnTo>
                  <a:lnTo>
                    <a:pt x="1871" y="6226"/>
                  </a:lnTo>
                  <a:lnTo>
                    <a:pt x="1882" y="6213"/>
                  </a:lnTo>
                  <a:lnTo>
                    <a:pt x="1895" y="6200"/>
                  </a:lnTo>
                  <a:lnTo>
                    <a:pt x="1907" y="6188"/>
                  </a:lnTo>
                  <a:lnTo>
                    <a:pt x="1920" y="6176"/>
                  </a:lnTo>
                  <a:lnTo>
                    <a:pt x="1933" y="6165"/>
                  </a:lnTo>
                  <a:lnTo>
                    <a:pt x="1947" y="6154"/>
                  </a:lnTo>
                  <a:lnTo>
                    <a:pt x="1962" y="6144"/>
                  </a:lnTo>
                  <a:lnTo>
                    <a:pt x="1977" y="6134"/>
                  </a:lnTo>
                  <a:lnTo>
                    <a:pt x="1978" y="6129"/>
                  </a:lnTo>
                  <a:lnTo>
                    <a:pt x="1978" y="6123"/>
                  </a:lnTo>
                  <a:lnTo>
                    <a:pt x="1977" y="6118"/>
                  </a:lnTo>
                  <a:lnTo>
                    <a:pt x="1976" y="6111"/>
                  </a:lnTo>
                  <a:lnTo>
                    <a:pt x="1972" y="6102"/>
                  </a:lnTo>
                  <a:lnTo>
                    <a:pt x="1967" y="6093"/>
                  </a:lnTo>
                  <a:lnTo>
                    <a:pt x="1961" y="6085"/>
                  </a:lnTo>
                  <a:lnTo>
                    <a:pt x="1953" y="6077"/>
                  </a:lnTo>
                  <a:lnTo>
                    <a:pt x="1945" y="6069"/>
                  </a:lnTo>
                  <a:lnTo>
                    <a:pt x="1936" y="6061"/>
                  </a:lnTo>
                  <a:lnTo>
                    <a:pt x="1926" y="6054"/>
                  </a:lnTo>
                  <a:lnTo>
                    <a:pt x="1917" y="6046"/>
                  </a:lnTo>
                  <a:lnTo>
                    <a:pt x="1908" y="6037"/>
                  </a:lnTo>
                  <a:lnTo>
                    <a:pt x="1900" y="6028"/>
                  </a:lnTo>
                  <a:lnTo>
                    <a:pt x="1892" y="6018"/>
                  </a:lnTo>
                  <a:lnTo>
                    <a:pt x="1886" y="6007"/>
                  </a:lnTo>
                  <a:lnTo>
                    <a:pt x="1883" y="6001"/>
                  </a:lnTo>
                  <a:lnTo>
                    <a:pt x="1881" y="5995"/>
                  </a:lnTo>
                  <a:lnTo>
                    <a:pt x="1880" y="5988"/>
                  </a:lnTo>
                  <a:lnTo>
                    <a:pt x="1879" y="5981"/>
                  </a:lnTo>
                  <a:lnTo>
                    <a:pt x="1900" y="5960"/>
                  </a:lnTo>
                  <a:lnTo>
                    <a:pt x="1923" y="5938"/>
                  </a:lnTo>
                  <a:lnTo>
                    <a:pt x="1947" y="5914"/>
                  </a:lnTo>
                  <a:lnTo>
                    <a:pt x="1971" y="5890"/>
                  </a:lnTo>
                  <a:lnTo>
                    <a:pt x="1996" y="5865"/>
                  </a:lnTo>
                  <a:lnTo>
                    <a:pt x="2020" y="5839"/>
                  </a:lnTo>
                  <a:lnTo>
                    <a:pt x="2042" y="5812"/>
                  </a:lnTo>
                  <a:lnTo>
                    <a:pt x="2064" y="5784"/>
                  </a:lnTo>
                  <a:lnTo>
                    <a:pt x="2065" y="5778"/>
                  </a:lnTo>
                  <a:lnTo>
                    <a:pt x="2066" y="5772"/>
                  </a:lnTo>
                  <a:lnTo>
                    <a:pt x="2066" y="5767"/>
                  </a:lnTo>
                  <a:lnTo>
                    <a:pt x="2066" y="5762"/>
                  </a:lnTo>
                  <a:lnTo>
                    <a:pt x="2064" y="5752"/>
                  </a:lnTo>
                  <a:lnTo>
                    <a:pt x="2059" y="5743"/>
                  </a:lnTo>
                  <a:lnTo>
                    <a:pt x="2053" y="5735"/>
                  </a:lnTo>
                  <a:lnTo>
                    <a:pt x="2046" y="5728"/>
                  </a:lnTo>
                  <a:lnTo>
                    <a:pt x="2037" y="5721"/>
                  </a:lnTo>
                  <a:lnTo>
                    <a:pt x="2028" y="5713"/>
                  </a:lnTo>
                  <a:lnTo>
                    <a:pt x="2010" y="5700"/>
                  </a:lnTo>
                  <a:lnTo>
                    <a:pt x="1993" y="5686"/>
                  </a:lnTo>
                  <a:lnTo>
                    <a:pt x="1987" y="5679"/>
                  </a:lnTo>
                  <a:lnTo>
                    <a:pt x="1981" y="5670"/>
                  </a:lnTo>
                  <a:lnTo>
                    <a:pt x="1979" y="5666"/>
                  </a:lnTo>
                  <a:lnTo>
                    <a:pt x="1978" y="5662"/>
                  </a:lnTo>
                  <a:lnTo>
                    <a:pt x="1977" y="5657"/>
                  </a:lnTo>
                  <a:lnTo>
                    <a:pt x="1977" y="5652"/>
                  </a:lnTo>
                  <a:lnTo>
                    <a:pt x="1978" y="5633"/>
                  </a:lnTo>
                  <a:lnTo>
                    <a:pt x="1981" y="5616"/>
                  </a:lnTo>
                  <a:lnTo>
                    <a:pt x="1985" y="5602"/>
                  </a:lnTo>
                  <a:lnTo>
                    <a:pt x="1990" y="5589"/>
                  </a:lnTo>
                  <a:lnTo>
                    <a:pt x="1997" y="5577"/>
                  </a:lnTo>
                  <a:lnTo>
                    <a:pt x="2004" y="5566"/>
                  </a:lnTo>
                  <a:lnTo>
                    <a:pt x="2012" y="5555"/>
                  </a:lnTo>
                  <a:lnTo>
                    <a:pt x="2020" y="5543"/>
                  </a:lnTo>
                  <a:lnTo>
                    <a:pt x="2023" y="5537"/>
                  </a:lnTo>
                  <a:lnTo>
                    <a:pt x="2027" y="5531"/>
                  </a:lnTo>
                  <a:lnTo>
                    <a:pt x="2031" y="5526"/>
                  </a:lnTo>
                  <a:lnTo>
                    <a:pt x="2036" y="5521"/>
                  </a:lnTo>
                  <a:lnTo>
                    <a:pt x="2046" y="5510"/>
                  </a:lnTo>
                  <a:lnTo>
                    <a:pt x="2057" y="5501"/>
                  </a:lnTo>
                  <a:lnTo>
                    <a:pt x="2080" y="5485"/>
                  </a:lnTo>
                  <a:lnTo>
                    <a:pt x="2102" y="5470"/>
                  </a:lnTo>
                  <a:lnTo>
                    <a:pt x="2111" y="5462"/>
                  </a:lnTo>
                  <a:lnTo>
                    <a:pt x="2120" y="5454"/>
                  </a:lnTo>
                  <a:lnTo>
                    <a:pt x="2123" y="5450"/>
                  </a:lnTo>
                  <a:lnTo>
                    <a:pt x="2126" y="5445"/>
                  </a:lnTo>
                  <a:lnTo>
                    <a:pt x="2128" y="5441"/>
                  </a:lnTo>
                  <a:lnTo>
                    <a:pt x="2130" y="5436"/>
                  </a:lnTo>
                  <a:lnTo>
                    <a:pt x="2131" y="5431"/>
                  </a:lnTo>
                  <a:lnTo>
                    <a:pt x="2132" y="5426"/>
                  </a:lnTo>
                  <a:lnTo>
                    <a:pt x="2132" y="5421"/>
                  </a:lnTo>
                  <a:lnTo>
                    <a:pt x="2131" y="5415"/>
                  </a:lnTo>
                  <a:lnTo>
                    <a:pt x="2129" y="5409"/>
                  </a:lnTo>
                  <a:lnTo>
                    <a:pt x="2126" y="5403"/>
                  </a:lnTo>
                  <a:lnTo>
                    <a:pt x="2123" y="5396"/>
                  </a:lnTo>
                  <a:lnTo>
                    <a:pt x="2118" y="5389"/>
                  </a:lnTo>
                  <a:lnTo>
                    <a:pt x="2114" y="5382"/>
                  </a:lnTo>
                  <a:lnTo>
                    <a:pt x="2109" y="5374"/>
                  </a:lnTo>
                  <a:lnTo>
                    <a:pt x="2104" y="5368"/>
                  </a:lnTo>
                  <a:lnTo>
                    <a:pt x="2099" y="5362"/>
                  </a:lnTo>
                  <a:lnTo>
                    <a:pt x="2087" y="5352"/>
                  </a:lnTo>
                  <a:lnTo>
                    <a:pt x="2075" y="5343"/>
                  </a:lnTo>
                  <a:lnTo>
                    <a:pt x="2062" y="5336"/>
                  </a:lnTo>
                  <a:lnTo>
                    <a:pt x="2048" y="5330"/>
                  </a:lnTo>
                  <a:lnTo>
                    <a:pt x="2033" y="5326"/>
                  </a:lnTo>
                  <a:lnTo>
                    <a:pt x="2019" y="5321"/>
                  </a:lnTo>
                  <a:lnTo>
                    <a:pt x="1989" y="5313"/>
                  </a:lnTo>
                  <a:lnTo>
                    <a:pt x="1960" y="5303"/>
                  </a:lnTo>
                  <a:lnTo>
                    <a:pt x="1947" y="5297"/>
                  </a:lnTo>
                  <a:lnTo>
                    <a:pt x="1934" y="5289"/>
                  </a:lnTo>
                  <a:lnTo>
                    <a:pt x="1928" y="5285"/>
                  </a:lnTo>
                  <a:lnTo>
                    <a:pt x="1922" y="5280"/>
                  </a:lnTo>
                  <a:lnTo>
                    <a:pt x="1916" y="5274"/>
                  </a:lnTo>
                  <a:lnTo>
                    <a:pt x="1911" y="5268"/>
                  </a:lnTo>
                  <a:lnTo>
                    <a:pt x="1918" y="5248"/>
                  </a:lnTo>
                  <a:lnTo>
                    <a:pt x="1926" y="5227"/>
                  </a:lnTo>
                  <a:lnTo>
                    <a:pt x="1936" y="5206"/>
                  </a:lnTo>
                  <a:lnTo>
                    <a:pt x="1947" y="5184"/>
                  </a:lnTo>
                  <a:lnTo>
                    <a:pt x="1959" y="5163"/>
                  </a:lnTo>
                  <a:lnTo>
                    <a:pt x="1972" y="5143"/>
                  </a:lnTo>
                  <a:lnTo>
                    <a:pt x="1986" y="5122"/>
                  </a:lnTo>
                  <a:lnTo>
                    <a:pt x="2001" y="5101"/>
                  </a:lnTo>
                  <a:lnTo>
                    <a:pt x="2017" y="5083"/>
                  </a:lnTo>
                  <a:lnTo>
                    <a:pt x="2033" y="5065"/>
                  </a:lnTo>
                  <a:lnTo>
                    <a:pt x="2050" y="5048"/>
                  </a:lnTo>
                  <a:lnTo>
                    <a:pt x="2067" y="5032"/>
                  </a:lnTo>
                  <a:lnTo>
                    <a:pt x="2085" y="5017"/>
                  </a:lnTo>
                  <a:lnTo>
                    <a:pt x="2103" y="5005"/>
                  </a:lnTo>
                  <a:lnTo>
                    <a:pt x="2122" y="4993"/>
                  </a:lnTo>
                  <a:lnTo>
                    <a:pt x="2140" y="4984"/>
                  </a:lnTo>
                  <a:lnTo>
                    <a:pt x="2125" y="4967"/>
                  </a:lnTo>
                  <a:lnTo>
                    <a:pt x="2109" y="4950"/>
                  </a:lnTo>
                  <a:lnTo>
                    <a:pt x="2092" y="4935"/>
                  </a:lnTo>
                  <a:lnTo>
                    <a:pt x="2074" y="4921"/>
                  </a:lnTo>
                  <a:lnTo>
                    <a:pt x="2054" y="4907"/>
                  </a:lnTo>
                  <a:lnTo>
                    <a:pt x="2035" y="4896"/>
                  </a:lnTo>
                  <a:lnTo>
                    <a:pt x="2014" y="4886"/>
                  </a:lnTo>
                  <a:lnTo>
                    <a:pt x="1993" y="4877"/>
                  </a:lnTo>
                  <a:lnTo>
                    <a:pt x="1971" y="4869"/>
                  </a:lnTo>
                  <a:lnTo>
                    <a:pt x="1949" y="4863"/>
                  </a:lnTo>
                  <a:lnTo>
                    <a:pt x="1926" y="4858"/>
                  </a:lnTo>
                  <a:lnTo>
                    <a:pt x="1904" y="4854"/>
                  </a:lnTo>
                  <a:lnTo>
                    <a:pt x="1881" y="4852"/>
                  </a:lnTo>
                  <a:lnTo>
                    <a:pt x="1858" y="4851"/>
                  </a:lnTo>
                  <a:lnTo>
                    <a:pt x="1835" y="4851"/>
                  </a:lnTo>
                  <a:lnTo>
                    <a:pt x="1813" y="4852"/>
                  </a:lnTo>
                  <a:lnTo>
                    <a:pt x="1813" y="4821"/>
                  </a:lnTo>
                  <a:lnTo>
                    <a:pt x="1813" y="4791"/>
                  </a:lnTo>
                  <a:lnTo>
                    <a:pt x="1813" y="4762"/>
                  </a:lnTo>
                  <a:lnTo>
                    <a:pt x="1813" y="4734"/>
                  </a:lnTo>
                  <a:lnTo>
                    <a:pt x="1813" y="4705"/>
                  </a:lnTo>
                  <a:lnTo>
                    <a:pt x="1813" y="4678"/>
                  </a:lnTo>
                  <a:lnTo>
                    <a:pt x="1813" y="4650"/>
                  </a:lnTo>
                  <a:lnTo>
                    <a:pt x="1813" y="4622"/>
                  </a:lnTo>
                  <a:lnTo>
                    <a:pt x="1846" y="4611"/>
                  </a:lnTo>
                  <a:lnTo>
                    <a:pt x="1901" y="4639"/>
                  </a:lnTo>
                  <a:lnTo>
                    <a:pt x="1953" y="4665"/>
                  </a:lnTo>
                  <a:lnTo>
                    <a:pt x="2004" y="4690"/>
                  </a:lnTo>
                  <a:lnTo>
                    <a:pt x="2053" y="4715"/>
                  </a:lnTo>
                  <a:lnTo>
                    <a:pt x="2102" y="4738"/>
                  </a:lnTo>
                  <a:lnTo>
                    <a:pt x="2152" y="4761"/>
                  </a:lnTo>
                  <a:lnTo>
                    <a:pt x="2205" y="4785"/>
                  </a:lnTo>
                  <a:lnTo>
                    <a:pt x="2261" y="4809"/>
                  </a:lnTo>
                  <a:lnTo>
                    <a:pt x="2259" y="4833"/>
                  </a:lnTo>
                  <a:lnTo>
                    <a:pt x="2259" y="4857"/>
                  </a:lnTo>
                  <a:lnTo>
                    <a:pt x="2260" y="4881"/>
                  </a:lnTo>
                  <a:lnTo>
                    <a:pt x="2262" y="4905"/>
                  </a:lnTo>
                  <a:lnTo>
                    <a:pt x="2264" y="4930"/>
                  </a:lnTo>
                  <a:lnTo>
                    <a:pt x="2268" y="4953"/>
                  </a:lnTo>
                  <a:lnTo>
                    <a:pt x="2272" y="4976"/>
                  </a:lnTo>
                  <a:lnTo>
                    <a:pt x="2276" y="4999"/>
                  </a:lnTo>
                  <a:lnTo>
                    <a:pt x="2286" y="5045"/>
                  </a:lnTo>
                  <a:lnTo>
                    <a:pt x="2296" y="5090"/>
                  </a:lnTo>
                  <a:lnTo>
                    <a:pt x="2306" y="5136"/>
                  </a:lnTo>
                  <a:lnTo>
                    <a:pt x="2316" y="5181"/>
                  </a:lnTo>
                  <a:lnTo>
                    <a:pt x="2318" y="5199"/>
                  </a:lnTo>
                  <a:lnTo>
                    <a:pt x="2321" y="5216"/>
                  </a:lnTo>
                  <a:lnTo>
                    <a:pt x="2324" y="5232"/>
                  </a:lnTo>
                  <a:lnTo>
                    <a:pt x="2328" y="5249"/>
                  </a:lnTo>
                  <a:lnTo>
                    <a:pt x="2337" y="5281"/>
                  </a:lnTo>
                  <a:lnTo>
                    <a:pt x="2348" y="5313"/>
                  </a:lnTo>
                  <a:lnTo>
                    <a:pt x="2372" y="5374"/>
                  </a:lnTo>
                  <a:lnTo>
                    <a:pt x="2396" y="5434"/>
                  </a:lnTo>
                  <a:lnTo>
                    <a:pt x="2407" y="5465"/>
                  </a:lnTo>
                  <a:lnTo>
                    <a:pt x="2417" y="5495"/>
                  </a:lnTo>
                  <a:lnTo>
                    <a:pt x="2426" y="5527"/>
                  </a:lnTo>
                  <a:lnTo>
                    <a:pt x="2434" y="5559"/>
                  </a:lnTo>
                  <a:lnTo>
                    <a:pt x="2436" y="5575"/>
                  </a:lnTo>
                  <a:lnTo>
                    <a:pt x="2438" y="5591"/>
                  </a:lnTo>
                  <a:lnTo>
                    <a:pt x="2440" y="5608"/>
                  </a:lnTo>
                  <a:lnTo>
                    <a:pt x="2441" y="5625"/>
                  </a:lnTo>
                  <a:lnTo>
                    <a:pt x="2440" y="5642"/>
                  </a:lnTo>
                  <a:lnTo>
                    <a:pt x="2440" y="5659"/>
                  </a:lnTo>
                  <a:lnTo>
                    <a:pt x="2438" y="5677"/>
                  </a:lnTo>
                  <a:lnTo>
                    <a:pt x="2436" y="5695"/>
                  </a:lnTo>
                  <a:lnTo>
                    <a:pt x="2434" y="5708"/>
                  </a:lnTo>
                  <a:lnTo>
                    <a:pt x="2432" y="5722"/>
                  </a:lnTo>
                  <a:lnTo>
                    <a:pt x="2429" y="5734"/>
                  </a:lnTo>
                  <a:lnTo>
                    <a:pt x="2425" y="5746"/>
                  </a:lnTo>
                  <a:lnTo>
                    <a:pt x="2421" y="5757"/>
                  </a:lnTo>
                  <a:lnTo>
                    <a:pt x="2416" y="5768"/>
                  </a:lnTo>
                  <a:lnTo>
                    <a:pt x="2410" y="5778"/>
                  </a:lnTo>
                  <a:lnTo>
                    <a:pt x="2404" y="5788"/>
                  </a:lnTo>
                  <a:lnTo>
                    <a:pt x="2397" y="5798"/>
                  </a:lnTo>
                  <a:lnTo>
                    <a:pt x="2390" y="5807"/>
                  </a:lnTo>
                  <a:lnTo>
                    <a:pt x="2382" y="5816"/>
                  </a:lnTo>
                  <a:lnTo>
                    <a:pt x="2374" y="5825"/>
                  </a:lnTo>
                  <a:lnTo>
                    <a:pt x="2357" y="5841"/>
                  </a:lnTo>
                  <a:lnTo>
                    <a:pt x="2339" y="5857"/>
                  </a:lnTo>
                  <a:lnTo>
                    <a:pt x="2319" y="5872"/>
                  </a:lnTo>
                  <a:lnTo>
                    <a:pt x="2299" y="5887"/>
                  </a:lnTo>
                  <a:lnTo>
                    <a:pt x="2279" y="5901"/>
                  </a:lnTo>
                  <a:lnTo>
                    <a:pt x="2259" y="5914"/>
                  </a:lnTo>
                  <a:lnTo>
                    <a:pt x="2239" y="5929"/>
                  </a:lnTo>
                  <a:lnTo>
                    <a:pt x="2220" y="5942"/>
                  </a:lnTo>
                  <a:lnTo>
                    <a:pt x="2202" y="5956"/>
                  </a:lnTo>
                  <a:lnTo>
                    <a:pt x="2184" y="5970"/>
                  </a:lnTo>
                  <a:lnTo>
                    <a:pt x="2170" y="5982"/>
                  </a:lnTo>
                  <a:lnTo>
                    <a:pt x="2154" y="5993"/>
                  </a:lnTo>
                  <a:lnTo>
                    <a:pt x="2138" y="6005"/>
                  </a:lnTo>
                  <a:lnTo>
                    <a:pt x="2122" y="6018"/>
                  </a:lnTo>
                  <a:lnTo>
                    <a:pt x="2115" y="6024"/>
                  </a:lnTo>
                  <a:lnTo>
                    <a:pt x="2108" y="6032"/>
                  </a:lnTo>
                  <a:lnTo>
                    <a:pt x="2101" y="6040"/>
                  </a:lnTo>
                  <a:lnTo>
                    <a:pt x="2096" y="6048"/>
                  </a:lnTo>
                  <a:lnTo>
                    <a:pt x="2092" y="6057"/>
                  </a:lnTo>
                  <a:lnTo>
                    <a:pt x="2088" y="6067"/>
                  </a:lnTo>
                  <a:lnTo>
                    <a:pt x="2086" y="6078"/>
                  </a:lnTo>
                  <a:lnTo>
                    <a:pt x="2085" y="6090"/>
                  </a:lnTo>
                  <a:lnTo>
                    <a:pt x="2104" y="6114"/>
                  </a:lnTo>
                  <a:lnTo>
                    <a:pt x="2124" y="6138"/>
                  </a:lnTo>
                  <a:lnTo>
                    <a:pt x="2144" y="6159"/>
                  </a:lnTo>
                  <a:lnTo>
                    <a:pt x="2164" y="6180"/>
                  </a:lnTo>
                  <a:lnTo>
                    <a:pt x="2186" y="6200"/>
                  </a:lnTo>
                  <a:lnTo>
                    <a:pt x="2208" y="6220"/>
                  </a:lnTo>
                  <a:lnTo>
                    <a:pt x="2230" y="6239"/>
                  </a:lnTo>
                  <a:lnTo>
                    <a:pt x="2253" y="6257"/>
                  </a:lnTo>
                  <a:lnTo>
                    <a:pt x="2298" y="6294"/>
                  </a:lnTo>
                  <a:lnTo>
                    <a:pt x="2344" y="6331"/>
                  </a:lnTo>
                  <a:lnTo>
                    <a:pt x="2390" y="6368"/>
                  </a:lnTo>
                  <a:lnTo>
                    <a:pt x="2436" y="6408"/>
                  </a:lnTo>
                  <a:lnTo>
                    <a:pt x="2479" y="6419"/>
                  </a:lnTo>
                  <a:lnTo>
                    <a:pt x="2494" y="6396"/>
                  </a:lnTo>
                  <a:lnTo>
                    <a:pt x="2509" y="6373"/>
                  </a:lnTo>
                  <a:lnTo>
                    <a:pt x="2523" y="6349"/>
                  </a:lnTo>
                  <a:lnTo>
                    <a:pt x="2535" y="6324"/>
                  </a:lnTo>
                  <a:lnTo>
                    <a:pt x="2559" y="6273"/>
                  </a:lnTo>
                  <a:lnTo>
                    <a:pt x="2581" y="6222"/>
                  </a:lnTo>
                  <a:lnTo>
                    <a:pt x="2602" y="6171"/>
                  </a:lnTo>
                  <a:lnTo>
                    <a:pt x="2625" y="6121"/>
                  </a:lnTo>
                  <a:lnTo>
                    <a:pt x="2636" y="6095"/>
                  </a:lnTo>
                  <a:lnTo>
                    <a:pt x="2648" y="6071"/>
                  </a:lnTo>
                  <a:lnTo>
                    <a:pt x="2661" y="6047"/>
                  </a:lnTo>
                  <a:lnTo>
                    <a:pt x="2675" y="6024"/>
                  </a:lnTo>
                  <a:lnTo>
                    <a:pt x="2704" y="6017"/>
                  </a:lnTo>
                  <a:lnTo>
                    <a:pt x="2731" y="6010"/>
                  </a:lnTo>
                  <a:lnTo>
                    <a:pt x="2757" y="6003"/>
                  </a:lnTo>
                  <a:lnTo>
                    <a:pt x="2782" y="5996"/>
                  </a:lnTo>
                  <a:lnTo>
                    <a:pt x="2806" y="5988"/>
                  </a:lnTo>
                  <a:lnTo>
                    <a:pt x="2829" y="5980"/>
                  </a:lnTo>
                  <a:lnTo>
                    <a:pt x="2840" y="5975"/>
                  </a:lnTo>
                  <a:lnTo>
                    <a:pt x="2851" y="5970"/>
                  </a:lnTo>
                  <a:lnTo>
                    <a:pt x="2862" y="5965"/>
                  </a:lnTo>
                  <a:lnTo>
                    <a:pt x="2872" y="5959"/>
                  </a:lnTo>
                  <a:lnTo>
                    <a:pt x="2889" y="5952"/>
                  </a:lnTo>
                  <a:lnTo>
                    <a:pt x="2905" y="5946"/>
                  </a:lnTo>
                  <a:lnTo>
                    <a:pt x="2921" y="5941"/>
                  </a:lnTo>
                  <a:lnTo>
                    <a:pt x="2938" y="5937"/>
                  </a:lnTo>
                  <a:lnTo>
                    <a:pt x="2954" y="5933"/>
                  </a:lnTo>
                  <a:lnTo>
                    <a:pt x="2970" y="5929"/>
                  </a:lnTo>
                  <a:lnTo>
                    <a:pt x="2987" y="5923"/>
                  </a:lnTo>
                  <a:lnTo>
                    <a:pt x="3003" y="5916"/>
                  </a:lnTo>
                  <a:lnTo>
                    <a:pt x="2996" y="5895"/>
                  </a:lnTo>
                  <a:lnTo>
                    <a:pt x="2987" y="5876"/>
                  </a:lnTo>
                  <a:lnTo>
                    <a:pt x="2977" y="5859"/>
                  </a:lnTo>
                  <a:lnTo>
                    <a:pt x="2966" y="5842"/>
                  </a:lnTo>
                  <a:lnTo>
                    <a:pt x="2953" y="5826"/>
                  </a:lnTo>
                  <a:lnTo>
                    <a:pt x="2940" y="5811"/>
                  </a:lnTo>
                  <a:lnTo>
                    <a:pt x="2925" y="5797"/>
                  </a:lnTo>
                  <a:lnTo>
                    <a:pt x="2911" y="5784"/>
                  </a:lnTo>
                  <a:lnTo>
                    <a:pt x="2879" y="5758"/>
                  </a:lnTo>
                  <a:lnTo>
                    <a:pt x="2847" y="5734"/>
                  </a:lnTo>
                  <a:lnTo>
                    <a:pt x="2815" y="5709"/>
                  </a:lnTo>
                  <a:lnTo>
                    <a:pt x="2785" y="5684"/>
                  </a:lnTo>
                  <a:lnTo>
                    <a:pt x="2793" y="5677"/>
                  </a:lnTo>
                  <a:lnTo>
                    <a:pt x="2802" y="5670"/>
                  </a:lnTo>
                  <a:lnTo>
                    <a:pt x="2812" y="5663"/>
                  </a:lnTo>
                  <a:lnTo>
                    <a:pt x="2821" y="5658"/>
                  </a:lnTo>
                  <a:lnTo>
                    <a:pt x="2832" y="5653"/>
                  </a:lnTo>
                  <a:lnTo>
                    <a:pt x="2842" y="5648"/>
                  </a:lnTo>
                  <a:lnTo>
                    <a:pt x="2853" y="5644"/>
                  </a:lnTo>
                  <a:lnTo>
                    <a:pt x="2864" y="5641"/>
                  </a:lnTo>
                  <a:lnTo>
                    <a:pt x="2887" y="5636"/>
                  </a:lnTo>
                  <a:lnTo>
                    <a:pt x="2911" y="5632"/>
                  </a:lnTo>
                  <a:lnTo>
                    <a:pt x="2935" y="5631"/>
                  </a:lnTo>
                  <a:lnTo>
                    <a:pt x="2960" y="5630"/>
                  </a:lnTo>
                  <a:lnTo>
                    <a:pt x="2972" y="5623"/>
                  </a:lnTo>
                  <a:lnTo>
                    <a:pt x="2985" y="5617"/>
                  </a:lnTo>
                  <a:lnTo>
                    <a:pt x="2999" y="5612"/>
                  </a:lnTo>
                  <a:lnTo>
                    <a:pt x="3013" y="5606"/>
                  </a:lnTo>
                  <a:lnTo>
                    <a:pt x="3019" y="5603"/>
                  </a:lnTo>
                  <a:lnTo>
                    <a:pt x="3025" y="5599"/>
                  </a:lnTo>
                  <a:lnTo>
                    <a:pt x="3032" y="5595"/>
                  </a:lnTo>
                  <a:lnTo>
                    <a:pt x="3037" y="5590"/>
                  </a:lnTo>
                  <a:lnTo>
                    <a:pt x="3043" y="5585"/>
                  </a:lnTo>
                  <a:lnTo>
                    <a:pt x="3048" y="5579"/>
                  </a:lnTo>
                  <a:lnTo>
                    <a:pt x="3053" y="5572"/>
                  </a:lnTo>
                  <a:lnTo>
                    <a:pt x="3057" y="5564"/>
                  </a:lnTo>
                  <a:lnTo>
                    <a:pt x="3043" y="5560"/>
                  </a:lnTo>
                  <a:lnTo>
                    <a:pt x="3029" y="5555"/>
                  </a:lnTo>
                  <a:lnTo>
                    <a:pt x="3014" y="5549"/>
                  </a:lnTo>
                  <a:lnTo>
                    <a:pt x="3000" y="5542"/>
                  </a:lnTo>
                  <a:lnTo>
                    <a:pt x="2985" y="5535"/>
                  </a:lnTo>
                  <a:lnTo>
                    <a:pt x="2972" y="5526"/>
                  </a:lnTo>
                  <a:lnTo>
                    <a:pt x="2958" y="5517"/>
                  </a:lnTo>
                  <a:lnTo>
                    <a:pt x="2946" y="5506"/>
                  </a:lnTo>
                  <a:lnTo>
                    <a:pt x="2934" y="5496"/>
                  </a:lnTo>
                  <a:lnTo>
                    <a:pt x="2923" y="5485"/>
                  </a:lnTo>
                  <a:lnTo>
                    <a:pt x="2913" y="5472"/>
                  </a:lnTo>
                  <a:lnTo>
                    <a:pt x="2904" y="5460"/>
                  </a:lnTo>
                  <a:lnTo>
                    <a:pt x="2897" y="5446"/>
                  </a:lnTo>
                  <a:lnTo>
                    <a:pt x="2891" y="5431"/>
                  </a:lnTo>
                  <a:lnTo>
                    <a:pt x="2886" y="5416"/>
                  </a:lnTo>
                  <a:lnTo>
                    <a:pt x="2883" y="5400"/>
                  </a:lnTo>
                  <a:lnTo>
                    <a:pt x="2918" y="5375"/>
                  </a:lnTo>
                  <a:lnTo>
                    <a:pt x="2956" y="5348"/>
                  </a:lnTo>
                  <a:lnTo>
                    <a:pt x="2976" y="5334"/>
                  </a:lnTo>
                  <a:lnTo>
                    <a:pt x="2995" y="5319"/>
                  </a:lnTo>
                  <a:lnTo>
                    <a:pt x="3015" y="5303"/>
                  </a:lnTo>
                  <a:lnTo>
                    <a:pt x="3034" y="5286"/>
                  </a:lnTo>
                  <a:lnTo>
                    <a:pt x="3053" y="5269"/>
                  </a:lnTo>
                  <a:lnTo>
                    <a:pt x="3070" y="5251"/>
                  </a:lnTo>
                  <a:lnTo>
                    <a:pt x="3087" y="5231"/>
                  </a:lnTo>
                  <a:lnTo>
                    <a:pt x="3102" y="5211"/>
                  </a:lnTo>
                  <a:lnTo>
                    <a:pt x="3109" y="5200"/>
                  </a:lnTo>
                  <a:lnTo>
                    <a:pt x="3116" y="5189"/>
                  </a:lnTo>
                  <a:lnTo>
                    <a:pt x="3122" y="5178"/>
                  </a:lnTo>
                  <a:lnTo>
                    <a:pt x="3127" y="5166"/>
                  </a:lnTo>
                  <a:lnTo>
                    <a:pt x="3133" y="5154"/>
                  </a:lnTo>
                  <a:lnTo>
                    <a:pt x="3137" y="5142"/>
                  </a:lnTo>
                  <a:lnTo>
                    <a:pt x="3141" y="5129"/>
                  </a:lnTo>
                  <a:lnTo>
                    <a:pt x="3145" y="5116"/>
                  </a:lnTo>
                  <a:lnTo>
                    <a:pt x="3136" y="5105"/>
                  </a:lnTo>
                  <a:lnTo>
                    <a:pt x="3127" y="5097"/>
                  </a:lnTo>
                  <a:lnTo>
                    <a:pt x="3117" y="5090"/>
                  </a:lnTo>
                  <a:lnTo>
                    <a:pt x="3107" y="5083"/>
                  </a:lnTo>
                  <a:lnTo>
                    <a:pt x="3085" y="5072"/>
                  </a:lnTo>
                  <a:lnTo>
                    <a:pt x="3062" y="5063"/>
                  </a:lnTo>
                  <a:lnTo>
                    <a:pt x="3038" y="5055"/>
                  </a:lnTo>
                  <a:lnTo>
                    <a:pt x="3014" y="5048"/>
                  </a:lnTo>
                  <a:lnTo>
                    <a:pt x="3003" y="5044"/>
                  </a:lnTo>
                  <a:lnTo>
                    <a:pt x="2992" y="5039"/>
                  </a:lnTo>
                  <a:lnTo>
                    <a:pt x="2981" y="5034"/>
                  </a:lnTo>
                  <a:lnTo>
                    <a:pt x="2971" y="5028"/>
                  </a:lnTo>
                  <a:lnTo>
                    <a:pt x="2969" y="5013"/>
                  </a:lnTo>
                  <a:lnTo>
                    <a:pt x="2968" y="4999"/>
                  </a:lnTo>
                  <a:lnTo>
                    <a:pt x="2968" y="4984"/>
                  </a:lnTo>
                  <a:lnTo>
                    <a:pt x="2970" y="4969"/>
                  </a:lnTo>
                  <a:lnTo>
                    <a:pt x="2971" y="4954"/>
                  </a:lnTo>
                  <a:lnTo>
                    <a:pt x="2974" y="4939"/>
                  </a:lnTo>
                  <a:lnTo>
                    <a:pt x="2976" y="4924"/>
                  </a:lnTo>
                  <a:lnTo>
                    <a:pt x="2980" y="4908"/>
                  </a:lnTo>
                  <a:lnTo>
                    <a:pt x="2988" y="4879"/>
                  </a:lnTo>
                  <a:lnTo>
                    <a:pt x="2996" y="4850"/>
                  </a:lnTo>
                  <a:lnTo>
                    <a:pt x="3005" y="4823"/>
                  </a:lnTo>
                  <a:lnTo>
                    <a:pt x="3014" y="4798"/>
                  </a:lnTo>
                  <a:lnTo>
                    <a:pt x="3015" y="4785"/>
                  </a:lnTo>
                  <a:lnTo>
                    <a:pt x="3018" y="4772"/>
                  </a:lnTo>
                  <a:lnTo>
                    <a:pt x="3023" y="4759"/>
                  </a:lnTo>
                  <a:lnTo>
                    <a:pt x="3029" y="4747"/>
                  </a:lnTo>
                  <a:lnTo>
                    <a:pt x="3033" y="4742"/>
                  </a:lnTo>
                  <a:lnTo>
                    <a:pt x="3037" y="4737"/>
                  </a:lnTo>
                  <a:lnTo>
                    <a:pt x="3041" y="4733"/>
                  </a:lnTo>
                  <a:lnTo>
                    <a:pt x="3046" y="4729"/>
                  </a:lnTo>
                  <a:lnTo>
                    <a:pt x="3051" y="4726"/>
                  </a:lnTo>
                  <a:lnTo>
                    <a:pt x="3057" y="4723"/>
                  </a:lnTo>
                  <a:lnTo>
                    <a:pt x="3063" y="4722"/>
                  </a:lnTo>
                  <a:lnTo>
                    <a:pt x="3069" y="4721"/>
                  </a:lnTo>
                  <a:lnTo>
                    <a:pt x="3112" y="4729"/>
                  </a:lnTo>
                  <a:lnTo>
                    <a:pt x="3156" y="4735"/>
                  </a:lnTo>
                  <a:lnTo>
                    <a:pt x="3201" y="4741"/>
                  </a:lnTo>
                  <a:lnTo>
                    <a:pt x="3246" y="4744"/>
                  </a:lnTo>
                  <a:lnTo>
                    <a:pt x="3291" y="4748"/>
                  </a:lnTo>
                  <a:lnTo>
                    <a:pt x="3337" y="4749"/>
                  </a:lnTo>
                  <a:lnTo>
                    <a:pt x="3382" y="4750"/>
                  </a:lnTo>
                  <a:lnTo>
                    <a:pt x="3428" y="4750"/>
                  </a:lnTo>
                  <a:lnTo>
                    <a:pt x="3473" y="4749"/>
                  </a:lnTo>
                  <a:lnTo>
                    <a:pt x="3518" y="4747"/>
                  </a:lnTo>
                  <a:lnTo>
                    <a:pt x="3563" y="4745"/>
                  </a:lnTo>
                  <a:lnTo>
                    <a:pt x="3607" y="4741"/>
                  </a:lnTo>
                  <a:lnTo>
                    <a:pt x="3651" y="4737"/>
                  </a:lnTo>
                  <a:lnTo>
                    <a:pt x="3695" y="4733"/>
                  </a:lnTo>
                  <a:lnTo>
                    <a:pt x="3737" y="4727"/>
                  </a:lnTo>
                  <a:lnTo>
                    <a:pt x="3779" y="4721"/>
                  </a:lnTo>
                  <a:lnTo>
                    <a:pt x="3791" y="4726"/>
                  </a:lnTo>
                  <a:lnTo>
                    <a:pt x="3801" y="4730"/>
                  </a:lnTo>
                  <a:lnTo>
                    <a:pt x="3811" y="4735"/>
                  </a:lnTo>
                  <a:lnTo>
                    <a:pt x="3820" y="4740"/>
                  </a:lnTo>
                  <a:lnTo>
                    <a:pt x="3827" y="4747"/>
                  </a:lnTo>
                  <a:lnTo>
                    <a:pt x="3834" y="4755"/>
                  </a:lnTo>
                  <a:lnTo>
                    <a:pt x="3840" y="4765"/>
                  </a:lnTo>
                  <a:lnTo>
                    <a:pt x="3844" y="4776"/>
                  </a:lnTo>
                  <a:lnTo>
                    <a:pt x="3818" y="4882"/>
                  </a:lnTo>
                  <a:lnTo>
                    <a:pt x="3790" y="4988"/>
                  </a:lnTo>
                  <a:lnTo>
                    <a:pt x="3762" y="5093"/>
                  </a:lnTo>
                  <a:lnTo>
                    <a:pt x="3733" y="5199"/>
                  </a:lnTo>
                  <a:lnTo>
                    <a:pt x="3718" y="5252"/>
                  </a:lnTo>
                  <a:lnTo>
                    <a:pt x="3705" y="5305"/>
                  </a:lnTo>
                  <a:lnTo>
                    <a:pt x="3690" y="5359"/>
                  </a:lnTo>
                  <a:lnTo>
                    <a:pt x="3678" y="5412"/>
                  </a:lnTo>
                  <a:lnTo>
                    <a:pt x="3666" y="5466"/>
                  </a:lnTo>
                  <a:lnTo>
                    <a:pt x="3655" y="5521"/>
                  </a:lnTo>
                  <a:lnTo>
                    <a:pt x="3645" y="5575"/>
                  </a:lnTo>
                  <a:lnTo>
                    <a:pt x="3636" y="5630"/>
                  </a:lnTo>
                  <a:lnTo>
                    <a:pt x="3618" y="5652"/>
                  </a:lnTo>
                  <a:lnTo>
                    <a:pt x="3598" y="5672"/>
                  </a:lnTo>
                  <a:lnTo>
                    <a:pt x="3578" y="5691"/>
                  </a:lnTo>
                  <a:lnTo>
                    <a:pt x="3558" y="5709"/>
                  </a:lnTo>
                  <a:lnTo>
                    <a:pt x="3537" y="5728"/>
                  </a:lnTo>
                  <a:lnTo>
                    <a:pt x="3516" y="5744"/>
                  </a:lnTo>
                  <a:lnTo>
                    <a:pt x="3494" y="5759"/>
                  </a:lnTo>
                  <a:lnTo>
                    <a:pt x="3473" y="5774"/>
                  </a:lnTo>
                  <a:lnTo>
                    <a:pt x="3430" y="5803"/>
                  </a:lnTo>
                  <a:lnTo>
                    <a:pt x="3388" y="5832"/>
                  </a:lnTo>
                  <a:lnTo>
                    <a:pt x="3367" y="5847"/>
                  </a:lnTo>
                  <a:lnTo>
                    <a:pt x="3347" y="5861"/>
                  </a:lnTo>
                  <a:lnTo>
                    <a:pt x="3328" y="5877"/>
                  </a:lnTo>
                  <a:lnTo>
                    <a:pt x="3309" y="5892"/>
                  </a:lnTo>
                  <a:lnTo>
                    <a:pt x="3295" y="5904"/>
                  </a:lnTo>
                  <a:lnTo>
                    <a:pt x="3280" y="5916"/>
                  </a:lnTo>
                  <a:lnTo>
                    <a:pt x="3264" y="5926"/>
                  </a:lnTo>
                  <a:lnTo>
                    <a:pt x="3249" y="5935"/>
                  </a:lnTo>
                  <a:lnTo>
                    <a:pt x="3219" y="5952"/>
                  </a:lnTo>
                  <a:lnTo>
                    <a:pt x="3188" y="5970"/>
                  </a:lnTo>
                  <a:lnTo>
                    <a:pt x="3174" y="5979"/>
                  </a:lnTo>
                  <a:lnTo>
                    <a:pt x="3161" y="5990"/>
                  </a:lnTo>
                  <a:lnTo>
                    <a:pt x="3148" y="6001"/>
                  </a:lnTo>
                  <a:lnTo>
                    <a:pt x="3137" y="6013"/>
                  </a:lnTo>
                  <a:lnTo>
                    <a:pt x="3126" y="6027"/>
                  </a:lnTo>
                  <a:lnTo>
                    <a:pt x="3116" y="6043"/>
                  </a:lnTo>
                  <a:lnTo>
                    <a:pt x="3112" y="6051"/>
                  </a:lnTo>
                  <a:lnTo>
                    <a:pt x="3108" y="6060"/>
                  </a:lnTo>
                  <a:lnTo>
                    <a:pt x="3105" y="6069"/>
                  </a:lnTo>
                  <a:lnTo>
                    <a:pt x="3101" y="6079"/>
                  </a:lnTo>
                  <a:lnTo>
                    <a:pt x="3495" y="6397"/>
                  </a:lnTo>
                  <a:lnTo>
                    <a:pt x="3560" y="6408"/>
                  </a:lnTo>
                  <a:lnTo>
                    <a:pt x="3588" y="6367"/>
                  </a:lnTo>
                  <a:lnTo>
                    <a:pt x="3613" y="6325"/>
                  </a:lnTo>
                  <a:lnTo>
                    <a:pt x="3638" y="6281"/>
                  </a:lnTo>
                  <a:lnTo>
                    <a:pt x="3661" y="6238"/>
                  </a:lnTo>
                  <a:lnTo>
                    <a:pt x="3683" y="6195"/>
                  </a:lnTo>
                  <a:lnTo>
                    <a:pt x="3705" y="6153"/>
                  </a:lnTo>
                  <a:lnTo>
                    <a:pt x="3726" y="6110"/>
                  </a:lnTo>
                  <a:lnTo>
                    <a:pt x="3746" y="6068"/>
                  </a:lnTo>
                  <a:lnTo>
                    <a:pt x="3750" y="6060"/>
                  </a:lnTo>
                  <a:lnTo>
                    <a:pt x="3753" y="6051"/>
                  </a:lnTo>
                  <a:lnTo>
                    <a:pt x="3755" y="6042"/>
                  </a:lnTo>
                  <a:lnTo>
                    <a:pt x="3756" y="6032"/>
                  </a:lnTo>
                  <a:lnTo>
                    <a:pt x="3758" y="6012"/>
                  </a:lnTo>
                  <a:lnTo>
                    <a:pt x="3760" y="5992"/>
                  </a:lnTo>
                  <a:lnTo>
                    <a:pt x="3761" y="5982"/>
                  </a:lnTo>
                  <a:lnTo>
                    <a:pt x="3763" y="5971"/>
                  </a:lnTo>
                  <a:lnTo>
                    <a:pt x="3765" y="5962"/>
                  </a:lnTo>
                  <a:lnTo>
                    <a:pt x="3768" y="5952"/>
                  </a:lnTo>
                  <a:lnTo>
                    <a:pt x="3771" y="5942"/>
                  </a:lnTo>
                  <a:lnTo>
                    <a:pt x="3776" y="5933"/>
                  </a:lnTo>
                  <a:lnTo>
                    <a:pt x="3782" y="5924"/>
                  </a:lnTo>
                  <a:lnTo>
                    <a:pt x="3790" y="5916"/>
                  </a:lnTo>
                  <a:lnTo>
                    <a:pt x="3808" y="5917"/>
                  </a:lnTo>
                  <a:lnTo>
                    <a:pt x="3827" y="5918"/>
                  </a:lnTo>
                  <a:lnTo>
                    <a:pt x="3845" y="5918"/>
                  </a:lnTo>
                  <a:lnTo>
                    <a:pt x="3863" y="5917"/>
                  </a:lnTo>
                  <a:lnTo>
                    <a:pt x="3900" y="5912"/>
                  </a:lnTo>
                  <a:lnTo>
                    <a:pt x="3936" y="5906"/>
                  </a:lnTo>
                  <a:lnTo>
                    <a:pt x="3971" y="5900"/>
                  </a:lnTo>
                  <a:lnTo>
                    <a:pt x="4006" y="5893"/>
                  </a:lnTo>
                  <a:lnTo>
                    <a:pt x="4040" y="5887"/>
                  </a:lnTo>
                  <a:lnTo>
                    <a:pt x="4073" y="5882"/>
                  </a:lnTo>
                  <a:lnTo>
                    <a:pt x="4074" y="5864"/>
                  </a:lnTo>
                  <a:lnTo>
                    <a:pt x="4073" y="5848"/>
                  </a:lnTo>
                  <a:lnTo>
                    <a:pt x="4070" y="5832"/>
                  </a:lnTo>
                  <a:lnTo>
                    <a:pt x="4065" y="5817"/>
                  </a:lnTo>
                  <a:lnTo>
                    <a:pt x="4059" y="5803"/>
                  </a:lnTo>
                  <a:lnTo>
                    <a:pt x="4051" y="5790"/>
                  </a:lnTo>
                  <a:lnTo>
                    <a:pt x="4043" y="5777"/>
                  </a:lnTo>
                  <a:lnTo>
                    <a:pt x="4034" y="5765"/>
                  </a:lnTo>
                  <a:lnTo>
                    <a:pt x="4013" y="5740"/>
                  </a:lnTo>
                  <a:lnTo>
                    <a:pt x="3992" y="5716"/>
                  </a:lnTo>
                  <a:lnTo>
                    <a:pt x="3981" y="5703"/>
                  </a:lnTo>
                  <a:lnTo>
                    <a:pt x="3971" y="5690"/>
                  </a:lnTo>
                  <a:lnTo>
                    <a:pt x="3962" y="5677"/>
                  </a:lnTo>
                  <a:lnTo>
                    <a:pt x="3953" y="5663"/>
                  </a:lnTo>
                  <a:lnTo>
                    <a:pt x="3968" y="5659"/>
                  </a:lnTo>
                  <a:lnTo>
                    <a:pt x="3983" y="5657"/>
                  </a:lnTo>
                  <a:lnTo>
                    <a:pt x="3998" y="5655"/>
                  </a:lnTo>
                  <a:lnTo>
                    <a:pt x="4014" y="5653"/>
                  </a:lnTo>
                  <a:lnTo>
                    <a:pt x="4045" y="5651"/>
                  </a:lnTo>
                  <a:lnTo>
                    <a:pt x="4077" y="5649"/>
                  </a:lnTo>
                  <a:lnTo>
                    <a:pt x="4093" y="5648"/>
                  </a:lnTo>
                  <a:lnTo>
                    <a:pt x="4109" y="5647"/>
                  </a:lnTo>
                  <a:lnTo>
                    <a:pt x="4124" y="5644"/>
                  </a:lnTo>
                  <a:lnTo>
                    <a:pt x="4139" y="5641"/>
                  </a:lnTo>
                  <a:lnTo>
                    <a:pt x="4153" y="5638"/>
                  </a:lnTo>
                  <a:lnTo>
                    <a:pt x="4167" y="5633"/>
                  </a:lnTo>
                  <a:lnTo>
                    <a:pt x="4180" y="5627"/>
                  </a:lnTo>
                  <a:lnTo>
                    <a:pt x="4193" y="5619"/>
                  </a:lnTo>
                  <a:lnTo>
                    <a:pt x="4202" y="5615"/>
                  </a:lnTo>
                  <a:lnTo>
                    <a:pt x="4211" y="5610"/>
                  </a:lnTo>
                  <a:lnTo>
                    <a:pt x="4219" y="5604"/>
                  </a:lnTo>
                  <a:lnTo>
                    <a:pt x="4228" y="5597"/>
                  </a:lnTo>
                  <a:lnTo>
                    <a:pt x="4236" y="5590"/>
                  </a:lnTo>
                  <a:lnTo>
                    <a:pt x="4244" y="5583"/>
                  </a:lnTo>
                  <a:lnTo>
                    <a:pt x="4252" y="5575"/>
                  </a:lnTo>
                  <a:lnTo>
                    <a:pt x="4260" y="5566"/>
                  </a:lnTo>
                  <a:lnTo>
                    <a:pt x="4266" y="5557"/>
                  </a:lnTo>
                  <a:lnTo>
                    <a:pt x="4272" y="5548"/>
                  </a:lnTo>
                  <a:lnTo>
                    <a:pt x="4278" y="5539"/>
                  </a:lnTo>
                  <a:lnTo>
                    <a:pt x="4283" y="5529"/>
                  </a:lnTo>
                  <a:lnTo>
                    <a:pt x="4287" y="5519"/>
                  </a:lnTo>
                  <a:lnTo>
                    <a:pt x="4290" y="5508"/>
                  </a:lnTo>
                  <a:lnTo>
                    <a:pt x="4292" y="5498"/>
                  </a:lnTo>
                  <a:lnTo>
                    <a:pt x="4292" y="5488"/>
                  </a:lnTo>
                  <a:lnTo>
                    <a:pt x="4216" y="5488"/>
                  </a:lnTo>
                  <a:lnTo>
                    <a:pt x="4207" y="5488"/>
                  </a:lnTo>
                  <a:lnTo>
                    <a:pt x="4198" y="5487"/>
                  </a:lnTo>
                  <a:lnTo>
                    <a:pt x="4189" y="5486"/>
                  </a:lnTo>
                  <a:lnTo>
                    <a:pt x="4181" y="5483"/>
                  </a:lnTo>
                  <a:lnTo>
                    <a:pt x="4177" y="5482"/>
                  </a:lnTo>
                  <a:lnTo>
                    <a:pt x="4175" y="5480"/>
                  </a:lnTo>
                  <a:lnTo>
                    <a:pt x="4172" y="5477"/>
                  </a:lnTo>
                  <a:lnTo>
                    <a:pt x="4171" y="5474"/>
                  </a:lnTo>
                  <a:lnTo>
                    <a:pt x="4169" y="5470"/>
                  </a:lnTo>
                  <a:lnTo>
                    <a:pt x="4169" y="5465"/>
                  </a:lnTo>
                  <a:lnTo>
                    <a:pt x="4170" y="5460"/>
                  </a:lnTo>
                  <a:lnTo>
                    <a:pt x="4171" y="5454"/>
                  </a:lnTo>
                  <a:lnTo>
                    <a:pt x="4222" y="5443"/>
                  </a:lnTo>
                  <a:lnTo>
                    <a:pt x="4271" y="5430"/>
                  </a:lnTo>
                  <a:lnTo>
                    <a:pt x="4296" y="5424"/>
                  </a:lnTo>
                  <a:lnTo>
                    <a:pt x="4320" y="5417"/>
                  </a:lnTo>
                  <a:lnTo>
                    <a:pt x="4345" y="5409"/>
                  </a:lnTo>
                  <a:lnTo>
                    <a:pt x="4368" y="5400"/>
                  </a:lnTo>
                  <a:lnTo>
                    <a:pt x="4392" y="5391"/>
                  </a:lnTo>
                  <a:lnTo>
                    <a:pt x="4414" y="5380"/>
                  </a:lnTo>
                  <a:lnTo>
                    <a:pt x="4436" y="5367"/>
                  </a:lnTo>
                  <a:lnTo>
                    <a:pt x="4457" y="5354"/>
                  </a:lnTo>
                  <a:lnTo>
                    <a:pt x="4467" y="5346"/>
                  </a:lnTo>
                  <a:lnTo>
                    <a:pt x="4478" y="5338"/>
                  </a:lnTo>
                  <a:lnTo>
                    <a:pt x="4487" y="5330"/>
                  </a:lnTo>
                  <a:lnTo>
                    <a:pt x="4497" y="5321"/>
                  </a:lnTo>
                  <a:lnTo>
                    <a:pt x="4506" y="5311"/>
                  </a:lnTo>
                  <a:lnTo>
                    <a:pt x="4515" y="5301"/>
                  </a:lnTo>
                  <a:lnTo>
                    <a:pt x="4524" y="5290"/>
                  </a:lnTo>
                  <a:lnTo>
                    <a:pt x="4532" y="5279"/>
                  </a:lnTo>
                  <a:lnTo>
                    <a:pt x="4524" y="5279"/>
                  </a:lnTo>
                  <a:lnTo>
                    <a:pt x="4516" y="5277"/>
                  </a:lnTo>
                  <a:lnTo>
                    <a:pt x="4508" y="5275"/>
                  </a:lnTo>
                  <a:lnTo>
                    <a:pt x="4501" y="5271"/>
                  </a:lnTo>
                  <a:lnTo>
                    <a:pt x="4494" y="5267"/>
                  </a:lnTo>
                  <a:lnTo>
                    <a:pt x="4487" y="5261"/>
                  </a:lnTo>
                  <a:lnTo>
                    <a:pt x="4482" y="5254"/>
                  </a:lnTo>
                  <a:lnTo>
                    <a:pt x="4477" y="5247"/>
                  </a:lnTo>
                  <a:lnTo>
                    <a:pt x="4480" y="5241"/>
                  </a:lnTo>
                  <a:lnTo>
                    <a:pt x="4482" y="5236"/>
                  </a:lnTo>
                  <a:lnTo>
                    <a:pt x="4485" y="5232"/>
                  </a:lnTo>
                  <a:lnTo>
                    <a:pt x="4489" y="5228"/>
                  </a:lnTo>
                  <a:lnTo>
                    <a:pt x="4496" y="5222"/>
                  </a:lnTo>
                  <a:lnTo>
                    <a:pt x="4505" y="5217"/>
                  </a:lnTo>
                  <a:lnTo>
                    <a:pt x="4513" y="5213"/>
                  </a:lnTo>
                  <a:lnTo>
                    <a:pt x="4520" y="5210"/>
                  </a:lnTo>
                  <a:lnTo>
                    <a:pt x="4527" y="5207"/>
                  </a:lnTo>
                  <a:lnTo>
                    <a:pt x="4532" y="5203"/>
                  </a:lnTo>
                  <a:lnTo>
                    <a:pt x="4548" y="5196"/>
                  </a:lnTo>
                  <a:lnTo>
                    <a:pt x="4564" y="5188"/>
                  </a:lnTo>
                  <a:lnTo>
                    <a:pt x="4579" y="5178"/>
                  </a:lnTo>
                  <a:lnTo>
                    <a:pt x="4594" y="5167"/>
                  </a:lnTo>
                  <a:lnTo>
                    <a:pt x="4608" y="5156"/>
                  </a:lnTo>
                  <a:lnTo>
                    <a:pt x="4622" y="5143"/>
                  </a:lnTo>
                  <a:lnTo>
                    <a:pt x="4634" y="5129"/>
                  </a:lnTo>
                  <a:lnTo>
                    <a:pt x="4646" y="5114"/>
                  </a:lnTo>
                  <a:lnTo>
                    <a:pt x="4657" y="5098"/>
                  </a:lnTo>
                  <a:lnTo>
                    <a:pt x="4667" y="5083"/>
                  </a:lnTo>
                  <a:lnTo>
                    <a:pt x="4675" y="5067"/>
                  </a:lnTo>
                  <a:lnTo>
                    <a:pt x="4682" y="5050"/>
                  </a:lnTo>
                  <a:lnTo>
                    <a:pt x="4687" y="5034"/>
                  </a:lnTo>
                  <a:lnTo>
                    <a:pt x="4692" y="5017"/>
                  </a:lnTo>
                  <a:lnTo>
                    <a:pt x="4694" y="5001"/>
                  </a:lnTo>
                  <a:lnTo>
                    <a:pt x="4696" y="4984"/>
                  </a:lnTo>
                  <a:lnTo>
                    <a:pt x="4681" y="4984"/>
                  </a:lnTo>
                  <a:lnTo>
                    <a:pt x="4666" y="4983"/>
                  </a:lnTo>
                  <a:lnTo>
                    <a:pt x="4651" y="4982"/>
                  </a:lnTo>
                  <a:lnTo>
                    <a:pt x="4636" y="4980"/>
                  </a:lnTo>
                  <a:lnTo>
                    <a:pt x="4620" y="4977"/>
                  </a:lnTo>
                  <a:lnTo>
                    <a:pt x="4605" y="4973"/>
                  </a:lnTo>
                  <a:lnTo>
                    <a:pt x="4591" y="4969"/>
                  </a:lnTo>
                  <a:lnTo>
                    <a:pt x="4577" y="4964"/>
                  </a:lnTo>
                  <a:lnTo>
                    <a:pt x="4563" y="4958"/>
                  </a:lnTo>
                  <a:lnTo>
                    <a:pt x="4551" y="4951"/>
                  </a:lnTo>
                  <a:lnTo>
                    <a:pt x="4539" y="4943"/>
                  </a:lnTo>
                  <a:lnTo>
                    <a:pt x="4528" y="4934"/>
                  </a:lnTo>
                  <a:lnTo>
                    <a:pt x="4519" y="4924"/>
                  </a:lnTo>
                  <a:lnTo>
                    <a:pt x="4511" y="4912"/>
                  </a:lnTo>
                  <a:lnTo>
                    <a:pt x="4507" y="4905"/>
                  </a:lnTo>
                  <a:lnTo>
                    <a:pt x="4504" y="4899"/>
                  </a:lnTo>
                  <a:lnTo>
                    <a:pt x="4501" y="4892"/>
                  </a:lnTo>
                  <a:lnTo>
                    <a:pt x="4499" y="4885"/>
                  </a:lnTo>
                  <a:lnTo>
                    <a:pt x="4508" y="4871"/>
                  </a:lnTo>
                  <a:lnTo>
                    <a:pt x="4518" y="4858"/>
                  </a:lnTo>
                  <a:lnTo>
                    <a:pt x="4528" y="4846"/>
                  </a:lnTo>
                  <a:lnTo>
                    <a:pt x="4539" y="4834"/>
                  </a:lnTo>
                  <a:lnTo>
                    <a:pt x="4551" y="4823"/>
                  </a:lnTo>
                  <a:lnTo>
                    <a:pt x="4564" y="4813"/>
                  </a:lnTo>
                  <a:lnTo>
                    <a:pt x="4578" y="4804"/>
                  </a:lnTo>
                  <a:lnTo>
                    <a:pt x="4592" y="4795"/>
                  </a:lnTo>
                  <a:lnTo>
                    <a:pt x="4606" y="4787"/>
                  </a:lnTo>
                  <a:lnTo>
                    <a:pt x="4621" y="4780"/>
                  </a:lnTo>
                  <a:lnTo>
                    <a:pt x="4636" y="4774"/>
                  </a:lnTo>
                  <a:lnTo>
                    <a:pt x="4652" y="4769"/>
                  </a:lnTo>
                  <a:lnTo>
                    <a:pt x="4668" y="4764"/>
                  </a:lnTo>
                  <a:lnTo>
                    <a:pt x="4684" y="4760"/>
                  </a:lnTo>
                  <a:lnTo>
                    <a:pt x="4702" y="4757"/>
                  </a:lnTo>
                  <a:lnTo>
                    <a:pt x="4718" y="4754"/>
                  </a:lnTo>
                  <a:lnTo>
                    <a:pt x="4741" y="4805"/>
                  </a:lnTo>
                  <a:lnTo>
                    <a:pt x="4765" y="4856"/>
                  </a:lnTo>
                  <a:lnTo>
                    <a:pt x="4790" y="4906"/>
                  </a:lnTo>
                  <a:lnTo>
                    <a:pt x="4816" y="4956"/>
                  </a:lnTo>
                  <a:lnTo>
                    <a:pt x="4842" y="5005"/>
                  </a:lnTo>
                  <a:lnTo>
                    <a:pt x="4870" y="5053"/>
                  </a:lnTo>
                  <a:lnTo>
                    <a:pt x="4899" y="5101"/>
                  </a:lnTo>
                  <a:lnTo>
                    <a:pt x="4928" y="5150"/>
                  </a:lnTo>
                  <a:lnTo>
                    <a:pt x="4958" y="5198"/>
                  </a:lnTo>
                  <a:lnTo>
                    <a:pt x="4989" y="5244"/>
                  </a:lnTo>
                  <a:lnTo>
                    <a:pt x="5020" y="5291"/>
                  </a:lnTo>
                  <a:lnTo>
                    <a:pt x="5052" y="5338"/>
                  </a:lnTo>
                  <a:lnTo>
                    <a:pt x="5085" y="5384"/>
                  </a:lnTo>
                  <a:lnTo>
                    <a:pt x="5118" y="5430"/>
                  </a:lnTo>
                  <a:lnTo>
                    <a:pt x="5152" y="5475"/>
                  </a:lnTo>
                  <a:lnTo>
                    <a:pt x="5187" y="5521"/>
                  </a:lnTo>
                  <a:lnTo>
                    <a:pt x="5191" y="5530"/>
                  </a:lnTo>
                  <a:lnTo>
                    <a:pt x="5195" y="5539"/>
                  </a:lnTo>
                  <a:lnTo>
                    <a:pt x="5199" y="5550"/>
                  </a:lnTo>
                  <a:lnTo>
                    <a:pt x="5201" y="5561"/>
                  </a:lnTo>
                  <a:lnTo>
                    <a:pt x="5203" y="5572"/>
                  </a:lnTo>
                  <a:lnTo>
                    <a:pt x="5203" y="5584"/>
                  </a:lnTo>
                  <a:lnTo>
                    <a:pt x="5202" y="5596"/>
                  </a:lnTo>
                  <a:lnTo>
                    <a:pt x="5199" y="5608"/>
                  </a:lnTo>
                  <a:lnTo>
                    <a:pt x="4783" y="6111"/>
                  </a:lnTo>
                  <a:lnTo>
                    <a:pt x="4779" y="6122"/>
                  </a:lnTo>
                  <a:lnTo>
                    <a:pt x="4776" y="6132"/>
                  </a:lnTo>
                  <a:lnTo>
                    <a:pt x="4773" y="6143"/>
                  </a:lnTo>
                  <a:lnTo>
                    <a:pt x="4773" y="6153"/>
                  </a:lnTo>
                  <a:lnTo>
                    <a:pt x="4773" y="6159"/>
                  </a:lnTo>
                  <a:lnTo>
                    <a:pt x="4774" y="6163"/>
                  </a:lnTo>
                  <a:lnTo>
                    <a:pt x="4775" y="6167"/>
                  </a:lnTo>
                  <a:lnTo>
                    <a:pt x="4777" y="6171"/>
                  </a:lnTo>
                  <a:lnTo>
                    <a:pt x="4780" y="6174"/>
                  </a:lnTo>
                  <a:lnTo>
                    <a:pt x="4784" y="6176"/>
                  </a:lnTo>
                  <a:lnTo>
                    <a:pt x="4789" y="6178"/>
                  </a:lnTo>
                  <a:lnTo>
                    <a:pt x="4795" y="6178"/>
                  </a:lnTo>
                  <a:lnTo>
                    <a:pt x="5384" y="6156"/>
                  </a:lnTo>
                  <a:lnTo>
                    <a:pt x="5390" y="6158"/>
                  </a:lnTo>
                  <a:lnTo>
                    <a:pt x="5397" y="6159"/>
                  </a:lnTo>
                  <a:lnTo>
                    <a:pt x="5403" y="6158"/>
                  </a:lnTo>
                  <a:lnTo>
                    <a:pt x="5410" y="6157"/>
                  </a:lnTo>
                  <a:lnTo>
                    <a:pt x="5416" y="6155"/>
                  </a:lnTo>
                  <a:lnTo>
                    <a:pt x="5423" y="6152"/>
                  </a:lnTo>
                  <a:lnTo>
                    <a:pt x="5429" y="6149"/>
                  </a:lnTo>
                  <a:lnTo>
                    <a:pt x="5436" y="6145"/>
                  </a:lnTo>
                  <a:lnTo>
                    <a:pt x="5447" y="6136"/>
                  </a:lnTo>
                  <a:lnTo>
                    <a:pt x="5458" y="6126"/>
                  </a:lnTo>
                  <a:lnTo>
                    <a:pt x="5462" y="6120"/>
                  </a:lnTo>
                  <a:lnTo>
                    <a:pt x="5466" y="6113"/>
                  </a:lnTo>
                  <a:lnTo>
                    <a:pt x="5469" y="6107"/>
                  </a:lnTo>
                  <a:lnTo>
                    <a:pt x="5471" y="6101"/>
                  </a:lnTo>
                  <a:lnTo>
                    <a:pt x="5475" y="6040"/>
                  </a:lnTo>
                  <a:lnTo>
                    <a:pt x="5478" y="5978"/>
                  </a:lnTo>
                  <a:lnTo>
                    <a:pt x="5480" y="5917"/>
                  </a:lnTo>
                  <a:lnTo>
                    <a:pt x="5483" y="5854"/>
                  </a:lnTo>
                  <a:lnTo>
                    <a:pt x="5487" y="5793"/>
                  </a:lnTo>
                  <a:lnTo>
                    <a:pt x="5491" y="5732"/>
                  </a:lnTo>
                  <a:lnTo>
                    <a:pt x="5497" y="5670"/>
                  </a:lnTo>
                  <a:lnTo>
                    <a:pt x="5504" y="5608"/>
                  </a:lnTo>
                  <a:lnTo>
                    <a:pt x="5520" y="5595"/>
                  </a:lnTo>
                  <a:lnTo>
                    <a:pt x="5536" y="5581"/>
                  </a:lnTo>
                  <a:lnTo>
                    <a:pt x="5551" y="5565"/>
                  </a:lnTo>
                  <a:lnTo>
                    <a:pt x="5566" y="5548"/>
                  </a:lnTo>
                  <a:lnTo>
                    <a:pt x="5597" y="5514"/>
                  </a:lnTo>
                  <a:lnTo>
                    <a:pt x="5628" y="5479"/>
                  </a:lnTo>
                  <a:lnTo>
                    <a:pt x="5644" y="5463"/>
                  </a:lnTo>
                  <a:lnTo>
                    <a:pt x="5660" y="5449"/>
                  </a:lnTo>
                  <a:lnTo>
                    <a:pt x="5678" y="5435"/>
                  </a:lnTo>
                  <a:lnTo>
                    <a:pt x="5695" y="5423"/>
                  </a:lnTo>
                  <a:lnTo>
                    <a:pt x="5706" y="5418"/>
                  </a:lnTo>
                  <a:lnTo>
                    <a:pt x="5715" y="5414"/>
                  </a:lnTo>
                  <a:lnTo>
                    <a:pt x="5725" y="5410"/>
                  </a:lnTo>
                  <a:lnTo>
                    <a:pt x="5735" y="5406"/>
                  </a:lnTo>
                  <a:lnTo>
                    <a:pt x="5745" y="5404"/>
                  </a:lnTo>
                  <a:lnTo>
                    <a:pt x="5756" y="5402"/>
                  </a:lnTo>
                  <a:lnTo>
                    <a:pt x="5766" y="5401"/>
                  </a:lnTo>
                  <a:lnTo>
                    <a:pt x="5778" y="5400"/>
                  </a:lnTo>
                  <a:lnTo>
                    <a:pt x="5775" y="5389"/>
                  </a:lnTo>
                  <a:lnTo>
                    <a:pt x="5771" y="5378"/>
                  </a:lnTo>
                  <a:lnTo>
                    <a:pt x="5766" y="5369"/>
                  </a:lnTo>
                  <a:lnTo>
                    <a:pt x="5760" y="5360"/>
                  </a:lnTo>
                  <a:lnTo>
                    <a:pt x="5754" y="5352"/>
                  </a:lnTo>
                  <a:lnTo>
                    <a:pt x="5746" y="5345"/>
                  </a:lnTo>
                  <a:lnTo>
                    <a:pt x="5738" y="5339"/>
                  </a:lnTo>
                  <a:lnTo>
                    <a:pt x="5730" y="5332"/>
                  </a:lnTo>
                  <a:lnTo>
                    <a:pt x="5712" y="5320"/>
                  </a:lnTo>
                  <a:lnTo>
                    <a:pt x="5692" y="5307"/>
                  </a:lnTo>
                  <a:lnTo>
                    <a:pt x="5683" y="5301"/>
                  </a:lnTo>
                  <a:lnTo>
                    <a:pt x="5674" y="5294"/>
                  </a:lnTo>
                  <a:lnTo>
                    <a:pt x="5665" y="5287"/>
                  </a:lnTo>
                  <a:lnTo>
                    <a:pt x="5657" y="5279"/>
                  </a:lnTo>
                  <a:lnTo>
                    <a:pt x="5655" y="5264"/>
                  </a:lnTo>
                  <a:lnTo>
                    <a:pt x="5656" y="5249"/>
                  </a:lnTo>
                  <a:lnTo>
                    <a:pt x="5659" y="5235"/>
                  </a:lnTo>
                  <a:lnTo>
                    <a:pt x="5663" y="5221"/>
                  </a:lnTo>
                  <a:lnTo>
                    <a:pt x="5668" y="5208"/>
                  </a:lnTo>
                  <a:lnTo>
                    <a:pt x="5675" y="5196"/>
                  </a:lnTo>
                  <a:lnTo>
                    <a:pt x="5682" y="5185"/>
                  </a:lnTo>
                  <a:lnTo>
                    <a:pt x="5691" y="5173"/>
                  </a:lnTo>
                  <a:lnTo>
                    <a:pt x="5710" y="5151"/>
                  </a:lnTo>
                  <a:lnTo>
                    <a:pt x="5730" y="5129"/>
                  </a:lnTo>
                  <a:lnTo>
                    <a:pt x="5749" y="5106"/>
                  </a:lnTo>
                  <a:lnTo>
                    <a:pt x="5767" y="5082"/>
                  </a:lnTo>
                  <a:lnTo>
                    <a:pt x="5762" y="5079"/>
                  </a:lnTo>
                  <a:lnTo>
                    <a:pt x="5756" y="5077"/>
                  </a:lnTo>
                  <a:lnTo>
                    <a:pt x="5751" y="5076"/>
                  </a:lnTo>
                  <a:lnTo>
                    <a:pt x="5745" y="5075"/>
                  </a:lnTo>
                  <a:lnTo>
                    <a:pt x="5734" y="5074"/>
                  </a:lnTo>
                  <a:lnTo>
                    <a:pt x="5722" y="5075"/>
                  </a:lnTo>
                  <a:lnTo>
                    <a:pt x="5710" y="5077"/>
                  </a:lnTo>
                  <a:lnTo>
                    <a:pt x="5698" y="5080"/>
                  </a:lnTo>
                  <a:lnTo>
                    <a:pt x="5685" y="5084"/>
                  </a:lnTo>
                  <a:lnTo>
                    <a:pt x="5673" y="5087"/>
                  </a:lnTo>
                  <a:lnTo>
                    <a:pt x="5661" y="5092"/>
                  </a:lnTo>
                  <a:lnTo>
                    <a:pt x="5648" y="5095"/>
                  </a:lnTo>
                  <a:lnTo>
                    <a:pt x="5636" y="5099"/>
                  </a:lnTo>
                  <a:lnTo>
                    <a:pt x="5624" y="5101"/>
                  </a:lnTo>
                  <a:lnTo>
                    <a:pt x="5613" y="5101"/>
                  </a:lnTo>
                  <a:lnTo>
                    <a:pt x="5601" y="5101"/>
                  </a:lnTo>
                  <a:lnTo>
                    <a:pt x="5596" y="5100"/>
                  </a:lnTo>
                  <a:lnTo>
                    <a:pt x="5591" y="5098"/>
                  </a:lnTo>
                  <a:lnTo>
                    <a:pt x="5585" y="5096"/>
                  </a:lnTo>
                  <a:lnTo>
                    <a:pt x="5580" y="5093"/>
                  </a:lnTo>
                  <a:lnTo>
                    <a:pt x="5600" y="5078"/>
                  </a:lnTo>
                  <a:lnTo>
                    <a:pt x="5619" y="5063"/>
                  </a:lnTo>
                  <a:lnTo>
                    <a:pt x="5637" y="5048"/>
                  </a:lnTo>
                  <a:lnTo>
                    <a:pt x="5655" y="5032"/>
                  </a:lnTo>
                  <a:lnTo>
                    <a:pt x="5664" y="5023"/>
                  </a:lnTo>
                  <a:lnTo>
                    <a:pt x="5672" y="5013"/>
                  </a:lnTo>
                  <a:lnTo>
                    <a:pt x="5681" y="5002"/>
                  </a:lnTo>
                  <a:lnTo>
                    <a:pt x="5689" y="4990"/>
                  </a:lnTo>
                  <a:lnTo>
                    <a:pt x="5698" y="4978"/>
                  </a:lnTo>
                  <a:lnTo>
                    <a:pt x="5706" y="4963"/>
                  </a:lnTo>
                  <a:lnTo>
                    <a:pt x="5715" y="4947"/>
                  </a:lnTo>
                  <a:lnTo>
                    <a:pt x="5723" y="4930"/>
                  </a:lnTo>
                  <a:lnTo>
                    <a:pt x="5712" y="4907"/>
                  </a:lnTo>
                  <a:lnTo>
                    <a:pt x="5702" y="4911"/>
                  </a:lnTo>
                  <a:lnTo>
                    <a:pt x="5691" y="4914"/>
                  </a:lnTo>
                  <a:lnTo>
                    <a:pt x="5681" y="4916"/>
                  </a:lnTo>
                  <a:lnTo>
                    <a:pt x="5672" y="4917"/>
                  </a:lnTo>
                  <a:lnTo>
                    <a:pt x="5663" y="4917"/>
                  </a:lnTo>
                  <a:lnTo>
                    <a:pt x="5654" y="4917"/>
                  </a:lnTo>
                  <a:lnTo>
                    <a:pt x="5645" y="4916"/>
                  </a:lnTo>
                  <a:lnTo>
                    <a:pt x="5636" y="4914"/>
                  </a:lnTo>
                  <a:lnTo>
                    <a:pt x="5619" y="4911"/>
                  </a:lnTo>
                  <a:lnTo>
                    <a:pt x="5602" y="4905"/>
                  </a:lnTo>
                  <a:lnTo>
                    <a:pt x="5586" y="4900"/>
                  </a:lnTo>
                  <a:lnTo>
                    <a:pt x="5569" y="4896"/>
                  </a:lnTo>
                  <a:lnTo>
                    <a:pt x="5553" y="4883"/>
                  </a:lnTo>
                  <a:lnTo>
                    <a:pt x="5536" y="4871"/>
                  </a:lnTo>
                  <a:lnTo>
                    <a:pt x="5519" y="4858"/>
                  </a:lnTo>
                  <a:lnTo>
                    <a:pt x="5504" y="4844"/>
                  </a:lnTo>
                  <a:lnTo>
                    <a:pt x="5497" y="4837"/>
                  </a:lnTo>
                  <a:lnTo>
                    <a:pt x="5491" y="4829"/>
                  </a:lnTo>
                  <a:lnTo>
                    <a:pt x="5485" y="4822"/>
                  </a:lnTo>
                  <a:lnTo>
                    <a:pt x="5481" y="4813"/>
                  </a:lnTo>
                  <a:lnTo>
                    <a:pt x="5477" y="4805"/>
                  </a:lnTo>
                  <a:lnTo>
                    <a:pt x="5474" y="4796"/>
                  </a:lnTo>
                  <a:lnTo>
                    <a:pt x="5472" y="4786"/>
                  </a:lnTo>
                  <a:lnTo>
                    <a:pt x="5471" y="4776"/>
                  </a:lnTo>
                  <a:lnTo>
                    <a:pt x="5478" y="4756"/>
                  </a:lnTo>
                  <a:lnTo>
                    <a:pt x="5486" y="4736"/>
                  </a:lnTo>
                  <a:lnTo>
                    <a:pt x="5495" y="4717"/>
                  </a:lnTo>
                  <a:lnTo>
                    <a:pt x="5505" y="4697"/>
                  </a:lnTo>
                  <a:lnTo>
                    <a:pt x="5516" y="4679"/>
                  </a:lnTo>
                  <a:lnTo>
                    <a:pt x="5528" y="4661"/>
                  </a:lnTo>
                  <a:lnTo>
                    <a:pt x="5540" y="4644"/>
                  </a:lnTo>
                  <a:lnTo>
                    <a:pt x="5553" y="4626"/>
                  </a:lnTo>
                  <a:lnTo>
                    <a:pt x="5580" y="4594"/>
                  </a:lnTo>
                  <a:lnTo>
                    <a:pt x="5609" y="4562"/>
                  </a:lnTo>
                  <a:lnTo>
                    <a:pt x="5638" y="4532"/>
                  </a:lnTo>
                  <a:lnTo>
                    <a:pt x="5668" y="4501"/>
                  </a:lnTo>
                  <a:lnTo>
                    <a:pt x="5679" y="4496"/>
                  </a:lnTo>
                  <a:lnTo>
                    <a:pt x="5690" y="4490"/>
                  </a:lnTo>
                  <a:lnTo>
                    <a:pt x="5701" y="4485"/>
                  </a:lnTo>
                  <a:lnTo>
                    <a:pt x="5711" y="4480"/>
                  </a:lnTo>
                  <a:lnTo>
                    <a:pt x="5715" y="4478"/>
                  </a:lnTo>
                  <a:lnTo>
                    <a:pt x="5720" y="4477"/>
                  </a:lnTo>
                  <a:lnTo>
                    <a:pt x="5724" y="4477"/>
                  </a:lnTo>
                  <a:lnTo>
                    <a:pt x="5728" y="4477"/>
                  </a:lnTo>
                  <a:lnTo>
                    <a:pt x="5732" y="4479"/>
                  </a:lnTo>
                  <a:lnTo>
                    <a:pt x="5737" y="4481"/>
                  </a:lnTo>
                  <a:lnTo>
                    <a:pt x="5741" y="4485"/>
                  </a:lnTo>
                  <a:lnTo>
                    <a:pt x="5745" y="4490"/>
                  </a:lnTo>
                  <a:lnTo>
                    <a:pt x="5757" y="4524"/>
                  </a:lnTo>
                  <a:lnTo>
                    <a:pt x="5768" y="4555"/>
                  </a:lnTo>
                  <a:lnTo>
                    <a:pt x="5779" y="4586"/>
                  </a:lnTo>
                  <a:lnTo>
                    <a:pt x="5791" y="4616"/>
                  </a:lnTo>
                  <a:lnTo>
                    <a:pt x="5804" y="4645"/>
                  </a:lnTo>
                  <a:lnTo>
                    <a:pt x="5818" y="4674"/>
                  </a:lnTo>
                  <a:lnTo>
                    <a:pt x="5826" y="4689"/>
                  </a:lnTo>
                  <a:lnTo>
                    <a:pt x="5835" y="4703"/>
                  </a:lnTo>
                  <a:lnTo>
                    <a:pt x="5844" y="4718"/>
                  </a:lnTo>
                  <a:lnTo>
                    <a:pt x="5854" y="4732"/>
                  </a:lnTo>
                  <a:lnTo>
                    <a:pt x="5857" y="4753"/>
                  </a:lnTo>
                  <a:lnTo>
                    <a:pt x="5861" y="4775"/>
                  </a:lnTo>
                  <a:lnTo>
                    <a:pt x="5864" y="4797"/>
                  </a:lnTo>
                  <a:lnTo>
                    <a:pt x="5867" y="4818"/>
                  </a:lnTo>
                  <a:lnTo>
                    <a:pt x="5872" y="4840"/>
                  </a:lnTo>
                  <a:lnTo>
                    <a:pt x="5878" y="4860"/>
                  </a:lnTo>
                  <a:lnTo>
                    <a:pt x="5882" y="4869"/>
                  </a:lnTo>
                  <a:lnTo>
                    <a:pt x="5886" y="4878"/>
                  </a:lnTo>
                  <a:lnTo>
                    <a:pt x="5892" y="4887"/>
                  </a:lnTo>
                  <a:lnTo>
                    <a:pt x="5897" y="4896"/>
                  </a:lnTo>
                  <a:lnTo>
                    <a:pt x="5924" y="4914"/>
                  </a:lnTo>
                  <a:lnTo>
                    <a:pt x="5950" y="4931"/>
                  </a:lnTo>
                  <a:lnTo>
                    <a:pt x="5976" y="4949"/>
                  </a:lnTo>
                  <a:lnTo>
                    <a:pt x="6002" y="4968"/>
                  </a:lnTo>
                  <a:lnTo>
                    <a:pt x="6027" y="4988"/>
                  </a:lnTo>
                  <a:lnTo>
                    <a:pt x="6052" y="5009"/>
                  </a:lnTo>
                  <a:lnTo>
                    <a:pt x="6077" y="5030"/>
                  </a:lnTo>
                  <a:lnTo>
                    <a:pt x="6102" y="5052"/>
                  </a:lnTo>
                  <a:lnTo>
                    <a:pt x="6126" y="5075"/>
                  </a:lnTo>
                  <a:lnTo>
                    <a:pt x="6150" y="5099"/>
                  </a:lnTo>
                  <a:lnTo>
                    <a:pt x="6174" y="5124"/>
                  </a:lnTo>
                  <a:lnTo>
                    <a:pt x="6199" y="5149"/>
                  </a:lnTo>
                  <a:lnTo>
                    <a:pt x="6222" y="5175"/>
                  </a:lnTo>
                  <a:lnTo>
                    <a:pt x="6245" y="5202"/>
                  </a:lnTo>
                  <a:lnTo>
                    <a:pt x="6268" y="5229"/>
                  </a:lnTo>
                  <a:lnTo>
                    <a:pt x="6291" y="5257"/>
                  </a:lnTo>
                  <a:lnTo>
                    <a:pt x="6312" y="5293"/>
                  </a:lnTo>
                  <a:lnTo>
                    <a:pt x="6335" y="5329"/>
                  </a:lnTo>
                  <a:lnTo>
                    <a:pt x="6358" y="5363"/>
                  </a:lnTo>
                  <a:lnTo>
                    <a:pt x="6379" y="5398"/>
                  </a:lnTo>
                  <a:lnTo>
                    <a:pt x="6388" y="5415"/>
                  </a:lnTo>
                  <a:lnTo>
                    <a:pt x="6397" y="5433"/>
                  </a:lnTo>
                  <a:lnTo>
                    <a:pt x="6403" y="5451"/>
                  </a:lnTo>
                  <a:lnTo>
                    <a:pt x="6409" y="5470"/>
                  </a:lnTo>
                  <a:lnTo>
                    <a:pt x="6412" y="5490"/>
                  </a:lnTo>
                  <a:lnTo>
                    <a:pt x="6414" y="5510"/>
                  </a:lnTo>
                  <a:lnTo>
                    <a:pt x="6414" y="5521"/>
                  </a:lnTo>
                  <a:lnTo>
                    <a:pt x="6413" y="5532"/>
                  </a:lnTo>
                  <a:lnTo>
                    <a:pt x="6412" y="5543"/>
                  </a:lnTo>
                  <a:lnTo>
                    <a:pt x="6411" y="5554"/>
                  </a:lnTo>
                  <a:lnTo>
                    <a:pt x="6061" y="6079"/>
                  </a:lnTo>
                  <a:lnTo>
                    <a:pt x="6050" y="6124"/>
                  </a:lnTo>
                  <a:lnTo>
                    <a:pt x="6054" y="6132"/>
                  </a:lnTo>
                  <a:lnTo>
                    <a:pt x="6058" y="6140"/>
                  </a:lnTo>
                  <a:lnTo>
                    <a:pt x="6063" y="6147"/>
                  </a:lnTo>
                  <a:lnTo>
                    <a:pt x="6068" y="6153"/>
                  </a:lnTo>
                  <a:lnTo>
                    <a:pt x="6073" y="6159"/>
                  </a:lnTo>
                  <a:lnTo>
                    <a:pt x="6079" y="6163"/>
                  </a:lnTo>
                  <a:lnTo>
                    <a:pt x="6086" y="6166"/>
                  </a:lnTo>
                  <a:lnTo>
                    <a:pt x="6094" y="6167"/>
                  </a:lnTo>
                  <a:lnTo>
                    <a:pt x="6651" y="6036"/>
                  </a:lnTo>
                  <a:lnTo>
                    <a:pt x="6683" y="6002"/>
                  </a:lnTo>
                  <a:lnTo>
                    <a:pt x="6661" y="5597"/>
                  </a:lnTo>
                  <a:lnTo>
                    <a:pt x="6672" y="5585"/>
                  </a:lnTo>
                  <a:lnTo>
                    <a:pt x="6683" y="5574"/>
                  </a:lnTo>
                  <a:lnTo>
                    <a:pt x="6695" y="5564"/>
                  </a:lnTo>
                  <a:lnTo>
                    <a:pt x="6708" y="5554"/>
                  </a:lnTo>
                  <a:lnTo>
                    <a:pt x="6734" y="5534"/>
                  </a:lnTo>
                  <a:lnTo>
                    <a:pt x="6762" y="5516"/>
                  </a:lnTo>
                  <a:lnTo>
                    <a:pt x="6789" y="5496"/>
                  </a:lnTo>
                  <a:lnTo>
                    <a:pt x="6817" y="5477"/>
                  </a:lnTo>
                  <a:lnTo>
                    <a:pt x="6831" y="5467"/>
                  </a:lnTo>
                  <a:lnTo>
                    <a:pt x="6844" y="5456"/>
                  </a:lnTo>
                  <a:lnTo>
                    <a:pt x="6857" y="5445"/>
                  </a:lnTo>
                  <a:lnTo>
                    <a:pt x="6869" y="5433"/>
                  </a:lnTo>
                  <a:lnTo>
                    <a:pt x="6861" y="5422"/>
                  </a:lnTo>
                  <a:lnTo>
                    <a:pt x="6853" y="5412"/>
                  </a:lnTo>
                  <a:lnTo>
                    <a:pt x="6845" y="5404"/>
                  </a:lnTo>
                  <a:lnTo>
                    <a:pt x="6837" y="5396"/>
                  </a:lnTo>
                  <a:lnTo>
                    <a:pt x="6828" y="5389"/>
                  </a:lnTo>
                  <a:lnTo>
                    <a:pt x="6820" y="5382"/>
                  </a:lnTo>
                  <a:lnTo>
                    <a:pt x="6812" y="5375"/>
                  </a:lnTo>
                  <a:lnTo>
                    <a:pt x="6804" y="5368"/>
                  </a:lnTo>
                  <a:lnTo>
                    <a:pt x="6805" y="5356"/>
                  </a:lnTo>
                  <a:lnTo>
                    <a:pt x="6807" y="5345"/>
                  </a:lnTo>
                  <a:lnTo>
                    <a:pt x="6810" y="5335"/>
                  </a:lnTo>
                  <a:lnTo>
                    <a:pt x="6815" y="5326"/>
                  </a:lnTo>
                  <a:lnTo>
                    <a:pt x="6820" y="5318"/>
                  </a:lnTo>
                  <a:lnTo>
                    <a:pt x="6827" y="5309"/>
                  </a:lnTo>
                  <a:lnTo>
                    <a:pt x="6834" y="5301"/>
                  </a:lnTo>
                  <a:lnTo>
                    <a:pt x="6842" y="5294"/>
                  </a:lnTo>
                  <a:lnTo>
                    <a:pt x="6859" y="5282"/>
                  </a:lnTo>
                  <a:lnTo>
                    <a:pt x="6878" y="5270"/>
                  </a:lnTo>
                  <a:lnTo>
                    <a:pt x="6896" y="5259"/>
                  </a:lnTo>
                  <a:lnTo>
                    <a:pt x="6913" y="5247"/>
                  </a:lnTo>
                  <a:lnTo>
                    <a:pt x="6908" y="5235"/>
                  </a:lnTo>
                  <a:lnTo>
                    <a:pt x="6902" y="5226"/>
                  </a:lnTo>
                  <a:lnTo>
                    <a:pt x="6894" y="5217"/>
                  </a:lnTo>
                  <a:lnTo>
                    <a:pt x="6885" y="5209"/>
                  </a:lnTo>
                  <a:lnTo>
                    <a:pt x="6864" y="5197"/>
                  </a:lnTo>
                  <a:lnTo>
                    <a:pt x="6842" y="5185"/>
                  </a:lnTo>
                  <a:lnTo>
                    <a:pt x="6831" y="5180"/>
                  </a:lnTo>
                  <a:lnTo>
                    <a:pt x="6820" y="5174"/>
                  </a:lnTo>
                  <a:lnTo>
                    <a:pt x="6809" y="5167"/>
                  </a:lnTo>
                  <a:lnTo>
                    <a:pt x="6800" y="5159"/>
                  </a:lnTo>
                  <a:lnTo>
                    <a:pt x="6791" y="5151"/>
                  </a:lnTo>
                  <a:lnTo>
                    <a:pt x="6783" y="5141"/>
                  </a:lnTo>
                  <a:lnTo>
                    <a:pt x="6779" y="5135"/>
                  </a:lnTo>
                  <a:lnTo>
                    <a:pt x="6776" y="5129"/>
                  </a:lnTo>
                  <a:lnTo>
                    <a:pt x="6774" y="5123"/>
                  </a:lnTo>
                  <a:lnTo>
                    <a:pt x="6771" y="5116"/>
                  </a:lnTo>
                  <a:lnTo>
                    <a:pt x="6788" y="5104"/>
                  </a:lnTo>
                  <a:lnTo>
                    <a:pt x="6803" y="5093"/>
                  </a:lnTo>
                  <a:lnTo>
                    <a:pt x="6818" y="5082"/>
                  </a:lnTo>
                  <a:lnTo>
                    <a:pt x="6832" y="5070"/>
                  </a:lnTo>
                  <a:lnTo>
                    <a:pt x="6846" y="5057"/>
                  </a:lnTo>
                  <a:lnTo>
                    <a:pt x="6859" y="5044"/>
                  </a:lnTo>
                  <a:lnTo>
                    <a:pt x="6870" y="5030"/>
                  </a:lnTo>
                  <a:lnTo>
                    <a:pt x="6882" y="5016"/>
                  </a:lnTo>
                  <a:lnTo>
                    <a:pt x="6892" y="5000"/>
                  </a:lnTo>
                  <a:lnTo>
                    <a:pt x="6901" y="4985"/>
                  </a:lnTo>
                  <a:lnTo>
                    <a:pt x="6909" y="4968"/>
                  </a:lnTo>
                  <a:lnTo>
                    <a:pt x="6917" y="4951"/>
                  </a:lnTo>
                  <a:lnTo>
                    <a:pt x="6923" y="4933"/>
                  </a:lnTo>
                  <a:lnTo>
                    <a:pt x="6928" y="4914"/>
                  </a:lnTo>
                  <a:lnTo>
                    <a:pt x="6932" y="4894"/>
                  </a:lnTo>
                  <a:lnTo>
                    <a:pt x="6935" y="4874"/>
                  </a:lnTo>
                  <a:lnTo>
                    <a:pt x="6928" y="4871"/>
                  </a:lnTo>
                  <a:lnTo>
                    <a:pt x="6922" y="4868"/>
                  </a:lnTo>
                  <a:lnTo>
                    <a:pt x="6916" y="4867"/>
                  </a:lnTo>
                  <a:lnTo>
                    <a:pt x="6910" y="4867"/>
                  </a:lnTo>
                  <a:lnTo>
                    <a:pt x="6897" y="4868"/>
                  </a:lnTo>
                  <a:lnTo>
                    <a:pt x="6884" y="4871"/>
                  </a:lnTo>
                  <a:lnTo>
                    <a:pt x="6871" y="4876"/>
                  </a:lnTo>
                  <a:lnTo>
                    <a:pt x="6857" y="4880"/>
                  </a:lnTo>
                  <a:lnTo>
                    <a:pt x="6849" y="4882"/>
                  </a:lnTo>
                  <a:lnTo>
                    <a:pt x="6842" y="4884"/>
                  </a:lnTo>
                  <a:lnTo>
                    <a:pt x="6834" y="4885"/>
                  </a:lnTo>
                  <a:lnTo>
                    <a:pt x="6826" y="4885"/>
                  </a:lnTo>
                  <a:lnTo>
                    <a:pt x="6822" y="4885"/>
                  </a:lnTo>
                  <a:lnTo>
                    <a:pt x="6818" y="4884"/>
                  </a:lnTo>
                  <a:lnTo>
                    <a:pt x="6815" y="4882"/>
                  </a:lnTo>
                  <a:lnTo>
                    <a:pt x="6811" y="4880"/>
                  </a:lnTo>
                  <a:lnTo>
                    <a:pt x="6805" y="4876"/>
                  </a:lnTo>
                  <a:lnTo>
                    <a:pt x="6800" y="4871"/>
                  </a:lnTo>
                  <a:lnTo>
                    <a:pt x="6795" y="4868"/>
                  </a:lnTo>
                  <a:lnTo>
                    <a:pt x="6790" y="4867"/>
                  </a:lnTo>
                  <a:lnTo>
                    <a:pt x="6788" y="4867"/>
                  </a:lnTo>
                  <a:lnTo>
                    <a:pt x="6786" y="4868"/>
                  </a:lnTo>
                  <a:lnTo>
                    <a:pt x="6784" y="4871"/>
                  </a:lnTo>
                  <a:lnTo>
                    <a:pt x="6782" y="4874"/>
                  </a:lnTo>
                  <a:lnTo>
                    <a:pt x="6750" y="4859"/>
                  </a:lnTo>
                  <a:lnTo>
                    <a:pt x="6718" y="4846"/>
                  </a:lnTo>
                  <a:lnTo>
                    <a:pt x="6702" y="4840"/>
                  </a:lnTo>
                  <a:lnTo>
                    <a:pt x="6686" y="4835"/>
                  </a:lnTo>
                  <a:lnTo>
                    <a:pt x="6670" y="4831"/>
                  </a:lnTo>
                  <a:lnTo>
                    <a:pt x="6654" y="4827"/>
                  </a:lnTo>
                  <a:lnTo>
                    <a:pt x="6638" y="4823"/>
                  </a:lnTo>
                  <a:lnTo>
                    <a:pt x="6622" y="4821"/>
                  </a:lnTo>
                  <a:lnTo>
                    <a:pt x="6606" y="4819"/>
                  </a:lnTo>
                  <a:lnTo>
                    <a:pt x="6590" y="4818"/>
                  </a:lnTo>
                  <a:lnTo>
                    <a:pt x="6573" y="4817"/>
                  </a:lnTo>
                  <a:lnTo>
                    <a:pt x="6555" y="4817"/>
                  </a:lnTo>
                  <a:lnTo>
                    <a:pt x="6538" y="4818"/>
                  </a:lnTo>
                  <a:lnTo>
                    <a:pt x="6520" y="4820"/>
                  </a:lnTo>
                  <a:lnTo>
                    <a:pt x="6512" y="4805"/>
                  </a:lnTo>
                  <a:lnTo>
                    <a:pt x="6505" y="4791"/>
                  </a:lnTo>
                  <a:lnTo>
                    <a:pt x="6498" y="4776"/>
                  </a:lnTo>
                  <a:lnTo>
                    <a:pt x="6493" y="4760"/>
                  </a:lnTo>
                  <a:lnTo>
                    <a:pt x="6487" y="4745"/>
                  </a:lnTo>
                  <a:lnTo>
                    <a:pt x="6483" y="4730"/>
                  </a:lnTo>
                  <a:lnTo>
                    <a:pt x="6478" y="4714"/>
                  </a:lnTo>
                  <a:lnTo>
                    <a:pt x="6475" y="4697"/>
                  </a:lnTo>
                  <a:lnTo>
                    <a:pt x="6468" y="4665"/>
                  </a:lnTo>
                  <a:lnTo>
                    <a:pt x="6463" y="4633"/>
                  </a:lnTo>
                  <a:lnTo>
                    <a:pt x="6458" y="4601"/>
                  </a:lnTo>
                  <a:lnTo>
                    <a:pt x="6454" y="4568"/>
                  </a:lnTo>
                  <a:lnTo>
                    <a:pt x="6476" y="4546"/>
                  </a:lnTo>
                  <a:lnTo>
                    <a:pt x="6554" y="4571"/>
                  </a:lnTo>
                  <a:lnTo>
                    <a:pt x="6632" y="4594"/>
                  </a:lnTo>
                  <a:lnTo>
                    <a:pt x="6711" y="4618"/>
                  </a:lnTo>
                  <a:lnTo>
                    <a:pt x="6790" y="4640"/>
                  </a:lnTo>
                  <a:lnTo>
                    <a:pt x="6868" y="4662"/>
                  </a:lnTo>
                  <a:lnTo>
                    <a:pt x="6947" y="4684"/>
                  </a:lnTo>
                  <a:lnTo>
                    <a:pt x="7026" y="4705"/>
                  </a:lnTo>
                  <a:lnTo>
                    <a:pt x="7105" y="4726"/>
                  </a:lnTo>
                  <a:lnTo>
                    <a:pt x="7184" y="4745"/>
                  </a:lnTo>
                  <a:lnTo>
                    <a:pt x="7265" y="4764"/>
                  </a:lnTo>
                  <a:lnTo>
                    <a:pt x="7344" y="4783"/>
                  </a:lnTo>
                  <a:lnTo>
                    <a:pt x="7424" y="4800"/>
                  </a:lnTo>
                  <a:lnTo>
                    <a:pt x="7503" y="4817"/>
                  </a:lnTo>
                  <a:lnTo>
                    <a:pt x="7583" y="4833"/>
                  </a:lnTo>
                  <a:lnTo>
                    <a:pt x="7663" y="4848"/>
                  </a:lnTo>
                  <a:lnTo>
                    <a:pt x="7744" y="4863"/>
                  </a:lnTo>
                  <a:lnTo>
                    <a:pt x="7819" y="4907"/>
                  </a:lnTo>
                  <a:lnTo>
                    <a:pt x="7884" y="5021"/>
                  </a:lnTo>
                  <a:lnTo>
                    <a:pt x="7947" y="5134"/>
                  </a:lnTo>
                  <a:lnTo>
                    <a:pt x="8010" y="5245"/>
                  </a:lnTo>
                  <a:lnTo>
                    <a:pt x="8073" y="5355"/>
                  </a:lnTo>
                  <a:lnTo>
                    <a:pt x="8137" y="5464"/>
                  </a:lnTo>
                  <a:lnTo>
                    <a:pt x="8204" y="5574"/>
                  </a:lnTo>
                  <a:lnTo>
                    <a:pt x="8237" y="5629"/>
                  </a:lnTo>
                  <a:lnTo>
                    <a:pt x="8272" y="5684"/>
                  </a:lnTo>
                  <a:lnTo>
                    <a:pt x="8307" y="5740"/>
                  </a:lnTo>
                  <a:lnTo>
                    <a:pt x="8344" y="5795"/>
                  </a:lnTo>
                  <a:lnTo>
                    <a:pt x="8361" y="5815"/>
                  </a:lnTo>
                  <a:lnTo>
                    <a:pt x="8379" y="5836"/>
                  </a:lnTo>
                  <a:lnTo>
                    <a:pt x="8397" y="5857"/>
                  </a:lnTo>
                  <a:lnTo>
                    <a:pt x="8415" y="5879"/>
                  </a:lnTo>
                  <a:lnTo>
                    <a:pt x="8422" y="5891"/>
                  </a:lnTo>
                  <a:lnTo>
                    <a:pt x="8430" y="5902"/>
                  </a:lnTo>
                  <a:lnTo>
                    <a:pt x="8436" y="5914"/>
                  </a:lnTo>
                  <a:lnTo>
                    <a:pt x="8442" y="5927"/>
                  </a:lnTo>
                  <a:lnTo>
                    <a:pt x="8446" y="5940"/>
                  </a:lnTo>
                  <a:lnTo>
                    <a:pt x="8450" y="5953"/>
                  </a:lnTo>
                  <a:lnTo>
                    <a:pt x="8452" y="5967"/>
                  </a:lnTo>
                  <a:lnTo>
                    <a:pt x="8453" y="5981"/>
                  </a:lnTo>
                  <a:lnTo>
                    <a:pt x="8433" y="6013"/>
                  </a:lnTo>
                  <a:lnTo>
                    <a:pt x="8413" y="6044"/>
                  </a:lnTo>
                  <a:lnTo>
                    <a:pt x="8391" y="6075"/>
                  </a:lnTo>
                  <a:lnTo>
                    <a:pt x="8368" y="6105"/>
                  </a:lnTo>
                  <a:lnTo>
                    <a:pt x="8344" y="6135"/>
                  </a:lnTo>
                  <a:lnTo>
                    <a:pt x="8319" y="6164"/>
                  </a:lnTo>
                  <a:lnTo>
                    <a:pt x="8294" y="6192"/>
                  </a:lnTo>
                  <a:lnTo>
                    <a:pt x="8267" y="6220"/>
                  </a:lnTo>
                  <a:lnTo>
                    <a:pt x="8213" y="6276"/>
                  </a:lnTo>
                  <a:lnTo>
                    <a:pt x="8158" y="6334"/>
                  </a:lnTo>
                  <a:lnTo>
                    <a:pt x="8130" y="6363"/>
                  </a:lnTo>
                  <a:lnTo>
                    <a:pt x="8102" y="6392"/>
                  </a:lnTo>
                  <a:lnTo>
                    <a:pt x="8075" y="6421"/>
                  </a:lnTo>
                  <a:lnTo>
                    <a:pt x="8049" y="6451"/>
                  </a:lnTo>
                  <a:lnTo>
                    <a:pt x="8038" y="6517"/>
                  </a:lnTo>
                  <a:lnTo>
                    <a:pt x="8040" y="6526"/>
                  </a:lnTo>
                  <a:lnTo>
                    <a:pt x="8043" y="6532"/>
                  </a:lnTo>
                  <a:lnTo>
                    <a:pt x="8046" y="6538"/>
                  </a:lnTo>
                  <a:lnTo>
                    <a:pt x="8049" y="6543"/>
                  </a:lnTo>
                  <a:lnTo>
                    <a:pt x="8053" y="6548"/>
                  </a:lnTo>
                  <a:lnTo>
                    <a:pt x="8058" y="6551"/>
                  </a:lnTo>
                  <a:lnTo>
                    <a:pt x="8063" y="6555"/>
                  </a:lnTo>
                  <a:lnTo>
                    <a:pt x="8068" y="6557"/>
                  </a:lnTo>
                  <a:lnTo>
                    <a:pt x="8078" y="6562"/>
                  </a:lnTo>
                  <a:lnTo>
                    <a:pt x="8090" y="6565"/>
                  </a:lnTo>
                  <a:lnTo>
                    <a:pt x="8102" y="6569"/>
                  </a:lnTo>
                  <a:lnTo>
                    <a:pt x="8114" y="6572"/>
                  </a:lnTo>
                  <a:lnTo>
                    <a:pt x="8638" y="6484"/>
                  </a:lnTo>
                  <a:lnTo>
                    <a:pt x="8682" y="6440"/>
                  </a:lnTo>
                  <a:lnTo>
                    <a:pt x="8684" y="6416"/>
                  </a:lnTo>
                  <a:lnTo>
                    <a:pt x="8687" y="6392"/>
                  </a:lnTo>
                  <a:lnTo>
                    <a:pt x="8691" y="6368"/>
                  </a:lnTo>
                  <a:lnTo>
                    <a:pt x="8694" y="6344"/>
                  </a:lnTo>
                  <a:lnTo>
                    <a:pt x="8702" y="6296"/>
                  </a:lnTo>
                  <a:lnTo>
                    <a:pt x="8711" y="6249"/>
                  </a:lnTo>
                  <a:lnTo>
                    <a:pt x="8715" y="6225"/>
                  </a:lnTo>
                  <a:lnTo>
                    <a:pt x="8717" y="6202"/>
                  </a:lnTo>
                  <a:lnTo>
                    <a:pt x="8719" y="6179"/>
                  </a:lnTo>
                  <a:lnTo>
                    <a:pt x="8721" y="6155"/>
                  </a:lnTo>
                  <a:lnTo>
                    <a:pt x="8721" y="6131"/>
                  </a:lnTo>
                  <a:lnTo>
                    <a:pt x="8721" y="6106"/>
                  </a:lnTo>
                  <a:lnTo>
                    <a:pt x="8719" y="6082"/>
                  </a:lnTo>
                  <a:lnTo>
                    <a:pt x="8716" y="6057"/>
                  </a:lnTo>
                  <a:lnTo>
                    <a:pt x="8724" y="6044"/>
                  </a:lnTo>
                  <a:lnTo>
                    <a:pt x="8734" y="6032"/>
                  </a:lnTo>
                  <a:lnTo>
                    <a:pt x="8746" y="6021"/>
                  </a:lnTo>
                  <a:lnTo>
                    <a:pt x="8758" y="6012"/>
                  </a:lnTo>
                  <a:lnTo>
                    <a:pt x="8771" y="6004"/>
                  </a:lnTo>
                  <a:lnTo>
                    <a:pt x="8785" y="5996"/>
                  </a:lnTo>
                  <a:lnTo>
                    <a:pt x="8799" y="5988"/>
                  </a:lnTo>
                  <a:lnTo>
                    <a:pt x="8813" y="5981"/>
                  </a:lnTo>
                  <a:lnTo>
                    <a:pt x="8827" y="5974"/>
                  </a:lnTo>
                  <a:lnTo>
                    <a:pt x="8842" y="5966"/>
                  </a:lnTo>
                  <a:lnTo>
                    <a:pt x="8855" y="5959"/>
                  </a:lnTo>
                  <a:lnTo>
                    <a:pt x="8868" y="5950"/>
                  </a:lnTo>
                  <a:lnTo>
                    <a:pt x="8881" y="5941"/>
                  </a:lnTo>
                  <a:lnTo>
                    <a:pt x="8892" y="5930"/>
                  </a:lnTo>
                  <a:lnTo>
                    <a:pt x="8902" y="5918"/>
                  </a:lnTo>
                  <a:lnTo>
                    <a:pt x="8911" y="5904"/>
                  </a:lnTo>
                  <a:close/>
                  <a:moveTo>
                    <a:pt x="2577" y="592"/>
                  </a:moveTo>
                  <a:lnTo>
                    <a:pt x="2468" y="99"/>
                  </a:lnTo>
                  <a:lnTo>
                    <a:pt x="2468" y="93"/>
                  </a:lnTo>
                  <a:lnTo>
                    <a:pt x="2466" y="85"/>
                  </a:lnTo>
                  <a:lnTo>
                    <a:pt x="2464" y="78"/>
                  </a:lnTo>
                  <a:lnTo>
                    <a:pt x="2461" y="71"/>
                  </a:lnTo>
                  <a:lnTo>
                    <a:pt x="2453" y="57"/>
                  </a:lnTo>
                  <a:lnTo>
                    <a:pt x="2444" y="44"/>
                  </a:lnTo>
                  <a:lnTo>
                    <a:pt x="2438" y="38"/>
                  </a:lnTo>
                  <a:lnTo>
                    <a:pt x="2433" y="33"/>
                  </a:lnTo>
                  <a:lnTo>
                    <a:pt x="2427" y="28"/>
                  </a:lnTo>
                  <a:lnTo>
                    <a:pt x="2422" y="25"/>
                  </a:lnTo>
                  <a:lnTo>
                    <a:pt x="2417" y="22"/>
                  </a:lnTo>
                  <a:lnTo>
                    <a:pt x="2412" y="21"/>
                  </a:lnTo>
                  <a:lnTo>
                    <a:pt x="2407" y="21"/>
                  </a:lnTo>
                  <a:lnTo>
                    <a:pt x="2403" y="22"/>
                  </a:lnTo>
                  <a:lnTo>
                    <a:pt x="2330" y="48"/>
                  </a:lnTo>
                  <a:lnTo>
                    <a:pt x="2259" y="75"/>
                  </a:lnTo>
                  <a:lnTo>
                    <a:pt x="2189" y="103"/>
                  </a:lnTo>
                  <a:lnTo>
                    <a:pt x="2121" y="129"/>
                  </a:lnTo>
                  <a:lnTo>
                    <a:pt x="1989" y="182"/>
                  </a:lnTo>
                  <a:lnTo>
                    <a:pt x="1860" y="234"/>
                  </a:lnTo>
                  <a:lnTo>
                    <a:pt x="1731" y="286"/>
                  </a:lnTo>
                  <a:lnTo>
                    <a:pt x="1601" y="338"/>
                  </a:lnTo>
                  <a:lnTo>
                    <a:pt x="1535" y="364"/>
                  </a:lnTo>
                  <a:lnTo>
                    <a:pt x="1469" y="389"/>
                  </a:lnTo>
                  <a:lnTo>
                    <a:pt x="1401" y="413"/>
                  </a:lnTo>
                  <a:lnTo>
                    <a:pt x="1333" y="438"/>
                  </a:lnTo>
                  <a:lnTo>
                    <a:pt x="1320" y="442"/>
                  </a:lnTo>
                  <a:lnTo>
                    <a:pt x="1307" y="444"/>
                  </a:lnTo>
                  <a:lnTo>
                    <a:pt x="1294" y="446"/>
                  </a:lnTo>
                  <a:lnTo>
                    <a:pt x="1281" y="447"/>
                  </a:lnTo>
                  <a:lnTo>
                    <a:pt x="1266" y="448"/>
                  </a:lnTo>
                  <a:lnTo>
                    <a:pt x="1250" y="449"/>
                  </a:lnTo>
                  <a:lnTo>
                    <a:pt x="1232" y="449"/>
                  </a:lnTo>
                  <a:lnTo>
                    <a:pt x="1213" y="449"/>
                  </a:lnTo>
                  <a:lnTo>
                    <a:pt x="612" y="0"/>
                  </a:lnTo>
                  <a:lnTo>
                    <a:pt x="624" y="98"/>
                  </a:lnTo>
                  <a:lnTo>
                    <a:pt x="636" y="192"/>
                  </a:lnTo>
                  <a:lnTo>
                    <a:pt x="647" y="283"/>
                  </a:lnTo>
                  <a:lnTo>
                    <a:pt x="659" y="370"/>
                  </a:lnTo>
                  <a:lnTo>
                    <a:pt x="670" y="451"/>
                  </a:lnTo>
                  <a:lnTo>
                    <a:pt x="680" y="527"/>
                  </a:lnTo>
                  <a:lnTo>
                    <a:pt x="691" y="596"/>
                  </a:lnTo>
                  <a:lnTo>
                    <a:pt x="699" y="657"/>
                  </a:lnTo>
                  <a:lnTo>
                    <a:pt x="702" y="668"/>
                  </a:lnTo>
                  <a:lnTo>
                    <a:pt x="704" y="678"/>
                  </a:lnTo>
                  <a:lnTo>
                    <a:pt x="703" y="685"/>
                  </a:lnTo>
                  <a:lnTo>
                    <a:pt x="701" y="692"/>
                  </a:lnTo>
                  <a:lnTo>
                    <a:pt x="697" y="696"/>
                  </a:lnTo>
                  <a:lnTo>
                    <a:pt x="692" y="699"/>
                  </a:lnTo>
                  <a:lnTo>
                    <a:pt x="684" y="701"/>
                  </a:lnTo>
                  <a:lnTo>
                    <a:pt x="677" y="701"/>
                  </a:lnTo>
                  <a:lnTo>
                    <a:pt x="665" y="702"/>
                  </a:lnTo>
                  <a:lnTo>
                    <a:pt x="654" y="703"/>
                  </a:lnTo>
                  <a:lnTo>
                    <a:pt x="643" y="704"/>
                  </a:lnTo>
                  <a:lnTo>
                    <a:pt x="632" y="706"/>
                  </a:lnTo>
                  <a:lnTo>
                    <a:pt x="610" y="711"/>
                  </a:lnTo>
                  <a:lnTo>
                    <a:pt x="589" y="719"/>
                  </a:lnTo>
                  <a:lnTo>
                    <a:pt x="568" y="728"/>
                  </a:lnTo>
                  <a:lnTo>
                    <a:pt x="547" y="739"/>
                  </a:lnTo>
                  <a:lnTo>
                    <a:pt x="527" y="751"/>
                  </a:lnTo>
                  <a:lnTo>
                    <a:pt x="508" y="764"/>
                  </a:lnTo>
                  <a:lnTo>
                    <a:pt x="488" y="779"/>
                  </a:lnTo>
                  <a:lnTo>
                    <a:pt x="470" y="795"/>
                  </a:lnTo>
                  <a:lnTo>
                    <a:pt x="452" y="812"/>
                  </a:lnTo>
                  <a:lnTo>
                    <a:pt x="434" y="830"/>
                  </a:lnTo>
                  <a:lnTo>
                    <a:pt x="417" y="849"/>
                  </a:lnTo>
                  <a:lnTo>
                    <a:pt x="401" y="868"/>
                  </a:lnTo>
                  <a:lnTo>
                    <a:pt x="386" y="888"/>
                  </a:lnTo>
                  <a:lnTo>
                    <a:pt x="372" y="909"/>
                  </a:lnTo>
                  <a:lnTo>
                    <a:pt x="355" y="944"/>
                  </a:lnTo>
                  <a:lnTo>
                    <a:pt x="338" y="978"/>
                  </a:lnTo>
                  <a:lnTo>
                    <a:pt x="320" y="1010"/>
                  </a:lnTo>
                  <a:lnTo>
                    <a:pt x="301" y="1042"/>
                  </a:lnTo>
                  <a:lnTo>
                    <a:pt x="282" y="1073"/>
                  </a:lnTo>
                  <a:lnTo>
                    <a:pt x="262" y="1103"/>
                  </a:lnTo>
                  <a:lnTo>
                    <a:pt x="241" y="1132"/>
                  </a:lnTo>
                  <a:lnTo>
                    <a:pt x="219" y="1159"/>
                  </a:lnTo>
                  <a:lnTo>
                    <a:pt x="196" y="1185"/>
                  </a:lnTo>
                  <a:lnTo>
                    <a:pt x="171" y="1209"/>
                  </a:lnTo>
                  <a:lnTo>
                    <a:pt x="145" y="1232"/>
                  </a:lnTo>
                  <a:lnTo>
                    <a:pt x="119" y="1254"/>
                  </a:lnTo>
                  <a:lnTo>
                    <a:pt x="105" y="1264"/>
                  </a:lnTo>
                  <a:lnTo>
                    <a:pt x="91" y="1274"/>
                  </a:lnTo>
                  <a:lnTo>
                    <a:pt x="77" y="1284"/>
                  </a:lnTo>
                  <a:lnTo>
                    <a:pt x="62" y="1294"/>
                  </a:lnTo>
                  <a:lnTo>
                    <a:pt x="47" y="1303"/>
                  </a:lnTo>
                  <a:lnTo>
                    <a:pt x="32" y="1311"/>
                  </a:lnTo>
                  <a:lnTo>
                    <a:pt x="16" y="1319"/>
                  </a:lnTo>
                  <a:lnTo>
                    <a:pt x="0" y="1326"/>
                  </a:lnTo>
                  <a:lnTo>
                    <a:pt x="6" y="1340"/>
                  </a:lnTo>
                  <a:lnTo>
                    <a:pt x="13" y="1353"/>
                  </a:lnTo>
                  <a:lnTo>
                    <a:pt x="21" y="1365"/>
                  </a:lnTo>
                  <a:lnTo>
                    <a:pt x="30" y="1377"/>
                  </a:lnTo>
                  <a:lnTo>
                    <a:pt x="39" y="1388"/>
                  </a:lnTo>
                  <a:lnTo>
                    <a:pt x="49" y="1398"/>
                  </a:lnTo>
                  <a:lnTo>
                    <a:pt x="59" y="1408"/>
                  </a:lnTo>
                  <a:lnTo>
                    <a:pt x="69" y="1417"/>
                  </a:lnTo>
                  <a:lnTo>
                    <a:pt x="80" y="1426"/>
                  </a:lnTo>
                  <a:lnTo>
                    <a:pt x="91" y="1433"/>
                  </a:lnTo>
                  <a:lnTo>
                    <a:pt x="103" y="1440"/>
                  </a:lnTo>
                  <a:lnTo>
                    <a:pt x="115" y="1447"/>
                  </a:lnTo>
                  <a:lnTo>
                    <a:pt x="127" y="1453"/>
                  </a:lnTo>
                  <a:lnTo>
                    <a:pt x="139" y="1458"/>
                  </a:lnTo>
                  <a:lnTo>
                    <a:pt x="151" y="1463"/>
                  </a:lnTo>
                  <a:lnTo>
                    <a:pt x="163" y="1467"/>
                  </a:lnTo>
                  <a:lnTo>
                    <a:pt x="174" y="1471"/>
                  </a:lnTo>
                  <a:lnTo>
                    <a:pt x="184" y="1474"/>
                  </a:lnTo>
                  <a:lnTo>
                    <a:pt x="195" y="1477"/>
                  </a:lnTo>
                  <a:lnTo>
                    <a:pt x="205" y="1479"/>
                  </a:lnTo>
                  <a:lnTo>
                    <a:pt x="226" y="1482"/>
                  </a:lnTo>
                  <a:lnTo>
                    <a:pt x="246" y="1485"/>
                  </a:lnTo>
                  <a:lnTo>
                    <a:pt x="266" y="1489"/>
                  </a:lnTo>
                  <a:lnTo>
                    <a:pt x="287" y="1495"/>
                  </a:lnTo>
                  <a:lnTo>
                    <a:pt x="297" y="1498"/>
                  </a:lnTo>
                  <a:lnTo>
                    <a:pt x="307" y="1502"/>
                  </a:lnTo>
                  <a:lnTo>
                    <a:pt x="317" y="1506"/>
                  </a:lnTo>
                  <a:lnTo>
                    <a:pt x="328" y="1512"/>
                  </a:lnTo>
                  <a:lnTo>
                    <a:pt x="327" y="1520"/>
                  </a:lnTo>
                  <a:lnTo>
                    <a:pt x="326" y="1527"/>
                  </a:lnTo>
                  <a:lnTo>
                    <a:pt x="323" y="1533"/>
                  </a:lnTo>
                  <a:lnTo>
                    <a:pt x="321" y="1539"/>
                  </a:lnTo>
                  <a:lnTo>
                    <a:pt x="317" y="1545"/>
                  </a:lnTo>
                  <a:lnTo>
                    <a:pt x="314" y="1552"/>
                  </a:lnTo>
                  <a:lnTo>
                    <a:pt x="310" y="1559"/>
                  </a:lnTo>
                  <a:lnTo>
                    <a:pt x="306" y="1566"/>
                  </a:lnTo>
                  <a:lnTo>
                    <a:pt x="294" y="1590"/>
                  </a:lnTo>
                  <a:lnTo>
                    <a:pt x="283" y="1614"/>
                  </a:lnTo>
                  <a:lnTo>
                    <a:pt x="275" y="1639"/>
                  </a:lnTo>
                  <a:lnTo>
                    <a:pt x="268" y="1664"/>
                  </a:lnTo>
                  <a:lnTo>
                    <a:pt x="262" y="1689"/>
                  </a:lnTo>
                  <a:lnTo>
                    <a:pt x="258" y="1716"/>
                  </a:lnTo>
                  <a:lnTo>
                    <a:pt x="256" y="1742"/>
                  </a:lnTo>
                  <a:lnTo>
                    <a:pt x="254" y="1768"/>
                  </a:lnTo>
                  <a:lnTo>
                    <a:pt x="253" y="1794"/>
                  </a:lnTo>
                  <a:lnTo>
                    <a:pt x="253" y="1821"/>
                  </a:lnTo>
                  <a:lnTo>
                    <a:pt x="253" y="1847"/>
                  </a:lnTo>
                  <a:lnTo>
                    <a:pt x="253" y="1874"/>
                  </a:lnTo>
                  <a:lnTo>
                    <a:pt x="255" y="1928"/>
                  </a:lnTo>
                  <a:lnTo>
                    <a:pt x="257" y="1980"/>
                  </a:lnTo>
                  <a:lnTo>
                    <a:pt x="257" y="2006"/>
                  </a:lnTo>
                  <a:lnTo>
                    <a:pt x="257" y="2032"/>
                  </a:lnTo>
                  <a:lnTo>
                    <a:pt x="256" y="2057"/>
                  </a:lnTo>
                  <a:lnTo>
                    <a:pt x="254" y="2082"/>
                  </a:lnTo>
                  <a:lnTo>
                    <a:pt x="251" y="2108"/>
                  </a:lnTo>
                  <a:lnTo>
                    <a:pt x="247" y="2132"/>
                  </a:lnTo>
                  <a:lnTo>
                    <a:pt x="242" y="2156"/>
                  </a:lnTo>
                  <a:lnTo>
                    <a:pt x="235" y="2179"/>
                  </a:lnTo>
                  <a:lnTo>
                    <a:pt x="227" y="2202"/>
                  </a:lnTo>
                  <a:lnTo>
                    <a:pt x="217" y="2225"/>
                  </a:lnTo>
                  <a:lnTo>
                    <a:pt x="205" y="2246"/>
                  </a:lnTo>
                  <a:lnTo>
                    <a:pt x="191" y="2267"/>
                  </a:lnTo>
                  <a:lnTo>
                    <a:pt x="173" y="2288"/>
                  </a:lnTo>
                  <a:lnTo>
                    <a:pt x="154" y="2308"/>
                  </a:lnTo>
                  <a:lnTo>
                    <a:pt x="133" y="2327"/>
                  </a:lnTo>
                  <a:lnTo>
                    <a:pt x="109" y="2344"/>
                  </a:lnTo>
                  <a:lnTo>
                    <a:pt x="120" y="2349"/>
                  </a:lnTo>
                  <a:lnTo>
                    <a:pt x="131" y="2353"/>
                  </a:lnTo>
                  <a:lnTo>
                    <a:pt x="143" y="2357"/>
                  </a:lnTo>
                  <a:lnTo>
                    <a:pt x="154" y="2360"/>
                  </a:lnTo>
                  <a:lnTo>
                    <a:pt x="166" y="2362"/>
                  </a:lnTo>
                  <a:lnTo>
                    <a:pt x="178" y="2364"/>
                  </a:lnTo>
                  <a:lnTo>
                    <a:pt x="191" y="2365"/>
                  </a:lnTo>
                  <a:lnTo>
                    <a:pt x="203" y="2366"/>
                  </a:lnTo>
                  <a:lnTo>
                    <a:pt x="214" y="2366"/>
                  </a:lnTo>
                  <a:lnTo>
                    <a:pt x="226" y="2365"/>
                  </a:lnTo>
                  <a:lnTo>
                    <a:pt x="238" y="2364"/>
                  </a:lnTo>
                  <a:lnTo>
                    <a:pt x="250" y="2363"/>
                  </a:lnTo>
                  <a:lnTo>
                    <a:pt x="262" y="2361"/>
                  </a:lnTo>
                  <a:lnTo>
                    <a:pt x="274" y="2358"/>
                  </a:lnTo>
                  <a:lnTo>
                    <a:pt x="286" y="2355"/>
                  </a:lnTo>
                  <a:lnTo>
                    <a:pt x="298" y="2351"/>
                  </a:lnTo>
                  <a:lnTo>
                    <a:pt x="321" y="2343"/>
                  </a:lnTo>
                  <a:lnTo>
                    <a:pt x="344" y="2332"/>
                  </a:lnTo>
                  <a:lnTo>
                    <a:pt x="367" y="2320"/>
                  </a:lnTo>
                  <a:lnTo>
                    <a:pt x="389" y="2306"/>
                  </a:lnTo>
                  <a:lnTo>
                    <a:pt x="410" y="2290"/>
                  </a:lnTo>
                  <a:lnTo>
                    <a:pt x="431" y="2273"/>
                  </a:lnTo>
                  <a:lnTo>
                    <a:pt x="451" y="2254"/>
                  </a:lnTo>
                  <a:lnTo>
                    <a:pt x="470" y="2234"/>
                  </a:lnTo>
                  <a:lnTo>
                    <a:pt x="473" y="2235"/>
                  </a:lnTo>
                  <a:lnTo>
                    <a:pt x="477" y="2235"/>
                  </a:lnTo>
                  <a:lnTo>
                    <a:pt x="481" y="2235"/>
                  </a:lnTo>
                  <a:lnTo>
                    <a:pt x="484" y="2236"/>
                  </a:lnTo>
                  <a:lnTo>
                    <a:pt x="487" y="2237"/>
                  </a:lnTo>
                  <a:lnTo>
                    <a:pt x="489" y="2239"/>
                  </a:lnTo>
                  <a:lnTo>
                    <a:pt x="491" y="2242"/>
                  </a:lnTo>
                  <a:lnTo>
                    <a:pt x="492" y="2245"/>
                  </a:lnTo>
                  <a:lnTo>
                    <a:pt x="478" y="2279"/>
                  </a:lnTo>
                  <a:lnTo>
                    <a:pt x="465" y="2314"/>
                  </a:lnTo>
                  <a:lnTo>
                    <a:pt x="453" y="2349"/>
                  </a:lnTo>
                  <a:lnTo>
                    <a:pt x="442" y="2384"/>
                  </a:lnTo>
                  <a:lnTo>
                    <a:pt x="432" y="2420"/>
                  </a:lnTo>
                  <a:lnTo>
                    <a:pt x="424" y="2457"/>
                  </a:lnTo>
                  <a:lnTo>
                    <a:pt x="416" y="2493"/>
                  </a:lnTo>
                  <a:lnTo>
                    <a:pt x="409" y="2531"/>
                  </a:lnTo>
                  <a:lnTo>
                    <a:pt x="404" y="2568"/>
                  </a:lnTo>
                  <a:lnTo>
                    <a:pt x="399" y="2604"/>
                  </a:lnTo>
                  <a:lnTo>
                    <a:pt x="395" y="2641"/>
                  </a:lnTo>
                  <a:lnTo>
                    <a:pt x="393" y="2677"/>
                  </a:lnTo>
                  <a:lnTo>
                    <a:pt x="391" y="2713"/>
                  </a:lnTo>
                  <a:lnTo>
                    <a:pt x="391" y="2748"/>
                  </a:lnTo>
                  <a:lnTo>
                    <a:pt x="392" y="2782"/>
                  </a:lnTo>
                  <a:lnTo>
                    <a:pt x="393" y="2815"/>
                  </a:lnTo>
                  <a:lnTo>
                    <a:pt x="395" y="2827"/>
                  </a:lnTo>
                  <a:lnTo>
                    <a:pt x="395" y="2840"/>
                  </a:lnTo>
                  <a:lnTo>
                    <a:pt x="395" y="2852"/>
                  </a:lnTo>
                  <a:lnTo>
                    <a:pt x="394" y="2864"/>
                  </a:lnTo>
                  <a:lnTo>
                    <a:pt x="390" y="2889"/>
                  </a:lnTo>
                  <a:lnTo>
                    <a:pt x="384" y="2914"/>
                  </a:lnTo>
                  <a:lnTo>
                    <a:pt x="376" y="2939"/>
                  </a:lnTo>
                  <a:lnTo>
                    <a:pt x="367" y="2963"/>
                  </a:lnTo>
                  <a:lnTo>
                    <a:pt x="358" y="2988"/>
                  </a:lnTo>
                  <a:lnTo>
                    <a:pt x="350" y="3012"/>
                  </a:lnTo>
                  <a:lnTo>
                    <a:pt x="375" y="3008"/>
                  </a:lnTo>
                  <a:lnTo>
                    <a:pt x="399" y="3001"/>
                  </a:lnTo>
                  <a:lnTo>
                    <a:pt x="423" y="2994"/>
                  </a:lnTo>
                  <a:lnTo>
                    <a:pt x="447" y="2985"/>
                  </a:lnTo>
                  <a:lnTo>
                    <a:pt x="469" y="2975"/>
                  </a:lnTo>
                  <a:lnTo>
                    <a:pt x="491" y="2963"/>
                  </a:lnTo>
                  <a:lnTo>
                    <a:pt x="513" y="2951"/>
                  </a:lnTo>
                  <a:lnTo>
                    <a:pt x="534" y="2937"/>
                  </a:lnTo>
                  <a:lnTo>
                    <a:pt x="554" y="2922"/>
                  </a:lnTo>
                  <a:lnTo>
                    <a:pt x="574" y="2907"/>
                  </a:lnTo>
                  <a:lnTo>
                    <a:pt x="593" y="2889"/>
                  </a:lnTo>
                  <a:lnTo>
                    <a:pt x="611" y="2871"/>
                  </a:lnTo>
                  <a:lnTo>
                    <a:pt x="629" y="2853"/>
                  </a:lnTo>
                  <a:lnTo>
                    <a:pt x="646" y="2834"/>
                  </a:lnTo>
                  <a:lnTo>
                    <a:pt x="663" y="2814"/>
                  </a:lnTo>
                  <a:lnTo>
                    <a:pt x="679" y="2793"/>
                  </a:lnTo>
                  <a:lnTo>
                    <a:pt x="696" y="2772"/>
                  </a:lnTo>
                  <a:lnTo>
                    <a:pt x="711" y="2750"/>
                  </a:lnTo>
                  <a:lnTo>
                    <a:pt x="725" y="2728"/>
                  </a:lnTo>
                  <a:lnTo>
                    <a:pt x="739" y="2705"/>
                  </a:lnTo>
                  <a:lnTo>
                    <a:pt x="752" y="2681"/>
                  </a:lnTo>
                  <a:lnTo>
                    <a:pt x="765" y="2657"/>
                  </a:lnTo>
                  <a:lnTo>
                    <a:pt x="777" y="2633"/>
                  </a:lnTo>
                  <a:lnTo>
                    <a:pt x="789" y="2609"/>
                  </a:lnTo>
                  <a:lnTo>
                    <a:pt x="810" y="2559"/>
                  </a:lnTo>
                  <a:lnTo>
                    <a:pt x="830" y="2510"/>
                  </a:lnTo>
                  <a:lnTo>
                    <a:pt x="848" y="2459"/>
                  </a:lnTo>
                  <a:lnTo>
                    <a:pt x="863" y="2410"/>
                  </a:lnTo>
                  <a:lnTo>
                    <a:pt x="863" y="2413"/>
                  </a:lnTo>
                  <a:lnTo>
                    <a:pt x="863" y="2416"/>
                  </a:lnTo>
                  <a:lnTo>
                    <a:pt x="863" y="2419"/>
                  </a:lnTo>
                  <a:lnTo>
                    <a:pt x="864" y="2421"/>
                  </a:lnTo>
                  <a:lnTo>
                    <a:pt x="865" y="2423"/>
                  </a:lnTo>
                  <a:lnTo>
                    <a:pt x="867" y="2425"/>
                  </a:lnTo>
                  <a:lnTo>
                    <a:pt x="870" y="2428"/>
                  </a:lnTo>
                  <a:lnTo>
                    <a:pt x="874" y="2431"/>
                  </a:lnTo>
                  <a:lnTo>
                    <a:pt x="863" y="2471"/>
                  </a:lnTo>
                  <a:lnTo>
                    <a:pt x="851" y="2523"/>
                  </a:lnTo>
                  <a:lnTo>
                    <a:pt x="844" y="2551"/>
                  </a:lnTo>
                  <a:lnTo>
                    <a:pt x="838" y="2582"/>
                  </a:lnTo>
                  <a:lnTo>
                    <a:pt x="833" y="2614"/>
                  </a:lnTo>
                  <a:lnTo>
                    <a:pt x="829" y="2646"/>
                  </a:lnTo>
                  <a:lnTo>
                    <a:pt x="826" y="2680"/>
                  </a:lnTo>
                  <a:lnTo>
                    <a:pt x="825" y="2715"/>
                  </a:lnTo>
                  <a:lnTo>
                    <a:pt x="825" y="2732"/>
                  </a:lnTo>
                  <a:lnTo>
                    <a:pt x="826" y="2748"/>
                  </a:lnTo>
                  <a:lnTo>
                    <a:pt x="827" y="2765"/>
                  </a:lnTo>
                  <a:lnTo>
                    <a:pt x="829" y="2782"/>
                  </a:lnTo>
                  <a:lnTo>
                    <a:pt x="832" y="2798"/>
                  </a:lnTo>
                  <a:lnTo>
                    <a:pt x="835" y="2814"/>
                  </a:lnTo>
                  <a:lnTo>
                    <a:pt x="839" y="2830"/>
                  </a:lnTo>
                  <a:lnTo>
                    <a:pt x="844" y="2845"/>
                  </a:lnTo>
                  <a:lnTo>
                    <a:pt x="850" y="2860"/>
                  </a:lnTo>
                  <a:lnTo>
                    <a:pt x="857" y="2875"/>
                  </a:lnTo>
                  <a:lnTo>
                    <a:pt x="865" y="2889"/>
                  </a:lnTo>
                  <a:lnTo>
                    <a:pt x="874" y="2903"/>
                  </a:lnTo>
                  <a:lnTo>
                    <a:pt x="880" y="2908"/>
                  </a:lnTo>
                  <a:lnTo>
                    <a:pt x="885" y="2913"/>
                  </a:lnTo>
                  <a:lnTo>
                    <a:pt x="891" y="2919"/>
                  </a:lnTo>
                  <a:lnTo>
                    <a:pt x="897" y="2926"/>
                  </a:lnTo>
                  <a:lnTo>
                    <a:pt x="907" y="2939"/>
                  </a:lnTo>
                  <a:lnTo>
                    <a:pt x="919" y="2952"/>
                  </a:lnTo>
                  <a:lnTo>
                    <a:pt x="924" y="2958"/>
                  </a:lnTo>
                  <a:lnTo>
                    <a:pt x="930" y="2963"/>
                  </a:lnTo>
                  <a:lnTo>
                    <a:pt x="936" y="2968"/>
                  </a:lnTo>
                  <a:lnTo>
                    <a:pt x="943" y="2971"/>
                  </a:lnTo>
                  <a:lnTo>
                    <a:pt x="949" y="2973"/>
                  </a:lnTo>
                  <a:lnTo>
                    <a:pt x="956" y="2973"/>
                  </a:lnTo>
                  <a:lnTo>
                    <a:pt x="964" y="2972"/>
                  </a:lnTo>
                  <a:lnTo>
                    <a:pt x="972" y="2969"/>
                  </a:lnTo>
                  <a:lnTo>
                    <a:pt x="993" y="2906"/>
                  </a:lnTo>
                  <a:lnTo>
                    <a:pt x="1017" y="2841"/>
                  </a:lnTo>
                  <a:lnTo>
                    <a:pt x="1030" y="2809"/>
                  </a:lnTo>
                  <a:lnTo>
                    <a:pt x="1044" y="2776"/>
                  </a:lnTo>
                  <a:lnTo>
                    <a:pt x="1059" y="2744"/>
                  </a:lnTo>
                  <a:lnTo>
                    <a:pt x="1075" y="2713"/>
                  </a:lnTo>
                  <a:lnTo>
                    <a:pt x="1092" y="2681"/>
                  </a:lnTo>
                  <a:lnTo>
                    <a:pt x="1110" y="2651"/>
                  </a:lnTo>
                  <a:lnTo>
                    <a:pt x="1129" y="2622"/>
                  </a:lnTo>
                  <a:lnTo>
                    <a:pt x="1150" y="2594"/>
                  </a:lnTo>
                  <a:lnTo>
                    <a:pt x="1171" y="2568"/>
                  </a:lnTo>
                  <a:lnTo>
                    <a:pt x="1195" y="2543"/>
                  </a:lnTo>
                  <a:lnTo>
                    <a:pt x="1207" y="2531"/>
                  </a:lnTo>
                  <a:lnTo>
                    <a:pt x="1219" y="2520"/>
                  </a:lnTo>
                  <a:lnTo>
                    <a:pt x="1232" y="2509"/>
                  </a:lnTo>
                  <a:lnTo>
                    <a:pt x="1245" y="2497"/>
                  </a:lnTo>
                  <a:lnTo>
                    <a:pt x="1270" y="2501"/>
                  </a:lnTo>
                  <a:lnTo>
                    <a:pt x="1294" y="2505"/>
                  </a:lnTo>
                  <a:lnTo>
                    <a:pt x="1319" y="2510"/>
                  </a:lnTo>
                  <a:lnTo>
                    <a:pt x="1343" y="2515"/>
                  </a:lnTo>
                  <a:lnTo>
                    <a:pt x="1368" y="2522"/>
                  </a:lnTo>
                  <a:lnTo>
                    <a:pt x="1392" y="2530"/>
                  </a:lnTo>
                  <a:lnTo>
                    <a:pt x="1417" y="2538"/>
                  </a:lnTo>
                  <a:lnTo>
                    <a:pt x="1441" y="2547"/>
                  </a:lnTo>
                  <a:lnTo>
                    <a:pt x="1490" y="2566"/>
                  </a:lnTo>
                  <a:lnTo>
                    <a:pt x="1539" y="2587"/>
                  </a:lnTo>
                  <a:lnTo>
                    <a:pt x="1589" y="2608"/>
                  </a:lnTo>
                  <a:lnTo>
                    <a:pt x="1638" y="2629"/>
                  </a:lnTo>
                  <a:lnTo>
                    <a:pt x="1644" y="2611"/>
                  </a:lnTo>
                  <a:lnTo>
                    <a:pt x="1649" y="2593"/>
                  </a:lnTo>
                  <a:lnTo>
                    <a:pt x="1653" y="2575"/>
                  </a:lnTo>
                  <a:lnTo>
                    <a:pt x="1657" y="2557"/>
                  </a:lnTo>
                  <a:lnTo>
                    <a:pt x="1659" y="2538"/>
                  </a:lnTo>
                  <a:lnTo>
                    <a:pt x="1660" y="2519"/>
                  </a:lnTo>
                  <a:lnTo>
                    <a:pt x="1660" y="2500"/>
                  </a:lnTo>
                  <a:lnTo>
                    <a:pt x="1660" y="2480"/>
                  </a:lnTo>
                  <a:lnTo>
                    <a:pt x="1658" y="2461"/>
                  </a:lnTo>
                  <a:lnTo>
                    <a:pt x="1656" y="2442"/>
                  </a:lnTo>
                  <a:lnTo>
                    <a:pt x="1653" y="2424"/>
                  </a:lnTo>
                  <a:lnTo>
                    <a:pt x="1650" y="2405"/>
                  </a:lnTo>
                  <a:lnTo>
                    <a:pt x="1643" y="2369"/>
                  </a:lnTo>
                  <a:lnTo>
                    <a:pt x="1633" y="2335"/>
                  </a:lnTo>
                  <a:lnTo>
                    <a:pt x="1623" y="2303"/>
                  </a:lnTo>
                  <a:lnTo>
                    <a:pt x="1613" y="2273"/>
                  </a:lnTo>
                  <a:lnTo>
                    <a:pt x="1602" y="2246"/>
                  </a:lnTo>
                  <a:lnTo>
                    <a:pt x="1593" y="2224"/>
                  </a:lnTo>
                  <a:lnTo>
                    <a:pt x="1578" y="2192"/>
                  </a:lnTo>
                  <a:lnTo>
                    <a:pt x="1572" y="2180"/>
                  </a:lnTo>
                  <a:lnTo>
                    <a:pt x="1576" y="2183"/>
                  </a:lnTo>
                  <a:lnTo>
                    <a:pt x="1578" y="2185"/>
                  </a:lnTo>
                  <a:lnTo>
                    <a:pt x="1580" y="2185"/>
                  </a:lnTo>
                  <a:lnTo>
                    <a:pt x="1582" y="2184"/>
                  </a:lnTo>
                  <a:lnTo>
                    <a:pt x="1583" y="2183"/>
                  </a:lnTo>
                  <a:lnTo>
                    <a:pt x="1583" y="2181"/>
                  </a:lnTo>
                  <a:lnTo>
                    <a:pt x="1583" y="2180"/>
                  </a:lnTo>
                  <a:lnTo>
                    <a:pt x="1583" y="2180"/>
                  </a:lnTo>
                  <a:lnTo>
                    <a:pt x="1588" y="2185"/>
                  </a:lnTo>
                  <a:lnTo>
                    <a:pt x="1601" y="2199"/>
                  </a:lnTo>
                  <a:lnTo>
                    <a:pt x="1620" y="2220"/>
                  </a:lnTo>
                  <a:lnTo>
                    <a:pt x="1644" y="2245"/>
                  </a:lnTo>
                  <a:lnTo>
                    <a:pt x="1671" y="2273"/>
                  </a:lnTo>
                  <a:lnTo>
                    <a:pt x="1699" y="2301"/>
                  </a:lnTo>
                  <a:lnTo>
                    <a:pt x="1725" y="2325"/>
                  </a:lnTo>
                  <a:lnTo>
                    <a:pt x="1748" y="2344"/>
                  </a:lnTo>
                  <a:lnTo>
                    <a:pt x="1761" y="2353"/>
                  </a:lnTo>
                  <a:lnTo>
                    <a:pt x="1778" y="2360"/>
                  </a:lnTo>
                  <a:lnTo>
                    <a:pt x="1797" y="2368"/>
                  </a:lnTo>
                  <a:lnTo>
                    <a:pt x="1818" y="2375"/>
                  </a:lnTo>
                  <a:lnTo>
                    <a:pt x="1840" y="2382"/>
                  </a:lnTo>
                  <a:lnTo>
                    <a:pt x="1865" y="2388"/>
                  </a:lnTo>
                  <a:lnTo>
                    <a:pt x="1890" y="2393"/>
                  </a:lnTo>
                  <a:lnTo>
                    <a:pt x="1917" y="2396"/>
                  </a:lnTo>
                  <a:lnTo>
                    <a:pt x="1943" y="2399"/>
                  </a:lnTo>
                  <a:lnTo>
                    <a:pt x="1970" y="2400"/>
                  </a:lnTo>
                  <a:lnTo>
                    <a:pt x="1997" y="2399"/>
                  </a:lnTo>
                  <a:lnTo>
                    <a:pt x="2023" y="2396"/>
                  </a:lnTo>
                  <a:lnTo>
                    <a:pt x="2036" y="2395"/>
                  </a:lnTo>
                  <a:lnTo>
                    <a:pt x="2049" y="2392"/>
                  </a:lnTo>
                  <a:lnTo>
                    <a:pt x="2061" y="2389"/>
                  </a:lnTo>
                  <a:lnTo>
                    <a:pt x="2074" y="2386"/>
                  </a:lnTo>
                  <a:lnTo>
                    <a:pt x="2085" y="2382"/>
                  </a:lnTo>
                  <a:lnTo>
                    <a:pt x="2097" y="2377"/>
                  </a:lnTo>
                  <a:lnTo>
                    <a:pt x="2108" y="2372"/>
                  </a:lnTo>
                  <a:lnTo>
                    <a:pt x="2118" y="2366"/>
                  </a:lnTo>
                  <a:lnTo>
                    <a:pt x="2132" y="2353"/>
                  </a:lnTo>
                  <a:lnTo>
                    <a:pt x="2147" y="2340"/>
                  </a:lnTo>
                  <a:lnTo>
                    <a:pt x="2164" y="2325"/>
                  </a:lnTo>
                  <a:lnTo>
                    <a:pt x="2181" y="2310"/>
                  </a:lnTo>
                  <a:lnTo>
                    <a:pt x="2197" y="2294"/>
                  </a:lnTo>
                  <a:lnTo>
                    <a:pt x="2211" y="2278"/>
                  </a:lnTo>
                  <a:lnTo>
                    <a:pt x="2217" y="2270"/>
                  </a:lnTo>
                  <a:lnTo>
                    <a:pt x="2222" y="2262"/>
                  </a:lnTo>
                  <a:lnTo>
                    <a:pt x="2226" y="2254"/>
                  </a:lnTo>
                  <a:lnTo>
                    <a:pt x="2228" y="2245"/>
                  </a:lnTo>
                  <a:lnTo>
                    <a:pt x="2197" y="2246"/>
                  </a:lnTo>
                  <a:lnTo>
                    <a:pt x="2166" y="2245"/>
                  </a:lnTo>
                  <a:lnTo>
                    <a:pt x="2137" y="2240"/>
                  </a:lnTo>
                  <a:lnTo>
                    <a:pt x="2111" y="2234"/>
                  </a:lnTo>
                  <a:lnTo>
                    <a:pt x="2086" y="2225"/>
                  </a:lnTo>
                  <a:lnTo>
                    <a:pt x="2062" y="2214"/>
                  </a:lnTo>
                  <a:lnTo>
                    <a:pt x="2040" y="2201"/>
                  </a:lnTo>
                  <a:lnTo>
                    <a:pt x="2020" y="2187"/>
                  </a:lnTo>
                  <a:lnTo>
                    <a:pt x="2000" y="2171"/>
                  </a:lnTo>
                  <a:lnTo>
                    <a:pt x="1982" y="2153"/>
                  </a:lnTo>
                  <a:lnTo>
                    <a:pt x="1964" y="2134"/>
                  </a:lnTo>
                  <a:lnTo>
                    <a:pt x="1948" y="2113"/>
                  </a:lnTo>
                  <a:lnTo>
                    <a:pt x="1932" y="2091"/>
                  </a:lnTo>
                  <a:lnTo>
                    <a:pt x="1918" y="2068"/>
                  </a:lnTo>
                  <a:lnTo>
                    <a:pt x="1904" y="2044"/>
                  </a:lnTo>
                  <a:lnTo>
                    <a:pt x="1891" y="2020"/>
                  </a:lnTo>
                  <a:lnTo>
                    <a:pt x="1878" y="1995"/>
                  </a:lnTo>
                  <a:lnTo>
                    <a:pt x="1866" y="1969"/>
                  </a:lnTo>
                  <a:lnTo>
                    <a:pt x="1854" y="1943"/>
                  </a:lnTo>
                  <a:lnTo>
                    <a:pt x="1842" y="1916"/>
                  </a:lnTo>
                  <a:lnTo>
                    <a:pt x="1819" y="1862"/>
                  </a:lnTo>
                  <a:lnTo>
                    <a:pt x="1796" y="1810"/>
                  </a:lnTo>
                  <a:lnTo>
                    <a:pt x="1773" y="1758"/>
                  </a:lnTo>
                  <a:lnTo>
                    <a:pt x="1749" y="1709"/>
                  </a:lnTo>
                  <a:lnTo>
                    <a:pt x="1736" y="1685"/>
                  </a:lnTo>
                  <a:lnTo>
                    <a:pt x="1722" y="1662"/>
                  </a:lnTo>
                  <a:lnTo>
                    <a:pt x="1708" y="1641"/>
                  </a:lnTo>
                  <a:lnTo>
                    <a:pt x="1693" y="1621"/>
                  </a:lnTo>
                  <a:lnTo>
                    <a:pt x="1704" y="1610"/>
                  </a:lnTo>
                  <a:lnTo>
                    <a:pt x="1720" y="1619"/>
                  </a:lnTo>
                  <a:lnTo>
                    <a:pt x="1735" y="1630"/>
                  </a:lnTo>
                  <a:lnTo>
                    <a:pt x="1749" y="1642"/>
                  </a:lnTo>
                  <a:lnTo>
                    <a:pt x="1763" y="1655"/>
                  </a:lnTo>
                  <a:lnTo>
                    <a:pt x="1788" y="1683"/>
                  </a:lnTo>
                  <a:lnTo>
                    <a:pt x="1813" y="1715"/>
                  </a:lnTo>
                  <a:lnTo>
                    <a:pt x="1825" y="1730"/>
                  </a:lnTo>
                  <a:lnTo>
                    <a:pt x="1838" y="1745"/>
                  </a:lnTo>
                  <a:lnTo>
                    <a:pt x="1850" y="1760"/>
                  </a:lnTo>
                  <a:lnTo>
                    <a:pt x="1864" y="1774"/>
                  </a:lnTo>
                  <a:lnTo>
                    <a:pt x="1877" y="1787"/>
                  </a:lnTo>
                  <a:lnTo>
                    <a:pt x="1891" y="1799"/>
                  </a:lnTo>
                  <a:lnTo>
                    <a:pt x="1906" y="1809"/>
                  </a:lnTo>
                  <a:lnTo>
                    <a:pt x="1922" y="1818"/>
                  </a:lnTo>
                  <a:lnTo>
                    <a:pt x="2403" y="1917"/>
                  </a:lnTo>
                  <a:lnTo>
                    <a:pt x="2446" y="1873"/>
                  </a:lnTo>
                  <a:lnTo>
                    <a:pt x="2451" y="1840"/>
                  </a:lnTo>
                  <a:lnTo>
                    <a:pt x="2457" y="1806"/>
                  </a:lnTo>
                  <a:lnTo>
                    <a:pt x="2464" y="1771"/>
                  </a:lnTo>
                  <a:lnTo>
                    <a:pt x="2469" y="1737"/>
                  </a:lnTo>
                  <a:lnTo>
                    <a:pt x="2472" y="1719"/>
                  </a:lnTo>
                  <a:lnTo>
                    <a:pt x="2473" y="1702"/>
                  </a:lnTo>
                  <a:lnTo>
                    <a:pt x="2475" y="1684"/>
                  </a:lnTo>
                  <a:lnTo>
                    <a:pt x="2475" y="1667"/>
                  </a:lnTo>
                  <a:lnTo>
                    <a:pt x="2475" y="1650"/>
                  </a:lnTo>
                  <a:lnTo>
                    <a:pt x="2474" y="1633"/>
                  </a:lnTo>
                  <a:lnTo>
                    <a:pt x="2472" y="1616"/>
                  </a:lnTo>
                  <a:lnTo>
                    <a:pt x="2468" y="1599"/>
                  </a:lnTo>
                  <a:lnTo>
                    <a:pt x="2463" y="1597"/>
                  </a:lnTo>
                  <a:lnTo>
                    <a:pt x="2458" y="1595"/>
                  </a:lnTo>
                  <a:lnTo>
                    <a:pt x="2453" y="1593"/>
                  </a:lnTo>
                  <a:lnTo>
                    <a:pt x="2449" y="1592"/>
                  </a:lnTo>
                  <a:lnTo>
                    <a:pt x="2440" y="1592"/>
                  </a:lnTo>
                  <a:lnTo>
                    <a:pt x="2432" y="1594"/>
                  </a:lnTo>
                  <a:lnTo>
                    <a:pt x="2425" y="1598"/>
                  </a:lnTo>
                  <a:lnTo>
                    <a:pt x="2417" y="1602"/>
                  </a:lnTo>
                  <a:lnTo>
                    <a:pt x="2411" y="1608"/>
                  </a:lnTo>
                  <a:lnTo>
                    <a:pt x="2404" y="1614"/>
                  </a:lnTo>
                  <a:lnTo>
                    <a:pt x="2391" y="1628"/>
                  </a:lnTo>
                  <a:lnTo>
                    <a:pt x="2377" y="1641"/>
                  </a:lnTo>
                  <a:lnTo>
                    <a:pt x="2370" y="1646"/>
                  </a:lnTo>
                  <a:lnTo>
                    <a:pt x="2363" y="1650"/>
                  </a:lnTo>
                  <a:lnTo>
                    <a:pt x="2356" y="1653"/>
                  </a:lnTo>
                  <a:lnTo>
                    <a:pt x="2348" y="1654"/>
                  </a:lnTo>
                  <a:lnTo>
                    <a:pt x="2305" y="1643"/>
                  </a:lnTo>
                  <a:lnTo>
                    <a:pt x="2265" y="1632"/>
                  </a:lnTo>
                  <a:lnTo>
                    <a:pt x="2226" y="1623"/>
                  </a:lnTo>
                  <a:lnTo>
                    <a:pt x="2188" y="1613"/>
                  </a:lnTo>
                  <a:lnTo>
                    <a:pt x="2149" y="1602"/>
                  </a:lnTo>
                  <a:lnTo>
                    <a:pt x="2109" y="1589"/>
                  </a:lnTo>
                  <a:lnTo>
                    <a:pt x="2067" y="1574"/>
                  </a:lnTo>
                  <a:lnTo>
                    <a:pt x="2020" y="1556"/>
                  </a:lnTo>
                  <a:lnTo>
                    <a:pt x="1802" y="1118"/>
                  </a:lnTo>
                  <a:lnTo>
                    <a:pt x="1802" y="1073"/>
                  </a:lnTo>
                  <a:lnTo>
                    <a:pt x="2097" y="909"/>
                  </a:lnTo>
                  <a:lnTo>
                    <a:pt x="2106" y="912"/>
                  </a:lnTo>
                  <a:lnTo>
                    <a:pt x="2115" y="916"/>
                  </a:lnTo>
                  <a:lnTo>
                    <a:pt x="2122" y="920"/>
                  </a:lnTo>
                  <a:lnTo>
                    <a:pt x="2129" y="925"/>
                  </a:lnTo>
                  <a:lnTo>
                    <a:pt x="2134" y="931"/>
                  </a:lnTo>
                  <a:lnTo>
                    <a:pt x="2139" y="937"/>
                  </a:lnTo>
                  <a:lnTo>
                    <a:pt x="2144" y="944"/>
                  </a:lnTo>
                  <a:lnTo>
                    <a:pt x="2148" y="950"/>
                  </a:lnTo>
                  <a:lnTo>
                    <a:pt x="2156" y="965"/>
                  </a:lnTo>
                  <a:lnTo>
                    <a:pt x="2164" y="980"/>
                  </a:lnTo>
                  <a:lnTo>
                    <a:pt x="2168" y="988"/>
                  </a:lnTo>
                  <a:lnTo>
                    <a:pt x="2173" y="995"/>
                  </a:lnTo>
                  <a:lnTo>
                    <a:pt x="2178" y="1001"/>
                  </a:lnTo>
                  <a:lnTo>
                    <a:pt x="2184" y="1008"/>
                  </a:lnTo>
                  <a:lnTo>
                    <a:pt x="2191" y="1005"/>
                  </a:lnTo>
                  <a:lnTo>
                    <a:pt x="2198" y="1003"/>
                  </a:lnTo>
                  <a:lnTo>
                    <a:pt x="2203" y="1000"/>
                  </a:lnTo>
                  <a:lnTo>
                    <a:pt x="2208" y="996"/>
                  </a:lnTo>
                  <a:lnTo>
                    <a:pt x="2213" y="992"/>
                  </a:lnTo>
                  <a:lnTo>
                    <a:pt x="2217" y="987"/>
                  </a:lnTo>
                  <a:lnTo>
                    <a:pt x="2221" y="983"/>
                  </a:lnTo>
                  <a:lnTo>
                    <a:pt x="2224" y="977"/>
                  </a:lnTo>
                  <a:lnTo>
                    <a:pt x="2230" y="966"/>
                  </a:lnTo>
                  <a:lnTo>
                    <a:pt x="2234" y="954"/>
                  </a:lnTo>
                  <a:lnTo>
                    <a:pt x="2238" y="941"/>
                  </a:lnTo>
                  <a:lnTo>
                    <a:pt x="2241" y="927"/>
                  </a:lnTo>
                  <a:lnTo>
                    <a:pt x="2245" y="899"/>
                  </a:lnTo>
                  <a:lnTo>
                    <a:pt x="2251" y="870"/>
                  </a:lnTo>
                  <a:lnTo>
                    <a:pt x="2254" y="857"/>
                  </a:lnTo>
                  <a:lnTo>
                    <a:pt x="2259" y="844"/>
                  </a:lnTo>
                  <a:lnTo>
                    <a:pt x="2265" y="832"/>
                  </a:lnTo>
                  <a:lnTo>
                    <a:pt x="2272" y="821"/>
                  </a:lnTo>
                  <a:lnTo>
                    <a:pt x="2280" y="822"/>
                  </a:lnTo>
                  <a:lnTo>
                    <a:pt x="2286" y="824"/>
                  </a:lnTo>
                  <a:lnTo>
                    <a:pt x="2292" y="827"/>
                  </a:lnTo>
                  <a:lnTo>
                    <a:pt x="2298" y="832"/>
                  </a:lnTo>
                  <a:lnTo>
                    <a:pt x="2302" y="838"/>
                  </a:lnTo>
                  <a:lnTo>
                    <a:pt x="2307" y="844"/>
                  </a:lnTo>
                  <a:lnTo>
                    <a:pt x="2310" y="851"/>
                  </a:lnTo>
                  <a:lnTo>
                    <a:pt x="2314" y="858"/>
                  </a:lnTo>
                  <a:lnTo>
                    <a:pt x="2321" y="874"/>
                  </a:lnTo>
                  <a:lnTo>
                    <a:pt x="2329" y="891"/>
                  </a:lnTo>
                  <a:lnTo>
                    <a:pt x="2333" y="899"/>
                  </a:lnTo>
                  <a:lnTo>
                    <a:pt x="2337" y="907"/>
                  </a:lnTo>
                  <a:lnTo>
                    <a:pt x="2342" y="914"/>
                  </a:lnTo>
                  <a:lnTo>
                    <a:pt x="2348" y="920"/>
                  </a:lnTo>
                  <a:lnTo>
                    <a:pt x="2355" y="920"/>
                  </a:lnTo>
                  <a:lnTo>
                    <a:pt x="2361" y="919"/>
                  </a:lnTo>
                  <a:lnTo>
                    <a:pt x="2367" y="918"/>
                  </a:lnTo>
                  <a:lnTo>
                    <a:pt x="2372" y="915"/>
                  </a:lnTo>
                  <a:lnTo>
                    <a:pt x="2377" y="913"/>
                  </a:lnTo>
                  <a:lnTo>
                    <a:pt x="2382" y="909"/>
                  </a:lnTo>
                  <a:lnTo>
                    <a:pt x="2386" y="905"/>
                  </a:lnTo>
                  <a:lnTo>
                    <a:pt x="2389" y="901"/>
                  </a:lnTo>
                  <a:lnTo>
                    <a:pt x="2396" y="891"/>
                  </a:lnTo>
                  <a:lnTo>
                    <a:pt x="2401" y="879"/>
                  </a:lnTo>
                  <a:lnTo>
                    <a:pt x="2405" y="866"/>
                  </a:lnTo>
                  <a:lnTo>
                    <a:pt x="2408" y="853"/>
                  </a:lnTo>
                  <a:lnTo>
                    <a:pt x="2414" y="825"/>
                  </a:lnTo>
                  <a:lnTo>
                    <a:pt x="2419" y="796"/>
                  </a:lnTo>
                  <a:lnTo>
                    <a:pt x="2422" y="782"/>
                  </a:lnTo>
                  <a:lnTo>
                    <a:pt x="2425" y="769"/>
                  </a:lnTo>
                  <a:lnTo>
                    <a:pt x="2430" y="756"/>
                  </a:lnTo>
                  <a:lnTo>
                    <a:pt x="2436" y="745"/>
                  </a:lnTo>
                  <a:lnTo>
                    <a:pt x="2440" y="739"/>
                  </a:lnTo>
                  <a:lnTo>
                    <a:pt x="2444" y="734"/>
                  </a:lnTo>
                  <a:lnTo>
                    <a:pt x="2449" y="729"/>
                  </a:lnTo>
                  <a:lnTo>
                    <a:pt x="2455" y="724"/>
                  </a:lnTo>
                  <a:lnTo>
                    <a:pt x="2466" y="716"/>
                  </a:lnTo>
                  <a:lnTo>
                    <a:pt x="2479" y="709"/>
                  </a:lnTo>
                  <a:lnTo>
                    <a:pt x="2505" y="697"/>
                  </a:lnTo>
                  <a:lnTo>
                    <a:pt x="2531" y="684"/>
                  </a:lnTo>
                  <a:lnTo>
                    <a:pt x="2542" y="678"/>
                  </a:lnTo>
                  <a:lnTo>
                    <a:pt x="2553" y="671"/>
                  </a:lnTo>
                  <a:lnTo>
                    <a:pt x="2558" y="667"/>
                  </a:lnTo>
                  <a:lnTo>
                    <a:pt x="2562" y="662"/>
                  </a:lnTo>
                  <a:lnTo>
                    <a:pt x="2566" y="658"/>
                  </a:lnTo>
                  <a:lnTo>
                    <a:pt x="2570" y="652"/>
                  </a:lnTo>
                  <a:lnTo>
                    <a:pt x="2573" y="647"/>
                  </a:lnTo>
                  <a:lnTo>
                    <a:pt x="2576" y="641"/>
                  </a:lnTo>
                  <a:lnTo>
                    <a:pt x="2577" y="634"/>
                  </a:lnTo>
                  <a:lnTo>
                    <a:pt x="2579" y="627"/>
                  </a:lnTo>
                  <a:lnTo>
                    <a:pt x="2579" y="619"/>
                  </a:lnTo>
                  <a:lnTo>
                    <a:pt x="2579" y="611"/>
                  </a:lnTo>
                  <a:lnTo>
                    <a:pt x="2579" y="602"/>
                  </a:lnTo>
                  <a:lnTo>
                    <a:pt x="2577" y="592"/>
                  </a:lnTo>
                  <a:close/>
                  <a:moveTo>
                    <a:pt x="7066" y="1753"/>
                  </a:moveTo>
                  <a:lnTo>
                    <a:pt x="7071" y="1766"/>
                  </a:lnTo>
                  <a:lnTo>
                    <a:pt x="7077" y="1780"/>
                  </a:lnTo>
                  <a:lnTo>
                    <a:pt x="7081" y="1794"/>
                  </a:lnTo>
                  <a:lnTo>
                    <a:pt x="7085" y="1808"/>
                  </a:lnTo>
                  <a:lnTo>
                    <a:pt x="7089" y="1822"/>
                  </a:lnTo>
                  <a:lnTo>
                    <a:pt x="7091" y="1837"/>
                  </a:lnTo>
                  <a:lnTo>
                    <a:pt x="7094" y="1851"/>
                  </a:lnTo>
                  <a:lnTo>
                    <a:pt x="7095" y="1866"/>
                  </a:lnTo>
                  <a:lnTo>
                    <a:pt x="7097" y="1896"/>
                  </a:lnTo>
                  <a:lnTo>
                    <a:pt x="7097" y="1925"/>
                  </a:lnTo>
                  <a:lnTo>
                    <a:pt x="7095" y="1955"/>
                  </a:lnTo>
                  <a:lnTo>
                    <a:pt x="7092" y="1984"/>
                  </a:lnTo>
                  <a:lnTo>
                    <a:pt x="7086" y="2013"/>
                  </a:lnTo>
                  <a:lnTo>
                    <a:pt x="7079" y="2042"/>
                  </a:lnTo>
                  <a:lnTo>
                    <a:pt x="7071" y="2069"/>
                  </a:lnTo>
                  <a:lnTo>
                    <a:pt x="7061" y="2097"/>
                  </a:lnTo>
                  <a:lnTo>
                    <a:pt x="7050" y="2122"/>
                  </a:lnTo>
                  <a:lnTo>
                    <a:pt x="7038" y="2147"/>
                  </a:lnTo>
                  <a:lnTo>
                    <a:pt x="7025" y="2170"/>
                  </a:lnTo>
                  <a:lnTo>
                    <a:pt x="7011" y="2191"/>
                  </a:lnTo>
                  <a:lnTo>
                    <a:pt x="7003" y="2203"/>
                  </a:lnTo>
                  <a:lnTo>
                    <a:pt x="6994" y="2214"/>
                  </a:lnTo>
                  <a:lnTo>
                    <a:pt x="6985" y="2225"/>
                  </a:lnTo>
                  <a:lnTo>
                    <a:pt x="6975" y="2235"/>
                  </a:lnTo>
                  <a:lnTo>
                    <a:pt x="6965" y="2245"/>
                  </a:lnTo>
                  <a:lnTo>
                    <a:pt x="6955" y="2255"/>
                  </a:lnTo>
                  <a:lnTo>
                    <a:pt x="6944" y="2263"/>
                  </a:lnTo>
                  <a:lnTo>
                    <a:pt x="6933" y="2271"/>
                  </a:lnTo>
                  <a:lnTo>
                    <a:pt x="6921" y="2279"/>
                  </a:lnTo>
                  <a:lnTo>
                    <a:pt x="6910" y="2286"/>
                  </a:lnTo>
                  <a:lnTo>
                    <a:pt x="6898" y="2293"/>
                  </a:lnTo>
                  <a:lnTo>
                    <a:pt x="6886" y="2300"/>
                  </a:lnTo>
                  <a:lnTo>
                    <a:pt x="6873" y="2305"/>
                  </a:lnTo>
                  <a:lnTo>
                    <a:pt x="6861" y="2310"/>
                  </a:lnTo>
                  <a:lnTo>
                    <a:pt x="6848" y="2315"/>
                  </a:lnTo>
                  <a:lnTo>
                    <a:pt x="6835" y="2319"/>
                  </a:lnTo>
                  <a:lnTo>
                    <a:pt x="6809" y="2325"/>
                  </a:lnTo>
                  <a:lnTo>
                    <a:pt x="6782" y="2330"/>
                  </a:lnTo>
                  <a:lnTo>
                    <a:pt x="6755" y="2333"/>
                  </a:lnTo>
                  <a:lnTo>
                    <a:pt x="6728" y="2335"/>
                  </a:lnTo>
                  <a:lnTo>
                    <a:pt x="6700" y="2334"/>
                  </a:lnTo>
                  <a:lnTo>
                    <a:pt x="6672" y="2332"/>
                  </a:lnTo>
                  <a:lnTo>
                    <a:pt x="6645" y="2328"/>
                  </a:lnTo>
                  <a:lnTo>
                    <a:pt x="6618" y="2323"/>
                  </a:lnTo>
                  <a:lnTo>
                    <a:pt x="6602" y="2318"/>
                  </a:lnTo>
                  <a:lnTo>
                    <a:pt x="6586" y="2313"/>
                  </a:lnTo>
                  <a:lnTo>
                    <a:pt x="6570" y="2307"/>
                  </a:lnTo>
                  <a:lnTo>
                    <a:pt x="6554" y="2301"/>
                  </a:lnTo>
                  <a:lnTo>
                    <a:pt x="6539" y="2293"/>
                  </a:lnTo>
                  <a:lnTo>
                    <a:pt x="6524" y="2285"/>
                  </a:lnTo>
                  <a:lnTo>
                    <a:pt x="6509" y="2276"/>
                  </a:lnTo>
                  <a:lnTo>
                    <a:pt x="6495" y="2267"/>
                  </a:lnTo>
                  <a:lnTo>
                    <a:pt x="6481" y="2258"/>
                  </a:lnTo>
                  <a:lnTo>
                    <a:pt x="6467" y="2248"/>
                  </a:lnTo>
                  <a:lnTo>
                    <a:pt x="6453" y="2238"/>
                  </a:lnTo>
                  <a:lnTo>
                    <a:pt x="6440" y="2227"/>
                  </a:lnTo>
                  <a:lnTo>
                    <a:pt x="6414" y="2204"/>
                  </a:lnTo>
                  <a:lnTo>
                    <a:pt x="6389" y="2180"/>
                  </a:lnTo>
                  <a:lnTo>
                    <a:pt x="6370" y="2209"/>
                  </a:lnTo>
                  <a:lnTo>
                    <a:pt x="6350" y="2238"/>
                  </a:lnTo>
                  <a:lnTo>
                    <a:pt x="6330" y="2268"/>
                  </a:lnTo>
                  <a:lnTo>
                    <a:pt x="6309" y="2298"/>
                  </a:lnTo>
                  <a:lnTo>
                    <a:pt x="6287" y="2327"/>
                  </a:lnTo>
                  <a:lnTo>
                    <a:pt x="6265" y="2357"/>
                  </a:lnTo>
                  <a:lnTo>
                    <a:pt x="6242" y="2386"/>
                  </a:lnTo>
                  <a:lnTo>
                    <a:pt x="6218" y="2414"/>
                  </a:lnTo>
                  <a:lnTo>
                    <a:pt x="6193" y="2442"/>
                  </a:lnTo>
                  <a:lnTo>
                    <a:pt x="6168" y="2469"/>
                  </a:lnTo>
                  <a:lnTo>
                    <a:pt x="6142" y="2495"/>
                  </a:lnTo>
                  <a:lnTo>
                    <a:pt x="6116" y="2521"/>
                  </a:lnTo>
                  <a:lnTo>
                    <a:pt x="6090" y="2544"/>
                  </a:lnTo>
                  <a:lnTo>
                    <a:pt x="6062" y="2567"/>
                  </a:lnTo>
                  <a:lnTo>
                    <a:pt x="6035" y="2588"/>
                  </a:lnTo>
                  <a:lnTo>
                    <a:pt x="6006" y="2607"/>
                  </a:lnTo>
                  <a:lnTo>
                    <a:pt x="5964" y="2635"/>
                  </a:lnTo>
                  <a:lnTo>
                    <a:pt x="5921" y="2663"/>
                  </a:lnTo>
                  <a:lnTo>
                    <a:pt x="5899" y="2676"/>
                  </a:lnTo>
                  <a:lnTo>
                    <a:pt x="5876" y="2689"/>
                  </a:lnTo>
                  <a:lnTo>
                    <a:pt x="5853" y="2702"/>
                  </a:lnTo>
                  <a:lnTo>
                    <a:pt x="5831" y="2713"/>
                  </a:lnTo>
                  <a:lnTo>
                    <a:pt x="5808" y="2723"/>
                  </a:lnTo>
                  <a:lnTo>
                    <a:pt x="5784" y="2733"/>
                  </a:lnTo>
                  <a:lnTo>
                    <a:pt x="5761" y="2741"/>
                  </a:lnTo>
                  <a:lnTo>
                    <a:pt x="5738" y="2747"/>
                  </a:lnTo>
                  <a:lnTo>
                    <a:pt x="5715" y="2753"/>
                  </a:lnTo>
                  <a:lnTo>
                    <a:pt x="5691" y="2757"/>
                  </a:lnTo>
                  <a:lnTo>
                    <a:pt x="5668" y="2760"/>
                  </a:lnTo>
                  <a:lnTo>
                    <a:pt x="5646" y="2760"/>
                  </a:lnTo>
                  <a:lnTo>
                    <a:pt x="5657" y="2728"/>
                  </a:lnTo>
                  <a:lnTo>
                    <a:pt x="5680" y="2703"/>
                  </a:lnTo>
                  <a:lnTo>
                    <a:pt x="5703" y="2676"/>
                  </a:lnTo>
                  <a:lnTo>
                    <a:pt x="5725" y="2649"/>
                  </a:lnTo>
                  <a:lnTo>
                    <a:pt x="5746" y="2622"/>
                  </a:lnTo>
                  <a:lnTo>
                    <a:pt x="5767" y="2593"/>
                  </a:lnTo>
                  <a:lnTo>
                    <a:pt x="5787" y="2564"/>
                  </a:lnTo>
                  <a:lnTo>
                    <a:pt x="5807" y="2535"/>
                  </a:lnTo>
                  <a:lnTo>
                    <a:pt x="5826" y="2504"/>
                  </a:lnTo>
                  <a:lnTo>
                    <a:pt x="5845" y="2473"/>
                  </a:lnTo>
                  <a:lnTo>
                    <a:pt x="5863" y="2442"/>
                  </a:lnTo>
                  <a:lnTo>
                    <a:pt x="5880" y="2411"/>
                  </a:lnTo>
                  <a:lnTo>
                    <a:pt x="5897" y="2379"/>
                  </a:lnTo>
                  <a:lnTo>
                    <a:pt x="5930" y="2316"/>
                  </a:lnTo>
                  <a:lnTo>
                    <a:pt x="5961" y="2252"/>
                  </a:lnTo>
                  <a:lnTo>
                    <a:pt x="5991" y="2190"/>
                  </a:lnTo>
                  <a:lnTo>
                    <a:pt x="6018" y="2129"/>
                  </a:lnTo>
                  <a:lnTo>
                    <a:pt x="6045" y="2068"/>
                  </a:lnTo>
                  <a:lnTo>
                    <a:pt x="6070" y="2011"/>
                  </a:lnTo>
                  <a:lnTo>
                    <a:pt x="6093" y="1957"/>
                  </a:lnTo>
                  <a:lnTo>
                    <a:pt x="6116" y="1907"/>
                  </a:lnTo>
                  <a:lnTo>
                    <a:pt x="6138" y="1860"/>
                  </a:lnTo>
                  <a:lnTo>
                    <a:pt x="6159" y="1818"/>
                  </a:lnTo>
                  <a:lnTo>
                    <a:pt x="6183" y="1775"/>
                  </a:lnTo>
                  <a:lnTo>
                    <a:pt x="6209" y="1734"/>
                  </a:lnTo>
                  <a:lnTo>
                    <a:pt x="6234" y="1697"/>
                  </a:lnTo>
                  <a:lnTo>
                    <a:pt x="6259" y="1661"/>
                  </a:lnTo>
                  <a:lnTo>
                    <a:pt x="6272" y="1645"/>
                  </a:lnTo>
                  <a:lnTo>
                    <a:pt x="6284" y="1630"/>
                  </a:lnTo>
                  <a:lnTo>
                    <a:pt x="6297" y="1615"/>
                  </a:lnTo>
                  <a:lnTo>
                    <a:pt x="6310" y="1601"/>
                  </a:lnTo>
                  <a:lnTo>
                    <a:pt x="6324" y="1588"/>
                  </a:lnTo>
                  <a:lnTo>
                    <a:pt x="6337" y="1575"/>
                  </a:lnTo>
                  <a:lnTo>
                    <a:pt x="6350" y="1563"/>
                  </a:lnTo>
                  <a:lnTo>
                    <a:pt x="6364" y="1551"/>
                  </a:lnTo>
                  <a:lnTo>
                    <a:pt x="6378" y="1541"/>
                  </a:lnTo>
                  <a:lnTo>
                    <a:pt x="6392" y="1531"/>
                  </a:lnTo>
                  <a:lnTo>
                    <a:pt x="6406" y="1522"/>
                  </a:lnTo>
                  <a:lnTo>
                    <a:pt x="6421" y="1513"/>
                  </a:lnTo>
                  <a:lnTo>
                    <a:pt x="6436" y="1505"/>
                  </a:lnTo>
                  <a:lnTo>
                    <a:pt x="6451" y="1498"/>
                  </a:lnTo>
                  <a:lnTo>
                    <a:pt x="6466" y="1490"/>
                  </a:lnTo>
                  <a:lnTo>
                    <a:pt x="6482" y="1484"/>
                  </a:lnTo>
                  <a:lnTo>
                    <a:pt x="6497" y="1478"/>
                  </a:lnTo>
                  <a:lnTo>
                    <a:pt x="6514" y="1473"/>
                  </a:lnTo>
                  <a:lnTo>
                    <a:pt x="6530" y="1469"/>
                  </a:lnTo>
                  <a:lnTo>
                    <a:pt x="6547" y="1465"/>
                  </a:lnTo>
                  <a:lnTo>
                    <a:pt x="6564" y="1462"/>
                  </a:lnTo>
                  <a:lnTo>
                    <a:pt x="6582" y="1460"/>
                  </a:lnTo>
                  <a:lnTo>
                    <a:pt x="6600" y="1458"/>
                  </a:lnTo>
                  <a:lnTo>
                    <a:pt x="6618" y="1456"/>
                  </a:lnTo>
                  <a:lnTo>
                    <a:pt x="6633" y="1456"/>
                  </a:lnTo>
                  <a:lnTo>
                    <a:pt x="6649" y="1456"/>
                  </a:lnTo>
                  <a:lnTo>
                    <a:pt x="6665" y="1457"/>
                  </a:lnTo>
                  <a:lnTo>
                    <a:pt x="6681" y="1459"/>
                  </a:lnTo>
                  <a:lnTo>
                    <a:pt x="6697" y="1462"/>
                  </a:lnTo>
                  <a:lnTo>
                    <a:pt x="6715" y="1466"/>
                  </a:lnTo>
                  <a:lnTo>
                    <a:pt x="6732" y="1470"/>
                  </a:lnTo>
                  <a:lnTo>
                    <a:pt x="6748" y="1475"/>
                  </a:lnTo>
                  <a:lnTo>
                    <a:pt x="6765" y="1481"/>
                  </a:lnTo>
                  <a:lnTo>
                    <a:pt x="6781" y="1487"/>
                  </a:lnTo>
                  <a:lnTo>
                    <a:pt x="6798" y="1495"/>
                  </a:lnTo>
                  <a:lnTo>
                    <a:pt x="6815" y="1503"/>
                  </a:lnTo>
                  <a:lnTo>
                    <a:pt x="6831" y="1511"/>
                  </a:lnTo>
                  <a:lnTo>
                    <a:pt x="6847" y="1520"/>
                  </a:lnTo>
                  <a:lnTo>
                    <a:pt x="6863" y="1529"/>
                  </a:lnTo>
                  <a:lnTo>
                    <a:pt x="6879" y="1539"/>
                  </a:lnTo>
                  <a:lnTo>
                    <a:pt x="6909" y="1561"/>
                  </a:lnTo>
                  <a:lnTo>
                    <a:pt x="6938" y="1584"/>
                  </a:lnTo>
                  <a:lnTo>
                    <a:pt x="6952" y="1596"/>
                  </a:lnTo>
                  <a:lnTo>
                    <a:pt x="6966" y="1609"/>
                  </a:lnTo>
                  <a:lnTo>
                    <a:pt x="6979" y="1622"/>
                  </a:lnTo>
                  <a:lnTo>
                    <a:pt x="6991" y="1635"/>
                  </a:lnTo>
                  <a:lnTo>
                    <a:pt x="7003" y="1649"/>
                  </a:lnTo>
                  <a:lnTo>
                    <a:pt x="7014" y="1663"/>
                  </a:lnTo>
                  <a:lnTo>
                    <a:pt x="7024" y="1678"/>
                  </a:lnTo>
                  <a:lnTo>
                    <a:pt x="7034" y="1692"/>
                  </a:lnTo>
                  <a:lnTo>
                    <a:pt x="7043" y="1708"/>
                  </a:lnTo>
                  <a:lnTo>
                    <a:pt x="7051" y="1722"/>
                  </a:lnTo>
                  <a:lnTo>
                    <a:pt x="7059" y="1738"/>
                  </a:lnTo>
                  <a:lnTo>
                    <a:pt x="7066" y="1753"/>
                  </a:lnTo>
                  <a:close/>
                  <a:moveTo>
                    <a:pt x="1627" y="788"/>
                  </a:moveTo>
                  <a:lnTo>
                    <a:pt x="1626" y="803"/>
                  </a:lnTo>
                  <a:lnTo>
                    <a:pt x="1624" y="816"/>
                  </a:lnTo>
                  <a:lnTo>
                    <a:pt x="1621" y="829"/>
                  </a:lnTo>
                  <a:lnTo>
                    <a:pt x="1617" y="841"/>
                  </a:lnTo>
                  <a:lnTo>
                    <a:pt x="1612" y="853"/>
                  </a:lnTo>
                  <a:lnTo>
                    <a:pt x="1605" y="864"/>
                  </a:lnTo>
                  <a:lnTo>
                    <a:pt x="1598" y="874"/>
                  </a:lnTo>
                  <a:lnTo>
                    <a:pt x="1590" y="883"/>
                  </a:lnTo>
                  <a:lnTo>
                    <a:pt x="1581" y="892"/>
                  </a:lnTo>
                  <a:lnTo>
                    <a:pt x="1571" y="899"/>
                  </a:lnTo>
                  <a:lnTo>
                    <a:pt x="1560" y="906"/>
                  </a:lnTo>
                  <a:lnTo>
                    <a:pt x="1549" y="911"/>
                  </a:lnTo>
                  <a:lnTo>
                    <a:pt x="1536" y="915"/>
                  </a:lnTo>
                  <a:lnTo>
                    <a:pt x="1523" y="918"/>
                  </a:lnTo>
                  <a:lnTo>
                    <a:pt x="1510" y="920"/>
                  </a:lnTo>
                  <a:lnTo>
                    <a:pt x="1496" y="920"/>
                  </a:lnTo>
                  <a:lnTo>
                    <a:pt x="1484" y="920"/>
                  </a:lnTo>
                  <a:lnTo>
                    <a:pt x="1472" y="918"/>
                  </a:lnTo>
                  <a:lnTo>
                    <a:pt x="1461" y="915"/>
                  </a:lnTo>
                  <a:lnTo>
                    <a:pt x="1450" y="911"/>
                  </a:lnTo>
                  <a:lnTo>
                    <a:pt x="1439" y="906"/>
                  </a:lnTo>
                  <a:lnTo>
                    <a:pt x="1429" y="899"/>
                  </a:lnTo>
                  <a:lnTo>
                    <a:pt x="1420" y="892"/>
                  </a:lnTo>
                  <a:lnTo>
                    <a:pt x="1412" y="883"/>
                  </a:lnTo>
                  <a:lnTo>
                    <a:pt x="1404" y="874"/>
                  </a:lnTo>
                  <a:lnTo>
                    <a:pt x="1397" y="864"/>
                  </a:lnTo>
                  <a:lnTo>
                    <a:pt x="1391" y="853"/>
                  </a:lnTo>
                  <a:lnTo>
                    <a:pt x="1386" y="841"/>
                  </a:lnTo>
                  <a:lnTo>
                    <a:pt x="1381" y="829"/>
                  </a:lnTo>
                  <a:lnTo>
                    <a:pt x="1379" y="816"/>
                  </a:lnTo>
                  <a:lnTo>
                    <a:pt x="1377" y="803"/>
                  </a:lnTo>
                  <a:lnTo>
                    <a:pt x="1376" y="788"/>
                  </a:lnTo>
                  <a:lnTo>
                    <a:pt x="1377" y="775"/>
                  </a:lnTo>
                  <a:lnTo>
                    <a:pt x="1379" y="761"/>
                  </a:lnTo>
                  <a:lnTo>
                    <a:pt x="1381" y="749"/>
                  </a:lnTo>
                  <a:lnTo>
                    <a:pt x="1386" y="736"/>
                  </a:lnTo>
                  <a:lnTo>
                    <a:pt x="1391" y="725"/>
                  </a:lnTo>
                  <a:lnTo>
                    <a:pt x="1397" y="714"/>
                  </a:lnTo>
                  <a:lnTo>
                    <a:pt x="1404" y="704"/>
                  </a:lnTo>
                  <a:lnTo>
                    <a:pt x="1412" y="695"/>
                  </a:lnTo>
                  <a:lnTo>
                    <a:pt x="1420" y="686"/>
                  </a:lnTo>
                  <a:lnTo>
                    <a:pt x="1429" y="678"/>
                  </a:lnTo>
                  <a:lnTo>
                    <a:pt x="1439" y="672"/>
                  </a:lnTo>
                  <a:lnTo>
                    <a:pt x="1450" y="667"/>
                  </a:lnTo>
                  <a:lnTo>
                    <a:pt x="1461" y="663"/>
                  </a:lnTo>
                  <a:lnTo>
                    <a:pt x="1472" y="659"/>
                  </a:lnTo>
                  <a:lnTo>
                    <a:pt x="1484" y="658"/>
                  </a:lnTo>
                  <a:lnTo>
                    <a:pt x="1496" y="657"/>
                  </a:lnTo>
                  <a:lnTo>
                    <a:pt x="1510" y="658"/>
                  </a:lnTo>
                  <a:lnTo>
                    <a:pt x="1523" y="659"/>
                  </a:lnTo>
                  <a:lnTo>
                    <a:pt x="1536" y="663"/>
                  </a:lnTo>
                  <a:lnTo>
                    <a:pt x="1549" y="667"/>
                  </a:lnTo>
                  <a:lnTo>
                    <a:pt x="1560" y="672"/>
                  </a:lnTo>
                  <a:lnTo>
                    <a:pt x="1571" y="678"/>
                  </a:lnTo>
                  <a:lnTo>
                    <a:pt x="1581" y="686"/>
                  </a:lnTo>
                  <a:lnTo>
                    <a:pt x="1590" y="695"/>
                  </a:lnTo>
                  <a:lnTo>
                    <a:pt x="1598" y="704"/>
                  </a:lnTo>
                  <a:lnTo>
                    <a:pt x="1605" y="714"/>
                  </a:lnTo>
                  <a:lnTo>
                    <a:pt x="1612" y="725"/>
                  </a:lnTo>
                  <a:lnTo>
                    <a:pt x="1617" y="736"/>
                  </a:lnTo>
                  <a:lnTo>
                    <a:pt x="1621" y="749"/>
                  </a:lnTo>
                  <a:lnTo>
                    <a:pt x="1624" y="761"/>
                  </a:lnTo>
                  <a:lnTo>
                    <a:pt x="1626" y="775"/>
                  </a:lnTo>
                  <a:lnTo>
                    <a:pt x="1627" y="788"/>
                  </a:lnTo>
                  <a:close/>
                </a:path>
              </a:pathLst>
            </a:custGeom>
            <a:solidFill>
              <a:srgbClr val="F4F4FE"/>
            </a:solidFill>
            <a:ln w="9525">
              <a:noFill/>
              <a:round/>
              <a:headEnd/>
              <a:tailEnd/>
            </a:ln>
          </p:spPr>
          <p:txBody>
            <a:bodyPr/>
            <a:lstStyle/>
            <a:p>
              <a:pPr>
                <a:defRPr/>
              </a:pPr>
              <a:endParaRPr lang="it-IT" sz="1400" u="sng">
                <a:solidFill>
                  <a:srgbClr val="000066"/>
                </a:solidFill>
                <a:latin typeface="Arial" charset="0"/>
              </a:endParaRPr>
            </a:p>
          </p:txBody>
        </p:sp>
      </p:grpSp>
      <p:sp>
        <p:nvSpPr>
          <p:cNvPr id="5" name="Rectangle 27"/>
          <p:cNvSpPr>
            <a:spLocks noChangeArrowheads="1"/>
          </p:cNvSpPr>
          <p:nvPr userDrawn="1"/>
        </p:nvSpPr>
        <p:spPr bwMode="auto">
          <a:xfrm>
            <a:off x="971550" y="647700"/>
            <a:ext cx="7867650" cy="5391150"/>
          </a:xfrm>
          <a:prstGeom prst="rect">
            <a:avLst/>
          </a:prstGeom>
          <a:solidFill>
            <a:srgbClr val="FFFFFF"/>
          </a:solidFill>
          <a:ln w="9525" algn="ctr">
            <a:noFill/>
            <a:miter lim="800000"/>
            <a:headEnd/>
            <a:tailEnd/>
          </a:ln>
          <a:effectLst/>
        </p:spPr>
        <p:txBody>
          <a:bodyPr wrap="none" lIns="93266" tIns="46633" rIns="93266" bIns="46633" anchor="ctr"/>
          <a:lstStyle/>
          <a:p>
            <a:pPr>
              <a:defRPr/>
            </a:pPr>
            <a:endParaRPr lang="it-IT" sz="1400" u="sng">
              <a:solidFill>
                <a:srgbClr val="000066"/>
              </a:solidFill>
              <a:latin typeface="Arial" charset="0"/>
            </a:endParaRPr>
          </a:p>
        </p:txBody>
      </p:sp>
      <p:pic>
        <p:nvPicPr>
          <p:cNvPr id="6" name="Picture 11" descr="ECUKnowledge_PMS"/>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103438" y="825500"/>
            <a:ext cx="4935537" cy="3754438"/>
          </a:xfrm>
          <a:prstGeom prst="rect">
            <a:avLst/>
          </a:prstGeom>
          <a:noFill/>
          <a:ln w="9525">
            <a:noFill/>
            <a:miter lim="800000"/>
            <a:headEnd/>
            <a:tailEnd/>
          </a:ln>
        </p:spPr>
      </p:pic>
    </p:spTree>
    <p:extLst>
      <p:ext uri="{BB962C8B-B14F-4D97-AF65-F5344CB8AC3E}">
        <p14:creationId xmlns:p14="http://schemas.microsoft.com/office/powerpoint/2010/main" val="4705088"/>
      </p:ext>
    </p:extLst>
  </p:cSld>
  <p:clrMapOvr>
    <a:masterClrMapping/>
  </p:clrMapOvr>
  <p:transition>
    <p:zo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954956502"/>
      </p:ext>
    </p:extLst>
  </p:cSld>
  <p:clrMapOvr>
    <a:masterClrMapping/>
  </p:clrMapOvr>
  <p:transition>
    <p:zo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Tree>
    <p:extLst>
      <p:ext uri="{BB962C8B-B14F-4D97-AF65-F5344CB8AC3E}">
        <p14:creationId xmlns:p14="http://schemas.microsoft.com/office/powerpoint/2010/main" val="2053185511"/>
      </p:ext>
    </p:extLst>
  </p:cSld>
  <p:clrMapOvr>
    <a:masterClrMapping/>
  </p:clrMapOvr>
  <p:transition>
    <p:zo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371475" y="1458913"/>
            <a:ext cx="3779838" cy="4464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303713" y="1458913"/>
            <a:ext cx="3781425" cy="4464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109215957"/>
      </p:ext>
    </p:extLst>
  </p:cSld>
  <p:clrMapOvr>
    <a:masterClrMapping/>
  </p:clrMapOvr>
  <p:transition>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86361CCD-3E63-49BB-8FDA-C96C677AE95C}"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22810399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87762558"/>
      </p:ext>
    </p:extLst>
  </p:cSld>
  <p:clrMapOvr>
    <a:masterClrMapping/>
  </p:clrMapOvr>
  <p:transition>
    <p:zo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Tree>
    <p:extLst>
      <p:ext uri="{BB962C8B-B14F-4D97-AF65-F5344CB8AC3E}">
        <p14:creationId xmlns:p14="http://schemas.microsoft.com/office/powerpoint/2010/main" val="519885178"/>
      </p:ext>
    </p:extLst>
  </p:cSld>
  <p:clrMapOvr>
    <a:masterClrMapping/>
  </p:clrMapOvr>
  <p:transition>
    <p:zo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68460"/>
      </p:ext>
    </p:extLst>
  </p:cSld>
  <p:clrMapOvr>
    <a:masterClrMapping/>
  </p:clrMapOvr>
  <p:transition>
    <p:zo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2683415309"/>
      </p:ext>
    </p:extLst>
  </p:cSld>
  <p:clrMapOvr>
    <a:masterClrMapping/>
  </p:clrMapOvr>
  <p:transition>
    <p:zo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692890069"/>
      </p:ext>
    </p:extLst>
  </p:cSld>
  <p:clrMapOvr>
    <a:masterClrMapping/>
  </p:clrMapOvr>
  <p:transition>
    <p:zo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711599801"/>
      </p:ext>
    </p:extLst>
  </p:cSld>
  <p:clrMapOvr>
    <a:masterClrMapping/>
  </p:clrMapOvr>
  <p:transition>
    <p:zo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157913" y="38100"/>
            <a:ext cx="1927225" cy="5884863"/>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371475" y="38100"/>
            <a:ext cx="5634038" cy="5884863"/>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191006746"/>
      </p:ext>
    </p:extLst>
  </p:cSld>
  <p:clrMapOvr>
    <a:masterClrMapping/>
  </p:clrMapOvr>
  <p:transition>
    <p:zo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chart" preserve="1">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371475" y="38100"/>
            <a:ext cx="6759575" cy="696913"/>
          </a:xfrm>
        </p:spPr>
        <p:txBody>
          <a:bodyPr/>
          <a:lstStyle/>
          <a:p>
            <a:r>
              <a:rPr lang="it-IT"/>
              <a:t>Fare clic per modificare lo stile del titolo</a:t>
            </a:r>
          </a:p>
        </p:txBody>
      </p:sp>
      <p:sp>
        <p:nvSpPr>
          <p:cNvPr id="3" name="Segnaposto grafico 2"/>
          <p:cNvSpPr>
            <a:spLocks noGrp="1"/>
          </p:cNvSpPr>
          <p:nvPr>
            <p:ph type="chart" idx="1"/>
          </p:nvPr>
        </p:nvSpPr>
        <p:spPr>
          <a:xfrm>
            <a:off x="371475" y="1458913"/>
            <a:ext cx="7713663" cy="4464050"/>
          </a:xfrm>
        </p:spPr>
        <p:txBody>
          <a:bodyPr/>
          <a:lstStyle/>
          <a:p>
            <a:pPr lvl="0"/>
            <a:endParaRPr lang="it-IT" noProof="0"/>
          </a:p>
        </p:txBody>
      </p:sp>
    </p:spTree>
    <p:extLst>
      <p:ext uri="{BB962C8B-B14F-4D97-AF65-F5344CB8AC3E}">
        <p14:creationId xmlns:p14="http://schemas.microsoft.com/office/powerpoint/2010/main" val="1408808031"/>
      </p:ext>
    </p:extLst>
  </p:cSld>
  <p:clrMapOvr>
    <a:masterClrMapping/>
  </p:clrMapOvr>
  <p:transition>
    <p:zoom/>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cSld name="1_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a:xfrm>
            <a:off x="457200" y="6356350"/>
            <a:ext cx="2133600" cy="365125"/>
          </a:xfrm>
          <a:prstGeom prst="rect">
            <a:avLst/>
          </a:prstGeom>
        </p:spPr>
        <p:txBody>
          <a:bodyPr/>
          <a:lstStyle/>
          <a:p>
            <a:fld id="{5FB3B166-43A4-44C2-B14E-698530DFEB45}" type="datetime1">
              <a:rPr lang="it-IT" sz="1400" u="sng" smtClean="0">
                <a:solidFill>
                  <a:srgbClr val="000066"/>
                </a:solidFill>
                <a:latin typeface="Arial" charset="0"/>
              </a:rPr>
              <a:pPr/>
              <a:t>13/02/2023</a:t>
            </a:fld>
            <a:endParaRPr lang="it-IT" sz="1400" u="sng">
              <a:solidFill>
                <a:srgbClr val="000066"/>
              </a:solidFill>
              <a:latin typeface="Arial" charset="0"/>
            </a:endParaRPr>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p>
            <a:endParaRPr lang="it-IT" sz="1400" u="sng">
              <a:solidFill>
                <a:srgbClr val="000066"/>
              </a:solidFill>
              <a:latin typeface="Arial" charset="0"/>
            </a:endParaRPr>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p>
            <a:fld id="{E7A41E1B-4F70-4964-A407-84C68BE8251C}" type="slidenum">
              <a:rPr lang="it-IT" sz="1400" u="sng" smtClean="0">
                <a:solidFill>
                  <a:srgbClr val="000066"/>
                </a:solidFill>
                <a:latin typeface="Arial" charset="0"/>
              </a:rPr>
              <a:pPr/>
              <a:t>‹N›</a:t>
            </a:fld>
            <a:endParaRPr lang="it-IT" sz="1400" u="sng">
              <a:solidFill>
                <a:srgbClr val="000066"/>
              </a:solidFill>
              <a:latin typeface="Arial" charset="0"/>
            </a:endParaRPr>
          </a:p>
        </p:txBody>
      </p:sp>
    </p:spTree>
    <p:extLst>
      <p:ext uri="{BB962C8B-B14F-4D97-AF65-F5344CB8AC3E}">
        <p14:creationId xmlns:p14="http://schemas.microsoft.com/office/powerpoint/2010/main" val="424618677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5FB3B166-43A4-44C2-B14E-698530DFEB45}" type="datetime1">
              <a:rPr lang="it-IT" smtClean="0">
                <a:solidFill>
                  <a:prstClr val="black">
                    <a:tint val="75000"/>
                  </a:prstClr>
                </a:solidFill>
              </a:rPr>
              <a:pPr/>
              <a:t>13/02/2023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257539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A70FBA31-FE6D-420F-BF21-48FF1F64763F}"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424480962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80631AF5-6FAE-49D1-94D9-1D79EE710D2F}" type="datetime1">
              <a:rPr lang="it-IT" smtClean="0">
                <a:solidFill>
                  <a:prstClr val="black">
                    <a:tint val="75000"/>
                  </a:prstClr>
                </a:solidFill>
              </a:rPr>
              <a:pPr/>
              <a:t>13/02/2023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5382525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23000645-575D-412A-A659-EDD9300664A7}" type="datetime1">
              <a:rPr lang="it-IT" smtClean="0">
                <a:solidFill>
                  <a:prstClr val="black">
                    <a:tint val="75000"/>
                  </a:prstClr>
                </a:solidFill>
              </a:rPr>
              <a:pPr/>
              <a:t>13/02/2023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05926685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5D0A2132-CCFE-4E83-9B41-3734B1223B06}" type="datetime1">
              <a:rPr lang="it-IT" smtClean="0">
                <a:solidFill>
                  <a:prstClr val="black">
                    <a:tint val="75000"/>
                  </a:prstClr>
                </a:solidFill>
              </a:rPr>
              <a:pPr/>
              <a:t>13/02/2023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9816589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BBDA513D-AFA2-4D0B-A217-0091824F4F1B}" type="datetime1">
              <a:rPr lang="it-IT" smtClean="0">
                <a:solidFill>
                  <a:prstClr val="black">
                    <a:tint val="75000"/>
                  </a:prstClr>
                </a:solidFill>
              </a:rPr>
              <a:pPr/>
              <a:t>13/02/2023</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9209715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5702E1E9-D5F2-4FEA-8D7B-16A739C2BFD4}" type="datetime1">
              <a:rPr lang="it-IT" smtClean="0">
                <a:solidFill>
                  <a:prstClr val="black">
                    <a:tint val="75000"/>
                  </a:prstClr>
                </a:solidFill>
              </a:rPr>
              <a:pPr/>
              <a:t>13/02/2023</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27204387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C78861D-A324-439D-A762-66D774CB7213}" type="datetime1">
              <a:rPr lang="it-IT" smtClean="0">
                <a:solidFill>
                  <a:prstClr val="black">
                    <a:tint val="75000"/>
                  </a:prstClr>
                </a:solidFill>
              </a:rPr>
              <a:pPr/>
              <a:t>13/02/2023</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5675856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9D0F7DAC-CAB4-440D-AA09-BEC82EE6CA0B}" type="datetime1">
              <a:rPr lang="it-IT" smtClean="0">
                <a:solidFill>
                  <a:prstClr val="black">
                    <a:tint val="75000"/>
                  </a:prstClr>
                </a:solidFill>
              </a:rPr>
              <a:pPr/>
              <a:t>13/02/2023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581157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030038AB-7CBF-41A8-909D-58D6CFE6AA77}" type="datetime1">
              <a:rPr lang="it-IT" smtClean="0">
                <a:solidFill>
                  <a:prstClr val="black">
                    <a:tint val="75000"/>
                  </a:prstClr>
                </a:solidFill>
              </a:rPr>
              <a:pPr/>
              <a:t>13/02/2023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98049314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B94ED7A-7361-4B94-B3FB-85624992A36E}" type="datetime1">
              <a:rPr lang="it-IT" smtClean="0">
                <a:solidFill>
                  <a:prstClr val="black">
                    <a:tint val="75000"/>
                  </a:prstClr>
                </a:solidFill>
              </a:rPr>
              <a:pPr/>
              <a:t>13/02/2023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93082048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3181171-6B19-4A80-A9F3-1A8409E641CC}" type="datetime1">
              <a:rPr lang="it-IT" smtClean="0">
                <a:solidFill>
                  <a:prstClr val="black">
                    <a:tint val="75000"/>
                  </a:prstClr>
                </a:solidFill>
              </a:rPr>
              <a:pPr/>
              <a:t>13/02/2023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481634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088CC967-F186-4CCC-8280-D59089AB4D5D}"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88716525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4500"/>
            </a:lvl1pPr>
          </a:lstStyle>
          <a:p>
            <a:r>
              <a:rPr lang="it-IT" smtClean="0"/>
              <a:t>Fare clic per modificare lo stile del titolo</a:t>
            </a:r>
            <a:endParaRPr lang="it-IT"/>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D5E3A324-6F7C-4813-BE07-CD746F37F11E}" type="datetimeFigureOut">
              <a:rPr lang="it-IT" smtClean="0">
                <a:solidFill>
                  <a:prstClr val="black">
                    <a:tint val="75000"/>
                  </a:prstClr>
                </a:solidFill>
              </a:rPr>
              <a:pPr/>
              <a:t>13/02/2023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D836B37-8371-4267-898D-71E4292CF17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87453479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5E3A324-6F7C-4813-BE07-CD746F37F11E}" type="datetimeFigureOut">
              <a:rPr lang="it-IT" smtClean="0">
                <a:solidFill>
                  <a:prstClr val="black">
                    <a:tint val="75000"/>
                  </a:prstClr>
                </a:solidFill>
              </a:rPr>
              <a:pPr/>
              <a:t>13/02/2023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D836B37-8371-4267-898D-71E4292CF17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3289275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9"/>
            <a:ext cx="7886700" cy="2852737"/>
          </a:xfrm>
        </p:spPr>
        <p:txBody>
          <a:bodyPr anchor="b"/>
          <a:lstStyle>
            <a:lvl1pPr>
              <a:defRPr sz="4500"/>
            </a:lvl1pPr>
          </a:lstStyle>
          <a:p>
            <a:r>
              <a:rPr lang="it-IT" smtClean="0"/>
              <a:t>Fare clic per modificare lo stile del titolo</a:t>
            </a:r>
            <a:endParaRPr lang="it-IT"/>
          </a:p>
        </p:txBody>
      </p:sp>
      <p:sp>
        <p:nvSpPr>
          <p:cNvPr id="3" name="Segnaposto tes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D5E3A324-6F7C-4813-BE07-CD746F37F11E}" type="datetimeFigureOut">
              <a:rPr lang="it-IT" smtClean="0">
                <a:solidFill>
                  <a:prstClr val="black">
                    <a:tint val="75000"/>
                  </a:prstClr>
                </a:solidFill>
              </a:rPr>
              <a:pPr/>
              <a:t>13/02/2023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D836B37-8371-4267-898D-71E4292CF17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90942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28650" y="1825625"/>
            <a:ext cx="38862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29150" y="1825625"/>
            <a:ext cx="38862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D5E3A324-6F7C-4813-BE07-CD746F37F11E}" type="datetimeFigureOut">
              <a:rPr lang="it-IT" smtClean="0">
                <a:solidFill>
                  <a:prstClr val="black">
                    <a:tint val="75000"/>
                  </a:prstClr>
                </a:solidFill>
              </a:rPr>
              <a:pPr/>
              <a:t>13/02/2023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DD836B37-8371-4267-898D-71E4292CF17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5260764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29841" y="365126"/>
            <a:ext cx="78867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29842" y="2505075"/>
            <a:ext cx="3868340"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29150" y="2505075"/>
            <a:ext cx="3887391"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D5E3A324-6F7C-4813-BE07-CD746F37F11E}" type="datetimeFigureOut">
              <a:rPr lang="it-IT" smtClean="0">
                <a:solidFill>
                  <a:prstClr val="black">
                    <a:tint val="75000"/>
                  </a:prstClr>
                </a:solidFill>
              </a:rPr>
              <a:pPr/>
              <a:t>13/02/2023</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DD836B37-8371-4267-898D-71E4292CF17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01240044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D5E3A324-6F7C-4813-BE07-CD746F37F11E}" type="datetimeFigureOut">
              <a:rPr lang="it-IT" smtClean="0">
                <a:solidFill>
                  <a:prstClr val="black">
                    <a:tint val="75000"/>
                  </a:prstClr>
                </a:solidFill>
              </a:rPr>
              <a:pPr/>
              <a:t>13/02/2023</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DD836B37-8371-4267-898D-71E4292CF17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47217272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5E3A324-6F7C-4813-BE07-CD746F37F11E}" type="datetimeFigureOut">
              <a:rPr lang="it-IT" smtClean="0">
                <a:solidFill>
                  <a:prstClr val="black">
                    <a:tint val="75000"/>
                  </a:prstClr>
                </a:solidFill>
              </a:rPr>
              <a:pPr/>
              <a:t>13/02/2023</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DD836B37-8371-4267-898D-71E4292CF17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84025681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841" y="457200"/>
            <a:ext cx="2949178" cy="1600200"/>
          </a:xfrm>
        </p:spPr>
        <p:txBody>
          <a:bodyPr anchor="b"/>
          <a:lstStyle>
            <a:lvl1pPr>
              <a:defRPr sz="2400"/>
            </a:lvl1pPr>
          </a:lstStyle>
          <a:p>
            <a:r>
              <a:rPr lang="it-IT" smtClean="0"/>
              <a:t>Fare clic per modificare lo stile del titolo</a:t>
            </a:r>
            <a:endParaRPr lang="it-IT"/>
          </a:p>
        </p:txBody>
      </p:sp>
      <p:sp>
        <p:nvSpPr>
          <p:cNvPr id="3" name="Segnaposto contenut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5E3A324-6F7C-4813-BE07-CD746F37F11E}" type="datetimeFigureOut">
              <a:rPr lang="it-IT" smtClean="0">
                <a:solidFill>
                  <a:prstClr val="black">
                    <a:tint val="75000"/>
                  </a:prstClr>
                </a:solidFill>
              </a:rPr>
              <a:pPr/>
              <a:t>13/02/2023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DD836B37-8371-4267-898D-71E4292CF17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89003237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841" y="457200"/>
            <a:ext cx="2949178" cy="1600200"/>
          </a:xfrm>
        </p:spPr>
        <p:txBody>
          <a:bodyPr anchor="b"/>
          <a:lstStyle>
            <a:lvl1pPr>
              <a:defRPr sz="2400"/>
            </a:lvl1pPr>
          </a:lstStyle>
          <a:p>
            <a:r>
              <a:rPr lang="it-IT" smtClean="0"/>
              <a:t>Fare clic per modificare lo stile del titolo</a:t>
            </a:r>
            <a:endParaRPr lang="it-IT"/>
          </a:p>
        </p:txBody>
      </p:sp>
      <p:sp>
        <p:nvSpPr>
          <p:cNvPr id="3" name="Segnaposto immagin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it-IT"/>
          </a:p>
        </p:txBody>
      </p:sp>
      <p:sp>
        <p:nvSpPr>
          <p:cNvPr id="4" name="Segnaposto tes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5E3A324-6F7C-4813-BE07-CD746F37F11E}" type="datetimeFigureOut">
              <a:rPr lang="it-IT" smtClean="0">
                <a:solidFill>
                  <a:prstClr val="black">
                    <a:tint val="75000"/>
                  </a:prstClr>
                </a:solidFill>
              </a:rPr>
              <a:pPr/>
              <a:t>13/02/2023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DD836B37-8371-4267-898D-71E4292CF17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62222339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5E3A324-6F7C-4813-BE07-CD746F37F11E}" type="datetimeFigureOut">
              <a:rPr lang="it-IT" smtClean="0">
                <a:solidFill>
                  <a:prstClr val="black">
                    <a:tint val="75000"/>
                  </a:prstClr>
                </a:solidFill>
              </a:rPr>
              <a:pPr/>
              <a:t>13/02/2023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D836B37-8371-4267-898D-71E4292CF17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941119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lvl1pPr>
              <a:defRPr/>
            </a:lvl1pPr>
          </a:lstStyle>
          <a:p>
            <a:endParaRPr 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E956ADDF-36B9-4936-8C61-8B8B7D958916}"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298882030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43675" y="365125"/>
            <a:ext cx="1971675"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28650" y="365125"/>
            <a:ext cx="5800725"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5E3A324-6F7C-4813-BE07-CD746F37F11E}" type="datetimeFigureOut">
              <a:rPr lang="it-IT" smtClean="0">
                <a:solidFill>
                  <a:prstClr val="black">
                    <a:tint val="75000"/>
                  </a:prstClr>
                </a:solidFill>
              </a:rPr>
              <a:pPr/>
              <a:t>13/02/2023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D836B37-8371-4267-898D-71E4292CF17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103743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lvl1pPr>
              <a:defRPr/>
            </a:lvl1pPr>
          </a:lstStyle>
          <a:p>
            <a:endParaRPr 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D9402F5B-4A39-4008-A338-521E2DD9C8DA}"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2269996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088BFA08-CF23-4553-861E-B4B3EDF8C239}"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118972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de-DE"/>
          </a:p>
        </p:txBody>
      </p:sp>
      <p:sp>
        <p:nvSpPr>
          <p:cNvPr id="5" name="Segnaposto piè di pagina 4"/>
          <p:cNvSpPr>
            <a:spLocks noGrp="1"/>
          </p:cNvSpPr>
          <p:nvPr>
            <p:ph type="ftr" sz="quarter" idx="11"/>
          </p:nvPr>
        </p:nvSpPr>
        <p:spPr/>
        <p:txBody>
          <a:bodyPr/>
          <a:lstStyle>
            <a:lvl1pPr>
              <a:defRPr/>
            </a:lvl1pPr>
          </a:lstStyle>
          <a:p>
            <a:endParaRPr lang="de-DE"/>
          </a:p>
        </p:txBody>
      </p:sp>
      <p:sp>
        <p:nvSpPr>
          <p:cNvPr id="6" name="Segnaposto numero diapositiva 5"/>
          <p:cNvSpPr>
            <a:spLocks noGrp="1"/>
          </p:cNvSpPr>
          <p:nvPr>
            <p:ph type="sldNum" sz="quarter" idx="12"/>
          </p:nvPr>
        </p:nvSpPr>
        <p:spPr/>
        <p:txBody>
          <a:bodyPr/>
          <a:lstStyle>
            <a:lvl1pPr>
              <a:defRPr/>
            </a:lvl1pPr>
          </a:lstStyle>
          <a:p>
            <a:fld id="{45B1FD80-90AF-460C-B24A-FA8F10D5AC1E}" type="slidenum">
              <a:rPr lang="de-DE"/>
              <a:pPr/>
              <a:t>‹N›</a:t>
            </a:fld>
            <a:endParaRPr lang="de-DE"/>
          </a:p>
        </p:txBody>
      </p:sp>
    </p:spTree>
    <p:extLst>
      <p:ext uri="{BB962C8B-B14F-4D97-AF65-F5344CB8AC3E}">
        <p14:creationId xmlns:p14="http://schemas.microsoft.com/office/powerpoint/2010/main" val="2164764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6AF8E7DD-E2E1-4491-BB8E-46E5220147FC}"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11819693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E3E63CE3-BAD7-416A-AA88-2645C38BB907}"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12699199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30828339-FCD0-4AF9-965A-5C3661EB0415}"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5041228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33F52A56-E99D-4E77-9C80-D9E154FCBA83}"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18664992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lo stile del titolo</a:t>
            </a:r>
          </a:p>
        </p:txBody>
      </p:sp>
      <p:sp>
        <p:nvSpPr>
          <p:cNvPr id="3" name="Segnaposto testo 2"/>
          <p:cNvSpPr>
            <a:spLocks noGrp="1"/>
          </p:cNvSpPr>
          <p:nvPr>
            <p:ph type="body" sz="half" idx="1"/>
          </p:nvPr>
        </p:nvSpPr>
        <p:spPr>
          <a:xfrm>
            <a:off x="457200" y="1600200"/>
            <a:ext cx="40386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8200" y="1600200"/>
            <a:ext cx="4038600" cy="21859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8200" y="3938588"/>
            <a:ext cx="4038600" cy="218757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p:cNvSpPr>
            <a:spLocks noGrp="1"/>
          </p:cNvSpPr>
          <p:nvPr>
            <p:ph type="dt" sz="half" idx="10"/>
          </p:nvPr>
        </p:nvSpPr>
        <p:spPr>
          <a:xfrm>
            <a:off x="457200" y="6245225"/>
            <a:ext cx="2133600" cy="476250"/>
          </a:xfrm>
        </p:spPr>
        <p:txBody>
          <a:bodyPr/>
          <a:lstStyle>
            <a:lvl1pPr>
              <a:defRPr/>
            </a:lvl1pPr>
          </a:lstStyle>
          <a:p>
            <a:endParaRPr lang="it-IT">
              <a:solidFill>
                <a:srgbClr val="000000"/>
              </a:solidFill>
            </a:endParaRPr>
          </a:p>
        </p:txBody>
      </p:sp>
      <p:sp>
        <p:nvSpPr>
          <p:cNvPr id="7" name="Segnaposto piè di pagina 6"/>
          <p:cNvSpPr>
            <a:spLocks noGrp="1"/>
          </p:cNvSpPr>
          <p:nvPr>
            <p:ph type="ftr" sz="quarter" idx="11"/>
          </p:nvPr>
        </p:nvSpPr>
        <p:spPr>
          <a:xfrm>
            <a:off x="3124200" y="6245225"/>
            <a:ext cx="2895600" cy="476250"/>
          </a:xfrm>
        </p:spPr>
        <p:txBody>
          <a:bodyPr/>
          <a:lstStyle>
            <a:lvl1pPr>
              <a:defRPr/>
            </a:lvl1pPr>
          </a:lstStyle>
          <a:p>
            <a:endParaRPr lang="it-IT">
              <a:solidFill>
                <a:srgbClr val="000000"/>
              </a:solidFill>
            </a:endParaRPr>
          </a:p>
        </p:txBody>
      </p:sp>
      <p:sp>
        <p:nvSpPr>
          <p:cNvPr id="8" name="Segnaposto numero diapositiva 7"/>
          <p:cNvSpPr>
            <a:spLocks noGrp="1"/>
          </p:cNvSpPr>
          <p:nvPr>
            <p:ph type="sldNum" sz="quarter" idx="12"/>
          </p:nvPr>
        </p:nvSpPr>
        <p:spPr>
          <a:xfrm>
            <a:off x="6553200" y="6245225"/>
            <a:ext cx="2133600" cy="476250"/>
          </a:xfrm>
        </p:spPr>
        <p:txBody>
          <a:bodyPr/>
          <a:lstStyle>
            <a:lvl1pPr>
              <a:defRPr/>
            </a:lvl1pPr>
          </a:lstStyle>
          <a:p>
            <a:fld id="{58723037-E78A-4251-9D29-62806BF38763}"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41419301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8200" y="1600200"/>
            <a:ext cx="4038600" cy="21859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8200" y="3938588"/>
            <a:ext cx="4038600" cy="218757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p:cNvSpPr>
            <a:spLocks noGrp="1"/>
          </p:cNvSpPr>
          <p:nvPr>
            <p:ph type="dt" sz="half" idx="10"/>
          </p:nvPr>
        </p:nvSpPr>
        <p:spPr>
          <a:xfrm>
            <a:off x="457200" y="6245225"/>
            <a:ext cx="2133600" cy="476250"/>
          </a:xfrm>
        </p:spPr>
        <p:txBody>
          <a:bodyPr/>
          <a:lstStyle>
            <a:lvl1pPr>
              <a:defRPr/>
            </a:lvl1pPr>
          </a:lstStyle>
          <a:p>
            <a:endParaRPr lang="it-IT">
              <a:solidFill>
                <a:srgbClr val="000000"/>
              </a:solidFill>
            </a:endParaRPr>
          </a:p>
        </p:txBody>
      </p:sp>
      <p:sp>
        <p:nvSpPr>
          <p:cNvPr id="7" name="Segnaposto piè di pagina 6"/>
          <p:cNvSpPr>
            <a:spLocks noGrp="1"/>
          </p:cNvSpPr>
          <p:nvPr>
            <p:ph type="ftr" sz="quarter" idx="11"/>
          </p:nvPr>
        </p:nvSpPr>
        <p:spPr>
          <a:xfrm>
            <a:off x="3124200" y="6245225"/>
            <a:ext cx="2895600" cy="476250"/>
          </a:xfrm>
        </p:spPr>
        <p:txBody>
          <a:bodyPr/>
          <a:lstStyle>
            <a:lvl1pPr>
              <a:defRPr/>
            </a:lvl1pPr>
          </a:lstStyle>
          <a:p>
            <a:endParaRPr lang="it-IT">
              <a:solidFill>
                <a:srgbClr val="000000"/>
              </a:solidFill>
            </a:endParaRPr>
          </a:p>
        </p:txBody>
      </p:sp>
      <p:sp>
        <p:nvSpPr>
          <p:cNvPr id="8" name="Segnaposto numero diapositiva 7"/>
          <p:cNvSpPr>
            <a:spLocks noGrp="1"/>
          </p:cNvSpPr>
          <p:nvPr>
            <p:ph type="sldNum" sz="quarter" idx="12"/>
          </p:nvPr>
        </p:nvSpPr>
        <p:spPr>
          <a:xfrm>
            <a:off x="6553200" y="6245225"/>
            <a:ext cx="2133600" cy="476250"/>
          </a:xfrm>
        </p:spPr>
        <p:txBody>
          <a:bodyPr/>
          <a:lstStyle>
            <a:lvl1pPr>
              <a:defRPr/>
            </a:lvl1pPr>
          </a:lstStyle>
          <a:p>
            <a:fld id="{683A23A0-4318-48AC-9896-E1036BFF8A3C}"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28619258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lo stile del titolo</a:t>
            </a:r>
          </a:p>
        </p:txBody>
      </p:sp>
      <p:sp>
        <p:nvSpPr>
          <p:cNvPr id="3" name="Segnaposto testo 2"/>
          <p:cNvSpPr>
            <a:spLocks noGrp="1"/>
          </p:cNvSpPr>
          <p:nvPr>
            <p:ph type="body" sz="half" idx="1"/>
          </p:nvPr>
        </p:nvSpPr>
        <p:spPr>
          <a:xfrm>
            <a:off x="457200" y="1600200"/>
            <a:ext cx="40386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a:xfrm>
            <a:off x="457200" y="6245225"/>
            <a:ext cx="2133600" cy="476250"/>
          </a:xfrm>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a:xfrm>
            <a:off x="3124200" y="6245225"/>
            <a:ext cx="2895600" cy="476250"/>
          </a:xfrm>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a:xfrm>
            <a:off x="6553200" y="6245225"/>
            <a:ext cx="2133600" cy="476250"/>
          </a:xfrm>
        </p:spPr>
        <p:txBody>
          <a:bodyPr/>
          <a:lstStyle>
            <a:lvl1pPr>
              <a:defRPr/>
            </a:lvl1pPr>
          </a:lstStyle>
          <a:p>
            <a:fld id="{5C0B77D4-AD94-47D6-8CA2-69690D312039}"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9591811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endParaRPr lang="de-DE">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de-DE">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F6CC1E5D-FBB9-43D7-A878-9200A74331C0}"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29426614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de-DE">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de-DE">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626AA33F-3A92-4E50-8F8F-2608780EDC80}"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23250608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de-DE">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de-DE">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91CB9C06-F793-4941-99D3-4CF15815A265}"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470197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de-DE"/>
          </a:p>
        </p:txBody>
      </p:sp>
      <p:sp>
        <p:nvSpPr>
          <p:cNvPr id="5" name="Segnaposto piè di pagina 4"/>
          <p:cNvSpPr>
            <a:spLocks noGrp="1"/>
          </p:cNvSpPr>
          <p:nvPr>
            <p:ph type="ftr" sz="quarter" idx="11"/>
          </p:nvPr>
        </p:nvSpPr>
        <p:spPr/>
        <p:txBody>
          <a:bodyPr/>
          <a:lstStyle>
            <a:lvl1pPr>
              <a:defRPr/>
            </a:lvl1pPr>
          </a:lstStyle>
          <a:p>
            <a:endParaRPr lang="de-DE"/>
          </a:p>
        </p:txBody>
      </p:sp>
      <p:sp>
        <p:nvSpPr>
          <p:cNvPr id="6" name="Segnaposto numero diapositiva 5"/>
          <p:cNvSpPr>
            <a:spLocks noGrp="1"/>
          </p:cNvSpPr>
          <p:nvPr>
            <p:ph type="sldNum" sz="quarter" idx="12"/>
          </p:nvPr>
        </p:nvSpPr>
        <p:spPr/>
        <p:txBody>
          <a:bodyPr/>
          <a:lstStyle>
            <a:lvl1pPr>
              <a:defRPr/>
            </a:lvl1pPr>
          </a:lstStyle>
          <a:p>
            <a:fld id="{F06C9FD0-BE34-4472-B9D9-D535AA179404}" type="slidenum">
              <a:rPr lang="de-DE"/>
              <a:pPr/>
              <a:t>‹N›</a:t>
            </a:fld>
            <a:endParaRPr lang="de-DE"/>
          </a:p>
        </p:txBody>
      </p:sp>
    </p:spTree>
    <p:extLst>
      <p:ext uri="{BB962C8B-B14F-4D97-AF65-F5344CB8AC3E}">
        <p14:creationId xmlns:p14="http://schemas.microsoft.com/office/powerpoint/2010/main" val="25117123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lvl1pPr>
              <a:defRPr/>
            </a:lvl1pPr>
          </a:lstStyle>
          <a:p>
            <a:endParaRPr lang="de-DE">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de-DE">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811F2544-A0D2-4056-B486-E230176C6436}"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32851382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lvl1pPr>
              <a:defRPr/>
            </a:lvl1pPr>
          </a:lstStyle>
          <a:p>
            <a:endParaRPr lang="de-DE">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de-DE">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3F7308BF-824C-4CFA-8B17-3A9E43FC4281}"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31498710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lvl1pPr>
              <a:defRPr/>
            </a:lvl1pPr>
          </a:lstStyle>
          <a:p>
            <a:endParaRPr lang="de-DE">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de-DE">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C2AF470E-991A-4EC2-B0E9-1EECE1E22768}"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24252376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de-DE">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de-DE">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3C108909-1F20-4A15-B4A5-88B8C9BFC02E}"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4729464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de-DE">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de-DE">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C0A227DE-3397-4814-9112-A5BFDBBF9EA9}"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29436393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de-DE">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de-DE">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351BA201-B55A-488F-8480-5E3ADD3AD428}"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1263745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de-DE">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de-DE">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76319128-93F1-44D1-A186-30DDD859876F}"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17615792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de-DE">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de-DE">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82A9C5D0-D7CE-48D9-9CDB-350A14FC7CB7}"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35027155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Segnaposto data 2"/>
          <p:cNvSpPr>
            <a:spLocks noGrp="1"/>
          </p:cNvSpPr>
          <p:nvPr>
            <p:ph type="dt" sz="half" idx="10"/>
          </p:nvPr>
        </p:nvSpPr>
        <p:spPr>
          <a:xfrm>
            <a:off x="457200" y="6245225"/>
            <a:ext cx="2133600" cy="476250"/>
          </a:xfrm>
        </p:spPr>
        <p:txBody>
          <a:bodyPr/>
          <a:lstStyle>
            <a:lvl1pPr>
              <a:defRPr/>
            </a:lvl1pPr>
          </a:lstStyle>
          <a:p>
            <a:endParaRPr lang="de-DE">
              <a:solidFill>
                <a:srgbClr val="000000"/>
              </a:solidFill>
            </a:endParaRPr>
          </a:p>
        </p:txBody>
      </p:sp>
      <p:sp>
        <p:nvSpPr>
          <p:cNvPr id="4" name="Segnaposto piè di pagina 3"/>
          <p:cNvSpPr>
            <a:spLocks noGrp="1"/>
          </p:cNvSpPr>
          <p:nvPr>
            <p:ph type="ftr" sz="quarter" idx="11"/>
          </p:nvPr>
        </p:nvSpPr>
        <p:spPr>
          <a:xfrm>
            <a:off x="3124200" y="6245225"/>
            <a:ext cx="2895600" cy="476250"/>
          </a:xfrm>
        </p:spPr>
        <p:txBody>
          <a:bodyPr/>
          <a:lstStyle>
            <a:lvl1pPr>
              <a:defRPr/>
            </a:lvl1pPr>
          </a:lstStyle>
          <a:p>
            <a:endParaRPr lang="de-DE">
              <a:solidFill>
                <a:srgbClr val="000000"/>
              </a:solidFill>
            </a:endParaRPr>
          </a:p>
        </p:txBody>
      </p:sp>
      <p:sp>
        <p:nvSpPr>
          <p:cNvPr id="5" name="Segnaposto numero diapositiva 4"/>
          <p:cNvSpPr>
            <a:spLocks noGrp="1"/>
          </p:cNvSpPr>
          <p:nvPr>
            <p:ph type="sldNum" sz="quarter" idx="12"/>
          </p:nvPr>
        </p:nvSpPr>
        <p:spPr>
          <a:xfrm>
            <a:off x="6553200" y="6245225"/>
            <a:ext cx="2133600" cy="476250"/>
          </a:xfrm>
        </p:spPr>
        <p:txBody>
          <a:bodyPr/>
          <a:lstStyle>
            <a:lvl1pPr>
              <a:defRPr/>
            </a:lvl1pPr>
          </a:lstStyle>
          <a:p>
            <a:fld id="{D95EDB03-B4F6-4C8C-8ACA-DF12BE830190}"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7222403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endParaRPr lang="de-DE">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de-DE">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F6CC1E5D-FBB9-43D7-A878-9200A74331C0}"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1191838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lvl1pPr>
              <a:defRPr/>
            </a:lvl1pPr>
          </a:lstStyle>
          <a:p>
            <a:endParaRPr lang="de-DE"/>
          </a:p>
        </p:txBody>
      </p:sp>
      <p:sp>
        <p:nvSpPr>
          <p:cNvPr id="6" name="Segnaposto piè di pagina 5"/>
          <p:cNvSpPr>
            <a:spLocks noGrp="1"/>
          </p:cNvSpPr>
          <p:nvPr>
            <p:ph type="ftr" sz="quarter" idx="11"/>
          </p:nvPr>
        </p:nvSpPr>
        <p:spPr/>
        <p:txBody>
          <a:bodyPr/>
          <a:lstStyle>
            <a:lvl1pPr>
              <a:defRPr/>
            </a:lvl1pPr>
          </a:lstStyle>
          <a:p>
            <a:endParaRPr lang="de-DE"/>
          </a:p>
        </p:txBody>
      </p:sp>
      <p:sp>
        <p:nvSpPr>
          <p:cNvPr id="7" name="Segnaposto numero diapositiva 6"/>
          <p:cNvSpPr>
            <a:spLocks noGrp="1"/>
          </p:cNvSpPr>
          <p:nvPr>
            <p:ph type="sldNum" sz="quarter" idx="12"/>
          </p:nvPr>
        </p:nvSpPr>
        <p:spPr/>
        <p:txBody>
          <a:bodyPr/>
          <a:lstStyle>
            <a:lvl1pPr>
              <a:defRPr/>
            </a:lvl1pPr>
          </a:lstStyle>
          <a:p>
            <a:fld id="{7F5F7F7B-0EE8-4153-A529-FEF2BB620971}" type="slidenum">
              <a:rPr lang="de-DE"/>
              <a:pPr/>
              <a:t>‹N›</a:t>
            </a:fld>
            <a:endParaRPr lang="de-DE"/>
          </a:p>
        </p:txBody>
      </p:sp>
    </p:spTree>
    <p:extLst>
      <p:ext uri="{BB962C8B-B14F-4D97-AF65-F5344CB8AC3E}">
        <p14:creationId xmlns:p14="http://schemas.microsoft.com/office/powerpoint/2010/main" val="11624143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de-DE">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de-DE">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626AA33F-3A92-4E50-8F8F-2608780EDC80}"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11398860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de-DE">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de-DE">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91CB9C06-F793-4941-99D3-4CF15815A265}"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36988797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lvl1pPr>
              <a:defRPr/>
            </a:lvl1pPr>
          </a:lstStyle>
          <a:p>
            <a:endParaRPr lang="de-DE">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de-DE">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811F2544-A0D2-4056-B486-E230176C6436}"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8508205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lvl1pPr>
              <a:defRPr/>
            </a:lvl1pPr>
          </a:lstStyle>
          <a:p>
            <a:endParaRPr lang="de-DE">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de-DE">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3F7308BF-824C-4CFA-8B17-3A9E43FC4281}"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24401313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lvl1pPr>
              <a:defRPr/>
            </a:lvl1pPr>
          </a:lstStyle>
          <a:p>
            <a:endParaRPr lang="de-DE">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de-DE">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C2AF470E-991A-4EC2-B0E9-1EECE1E22768}"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24986685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de-DE">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de-DE">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3C108909-1F20-4A15-B4A5-88B8C9BFC02E}"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18817520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de-DE">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de-DE">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C0A227DE-3397-4814-9112-A5BFDBBF9EA9}"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42665534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de-DE">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de-DE">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351BA201-B55A-488F-8480-5E3ADD3AD428}"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34276689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de-DE">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de-DE">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76319128-93F1-44D1-A186-30DDD859876F}"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15971958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de-DE">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de-DE">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82A9C5D0-D7CE-48D9-9CDB-350A14FC7CB7}"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2584532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lvl1pPr>
              <a:defRPr/>
            </a:lvl1pPr>
          </a:lstStyle>
          <a:p>
            <a:endParaRPr lang="de-DE"/>
          </a:p>
        </p:txBody>
      </p:sp>
      <p:sp>
        <p:nvSpPr>
          <p:cNvPr id="8" name="Segnaposto piè di pagina 7"/>
          <p:cNvSpPr>
            <a:spLocks noGrp="1"/>
          </p:cNvSpPr>
          <p:nvPr>
            <p:ph type="ftr" sz="quarter" idx="11"/>
          </p:nvPr>
        </p:nvSpPr>
        <p:spPr/>
        <p:txBody>
          <a:bodyPr/>
          <a:lstStyle>
            <a:lvl1pPr>
              <a:defRPr/>
            </a:lvl1pPr>
          </a:lstStyle>
          <a:p>
            <a:endParaRPr lang="de-DE"/>
          </a:p>
        </p:txBody>
      </p:sp>
      <p:sp>
        <p:nvSpPr>
          <p:cNvPr id="9" name="Segnaposto numero diapositiva 8"/>
          <p:cNvSpPr>
            <a:spLocks noGrp="1"/>
          </p:cNvSpPr>
          <p:nvPr>
            <p:ph type="sldNum" sz="quarter" idx="12"/>
          </p:nvPr>
        </p:nvSpPr>
        <p:spPr/>
        <p:txBody>
          <a:bodyPr/>
          <a:lstStyle>
            <a:lvl1pPr>
              <a:defRPr/>
            </a:lvl1pPr>
          </a:lstStyle>
          <a:p>
            <a:fld id="{35C0FFF4-467F-48AC-B86D-EB3B926EF114}" type="slidenum">
              <a:rPr lang="de-DE"/>
              <a:pPr/>
              <a:t>‹N›</a:t>
            </a:fld>
            <a:endParaRPr lang="de-DE"/>
          </a:p>
        </p:txBody>
      </p:sp>
    </p:spTree>
    <p:extLst>
      <p:ext uri="{BB962C8B-B14F-4D97-AF65-F5344CB8AC3E}">
        <p14:creationId xmlns:p14="http://schemas.microsoft.com/office/powerpoint/2010/main" val="4697091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Segnaposto data 2"/>
          <p:cNvSpPr>
            <a:spLocks noGrp="1"/>
          </p:cNvSpPr>
          <p:nvPr>
            <p:ph type="dt" sz="half" idx="10"/>
          </p:nvPr>
        </p:nvSpPr>
        <p:spPr>
          <a:xfrm>
            <a:off x="457200" y="6245225"/>
            <a:ext cx="2133600" cy="476250"/>
          </a:xfrm>
        </p:spPr>
        <p:txBody>
          <a:bodyPr/>
          <a:lstStyle>
            <a:lvl1pPr>
              <a:defRPr/>
            </a:lvl1pPr>
          </a:lstStyle>
          <a:p>
            <a:endParaRPr lang="de-DE">
              <a:solidFill>
                <a:srgbClr val="000000"/>
              </a:solidFill>
            </a:endParaRPr>
          </a:p>
        </p:txBody>
      </p:sp>
      <p:sp>
        <p:nvSpPr>
          <p:cNvPr id="4" name="Segnaposto piè di pagina 3"/>
          <p:cNvSpPr>
            <a:spLocks noGrp="1"/>
          </p:cNvSpPr>
          <p:nvPr>
            <p:ph type="ftr" sz="quarter" idx="11"/>
          </p:nvPr>
        </p:nvSpPr>
        <p:spPr>
          <a:xfrm>
            <a:off x="3124200" y="6245225"/>
            <a:ext cx="2895600" cy="476250"/>
          </a:xfrm>
        </p:spPr>
        <p:txBody>
          <a:bodyPr/>
          <a:lstStyle>
            <a:lvl1pPr>
              <a:defRPr/>
            </a:lvl1pPr>
          </a:lstStyle>
          <a:p>
            <a:endParaRPr lang="de-DE">
              <a:solidFill>
                <a:srgbClr val="000000"/>
              </a:solidFill>
            </a:endParaRPr>
          </a:p>
        </p:txBody>
      </p:sp>
      <p:sp>
        <p:nvSpPr>
          <p:cNvPr id="5" name="Segnaposto numero diapositiva 4"/>
          <p:cNvSpPr>
            <a:spLocks noGrp="1"/>
          </p:cNvSpPr>
          <p:nvPr>
            <p:ph type="sldNum" sz="quarter" idx="12"/>
          </p:nvPr>
        </p:nvSpPr>
        <p:spPr>
          <a:xfrm>
            <a:off x="6553200" y="6245225"/>
            <a:ext cx="2133600" cy="476250"/>
          </a:xfrm>
        </p:spPr>
        <p:txBody>
          <a:bodyPr/>
          <a:lstStyle>
            <a:lvl1pPr>
              <a:defRPr/>
            </a:lvl1pPr>
          </a:lstStyle>
          <a:p>
            <a:fld id="{D95EDB03-B4F6-4C8C-8ACA-DF12BE830190}"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14012499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endParaRPr lang="en-US"/>
          </a:p>
        </p:txBody>
      </p:sp>
    </p:spTree>
    <p:extLst>
      <p:ext uri="{BB962C8B-B14F-4D97-AF65-F5344CB8AC3E}">
        <p14:creationId xmlns:p14="http://schemas.microsoft.com/office/powerpoint/2010/main" val="32179219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3652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Tree>
    <p:extLst>
      <p:ext uri="{BB962C8B-B14F-4D97-AF65-F5344CB8AC3E}">
        <p14:creationId xmlns:p14="http://schemas.microsoft.com/office/powerpoint/2010/main" val="14997059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endParaRPr lang="en-US"/>
          </a:p>
        </p:txBody>
      </p:sp>
    </p:spTree>
    <p:extLst>
      <p:ext uri="{BB962C8B-B14F-4D97-AF65-F5344CB8AC3E}">
        <p14:creationId xmlns:p14="http://schemas.microsoft.com/office/powerpoint/2010/main" val="34226924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Tree>
    <p:extLst>
      <p:ext uri="{BB962C8B-B14F-4D97-AF65-F5344CB8AC3E}">
        <p14:creationId xmlns:p14="http://schemas.microsoft.com/office/powerpoint/2010/main" val="27401029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Tree>
    <p:extLst>
      <p:ext uri="{BB962C8B-B14F-4D97-AF65-F5344CB8AC3E}">
        <p14:creationId xmlns:p14="http://schemas.microsoft.com/office/powerpoint/2010/main" val="37745512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sz="half" idx="1"/>
          </p:nvPr>
        </p:nvSpPr>
        <p:spPr>
          <a:xfrm>
            <a:off x="685800" y="1981200"/>
            <a:ext cx="38084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4646613" y="1981200"/>
            <a:ext cx="38100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Tree>
    <p:extLst>
      <p:ext uri="{BB962C8B-B14F-4D97-AF65-F5344CB8AC3E}">
        <p14:creationId xmlns:p14="http://schemas.microsoft.com/office/powerpoint/2010/main" val="7740700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Tree>
    <p:extLst>
      <p:ext uri="{BB962C8B-B14F-4D97-AF65-F5344CB8AC3E}">
        <p14:creationId xmlns:p14="http://schemas.microsoft.com/office/powerpoint/2010/main" val="3122682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Tree>
    <p:extLst>
      <p:ext uri="{BB962C8B-B14F-4D97-AF65-F5344CB8AC3E}">
        <p14:creationId xmlns:p14="http://schemas.microsoft.com/office/powerpoint/2010/main" val="3017700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lvl1pPr>
              <a:defRPr/>
            </a:lvl1pPr>
          </a:lstStyle>
          <a:p>
            <a:endParaRPr lang="de-DE"/>
          </a:p>
        </p:txBody>
      </p:sp>
      <p:sp>
        <p:nvSpPr>
          <p:cNvPr id="4" name="Segnaposto piè di pagina 3"/>
          <p:cNvSpPr>
            <a:spLocks noGrp="1"/>
          </p:cNvSpPr>
          <p:nvPr>
            <p:ph type="ftr" sz="quarter" idx="11"/>
          </p:nvPr>
        </p:nvSpPr>
        <p:spPr/>
        <p:txBody>
          <a:bodyPr/>
          <a:lstStyle>
            <a:lvl1pPr>
              <a:defRPr/>
            </a:lvl1pPr>
          </a:lstStyle>
          <a:p>
            <a:endParaRPr lang="de-DE"/>
          </a:p>
        </p:txBody>
      </p:sp>
      <p:sp>
        <p:nvSpPr>
          <p:cNvPr id="5" name="Segnaposto numero diapositiva 4"/>
          <p:cNvSpPr>
            <a:spLocks noGrp="1"/>
          </p:cNvSpPr>
          <p:nvPr>
            <p:ph type="sldNum" sz="quarter" idx="12"/>
          </p:nvPr>
        </p:nvSpPr>
        <p:spPr/>
        <p:txBody>
          <a:bodyPr/>
          <a:lstStyle>
            <a:lvl1pPr>
              <a:defRPr/>
            </a:lvl1pPr>
          </a:lstStyle>
          <a:p>
            <a:fld id="{D0F3CF17-92F5-4C1B-86D0-E562BA702690}" type="slidenum">
              <a:rPr lang="de-DE"/>
              <a:pPr/>
              <a:t>‹N›</a:t>
            </a:fld>
            <a:endParaRPr lang="de-DE"/>
          </a:p>
        </p:txBody>
      </p:sp>
    </p:spTree>
    <p:extLst>
      <p:ext uri="{BB962C8B-B14F-4D97-AF65-F5344CB8AC3E}">
        <p14:creationId xmlns:p14="http://schemas.microsoft.com/office/powerpoint/2010/main" val="28550102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1057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11174547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37294928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Tree>
    <p:extLst>
      <p:ext uri="{BB962C8B-B14F-4D97-AF65-F5344CB8AC3E}">
        <p14:creationId xmlns:p14="http://schemas.microsoft.com/office/powerpoint/2010/main" val="37564658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463550"/>
            <a:ext cx="1941513" cy="6042025"/>
          </a:xfrm>
        </p:spPr>
        <p:txBody>
          <a:bodyPr vert="eaVert"/>
          <a:lstStyle/>
          <a:p>
            <a:r>
              <a:rPr lang="it-IT"/>
              <a:t>Fare clic per modificare lo stile del titolo</a:t>
            </a:r>
            <a:endParaRPr lang="en-US"/>
          </a:p>
        </p:txBody>
      </p:sp>
      <p:sp>
        <p:nvSpPr>
          <p:cNvPr id="3" name="Segnaposto testo verticale 2"/>
          <p:cNvSpPr>
            <a:spLocks noGrp="1"/>
          </p:cNvSpPr>
          <p:nvPr>
            <p:ph type="body" orient="vert" idx="1"/>
          </p:nvPr>
        </p:nvSpPr>
        <p:spPr>
          <a:xfrm>
            <a:off x="685800" y="463550"/>
            <a:ext cx="5676900" cy="60420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Tree>
    <p:extLst>
      <p:ext uri="{BB962C8B-B14F-4D97-AF65-F5344CB8AC3E}">
        <p14:creationId xmlns:p14="http://schemas.microsoft.com/office/powerpoint/2010/main" val="28559123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a:prstGeom prst="rect">
            <a:avLst/>
          </a:prstGeo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Tree>
    <p:extLst>
      <p:ext uri="{BB962C8B-B14F-4D97-AF65-F5344CB8AC3E}">
        <p14:creationId xmlns:p14="http://schemas.microsoft.com/office/powerpoint/2010/main" val="38566998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endParaRPr lang="de-DE">
              <a:solidFill>
                <a:srgbClr val="000000"/>
              </a:solidFill>
            </a:endParaRPr>
          </a:p>
        </p:txBody>
      </p:sp>
      <p:sp>
        <p:nvSpPr>
          <p:cNvPr id="5" name="Segnaposto piè di pagina 4"/>
          <p:cNvSpPr>
            <a:spLocks noGrp="1"/>
          </p:cNvSpPr>
          <p:nvPr>
            <p:ph type="ftr" sz="quarter" idx="11"/>
          </p:nvPr>
        </p:nvSpPr>
        <p:spPr/>
        <p:txBody>
          <a:bodyPr/>
          <a:lstStyle>
            <a:lvl1pPr>
              <a:defRPr/>
            </a:lvl1pPr>
          </a:lstStyle>
          <a:p>
            <a:r>
              <a:rPr lang="de-DE">
                <a:solidFill>
                  <a:srgbClr val="000000"/>
                </a:solidFill>
              </a:rPr>
              <a:t>Geologie I - Grundlagen. Neustift_2016</a:t>
            </a:r>
          </a:p>
        </p:txBody>
      </p:sp>
      <p:sp>
        <p:nvSpPr>
          <p:cNvPr id="6" name="Segnaposto numero diapositiva 5"/>
          <p:cNvSpPr>
            <a:spLocks noGrp="1"/>
          </p:cNvSpPr>
          <p:nvPr>
            <p:ph type="sldNum" sz="quarter" idx="12"/>
          </p:nvPr>
        </p:nvSpPr>
        <p:spPr/>
        <p:txBody>
          <a:bodyPr/>
          <a:lstStyle>
            <a:lvl1pPr>
              <a:defRPr/>
            </a:lvl1pPr>
          </a:lstStyle>
          <a:p>
            <a:fld id="{70E9CF57-ADB2-4670-AD1F-15BED81064DB}"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9173042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de-DE">
              <a:solidFill>
                <a:srgbClr val="000000"/>
              </a:solidFill>
            </a:endParaRPr>
          </a:p>
        </p:txBody>
      </p:sp>
      <p:sp>
        <p:nvSpPr>
          <p:cNvPr id="5" name="Segnaposto piè di pagina 4"/>
          <p:cNvSpPr>
            <a:spLocks noGrp="1"/>
          </p:cNvSpPr>
          <p:nvPr>
            <p:ph type="ftr" sz="quarter" idx="11"/>
          </p:nvPr>
        </p:nvSpPr>
        <p:spPr/>
        <p:txBody>
          <a:bodyPr/>
          <a:lstStyle>
            <a:lvl1pPr>
              <a:defRPr/>
            </a:lvl1pPr>
          </a:lstStyle>
          <a:p>
            <a:r>
              <a:rPr lang="de-DE">
                <a:solidFill>
                  <a:srgbClr val="000000"/>
                </a:solidFill>
              </a:rPr>
              <a:t>Geologie I - Grundlagen. Neustift_2016</a:t>
            </a:r>
          </a:p>
        </p:txBody>
      </p:sp>
      <p:sp>
        <p:nvSpPr>
          <p:cNvPr id="6" name="Segnaposto numero diapositiva 5"/>
          <p:cNvSpPr>
            <a:spLocks noGrp="1"/>
          </p:cNvSpPr>
          <p:nvPr>
            <p:ph type="sldNum" sz="quarter" idx="12"/>
          </p:nvPr>
        </p:nvSpPr>
        <p:spPr/>
        <p:txBody>
          <a:bodyPr/>
          <a:lstStyle>
            <a:lvl1pPr>
              <a:defRPr/>
            </a:lvl1pPr>
          </a:lstStyle>
          <a:p>
            <a:fld id="{ED4C235E-6A43-4E29-AB9B-A25A2EC6417D}"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24007358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de-DE">
              <a:solidFill>
                <a:srgbClr val="000000"/>
              </a:solidFill>
            </a:endParaRPr>
          </a:p>
        </p:txBody>
      </p:sp>
      <p:sp>
        <p:nvSpPr>
          <p:cNvPr id="5" name="Segnaposto piè di pagina 4"/>
          <p:cNvSpPr>
            <a:spLocks noGrp="1"/>
          </p:cNvSpPr>
          <p:nvPr>
            <p:ph type="ftr" sz="quarter" idx="11"/>
          </p:nvPr>
        </p:nvSpPr>
        <p:spPr/>
        <p:txBody>
          <a:bodyPr/>
          <a:lstStyle>
            <a:lvl1pPr>
              <a:defRPr/>
            </a:lvl1pPr>
          </a:lstStyle>
          <a:p>
            <a:r>
              <a:rPr lang="de-DE">
                <a:solidFill>
                  <a:srgbClr val="000000"/>
                </a:solidFill>
              </a:rPr>
              <a:t>Geologie I - Grundlagen. Neustift_2016</a:t>
            </a:r>
          </a:p>
        </p:txBody>
      </p:sp>
      <p:sp>
        <p:nvSpPr>
          <p:cNvPr id="6" name="Segnaposto numero diapositiva 5"/>
          <p:cNvSpPr>
            <a:spLocks noGrp="1"/>
          </p:cNvSpPr>
          <p:nvPr>
            <p:ph type="sldNum" sz="quarter" idx="12"/>
          </p:nvPr>
        </p:nvSpPr>
        <p:spPr/>
        <p:txBody>
          <a:bodyPr/>
          <a:lstStyle>
            <a:lvl1pPr>
              <a:defRPr/>
            </a:lvl1pPr>
          </a:lstStyle>
          <a:p>
            <a:fld id="{BA72E40B-60DC-4B14-85E2-9068A1EA6AD1}"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9801776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lvl1pPr>
              <a:defRPr/>
            </a:lvl1pPr>
          </a:lstStyle>
          <a:p>
            <a:endParaRPr lang="de-DE">
              <a:solidFill>
                <a:srgbClr val="000000"/>
              </a:solidFill>
            </a:endParaRPr>
          </a:p>
        </p:txBody>
      </p:sp>
      <p:sp>
        <p:nvSpPr>
          <p:cNvPr id="6" name="Segnaposto piè di pagina 5"/>
          <p:cNvSpPr>
            <a:spLocks noGrp="1"/>
          </p:cNvSpPr>
          <p:nvPr>
            <p:ph type="ftr" sz="quarter" idx="11"/>
          </p:nvPr>
        </p:nvSpPr>
        <p:spPr/>
        <p:txBody>
          <a:bodyPr/>
          <a:lstStyle>
            <a:lvl1pPr>
              <a:defRPr/>
            </a:lvl1pPr>
          </a:lstStyle>
          <a:p>
            <a:r>
              <a:rPr lang="de-DE">
                <a:solidFill>
                  <a:srgbClr val="000000"/>
                </a:solidFill>
              </a:rPr>
              <a:t>Geologie I - Grundlagen. Neustift_2016</a:t>
            </a:r>
          </a:p>
        </p:txBody>
      </p:sp>
      <p:sp>
        <p:nvSpPr>
          <p:cNvPr id="7" name="Segnaposto numero diapositiva 6"/>
          <p:cNvSpPr>
            <a:spLocks noGrp="1"/>
          </p:cNvSpPr>
          <p:nvPr>
            <p:ph type="sldNum" sz="quarter" idx="12"/>
          </p:nvPr>
        </p:nvSpPr>
        <p:spPr/>
        <p:txBody>
          <a:bodyPr/>
          <a:lstStyle>
            <a:lvl1pPr>
              <a:defRPr/>
            </a:lvl1pPr>
          </a:lstStyle>
          <a:p>
            <a:fld id="{1B63E14D-8A43-4C83-847A-D5CBF78B88DC}"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2783332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de-DE"/>
          </a:p>
        </p:txBody>
      </p:sp>
      <p:sp>
        <p:nvSpPr>
          <p:cNvPr id="3" name="Segnaposto piè di pagina 2"/>
          <p:cNvSpPr>
            <a:spLocks noGrp="1"/>
          </p:cNvSpPr>
          <p:nvPr>
            <p:ph type="ftr" sz="quarter" idx="11"/>
          </p:nvPr>
        </p:nvSpPr>
        <p:spPr/>
        <p:txBody>
          <a:bodyPr/>
          <a:lstStyle>
            <a:lvl1pPr>
              <a:defRPr/>
            </a:lvl1pPr>
          </a:lstStyle>
          <a:p>
            <a:endParaRPr lang="de-DE"/>
          </a:p>
        </p:txBody>
      </p:sp>
      <p:sp>
        <p:nvSpPr>
          <p:cNvPr id="4" name="Segnaposto numero diapositiva 3"/>
          <p:cNvSpPr>
            <a:spLocks noGrp="1"/>
          </p:cNvSpPr>
          <p:nvPr>
            <p:ph type="sldNum" sz="quarter" idx="12"/>
          </p:nvPr>
        </p:nvSpPr>
        <p:spPr/>
        <p:txBody>
          <a:bodyPr/>
          <a:lstStyle>
            <a:lvl1pPr>
              <a:defRPr/>
            </a:lvl1pPr>
          </a:lstStyle>
          <a:p>
            <a:fld id="{B91DBEC3-52E9-4D27-8F18-08C8214DC74D}" type="slidenum">
              <a:rPr lang="de-DE"/>
              <a:pPr/>
              <a:t>‹N›</a:t>
            </a:fld>
            <a:endParaRPr lang="de-DE"/>
          </a:p>
        </p:txBody>
      </p:sp>
    </p:spTree>
    <p:extLst>
      <p:ext uri="{BB962C8B-B14F-4D97-AF65-F5344CB8AC3E}">
        <p14:creationId xmlns:p14="http://schemas.microsoft.com/office/powerpoint/2010/main" val="8269145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lvl1pPr>
              <a:defRPr/>
            </a:lvl1pPr>
          </a:lstStyle>
          <a:p>
            <a:endParaRPr lang="de-DE">
              <a:solidFill>
                <a:srgbClr val="000000"/>
              </a:solidFill>
            </a:endParaRPr>
          </a:p>
        </p:txBody>
      </p:sp>
      <p:sp>
        <p:nvSpPr>
          <p:cNvPr id="8" name="Segnaposto piè di pagina 7"/>
          <p:cNvSpPr>
            <a:spLocks noGrp="1"/>
          </p:cNvSpPr>
          <p:nvPr>
            <p:ph type="ftr" sz="quarter" idx="11"/>
          </p:nvPr>
        </p:nvSpPr>
        <p:spPr/>
        <p:txBody>
          <a:bodyPr/>
          <a:lstStyle>
            <a:lvl1pPr>
              <a:defRPr/>
            </a:lvl1pPr>
          </a:lstStyle>
          <a:p>
            <a:r>
              <a:rPr lang="de-DE">
                <a:solidFill>
                  <a:srgbClr val="000000"/>
                </a:solidFill>
              </a:rPr>
              <a:t>Geologie I - Grundlagen. Neustift_2016</a:t>
            </a:r>
          </a:p>
        </p:txBody>
      </p:sp>
      <p:sp>
        <p:nvSpPr>
          <p:cNvPr id="9" name="Segnaposto numero diapositiva 8"/>
          <p:cNvSpPr>
            <a:spLocks noGrp="1"/>
          </p:cNvSpPr>
          <p:nvPr>
            <p:ph type="sldNum" sz="quarter" idx="12"/>
          </p:nvPr>
        </p:nvSpPr>
        <p:spPr/>
        <p:txBody>
          <a:bodyPr/>
          <a:lstStyle>
            <a:lvl1pPr>
              <a:defRPr/>
            </a:lvl1pPr>
          </a:lstStyle>
          <a:p>
            <a:fld id="{309ECB73-FF7C-4915-B5A4-34322312ADCB}"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5548857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lvl1pPr>
              <a:defRPr/>
            </a:lvl1pPr>
          </a:lstStyle>
          <a:p>
            <a:endParaRPr lang="de-DE">
              <a:solidFill>
                <a:srgbClr val="000000"/>
              </a:solidFill>
            </a:endParaRPr>
          </a:p>
        </p:txBody>
      </p:sp>
      <p:sp>
        <p:nvSpPr>
          <p:cNvPr id="4" name="Segnaposto piè di pagina 3"/>
          <p:cNvSpPr>
            <a:spLocks noGrp="1"/>
          </p:cNvSpPr>
          <p:nvPr>
            <p:ph type="ftr" sz="quarter" idx="11"/>
          </p:nvPr>
        </p:nvSpPr>
        <p:spPr/>
        <p:txBody>
          <a:bodyPr/>
          <a:lstStyle>
            <a:lvl1pPr>
              <a:defRPr/>
            </a:lvl1pPr>
          </a:lstStyle>
          <a:p>
            <a:r>
              <a:rPr lang="de-DE">
                <a:solidFill>
                  <a:srgbClr val="000000"/>
                </a:solidFill>
              </a:rPr>
              <a:t>Geologie I - Grundlagen. Neustift_2016</a:t>
            </a:r>
          </a:p>
        </p:txBody>
      </p:sp>
      <p:sp>
        <p:nvSpPr>
          <p:cNvPr id="5" name="Segnaposto numero diapositiva 4"/>
          <p:cNvSpPr>
            <a:spLocks noGrp="1"/>
          </p:cNvSpPr>
          <p:nvPr>
            <p:ph type="sldNum" sz="quarter" idx="12"/>
          </p:nvPr>
        </p:nvSpPr>
        <p:spPr/>
        <p:txBody>
          <a:bodyPr/>
          <a:lstStyle>
            <a:lvl1pPr>
              <a:defRPr/>
            </a:lvl1pPr>
          </a:lstStyle>
          <a:p>
            <a:fld id="{30BEDD8C-AB95-420A-A06A-4B6EC713E384}"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32622116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de-DE">
              <a:solidFill>
                <a:srgbClr val="000000"/>
              </a:solidFill>
            </a:endParaRPr>
          </a:p>
        </p:txBody>
      </p:sp>
      <p:sp>
        <p:nvSpPr>
          <p:cNvPr id="3" name="Segnaposto piè di pagina 2"/>
          <p:cNvSpPr>
            <a:spLocks noGrp="1"/>
          </p:cNvSpPr>
          <p:nvPr>
            <p:ph type="ftr" sz="quarter" idx="11"/>
          </p:nvPr>
        </p:nvSpPr>
        <p:spPr/>
        <p:txBody>
          <a:bodyPr/>
          <a:lstStyle>
            <a:lvl1pPr>
              <a:defRPr/>
            </a:lvl1pPr>
          </a:lstStyle>
          <a:p>
            <a:r>
              <a:rPr lang="de-DE">
                <a:solidFill>
                  <a:srgbClr val="000000"/>
                </a:solidFill>
              </a:rPr>
              <a:t>Geologie I - Grundlagen. Neustift_2016</a:t>
            </a:r>
          </a:p>
        </p:txBody>
      </p:sp>
      <p:sp>
        <p:nvSpPr>
          <p:cNvPr id="4" name="Segnaposto numero diapositiva 3"/>
          <p:cNvSpPr>
            <a:spLocks noGrp="1"/>
          </p:cNvSpPr>
          <p:nvPr>
            <p:ph type="sldNum" sz="quarter" idx="12"/>
          </p:nvPr>
        </p:nvSpPr>
        <p:spPr/>
        <p:txBody>
          <a:bodyPr/>
          <a:lstStyle>
            <a:lvl1pPr>
              <a:defRPr/>
            </a:lvl1pPr>
          </a:lstStyle>
          <a:p>
            <a:fld id="{4BE5DBDA-640F-4BD3-AB43-93C88871429E}"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21283744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de-DE">
              <a:solidFill>
                <a:srgbClr val="000000"/>
              </a:solidFill>
            </a:endParaRPr>
          </a:p>
        </p:txBody>
      </p:sp>
      <p:sp>
        <p:nvSpPr>
          <p:cNvPr id="6" name="Segnaposto piè di pagina 5"/>
          <p:cNvSpPr>
            <a:spLocks noGrp="1"/>
          </p:cNvSpPr>
          <p:nvPr>
            <p:ph type="ftr" sz="quarter" idx="11"/>
          </p:nvPr>
        </p:nvSpPr>
        <p:spPr/>
        <p:txBody>
          <a:bodyPr/>
          <a:lstStyle>
            <a:lvl1pPr>
              <a:defRPr/>
            </a:lvl1pPr>
          </a:lstStyle>
          <a:p>
            <a:r>
              <a:rPr lang="de-DE">
                <a:solidFill>
                  <a:srgbClr val="000000"/>
                </a:solidFill>
              </a:rPr>
              <a:t>Geologie I - Grundlagen. Neustift_2016</a:t>
            </a:r>
          </a:p>
        </p:txBody>
      </p:sp>
      <p:sp>
        <p:nvSpPr>
          <p:cNvPr id="7" name="Segnaposto numero diapositiva 6"/>
          <p:cNvSpPr>
            <a:spLocks noGrp="1"/>
          </p:cNvSpPr>
          <p:nvPr>
            <p:ph type="sldNum" sz="quarter" idx="12"/>
          </p:nvPr>
        </p:nvSpPr>
        <p:spPr/>
        <p:txBody>
          <a:bodyPr/>
          <a:lstStyle>
            <a:lvl1pPr>
              <a:defRPr/>
            </a:lvl1pPr>
          </a:lstStyle>
          <a:p>
            <a:fld id="{036AD74D-3699-41E9-BE54-C5F828717317}"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18719315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de-DE">
              <a:solidFill>
                <a:srgbClr val="000000"/>
              </a:solidFill>
            </a:endParaRPr>
          </a:p>
        </p:txBody>
      </p:sp>
      <p:sp>
        <p:nvSpPr>
          <p:cNvPr id="6" name="Segnaposto piè di pagina 5"/>
          <p:cNvSpPr>
            <a:spLocks noGrp="1"/>
          </p:cNvSpPr>
          <p:nvPr>
            <p:ph type="ftr" sz="quarter" idx="11"/>
          </p:nvPr>
        </p:nvSpPr>
        <p:spPr/>
        <p:txBody>
          <a:bodyPr/>
          <a:lstStyle>
            <a:lvl1pPr>
              <a:defRPr/>
            </a:lvl1pPr>
          </a:lstStyle>
          <a:p>
            <a:r>
              <a:rPr lang="de-DE">
                <a:solidFill>
                  <a:srgbClr val="000000"/>
                </a:solidFill>
              </a:rPr>
              <a:t>Geologie I - Grundlagen. Neustift_2016</a:t>
            </a:r>
          </a:p>
        </p:txBody>
      </p:sp>
      <p:sp>
        <p:nvSpPr>
          <p:cNvPr id="7" name="Segnaposto numero diapositiva 6"/>
          <p:cNvSpPr>
            <a:spLocks noGrp="1"/>
          </p:cNvSpPr>
          <p:nvPr>
            <p:ph type="sldNum" sz="quarter" idx="12"/>
          </p:nvPr>
        </p:nvSpPr>
        <p:spPr/>
        <p:txBody>
          <a:bodyPr/>
          <a:lstStyle>
            <a:lvl1pPr>
              <a:defRPr/>
            </a:lvl1pPr>
          </a:lstStyle>
          <a:p>
            <a:fld id="{87397C6B-224C-450F-884D-AE228626FFC7}"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30807568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de-DE">
              <a:solidFill>
                <a:srgbClr val="000000"/>
              </a:solidFill>
            </a:endParaRPr>
          </a:p>
        </p:txBody>
      </p:sp>
      <p:sp>
        <p:nvSpPr>
          <p:cNvPr id="5" name="Segnaposto piè di pagina 4"/>
          <p:cNvSpPr>
            <a:spLocks noGrp="1"/>
          </p:cNvSpPr>
          <p:nvPr>
            <p:ph type="ftr" sz="quarter" idx="11"/>
          </p:nvPr>
        </p:nvSpPr>
        <p:spPr/>
        <p:txBody>
          <a:bodyPr/>
          <a:lstStyle>
            <a:lvl1pPr>
              <a:defRPr/>
            </a:lvl1pPr>
          </a:lstStyle>
          <a:p>
            <a:r>
              <a:rPr lang="de-DE">
                <a:solidFill>
                  <a:srgbClr val="000000"/>
                </a:solidFill>
              </a:rPr>
              <a:t>Geologie I - Grundlagen. Neustift_2016</a:t>
            </a:r>
          </a:p>
        </p:txBody>
      </p:sp>
      <p:sp>
        <p:nvSpPr>
          <p:cNvPr id="6" name="Segnaposto numero diapositiva 5"/>
          <p:cNvSpPr>
            <a:spLocks noGrp="1"/>
          </p:cNvSpPr>
          <p:nvPr>
            <p:ph type="sldNum" sz="quarter" idx="12"/>
          </p:nvPr>
        </p:nvSpPr>
        <p:spPr/>
        <p:txBody>
          <a:bodyPr/>
          <a:lstStyle>
            <a:lvl1pPr>
              <a:defRPr/>
            </a:lvl1pPr>
          </a:lstStyle>
          <a:p>
            <a:fld id="{FC8CB638-CEC6-4BDC-9400-D9F1D5E726A9}"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32746905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de-DE">
              <a:solidFill>
                <a:srgbClr val="000000"/>
              </a:solidFill>
            </a:endParaRPr>
          </a:p>
        </p:txBody>
      </p:sp>
      <p:sp>
        <p:nvSpPr>
          <p:cNvPr id="5" name="Segnaposto piè di pagina 4"/>
          <p:cNvSpPr>
            <a:spLocks noGrp="1"/>
          </p:cNvSpPr>
          <p:nvPr>
            <p:ph type="ftr" sz="quarter" idx="11"/>
          </p:nvPr>
        </p:nvSpPr>
        <p:spPr/>
        <p:txBody>
          <a:bodyPr/>
          <a:lstStyle>
            <a:lvl1pPr>
              <a:defRPr/>
            </a:lvl1pPr>
          </a:lstStyle>
          <a:p>
            <a:r>
              <a:rPr lang="de-DE">
                <a:solidFill>
                  <a:srgbClr val="000000"/>
                </a:solidFill>
              </a:rPr>
              <a:t>Geologie I - Grundlagen. Neustift_2016</a:t>
            </a:r>
          </a:p>
        </p:txBody>
      </p:sp>
      <p:sp>
        <p:nvSpPr>
          <p:cNvPr id="6" name="Segnaposto numero diapositiva 5"/>
          <p:cNvSpPr>
            <a:spLocks noGrp="1"/>
          </p:cNvSpPr>
          <p:nvPr>
            <p:ph type="sldNum" sz="quarter" idx="12"/>
          </p:nvPr>
        </p:nvSpPr>
        <p:spPr/>
        <p:txBody>
          <a:bodyPr/>
          <a:lstStyle>
            <a:lvl1pPr>
              <a:defRPr/>
            </a:lvl1pPr>
          </a:lstStyle>
          <a:p>
            <a:fld id="{DE4C851B-5597-416E-B820-398FE21D826A}"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33862102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Segnaposto data 2"/>
          <p:cNvSpPr>
            <a:spLocks noGrp="1"/>
          </p:cNvSpPr>
          <p:nvPr>
            <p:ph type="dt" sz="half" idx="10"/>
          </p:nvPr>
        </p:nvSpPr>
        <p:spPr>
          <a:xfrm>
            <a:off x="457200" y="6245225"/>
            <a:ext cx="2133600" cy="476250"/>
          </a:xfrm>
        </p:spPr>
        <p:txBody>
          <a:bodyPr/>
          <a:lstStyle>
            <a:lvl1pPr>
              <a:defRPr/>
            </a:lvl1pPr>
          </a:lstStyle>
          <a:p>
            <a:endParaRPr lang="de-DE">
              <a:solidFill>
                <a:srgbClr val="000000"/>
              </a:solidFill>
            </a:endParaRPr>
          </a:p>
        </p:txBody>
      </p:sp>
      <p:sp>
        <p:nvSpPr>
          <p:cNvPr id="4" name="Segnaposto piè di pagina 3"/>
          <p:cNvSpPr>
            <a:spLocks noGrp="1"/>
          </p:cNvSpPr>
          <p:nvPr>
            <p:ph type="ftr" sz="quarter" idx="11"/>
          </p:nvPr>
        </p:nvSpPr>
        <p:spPr>
          <a:xfrm>
            <a:off x="3124200" y="6245225"/>
            <a:ext cx="2895600" cy="476250"/>
          </a:xfrm>
        </p:spPr>
        <p:txBody>
          <a:bodyPr/>
          <a:lstStyle>
            <a:lvl1pPr>
              <a:defRPr/>
            </a:lvl1pPr>
          </a:lstStyle>
          <a:p>
            <a:r>
              <a:rPr lang="de-DE">
                <a:solidFill>
                  <a:srgbClr val="000000"/>
                </a:solidFill>
              </a:rPr>
              <a:t>Geologie I - Grundlagen. Neustift_2016</a:t>
            </a:r>
          </a:p>
        </p:txBody>
      </p:sp>
      <p:sp>
        <p:nvSpPr>
          <p:cNvPr id="5" name="Segnaposto numero diapositiva 4"/>
          <p:cNvSpPr>
            <a:spLocks noGrp="1"/>
          </p:cNvSpPr>
          <p:nvPr>
            <p:ph type="sldNum" sz="quarter" idx="12"/>
          </p:nvPr>
        </p:nvSpPr>
        <p:spPr>
          <a:xfrm>
            <a:off x="6553200" y="6245225"/>
            <a:ext cx="2133600" cy="476250"/>
          </a:xfrm>
        </p:spPr>
        <p:txBody>
          <a:bodyPr/>
          <a:lstStyle>
            <a:lvl1pPr>
              <a:defRPr/>
            </a:lvl1pPr>
          </a:lstStyle>
          <a:p>
            <a:fld id="{D80EDF34-B09B-434A-9DAE-A26696C3B959}"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5718426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590"/>
            <a:ext cx="6858000" cy="2387298"/>
          </a:xfrm>
        </p:spPr>
        <p:txBody>
          <a:bodyPr anchor="b"/>
          <a:lstStyle>
            <a:lvl1pPr algn="ctr">
              <a:defRPr sz="1905"/>
            </a:lvl1pPr>
          </a:lstStyle>
          <a:p>
            <a:r>
              <a:rPr lang="it-IT"/>
              <a:t>Fare clic per modificare lo stile del titolo</a:t>
            </a:r>
          </a:p>
        </p:txBody>
      </p:sp>
      <p:sp>
        <p:nvSpPr>
          <p:cNvPr id="3" name="Sottotitolo 2"/>
          <p:cNvSpPr>
            <a:spLocks noGrp="1"/>
          </p:cNvSpPr>
          <p:nvPr>
            <p:ph type="subTitle" idx="1"/>
          </p:nvPr>
        </p:nvSpPr>
        <p:spPr>
          <a:xfrm>
            <a:off x="1143000" y="3602113"/>
            <a:ext cx="6858000" cy="1655536"/>
          </a:xfrm>
        </p:spPr>
        <p:txBody>
          <a:bodyPr/>
          <a:lstStyle>
            <a:lvl1pPr marL="0" indent="0" algn="ctr">
              <a:buNone/>
              <a:defRPr sz="762"/>
            </a:lvl1pPr>
            <a:lvl2pPr marL="145161" indent="0" algn="ctr">
              <a:buNone/>
              <a:defRPr sz="635"/>
            </a:lvl2pPr>
            <a:lvl3pPr marL="290322" indent="0" algn="ctr">
              <a:buNone/>
              <a:defRPr sz="572"/>
            </a:lvl3pPr>
            <a:lvl4pPr marL="435483" indent="0" algn="ctr">
              <a:buNone/>
              <a:defRPr sz="508"/>
            </a:lvl4pPr>
            <a:lvl5pPr marL="580644" indent="0" algn="ctr">
              <a:buNone/>
              <a:defRPr sz="508"/>
            </a:lvl5pPr>
            <a:lvl6pPr marL="725805" indent="0" algn="ctr">
              <a:buNone/>
              <a:defRPr sz="508"/>
            </a:lvl6pPr>
            <a:lvl7pPr marL="870966" indent="0" algn="ctr">
              <a:buNone/>
              <a:defRPr sz="508"/>
            </a:lvl7pPr>
            <a:lvl8pPr marL="1016127" indent="0" algn="ctr">
              <a:buNone/>
              <a:defRPr sz="508"/>
            </a:lvl8pPr>
            <a:lvl9pPr marL="1161288" indent="0" algn="ctr">
              <a:buNone/>
              <a:defRPr sz="508"/>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endParaRPr lang="de-DE">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de-DE">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6E132659-F400-4FED-9605-8E9E5C14E6E6}"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42708372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de-DE">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de-DE">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1078BE16-1333-4A7A-96FE-F3380408D400}"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986091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de-DE"/>
          </a:p>
        </p:txBody>
      </p:sp>
      <p:sp>
        <p:nvSpPr>
          <p:cNvPr id="6" name="Segnaposto piè di pagina 5"/>
          <p:cNvSpPr>
            <a:spLocks noGrp="1"/>
          </p:cNvSpPr>
          <p:nvPr>
            <p:ph type="ftr" sz="quarter" idx="11"/>
          </p:nvPr>
        </p:nvSpPr>
        <p:spPr/>
        <p:txBody>
          <a:bodyPr/>
          <a:lstStyle>
            <a:lvl1pPr>
              <a:defRPr/>
            </a:lvl1pPr>
          </a:lstStyle>
          <a:p>
            <a:endParaRPr lang="de-DE"/>
          </a:p>
        </p:txBody>
      </p:sp>
      <p:sp>
        <p:nvSpPr>
          <p:cNvPr id="7" name="Segnaposto numero diapositiva 6"/>
          <p:cNvSpPr>
            <a:spLocks noGrp="1"/>
          </p:cNvSpPr>
          <p:nvPr>
            <p:ph type="sldNum" sz="quarter" idx="12"/>
          </p:nvPr>
        </p:nvSpPr>
        <p:spPr/>
        <p:txBody>
          <a:bodyPr/>
          <a:lstStyle>
            <a:lvl1pPr>
              <a:defRPr/>
            </a:lvl1pPr>
          </a:lstStyle>
          <a:p>
            <a:fld id="{E850C3A4-F51B-459A-93ED-AC670B915C0F}" type="slidenum">
              <a:rPr lang="de-DE"/>
              <a:pPr/>
              <a:t>‹N›</a:t>
            </a:fld>
            <a:endParaRPr lang="de-DE"/>
          </a:p>
        </p:txBody>
      </p:sp>
    </p:spTree>
    <p:extLst>
      <p:ext uri="{BB962C8B-B14F-4D97-AF65-F5344CB8AC3E}">
        <p14:creationId xmlns:p14="http://schemas.microsoft.com/office/powerpoint/2010/main" val="16870859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913" y="1709964"/>
            <a:ext cx="7886599" cy="2852209"/>
          </a:xfrm>
        </p:spPr>
        <p:txBody>
          <a:bodyPr anchor="b"/>
          <a:lstStyle>
            <a:lvl1pPr>
              <a:defRPr sz="1905"/>
            </a:lvl1pPr>
          </a:lstStyle>
          <a:p>
            <a:r>
              <a:rPr lang="it-IT"/>
              <a:t>Fare clic per modificare lo stile del titolo</a:t>
            </a:r>
          </a:p>
        </p:txBody>
      </p:sp>
      <p:sp>
        <p:nvSpPr>
          <p:cNvPr id="3" name="Segnaposto testo 2"/>
          <p:cNvSpPr>
            <a:spLocks noGrp="1"/>
          </p:cNvSpPr>
          <p:nvPr>
            <p:ph type="body" idx="1"/>
          </p:nvPr>
        </p:nvSpPr>
        <p:spPr>
          <a:xfrm>
            <a:off x="623913" y="4589388"/>
            <a:ext cx="7886599" cy="1500565"/>
          </a:xfrm>
        </p:spPr>
        <p:txBody>
          <a:bodyPr/>
          <a:lstStyle>
            <a:lvl1pPr marL="0" indent="0">
              <a:buNone/>
              <a:defRPr sz="762"/>
            </a:lvl1pPr>
            <a:lvl2pPr marL="145161" indent="0">
              <a:buNone/>
              <a:defRPr sz="635"/>
            </a:lvl2pPr>
            <a:lvl3pPr marL="290322" indent="0">
              <a:buNone/>
              <a:defRPr sz="572"/>
            </a:lvl3pPr>
            <a:lvl4pPr marL="435483" indent="0">
              <a:buNone/>
              <a:defRPr sz="508"/>
            </a:lvl4pPr>
            <a:lvl5pPr marL="580644" indent="0">
              <a:buNone/>
              <a:defRPr sz="508"/>
            </a:lvl5pPr>
            <a:lvl6pPr marL="725805" indent="0">
              <a:buNone/>
              <a:defRPr sz="508"/>
            </a:lvl6pPr>
            <a:lvl7pPr marL="870966" indent="0">
              <a:buNone/>
              <a:defRPr sz="508"/>
            </a:lvl7pPr>
            <a:lvl8pPr marL="1016127" indent="0">
              <a:buNone/>
              <a:defRPr sz="508"/>
            </a:lvl8pPr>
            <a:lvl9pPr marL="1161288" indent="0">
              <a:buNone/>
              <a:defRPr sz="508"/>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de-DE">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de-DE">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9723FFDC-B3EF-471B-AB12-E796B75C042A}"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834237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100" y="1600351"/>
            <a:ext cx="4090710" cy="4525887"/>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596191" y="1600351"/>
            <a:ext cx="4090710" cy="4525887"/>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lvl1pPr>
              <a:defRPr/>
            </a:lvl1pPr>
          </a:lstStyle>
          <a:p>
            <a:endParaRPr lang="de-DE">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de-DE">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2F3711A6-1AE4-4809-B7ED-5DD15CA703B6}"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6887822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29961" y="365126"/>
            <a:ext cx="7886599" cy="1325940"/>
          </a:xfrm>
        </p:spPr>
        <p:txBody>
          <a:bodyPr/>
          <a:lstStyle/>
          <a:p>
            <a:r>
              <a:rPr lang="it-IT"/>
              <a:t>Fare clic per modificare lo stile del titolo</a:t>
            </a:r>
          </a:p>
        </p:txBody>
      </p:sp>
      <p:sp>
        <p:nvSpPr>
          <p:cNvPr id="3" name="Segnaposto testo 2"/>
          <p:cNvSpPr>
            <a:spLocks noGrp="1"/>
          </p:cNvSpPr>
          <p:nvPr>
            <p:ph type="body" idx="1"/>
          </p:nvPr>
        </p:nvSpPr>
        <p:spPr>
          <a:xfrm>
            <a:off x="629960" y="1681238"/>
            <a:ext cx="3868460" cy="823988"/>
          </a:xfrm>
        </p:spPr>
        <p:txBody>
          <a:bodyPr anchor="b"/>
          <a:lstStyle>
            <a:lvl1pPr marL="0" indent="0">
              <a:buNone/>
              <a:defRPr sz="762" b="1"/>
            </a:lvl1pPr>
            <a:lvl2pPr marL="145161" indent="0">
              <a:buNone/>
              <a:defRPr sz="635" b="1"/>
            </a:lvl2pPr>
            <a:lvl3pPr marL="290322" indent="0">
              <a:buNone/>
              <a:defRPr sz="572" b="1"/>
            </a:lvl3pPr>
            <a:lvl4pPr marL="435483" indent="0">
              <a:buNone/>
              <a:defRPr sz="508" b="1"/>
            </a:lvl4pPr>
            <a:lvl5pPr marL="580644" indent="0">
              <a:buNone/>
              <a:defRPr sz="508" b="1"/>
            </a:lvl5pPr>
            <a:lvl6pPr marL="725805" indent="0">
              <a:buNone/>
              <a:defRPr sz="508" b="1"/>
            </a:lvl6pPr>
            <a:lvl7pPr marL="870966" indent="0">
              <a:buNone/>
              <a:defRPr sz="508" b="1"/>
            </a:lvl7pPr>
            <a:lvl8pPr marL="1016127" indent="0">
              <a:buNone/>
              <a:defRPr sz="508" b="1"/>
            </a:lvl8pPr>
            <a:lvl9pPr marL="1161288" indent="0">
              <a:buNone/>
              <a:defRPr sz="508" b="1"/>
            </a:lvl9pPr>
          </a:lstStyle>
          <a:p>
            <a:pPr lvl="0"/>
            <a:r>
              <a:rPr lang="it-IT"/>
              <a:t>Fare clic per modificare stili del testo dello schema</a:t>
            </a:r>
          </a:p>
        </p:txBody>
      </p:sp>
      <p:sp>
        <p:nvSpPr>
          <p:cNvPr id="4" name="Segnaposto contenuto 3"/>
          <p:cNvSpPr>
            <a:spLocks noGrp="1"/>
          </p:cNvSpPr>
          <p:nvPr>
            <p:ph sz="half" idx="2"/>
          </p:nvPr>
        </p:nvSpPr>
        <p:spPr>
          <a:xfrm>
            <a:off x="629960" y="2505226"/>
            <a:ext cx="3868460" cy="3684512"/>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8949" y="1681238"/>
            <a:ext cx="3887611" cy="823988"/>
          </a:xfrm>
        </p:spPr>
        <p:txBody>
          <a:bodyPr anchor="b"/>
          <a:lstStyle>
            <a:lvl1pPr marL="0" indent="0">
              <a:buNone/>
              <a:defRPr sz="762" b="1"/>
            </a:lvl1pPr>
            <a:lvl2pPr marL="145161" indent="0">
              <a:buNone/>
              <a:defRPr sz="635" b="1"/>
            </a:lvl2pPr>
            <a:lvl3pPr marL="290322" indent="0">
              <a:buNone/>
              <a:defRPr sz="572" b="1"/>
            </a:lvl3pPr>
            <a:lvl4pPr marL="435483" indent="0">
              <a:buNone/>
              <a:defRPr sz="508" b="1"/>
            </a:lvl4pPr>
            <a:lvl5pPr marL="580644" indent="0">
              <a:buNone/>
              <a:defRPr sz="508" b="1"/>
            </a:lvl5pPr>
            <a:lvl6pPr marL="725805" indent="0">
              <a:buNone/>
              <a:defRPr sz="508" b="1"/>
            </a:lvl6pPr>
            <a:lvl7pPr marL="870966" indent="0">
              <a:buNone/>
              <a:defRPr sz="508" b="1"/>
            </a:lvl7pPr>
            <a:lvl8pPr marL="1016127" indent="0">
              <a:buNone/>
              <a:defRPr sz="508" b="1"/>
            </a:lvl8pPr>
            <a:lvl9pPr marL="1161288" indent="0">
              <a:buNone/>
              <a:defRPr sz="508" b="1"/>
            </a:lvl9pPr>
          </a:lstStyle>
          <a:p>
            <a:pPr lvl="0"/>
            <a:r>
              <a:rPr lang="it-IT"/>
              <a:t>Fare clic per modificare stili del testo dello schema</a:t>
            </a:r>
          </a:p>
        </p:txBody>
      </p:sp>
      <p:sp>
        <p:nvSpPr>
          <p:cNvPr id="6" name="Segnaposto contenuto 5"/>
          <p:cNvSpPr>
            <a:spLocks noGrp="1"/>
          </p:cNvSpPr>
          <p:nvPr>
            <p:ph sz="quarter" idx="4"/>
          </p:nvPr>
        </p:nvSpPr>
        <p:spPr>
          <a:xfrm>
            <a:off x="4628949" y="2505226"/>
            <a:ext cx="3887611" cy="3684512"/>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lvl1pPr>
              <a:defRPr/>
            </a:lvl1pPr>
          </a:lstStyle>
          <a:p>
            <a:endParaRPr lang="de-DE">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de-DE">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608A7AB0-3FA0-44A3-9749-CB1F43C0D872}"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29416114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lvl1pPr>
              <a:defRPr/>
            </a:lvl1pPr>
          </a:lstStyle>
          <a:p>
            <a:endParaRPr lang="de-DE">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de-DE">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79F4E0D6-E96A-4718-90E5-84512F06A228}"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31823096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de-DE">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de-DE">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F6BEDC84-C881-4A0F-A7CB-05952679ACF5}"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20844898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960" y="457352"/>
            <a:ext cx="2949222" cy="1600351"/>
          </a:xfrm>
        </p:spPr>
        <p:txBody>
          <a:bodyPr anchor="b"/>
          <a:lstStyle>
            <a:lvl1pPr>
              <a:defRPr sz="1016"/>
            </a:lvl1pPr>
          </a:lstStyle>
          <a:p>
            <a:r>
              <a:rPr lang="it-IT"/>
              <a:t>Fare clic per modificare lo stile del titolo</a:t>
            </a:r>
          </a:p>
        </p:txBody>
      </p:sp>
      <p:sp>
        <p:nvSpPr>
          <p:cNvPr id="3" name="Segnaposto contenuto 2"/>
          <p:cNvSpPr>
            <a:spLocks noGrp="1"/>
          </p:cNvSpPr>
          <p:nvPr>
            <p:ph idx="1"/>
          </p:nvPr>
        </p:nvSpPr>
        <p:spPr>
          <a:xfrm>
            <a:off x="3887611" y="987274"/>
            <a:ext cx="4628949" cy="4873625"/>
          </a:xfrm>
        </p:spPr>
        <p:txBody>
          <a:bodyPr/>
          <a:lstStyle>
            <a:lvl1pPr>
              <a:defRPr sz="1016"/>
            </a:lvl1pPr>
            <a:lvl2pPr>
              <a:defRPr sz="889"/>
            </a:lvl2pPr>
            <a:lvl3pPr>
              <a:defRPr sz="762"/>
            </a:lvl3pPr>
            <a:lvl4pPr>
              <a:defRPr sz="635"/>
            </a:lvl4pPr>
            <a:lvl5pPr>
              <a:defRPr sz="635"/>
            </a:lvl5pPr>
            <a:lvl6pPr>
              <a:defRPr sz="635"/>
            </a:lvl6pPr>
            <a:lvl7pPr>
              <a:defRPr sz="635"/>
            </a:lvl7pPr>
            <a:lvl8pPr>
              <a:defRPr sz="635"/>
            </a:lvl8pPr>
            <a:lvl9pPr>
              <a:defRPr sz="635"/>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29960" y="2057703"/>
            <a:ext cx="2949222" cy="3811512"/>
          </a:xfrm>
        </p:spPr>
        <p:txBody>
          <a:bodyPr/>
          <a:lstStyle>
            <a:lvl1pPr marL="0" indent="0">
              <a:buNone/>
              <a:defRPr sz="508"/>
            </a:lvl1pPr>
            <a:lvl2pPr marL="145161" indent="0">
              <a:buNone/>
              <a:defRPr sz="445"/>
            </a:lvl2pPr>
            <a:lvl3pPr marL="290322" indent="0">
              <a:buNone/>
              <a:defRPr sz="381"/>
            </a:lvl3pPr>
            <a:lvl4pPr marL="435483" indent="0">
              <a:buNone/>
              <a:defRPr sz="318"/>
            </a:lvl4pPr>
            <a:lvl5pPr marL="580644" indent="0">
              <a:buNone/>
              <a:defRPr sz="318"/>
            </a:lvl5pPr>
            <a:lvl6pPr marL="725805" indent="0">
              <a:buNone/>
              <a:defRPr sz="318"/>
            </a:lvl6pPr>
            <a:lvl7pPr marL="870966" indent="0">
              <a:buNone/>
              <a:defRPr sz="318"/>
            </a:lvl7pPr>
            <a:lvl8pPr marL="1016127" indent="0">
              <a:buNone/>
              <a:defRPr sz="318"/>
            </a:lvl8pPr>
            <a:lvl9pPr marL="1161288" indent="0">
              <a:buNone/>
              <a:defRPr sz="318"/>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de-DE">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de-DE">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F1B8AFFC-1947-4ED5-8306-FE6E1E123230}"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18164785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960" y="457352"/>
            <a:ext cx="2949222" cy="1600351"/>
          </a:xfrm>
        </p:spPr>
        <p:txBody>
          <a:bodyPr anchor="b"/>
          <a:lstStyle>
            <a:lvl1pPr>
              <a:defRPr sz="1016"/>
            </a:lvl1pPr>
          </a:lstStyle>
          <a:p>
            <a:r>
              <a:rPr lang="it-IT"/>
              <a:t>Fare clic per modificare lo stile del titolo</a:t>
            </a:r>
          </a:p>
        </p:txBody>
      </p:sp>
      <p:sp>
        <p:nvSpPr>
          <p:cNvPr id="3" name="Segnaposto immagine 2"/>
          <p:cNvSpPr>
            <a:spLocks noGrp="1"/>
          </p:cNvSpPr>
          <p:nvPr>
            <p:ph type="pic" idx="1"/>
          </p:nvPr>
        </p:nvSpPr>
        <p:spPr>
          <a:xfrm>
            <a:off x="3887611" y="987274"/>
            <a:ext cx="4628949" cy="4873625"/>
          </a:xfrm>
        </p:spPr>
        <p:txBody>
          <a:bodyPr/>
          <a:lstStyle>
            <a:lvl1pPr marL="0" indent="0">
              <a:buNone/>
              <a:defRPr sz="1016"/>
            </a:lvl1pPr>
            <a:lvl2pPr marL="145161" indent="0">
              <a:buNone/>
              <a:defRPr sz="889"/>
            </a:lvl2pPr>
            <a:lvl3pPr marL="290322" indent="0">
              <a:buNone/>
              <a:defRPr sz="762"/>
            </a:lvl3pPr>
            <a:lvl4pPr marL="435483" indent="0">
              <a:buNone/>
              <a:defRPr sz="635"/>
            </a:lvl4pPr>
            <a:lvl5pPr marL="580644" indent="0">
              <a:buNone/>
              <a:defRPr sz="635"/>
            </a:lvl5pPr>
            <a:lvl6pPr marL="725805" indent="0">
              <a:buNone/>
              <a:defRPr sz="635"/>
            </a:lvl6pPr>
            <a:lvl7pPr marL="870966" indent="0">
              <a:buNone/>
              <a:defRPr sz="635"/>
            </a:lvl7pPr>
            <a:lvl8pPr marL="1016127" indent="0">
              <a:buNone/>
              <a:defRPr sz="635"/>
            </a:lvl8pPr>
            <a:lvl9pPr marL="1161288" indent="0">
              <a:buNone/>
              <a:defRPr sz="635"/>
            </a:lvl9pPr>
          </a:lstStyle>
          <a:p>
            <a:endParaRPr lang="it-IT"/>
          </a:p>
        </p:txBody>
      </p:sp>
      <p:sp>
        <p:nvSpPr>
          <p:cNvPr id="4" name="Segnaposto testo 3"/>
          <p:cNvSpPr>
            <a:spLocks noGrp="1"/>
          </p:cNvSpPr>
          <p:nvPr>
            <p:ph type="body" sz="half" idx="2"/>
          </p:nvPr>
        </p:nvSpPr>
        <p:spPr>
          <a:xfrm>
            <a:off x="629960" y="2057703"/>
            <a:ext cx="2949222" cy="3811512"/>
          </a:xfrm>
        </p:spPr>
        <p:txBody>
          <a:bodyPr/>
          <a:lstStyle>
            <a:lvl1pPr marL="0" indent="0">
              <a:buNone/>
              <a:defRPr sz="508"/>
            </a:lvl1pPr>
            <a:lvl2pPr marL="145161" indent="0">
              <a:buNone/>
              <a:defRPr sz="445"/>
            </a:lvl2pPr>
            <a:lvl3pPr marL="290322" indent="0">
              <a:buNone/>
              <a:defRPr sz="381"/>
            </a:lvl3pPr>
            <a:lvl4pPr marL="435483" indent="0">
              <a:buNone/>
              <a:defRPr sz="318"/>
            </a:lvl4pPr>
            <a:lvl5pPr marL="580644" indent="0">
              <a:buNone/>
              <a:defRPr sz="318"/>
            </a:lvl5pPr>
            <a:lvl6pPr marL="725805" indent="0">
              <a:buNone/>
              <a:defRPr sz="318"/>
            </a:lvl6pPr>
            <a:lvl7pPr marL="870966" indent="0">
              <a:buNone/>
              <a:defRPr sz="318"/>
            </a:lvl7pPr>
            <a:lvl8pPr marL="1016127" indent="0">
              <a:buNone/>
              <a:defRPr sz="318"/>
            </a:lvl8pPr>
            <a:lvl9pPr marL="1161288" indent="0">
              <a:buNone/>
              <a:defRPr sz="318"/>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de-DE">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de-DE">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1C79B682-AFA6-4D54-94F9-C8947CD65A81}"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33773146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de-DE">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de-DE">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A7F93839-B06E-482B-B538-1E619D702A7C}"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10775757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703" y="274411"/>
            <a:ext cx="2057198" cy="5851827"/>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099" y="274411"/>
            <a:ext cx="6124222" cy="5851827"/>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de-DE">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de-DE">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41EF96C4-A835-4F37-A7E8-68A835F8253E}"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21111949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endParaRPr lang="de-DE">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de-DE">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20BBF913-3B88-4E3C-BB60-1ADFB1134EA7}"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3135290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de-DE"/>
          </a:p>
        </p:txBody>
      </p:sp>
      <p:sp>
        <p:nvSpPr>
          <p:cNvPr id="6" name="Segnaposto piè di pagina 5"/>
          <p:cNvSpPr>
            <a:spLocks noGrp="1"/>
          </p:cNvSpPr>
          <p:nvPr>
            <p:ph type="ftr" sz="quarter" idx="11"/>
          </p:nvPr>
        </p:nvSpPr>
        <p:spPr/>
        <p:txBody>
          <a:bodyPr/>
          <a:lstStyle>
            <a:lvl1pPr>
              <a:defRPr/>
            </a:lvl1pPr>
          </a:lstStyle>
          <a:p>
            <a:endParaRPr lang="de-DE"/>
          </a:p>
        </p:txBody>
      </p:sp>
      <p:sp>
        <p:nvSpPr>
          <p:cNvPr id="7" name="Segnaposto numero diapositiva 6"/>
          <p:cNvSpPr>
            <a:spLocks noGrp="1"/>
          </p:cNvSpPr>
          <p:nvPr>
            <p:ph type="sldNum" sz="quarter" idx="12"/>
          </p:nvPr>
        </p:nvSpPr>
        <p:spPr/>
        <p:txBody>
          <a:bodyPr/>
          <a:lstStyle>
            <a:lvl1pPr>
              <a:defRPr/>
            </a:lvl1pPr>
          </a:lstStyle>
          <a:p>
            <a:fld id="{95049A9C-89A8-4862-ACD7-80E1A239EC99}" type="slidenum">
              <a:rPr lang="de-DE"/>
              <a:pPr/>
              <a:t>‹N›</a:t>
            </a:fld>
            <a:endParaRPr lang="de-DE"/>
          </a:p>
        </p:txBody>
      </p:sp>
    </p:spTree>
    <p:extLst>
      <p:ext uri="{BB962C8B-B14F-4D97-AF65-F5344CB8AC3E}">
        <p14:creationId xmlns:p14="http://schemas.microsoft.com/office/powerpoint/2010/main" val="38919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de-DE">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de-DE">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B1928216-0CA6-4BA7-8B39-825C25DEAE55}"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9419869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de-DE">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de-DE">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FE360287-4BAB-4796-92FA-30788FEDC00C}"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18310920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lvl1pPr>
              <a:defRPr/>
            </a:lvl1pPr>
          </a:lstStyle>
          <a:p>
            <a:endParaRPr lang="de-DE">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de-DE">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6DB41FEB-E7B6-41F5-A5DF-40AD39D05760}"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26185519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lvl1pPr>
              <a:defRPr/>
            </a:lvl1pPr>
          </a:lstStyle>
          <a:p>
            <a:endParaRPr lang="de-DE">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de-DE">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6E9E355D-87FE-48DA-81BA-07C4A6F1453C}"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29263218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lvl1pPr>
              <a:defRPr/>
            </a:lvl1pPr>
          </a:lstStyle>
          <a:p>
            <a:endParaRPr lang="de-DE">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de-DE">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EF49437E-EE86-4688-A45E-003B85386138}"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19173899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de-DE">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de-DE">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0CC9CB77-F7A4-4A35-9475-BDD0EC9DC35A}"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24567808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de-DE">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de-DE">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DEB056AB-DC1B-445E-8A5F-B7152336BB8D}"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23047758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de-DE">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de-DE">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54D00563-55B4-4AF0-AFF5-C0E4CF9E2813}"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19068196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de-DE">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de-DE">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24E08E36-2B6E-4122-8308-203434C4A234}"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29736621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de-DE">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de-DE">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AAF45598-0A09-462E-B7EA-79C8A7ABBCD1}"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3982292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0.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1.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image" Target="../media/image1.png"/><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4.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7.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9.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lvl1pPr>
          </a:lstStyle>
          <a:p>
            <a:endParaRPr lang="de-DE"/>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endParaRPr lang="de-DE"/>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fld id="{2B4AA7E0-EFB1-4DB5-8121-FC8EEE7CCC90}" type="slidenum">
              <a:rPr lang="de-DE"/>
              <a:pPr/>
              <a:t>‹N›</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1054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1054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l"/>
            <a:endParaRPr lang="de-DE" b="0">
              <a:solidFill>
                <a:srgbClr val="000000"/>
              </a:solidFill>
            </a:endParaRPr>
          </a:p>
        </p:txBody>
      </p:sp>
      <p:sp>
        <p:nvSpPr>
          <p:cNvPr id="1054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de-DE" b="0">
              <a:solidFill>
                <a:srgbClr val="000000"/>
              </a:solidFill>
            </a:endParaRPr>
          </a:p>
        </p:txBody>
      </p:sp>
      <p:sp>
        <p:nvSpPr>
          <p:cNvPr id="1054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10161555-A41C-41CC-8793-646917031BBD}" type="slidenum">
              <a:rPr lang="de-DE" b="0" smtClean="0">
                <a:solidFill>
                  <a:srgbClr val="000000"/>
                </a:solidFill>
              </a:rPr>
              <a:pPr/>
              <a:t>‹N›</a:t>
            </a:fld>
            <a:endParaRPr lang="de-DE" b="0">
              <a:solidFill>
                <a:srgbClr val="000000"/>
              </a:solidFill>
            </a:endParaRPr>
          </a:p>
        </p:txBody>
      </p:sp>
    </p:spTree>
    <p:extLst>
      <p:ext uri="{BB962C8B-B14F-4D97-AF65-F5344CB8AC3E}">
        <p14:creationId xmlns:p14="http://schemas.microsoft.com/office/powerpoint/2010/main" val="4275191188"/>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FF781CD3-D0A7-4BCB-9E23-173E5A5BBDFD}" type="datetimeFigureOut">
              <a:rPr lang="de-DE" b="0" smtClean="0">
                <a:solidFill>
                  <a:prstClr val="black">
                    <a:tint val="75000"/>
                  </a:prstClr>
                </a:solidFill>
                <a:latin typeface="Calibri" panose="020F0502020204030204"/>
              </a:rPr>
              <a:pPr fontAlgn="auto">
                <a:spcBef>
                  <a:spcPts val="0"/>
                </a:spcBef>
                <a:spcAft>
                  <a:spcPts val="0"/>
                </a:spcAft>
              </a:pPr>
              <a:t>13.02.2023</a:t>
            </a:fld>
            <a:endParaRPr lang="de-DE" b="0">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de-DE" b="0">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83E20F7-648A-4312-90B6-4DE6B4DA238C}" type="slidenum">
              <a:rPr lang="de-DE" b="0" smtClean="0">
                <a:solidFill>
                  <a:prstClr val="black">
                    <a:tint val="75000"/>
                  </a:prstClr>
                </a:solidFill>
                <a:latin typeface="Calibri" panose="020F0502020204030204"/>
              </a:rPr>
              <a:pPr fontAlgn="auto">
                <a:spcBef>
                  <a:spcPts val="0"/>
                </a:spcBef>
                <a:spcAft>
                  <a:spcPts val="0"/>
                </a:spcAft>
              </a:pPr>
              <a:t>‹N›</a:t>
            </a:fld>
            <a:endParaRPr lang="de-DE" b="0">
              <a:solidFill>
                <a:prstClr val="black">
                  <a:tint val="75000"/>
                </a:prstClr>
              </a:solidFill>
              <a:latin typeface="Calibri" panose="020F0502020204030204"/>
            </a:endParaRPr>
          </a:p>
        </p:txBody>
      </p:sp>
    </p:spTree>
    <p:extLst>
      <p:ext uri="{BB962C8B-B14F-4D97-AF65-F5344CB8AC3E}">
        <p14:creationId xmlns:p14="http://schemas.microsoft.com/office/powerpoint/2010/main" val="2128219400"/>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xmlns="" id="{6D0A5A62-7C03-4C81-BB7E-30D1B04312FF}"/>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xmlns="" id="{79295FED-5F1D-4039-B0EB-31482CC92E27}"/>
              </a:ext>
            </a:extLst>
          </p:cNvPr>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xmlns="" id="{C2634A81-F0CC-4EBE-87ED-6B301431CEE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52CA27C1-D46E-4888-AEA8-B61419DBF3B2}" type="datetimeFigureOut">
              <a:rPr lang="de-DE" b="0" smtClean="0">
                <a:solidFill>
                  <a:prstClr val="black">
                    <a:tint val="75000"/>
                  </a:prstClr>
                </a:solidFill>
                <a:latin typeface="Calibri"/>
              </a:rPr>
              <a:pPr fontAlgn="auto">
                <a:spcBef>
                  <a:spcPts val="0"/>
                </a:spcBef>
                <a:spcAft>
                  <a:spcPts val="0"/>
                </a:spcAft>
              </a:pPr>
              <a:t>13.02.2023</a:t>
            </a:fld>
            <a:endParaRPr lang="de-DE" b="0">
              <a:solidFill>
                <a:prstClr val="black">
                  <a:tint val="75000"/>
                </a:prstClr>
              </a:solidFill>
              <a:latin typeface="Calibri"/>
            </a:endParaRPr>
          </a:p>
        </p:txBody>
      </p:sp>
      <p:sp>
        <p:nvSpPr>
          <p:cNvPr id="5" name="Fußzeilenplatzhalter 4">
            <a:extLst>
              <a:ext uri="{FF2B5EF4-FFF2-40B4-BE49-F238E27FC236}">
                <a16:creationId xmlns:a16="http://schemas.microsoft.com/office/drawing/2014/main" xmlns="" id="{F43C8E10-AFFC-4A39-8E0F-E6C049B743B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de-DE" b="0">
              <a:solidFill>
                <a:prstClr val="black">
                  <a:tint val="75000"/>
                </a:prstClr>
              </a:solidFill>
              <a:latin typeface="Calibri"/>
            </a:endParaRPr>
          </a:p>
        </p:txBody>
      </p:sp>
      <p:sp>
        <p:nvSpPr>
          <p:cNvPr id="6" name="Foliennummernplatzhalter 5">
            <a:extLst>
              <a:ext uri="{FF2B5EF4-FFF2-40B4-BE49-F238E27FC236}">
                <a16:creationId xmlns:a16="http://schemas.microsoft.com/office/drawing/2014/main" xmlns="" id="{636180A3-42AA-42DE-BD82-152D9C515E5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4A208065-B8DE-4E2A-85B3-D265E7CAA70E}" type="slidenum">
              <a:rPr lang="de-DE" b="0" smtClean="0">
                <a:solidFill>
                  <a:prstClr val="black">
                    <a:tint val="75000"/>
                  </a:prstClr>
                </a:solidFill>
                <a:latin typeface="Calibri"/>
              </a:rPr>
              <a:pPr fontAlgn="auto">
                <a:spcBef>
                  <a:spcPts val="0"/>
                </a:spcBef>
                <a:spcAft>
                  <a:spcPts val="0"/>
                </a:spcAft>
              </a:pPr>
              <a:t>‹N›</a:t>
            </a:fld>
            <a:endParaRPr lang="de-DE" b="0">
              <a:solidFill>
                <a:prstClr val="black">
                  <a:tint val="75000"/>
                </a:prstClr>
              </a:solidFill>
              <a:latin typeface="Calibri"/>
            </a:endParaRPr>
          </a:p>
        </p:txBody>
      </p:sp>
    </p:spTree>
    <p:extLst>
      <p:ext uri="{BB962C8B-B14F-4D97-AF65-F5344CB8AC3E}">
        <p14:creationId xmlns:p14="http://schemas.microsoft.com/office/powerpoint/2010/main" val="1411460629"/>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40"/>
          <p:cNvGrpSpPr>
            <a:grpSpLocks/>
          </p:cNvGrpSpPr>
          <p:nvPr userDrawn="1"/>
        </p:nvGrpSpPr>
        <p:grpSpPr bwMode="auto">
          <a:xfrm>
            <a:off x="3095625" y="2138363"/>
            <a:ext cx="2952750" cy="2581275"/>
            <a:chOff x="49" y="0"/>
            <a:chExt cx="2227" cy="1797"/>
          </a:xfrm>
        </p:grpSpPr>
        <p:sp>
          <p:nvSpPr>
            <p:cNvPr id="1065" name="Freeform 41"/>
            <p:cNvSpPr>
              <a:spLocks/>
            </p:cNvSpPr>
            <p:nvPr userDrawn="1"/>
          </p:nvSpPr>
          <p:spPr bwMode="auto">
            <a:xfrm>
              <a:off x="561" y="137"/>
              <a:ext cx="910" cy="279"/>
            </a:xfrm>
            <a:custGeom>
              <a:avLst/>
              <a:gdLst/>
              <a:ahLst/>
              <a:cxnLst>
                <a:cxn ang="0">
                  <a:pos x="3627" y="411"/>
                </a:cxn>
                <a:cxn ang="0">
                  <a:pos x="3588" y="356"/>
                </a:cxn>
                <a:cxn ang="0">
                  <a:pos x="3538" y="315"/>
                </a:cxn>
                <a:cxn ang="0">
                  <a:pos x="3415" y="267"/>
                </a:cxn>
                <a:cxn ang="0">
                  <a:pos x="3293" y="258"/>
                </a:cxn>
                <a:cxn ang="0">
                  <a:pos x="3170" y="274"/>
                </a:cxn>
                <a:cxn ang="0">
                  <a:pos x="2899" y="342"/>
                </a:cxn>
                <a:cxn ang="0">
                  <a:pos x="2777" y="359"/>
                </a:cxn>
                <a:cxn ang="0">
                  <a:pos x="2607" y="364"/>
                </a:cxn>
                <a:cxn ang="0">
                  <a:pos x="2524" y="350"/>
                </a:cxn>
                <a:cxn ang="0">
                  <a:pos x="2481" y="311"/>
                </a:cxn>
                <a:cxn ang="0">
                  <a:pos x="2509" y="267"/>
                </a:cxn>
                <a:cxn ang="0">
                  <a:pos x="2523" y="228"/>
                </a:cxn>
                <a:cxn ang="0">
                  <a:pos x="2390" y="210"/>
                </a:cxn>
                <a:cxn ang="0">
                  <a:pos x="2277" y="193"/>
                </a:cxn>
                <a:cxn ang="0">
                  <a:pos x="2103" y="168"/>
                </a:cxn>
                <a:cxn ang="0">
                  <a:pos x="1908" y="97"/>
                </a:cxn>
                <a:cxn ang="0">
                  <a:pos x="1741" y="44"/>
                </a:cxn>
                <a:cxn ang="0">
                  <a:pos x="1573" y="11"/>
                </a:cxn>
                <a:cxn ang="0">
                  <a:pos x="1403" y="1"/>
                </a:cxn>
                <a:cxn ang="0">
                  <a:pos x="1227" y="19"/>
                </a:cxn>
                <a:cxn ang="0">
                  <a:pos x="1043" y="70"/>
                </a:cxn>
                <a:cxn ang="0">
                  <a:pos x="830" y="159"/>
                </a:cxn>
                <a:cxn ang="0">
                  <a:pos x="655" y="214"/>
                </a:cxn>
                <a:cxn ang="0">
                  <a:pos x="524" y="228"/>
                </a:cxn>
                <a:cxn ang="0">
                  <a:pos x="508" y="237"/>
                </a:cxn>
                <a:cxn ang="0">
                  <a:pos x="525" y="273"/>
                </a:cxn>
                <a:cxn ang="0">
                  <a:pos x="579" y="351"/>
                </a:cxn>
                <a:cxn ang="0">
                  <a:pos x="602" y="412"/>
                </a:cxn>
                <a:cxn ang="0">
                  <a:pos x="480" y="448"/>
                </a:cxn>
                <a:cxn ang="0">
                  <a:pos x="288" y="508"/>
                </a:cxn>
                <a:cxn ang="0">
                  <a:pos x="105" y="612"/>
                </a:cxn>
                <a:cxn ang="0">
                  <a:pos x="12" y="725"/>
                </a:cxn>
                <a:cxn ang="0">
                  <a:pos x="80" y="788"/>
                </a:cxn>
                <a:cxn ang="0">
                  <a:pos x="156" y="834"/>
                </a:cxn>
                <a:cxn ang="0">
                  <a:pos x="238" y="864"/>
                </a:cxn>
                <a:cxn ang="0">
                  <a:pos x="342" y="886"/>
                </a:cxn>
                <a:cxn ang="0">
                  <a:pos x="524" y="896"/>
                </a:cxn>
                <a:cxn ang="0">
                  <a:pos x="567" y="910"/>
                </a:cxn>
                <a:cxn ang="0">
                  <a:pos x="744" y="1012"/>
                </a:cxn>
                <a:cxn ang="0">
                  <a:pos x="840" y="1052"/>
                </a:cxn>
                <a:cxn ang="0">
                  <a:pos x="960" y="1084"/>
                </a:cxn>
                <a:cxn ang="0">
                  <a:pos x="1136" y="1109"/>
                </a:cxn>
                <a:cxn ang="0">
                  <a:pos x="1321" y="1106"/>
                </a:cxn>
                <a:cxn ang="0">
                  <a:pos x="1517" y="1073"/>
                </a:cxn>
                <a:cxn ang="0">
                  <a:pos x="1754" y="1027"/>
                </a:cxn>
                <a:cxn ang="0">
                  <a:pos x="1897" y="1024"/>
                </a:cxn>
                <a:cxn ang="0">
                  <a:pos x="2042" y="1060"/>
                </a:cxn>
                <a:cxn ang="0">
                  <a:pos x="2021" y="976"/>
                </a:cxn>
                <a:cxn ang="0">
                  <a:pos x="2089" y="946"/>
                </a:cxn>
                <a:cxn ang="0">
                  <a:pos x="2254" y="978"/>
                </a:cxn>
                <a:cxn ang="0">
                  <a:pos x="2409" y="993"/>
                </a:cxn>
                <a:cxn ang="0">
                  <a:pos x="2557" y="990"/>
                </a:cxn>
                <a:cxn ang="0">
                  <a:pos x="2699" y="970"/>
                </a:cxn>
                <a:cxn ang="0">
                  <a:pos x="2836" y="931"/>
                </a:cxn>
                <a:cxn ang="0">
                  <a:pos x="2970" y="874"/>
                </a:cxn>
                <a:cxn ang="0">
                  <a:pos x="3084" y="824"/>
                </a:cxn>
                <a:cxn ang="0">
                  <a:pos x="3184" y="744"/>
                </a:cxn>
                <a:cxn ang="0">
                  <a:pos x="3333" y="595"/>
                </a:cxn>
                <a:cxn ang="0">
                  <a:pos x="3449" y="500"/>
                </a:cxn>
                <a:cxn ang="0">
                  <a:pos x="3560" y="453"/>
                </a:cxn>
              </a:cxnLst>
              <a:rect l="0" t="0" r="r" b="b"/>
              <a:pathLst>
                <a:path w="3636" h="1112">
                  <a:moveTo>
                    <a:pt x="3636" y="447"/>
                  </a:moveTo>
                  <a:lnTo>
                    <a:pt x="3635" y="438"/>
                  </a:lnTo>
                  <a:lnTo>
                    <a:pt x="3634" y="429"/>
                  </a:lnTo>
                  <a:lnTo>
                    <a:pt x="3631" y="420"/>
                  </a:lnTo>
                  <a:lnTo>
                    <a:pt x="3627" y="411"/>
                  </a:lnTo>
                  <a:lnTo>
                    <a:pt x="3622" y="402"/>
                  </a:lnTo>
                  <a:lnTo>
                    <a:pt x="3616" y="392"/>
                  </a:lnTo>
                  <a:lnTo>
                    <a:pt x="3610" y="383"/>
                  </a:lnTo>
                  <a:lnTo>
                    <a:pt x="3603" y="373"/>
                  </a:lnTo>
                  <a:lnTo>
                    <a:pt x="3588" y="356"/>
                  </a:lnTo>
                  <a:lnTo>
                    <a:pt x="3572" y="339"/>
                  </a:lnTo>
                  <a:lnTo>
                    <a:pt x="3563" y="332"/>
                  </a:lnTo>
                  <a:lnTo>
                    <a:pt x="3555" y="325"/>
                  </a:lnTo>
                  <a:lnTo>
                    <a:pt x="3546" y="320"/>
                  </a:lnTo>
                  <a:lnTo>
                    <a:pt x="3538" y="315"/>
                  </a:lnTo>
                  <a:lnTo>
                    <a:pt x="3514" y="302"/>
                  </a:lnTo>
                  <a:lnTo>
                    <a:pt x="3489" y="291"/>
                  </a:lnTo>
                  <a:lnTo>
                    <a:pt x="3464" y="281"/>
                  </a:lnTo>
                  <a:lnTo>
                    <a:pt x="3440" y="273"/>
                  </a:lnTo>
                  <a:lnTo>
                    <a:pt x="3415" y="267"/>
                  </a:lnTo>
                  <a:lnTo>
                    <a:pt x="3391" y="263"/>
                  </a:lnTo>
                  <a:lnTo>
                    <a:pt x="3366" y="259"/>
                  </a:lnTo>
                  <a:lnTo>
                    <a:pt x="3342" y="258"/>
                  </a:lnTo>
                  <a:lnTo>
                    <a:pt x="3317" y="257"/>
                  </a:lnTo>
                  <a:lnTo>
                    <a:pt x="3293" y="258"/>
                  </a:lnTo>
                  <a:lnTo>
                    <a:pt x="3268" y="259"/>
                  </a:lnTo>
                  <a:lnTo>
                    <a:pt x="3244" y="262"/>
                  </a:lnTo>
                  <a:lnTo>
                    <a:pt x="3219" y="265"/>
                  </a:lnTo>
                  <a:lnTo>
                    <a:pt x="3195" y="269"/>
                  </a:lnTo>
                  <a:lnTo>
                    <a:pt x="3170" y="274"/>
                  </a:lnTo>
                  <a:lnTo>
                    <a:pt x="3146" y="280"/>
                  </a:lnTo>
                  <a:lnTo>
                    <a:pt x="3046" y="305"/>
                  </a:lnTo>
                  <a:lnTo>
                    <a:pt x="2949" y="330"/>
                  </a:lnTo>
                  <a:lnTo>
                    <a:pt x="2924" y="336"/>
                  </a:lnTo>
                  <a:lnTo>
                    <a:pt x="2899" y="342"/>
                  </a:lnTo>
                  <a:lnTo>
                    <a:pt x="2875" y="347"/>
                  </a:lnTo>
                  <a:lnTo>
                    <a:pt x="2850" y="351"/>
                  </a:lnTo>
                  <a:lnTo>
                    <a:pt x="2826" y="355"/>
                  </a:lnTo>
                  <a:lnTo>
                    <a:pt x="2801" y="357"/>
                  </a:lnTo>
                  <a:lnTo>
                    <a:pt x="2777" y="359"/>
                  </a:lnTo>
                  <a:lnTo>
                    <a:pt x="2753" y="359"/>
                  </a:lnTo>
                  <a:lnTo>
                    <a:pt x="2716" y="360"/>
                  </a:lnTo>
                  <a:lnTo>
                    <a:pt x="2679" y="362"/>
                  </a:lnTo>
                  <a:lnTo>
                    <a:pt x="2643" y="364"/>
                  </a:lnTo>
                  <a:lnTo>
                    <a:pt x="2607" y="364"/>
                  </a:lnTo>
                  <a:lnTo>
                    <a:pt x="2590" y="363"/>
                  </a:lnTo>
                  <a:lnTo>
                    <a:pt x="2573" y="361"/>
                  </a:lnTo>
                  <a:lnTo>
                    <a:pt x="2556" y="359"/>
                  </a:lnTo>
                  <a:lnTo>
                    <a:pt x="2540" y="355"/>
                  </a:lnTo>
                  <a:lnTo>
                    <a:pt x="2524" y="350"/>
                  </a:lnTo>
                  <a:lnTo>
                    <a:pt x="2508" y="344"/>
                  </a:lnTo>
                  <a:lnTo>
                    <a:pt x="2493" y="335"/>
                  </a:lnTo>
                  <a:lnTo>
                    <a:pt x="2479" y="326"/>
                  </a:lnTo>
                  <a:lnTo>
                    <a:pt x="2479" y="318"/>
                  </a:lnTo>
                  <a:lnTo>
                    <a:pt x="2481" y="311"/>
                  </a:lnTo>
                  <a:lnTo>
                    <a:pt x="2483" y="305"/>
                  </a:lnTo>
                  <a:lnTo>
                    <a:pt x="2486" y="298"/>
                  </a:lnTo>
                  <a:lnTo>
                    <a:pt x="2493" y="287"/>
                  </a:lnTo>
                  <a:lnTo>
                    <a:pt x="2501" y="277"/>
                  </a:lnTo>
                  <a:lnTo>
                    <a:pt x="2509" y="267"/>
                  </a:lnTo>
                  <a:lnTo>
                    <a:pt x="2516" y="255"/>
                  </a:lnTo>
                  <a:lnTo>
                    <a:pt x="2519" y="249"/>
                  </a:lnTo>
                  <a:lnTo>
                    <a:pt x="2521" y="243"/>
                  </a:lnTo>
                  <a:lnTo>
                    <a:pt x="2522" y="236"/>
                  </a:lnTo>
                  <a:lnTo>
                    <a:pt x="2523" y="228"/>
                  </a:lnTo>
                  <a:lnTo>
                    <a:pt x="2497" y="227"/>
                  </a:lnTo>
                  <a:lnTo>
                    <a:pt x="2472" y="224"/>
                  </a:lnTo>
                  <a:lnTo>
                    <a:pt x="2445" y="220"/>
                  </a:lnTo>
                  <a:lnTo>
                    <a:pt x="2418" y="216"/>
                  </a:lnTo>
                  <a:lnTo>
                    <a:pt x="2390" y="210"/>
                  </a:lnTo>
                  <a:lnTo>
                    <a:pt x="2362" y="205"/>
                  </a:lnTo>
                  <a:lnTo>
                    <a:pt x="2333" y="200"/>
                  </a:lnTo>
                  <a:lnTo>
                    <a:pt x="2305" y="195"/>
                  </a:lnTo>
                  <a:lnTo>
                    <a:pt x="2297" y="195"/>
                  </a:lnTo>
                  <a:lnTo>
                    <a:pt x="2277" y="193"/>
                  </a:lnTo>
                  <a:lnTo>
                    <a:pt x="2248" y="190"/>
                  </a:lnTo>
                  <a:lnTo>
                    <a:pt x="2211" y="186"/>
                  </a:lnTo>
                  <a:lnTo>
                    <a:pt x="2169" y="180"/>
                  </a:lnTo>
                  <a:lnTo>
                    <a:pt x="2124" y="172"/>
                  </a:lnTo>
                  <a:lnTo>
                    <a:pt x="2103" y="168"/>
                  </a:lnTo>
                  <a:lnTo>
                    <a:pt x="2081" y="163"/>
                  </a:lnTo>
                  <a:lnTo>
                    <a:pt x="2061" y="158"/>
                  </a:lnTo>
                  <a:lnTo>
                    <a:pt x="2042" y="151"/>
                  </a:lnTo>
                  <a:lnTo>
                    <a:pt x="1975" y="123"/>
                  </a:lnTo>
                  <a:lnTo>
                    <a:pt x="1908" y="97"/>
                  </a:lnTo>
                  <a:lnTo>
                    <a:pt x="1875" y="86"/>
                  </a:lnTo>
                  <a:lnTo>
                    <a:pt x="1841" y="74"/>
                  </a:lnTo>
                  <a:lnTo>
                    <a:pt x="1808" y="64"/>
                  </a:lnTo>
                  <a:lnTo>
                    <a:pt x="1775" y="53"/>
                  </a:lnTo>
                  <a:lnTo>
                    <a:pt x="1741" y="44"/>
                  </a:lnTo>
                  <a:lnTo>
                    <a:pt x="1708" y="36"/>
                  </a:lnTo>
                  <a:lnTo>
                    <a:pt x="1675" y="28"/>
                  </a:lnTo>
                  <a:lnTo>
                    <a:pt x="1641" y="21"/>
                  </a:lnTo>
                  <a:lnTo>
                    <a:pt x="1607" y="16"/>
                  </a:lnTo>
                  <a:lnTo>
                    <a:pt x="1573" y="11"/>
                  </a:lnTo>
                  <a:lnTo>
                    <a:pt x="1539" y="6"/>
                  </a:lnTo>
                  <a:lnTo>
                    <a:pt x="1506" y="3"/>
                  </a:lnTo>
                  <a:lnTo>
                    <a:pt x="1471" y="1"/>
                  </a:lnTo>
                  <a:lnTo>
                    <a:pt x="1437" y="0"/>
                  </a:lnTo>
                  <a:lnTo>
                    <a:pt x="1403" y="1"/>
                  </a:lnTo>
                  <a:lnTo>
                    <a:pt x="1368" y="2"/>
                  </a:lnTo>
                  <a:lnTo>
                    <a:pt x="1333" y="4"/>
                  </a:lnTo>
                  <a:lnTo>
                    <a:pt x="1298" y="8"/>
                  </a:lnTo>
                  <a:lnTo>
                    <a:pt x="1263" y="13"/>
                  </a:lnTo>
                  <a:lnTo>
                    <a:pt x="1227" y="19"/>
                  </a:lnTo>
                  <a:lnTo>
                    <a:pt x="1191" y="26"/>
                  </a:lnTo>
                  <a:lnTo>
                    <a:pt x="1155" y="35"/>
                  </a:lnTo>
                  <a:lnTo>
                    <a:pt x="1117" y="45"/>
                  </a:lnTo>
                  <a:lnTo>
                    <a:pt x="1080" y="56"/>
                  </a:lnTo>
                  <a:lnTo>
                    <a:pt x="1043" y="70"/>
                  </a:lnTo>
                  <a:lnTo>
                    <a:pt x="1005" y="84"/>
                  </a:lnTo>
                  <a:lnTo>
                    <a:pt x="967" y="100"/>
                  </a:lnTo>
                  <a:lnTo>
                    <a:pt x="929" y="118"/>
                  </a:lnTo>
                  <a:lnTo>
                    <a:pt x="879" y="138"/>
                  </a:lnTo>
                  <a:lnTo>
                    <a:pt x="830" y="159"/>
                  </a:lnTo>
                  <a:lnTo>
                    <a:pt x="780" y="177"/>
                  </a:lnTo>
                  <a:lnTo>
                    <a:pt x="731" y="194"/>
                  </a:lnTo>
                  <a:lnTo>
                    <a:pt x="705" y="201"/>
                  </a:lnTo>
                  <a:lnTo>
                    <a:pt x="680" y="208"/>
                  </a:lnTo>
                  <a:lnTo>
                    <a:pt x="655" y="214"/>
                  </a:lnTo>
                  <a:lnTo>
                    <a:pt x="628" y="219"/>
                  </a:lnTo>
                  <a:lnTo>
                    <a:pt x="602" y="223"/>
                  </a:lnTo>
                  <a:lnTo>
                    <a:pt x="576" y="225"/>
                  </a:lnTo>
                  <a:lnTo>
                    <a:pt x="550" y="227"/>
                  </a:lnTo>
                  <a:lnTo>
                    <a:pt x="524" y="228"/>
                  </a:lnTo>
                  <a:lnTo>
                    <a:pt x="519" y="228"/>
                  </a:lnTo>
                  <a:lnTo>
                    <a:pt x="514" y="229"/>
                  </a:lnTo>
                  <a:lnTo>
                    <a:pt x="511" y="231"/>
                  </a:lnTo>
                  <a:lnTo>
                    <a:pt x="509" y="234"/>
                  </a:lnTo>
                  <a:lnTo>
                    <a:pt x="508" y="237"/>
                  </a:lnTo>
                  <a:lnTo>
                    <a:pt x="508" y="240"/>
                  </a:lnTo>
                  <a:lnTo>
                    <a:pt x="509" y="245"/>
                  </a:lnTo>
                  <a:lnTo>
                    <a:pt x="511" y="249"/>
                  </a:lnTo>
                  <a:lnTo>
                    <a:pt x="517" y="260"/>
                  </a:lnTo>
                  <a:lnTo>
                    <a:pt x="525" y="273"/>
                  </a:lnTo>
                  <a:lnTo>
                    <a:pt x="535" y="287"/>
                  </a:lnTo>
                  <a:lnTo>
                    <a:pt x="546" y="301"/>
                  </a:lnTo>
                  <a:lnTo>
                    <a:pt x="557" y="317"/>
                  </a:lnTo>
                  <a:lnTo>
                    <a:pt x="568" y="333"/>
                  </a:lnTo>
                  <a:lnTo>
                    <a:pt x="579" y="351"/>
                  </a:lnTo>
                  <a:lnTo>
                    <a:pt x="588" y="367"/>
                  </a:lnTo>
                  <a:lnTo>
                    <a:pt x="596" y="383"/>
                  </a:lnTo>
                  <a:lnTo>
                    <a:pt x="601" y="398"/>
                  </a:lnTo>
                  <a:lnTo>
                    <a:pt x="602" y="405"/>
                  </a:lnTo>
                  <a:lnTo>
                    <a:pt x="602" y="412"/>
                  </a:lnTo>
                  <a:lnTo>
                    <a:pt x="602" y="419"/>
                  </a:lnTo>
                  <a:lnTo>
                    <a:pt x="600" y="425"/>
                  </a:lnTo>
                  <a:lnTo>
                    <a:pt x="560" y="432"/>
                  </a:lnTo>
                  <a:lnTo>
                    <a:pt x="520" y="439"/>
                  </a:lnTo>
                  <a:lnTo>
                    <a:pt x="480" y="448"/>
                  </a:lnTo>
                  <a:lnTo>
                    <a:pt x="441" y="457"/>
                  </a:lnTo>
                  <a:lnTo>
                    <a:pt x="402" y="468"/>
                  </a:lnTo>
                  <a:lnTo>
                    <a:pt x="364" y="480"/>
                  </a:lnTo>
                  <a:lnTo>
                    <a:pt x="326" y="493"/>
                  </a:lnTo>
                  <a:lnTo>
                    <a:pt x="288" y="508"/>
                  </a:lnTo>
                  <a:lnTo>
                    <a:pt x="251" y="525"/>
                  </a:lnTo>
                  <a:lnTo>
                    <a:pt x="214" y="544"/>
                  </a:lnTo>
                  <a:lnTo>
                    <a:pt x="178" y="565"/>
                  </a:lnTo>
                  <a:lnTo>
                    <a:pt x="142" y="587"/>
                  </a:lnTo>
                  <a:lnTo>
                    <a:pt x="105" y="612"/>
                  </a:lnTo>
                  <a:lnTo>
                    <a:pt x="70" y="638"/>
                  </a:lnTo>
                  <a:lnTo>
                    <a:pt x="35" y="667"/>
                  </a:lnTo>
                  <a:lnTo>
                    <a:pt x="0" y="698"/>
                  </a:lnTo>
                  <a:lnTo>
                    <a:pt x="0" y="709"/>
                  </a:lnTo>
                  <a:lnTo>
                    <a:pt x="12" y="725"/>
                  </a:lnTo>
                  <a:lnTo>
                    <a:pt x="25" y="739"/>
                  </a:lnTo>
                  <a:lnTo>
                    <a:pt x="38" y="753"/>
                  </a:lnTo>
                  <a:lnTo>
                    <a:pt x="52" y="765"/>
                  </a:lnTo>
                  <a:lnTo>
                    <a:pt x="65" y="777"/>
                  </a:lnTo>
                  <a:lnTo>
                    <a:pt x="80" y="788"/>
                  </a:lnTo>
                  <a:lnTo>
                    <a:pt x="94" y="799"/>
                  </a:lnTo>
                  <a:lnTo>
                    <a:pt x="109" y="808"/>
                  </a:lnTo>
                  <a:lnTo>
                    <a:pt x="124" y="818"/>
                  </a:lnTo>
                  <a:lnTo>
                    <a:pt x="140" y="826"/>
                  </a:lnTo>
                  <a:lnTo>
                    <a:pt x="156" y="834"/>
                  </a:lnTo>
                  <a:lnTo>
                    <a:pt x="172" y="841"/>
                  </a:lnTo>
                  <a:lnTo>
                    <a:pt x="188" y="848"/>
                  </a:lnTo>
                  <a:lnTo>
                    <a:pt x="204" y="854"/>
                  </a:lnTo>
                  <a:lnTo>
                    <a:pt x="221" y="859"/>
                  </a:lnTo>
                  <a:lnTo>
                    <a:pt x="238" y="864"/>
                  </a:lnTo>
                  <a:lnTo>
                    <a:pt x="255" y="869"/>
                  </a:lnTo>
                  <a:lnTo>
                    <a:pt x="272" y="873"/>
                  </a:lnTo>
                  <a:lnTo>
                    <a:pt x="289" y="877"/>
                  </a:lnTo>
                  <a:lnTo>
                    <a:pt x="307" y="880"/>
                  </a:lnTo>
                  <a:lnTo>
                    <a:pt x="342" y="886"/>
                  </a:lnTo>
                  <a:lnTo>
                    <a:pt x="378" y="890"/>
                  </a:lnTo>
                  <a:lnTo>
                    <a:pt x="414" y="893"/>
                  </a:lnTo>
                  <a:lnTo>
                    <a:pt x="450" y="895"/>
                  </a:lnTo>
                  <a:lnTo>
                    <a:pt x="487" y="895"/>
                  </a:lnTo>
                  <a:lnTo>
                    <a:pt x="524" y="896"/>
                  </a:lnTo>
                  <a:lnTo>
                    <a:pt x="530" y="896"/>
                  </a:lnTo>
                  <a:lnTo>
                    <a:pt x="537" y="897"/>
                  </a:lnTo>
                  <a:lnTo>
                    <a:pt x="544" y="900"/>
                  </a:lnTo>
                  <a:lnTo>
                    <a:pt x="551" y="902"/>
                  </a:lnTo>
                  <a:lnTo>
                    <a:pt x="567" y="910"/>
                  </a:lnTo>
                  <a:lnTo>
                    <a:pt x="585" y="920"/>
                  </a:lnTo>
                  <a:lnTo>
                    <a:pt x="627" y="947"/>
                  </a:lnTo>
                  <a:lnTo>
                    <a:pt x="680" y="979"/>
                  </a:lnTo>
                  <a:lnTo>
                    <a:pt x="710" y="995"/>
                  </a:lnTo>
                  <a:lnTo>
                    <a:pt x="744" y="1012"/>
                  </a:lnTo>
                  <a:lnTo>
                    <a:pt x="761" y="1020"/>
                  </a:lnTo>
                  <a:lnTo>
                    <a:pt x="780" y="1028"/>
                  </a:lnTo>
                  <a:lnTo>
                    <a:pt x="799" y="1036"/>
                  </a:lnTo>
                  <a:lnTo>
                    <a:pt x="819" y="1044"/>
                  </a:lnTo>
                  <a:lnTo>
                    <a:pt x="840" y="1052"/>
                  </a:lnTo>
                  <a:lnTo>
                    <a:pt x="863" y="1059"/>
                  </a:lnTo>
                  <a:lnTo>
                    <a:pt x="886" y="1066"/>
                  </a:lnTo>
                  <a:lnTo>
                    <a:pt x="910" y="1072"/>
                  </a:lnTo>
                  <a:lnTo>
                    <a:pt x="934" y="1078"/>
                  </a:lnTo>
                  <a:lnTo>
                    <a:pt x="960" y="1084"/>
                  </a:lnTo>
                  <a:lnTo>
                    <a:pt x="987" y="1089"/>
                  </a:lnTo>
                  <a:lnTo>
                    <a:pt x="1016" y="1093"/>
                  </a:lnTo>
                  <a:lnTo>
                    <a:pt x="1057" y="1100"/>
                  </a:lnTo>
                  <a:lnTo>
                    <a:pt x="1097" y="1105"/>
                  </a:lnTo>
                  <a:lnTo>
                    <a:pt x="1136" y="1109"/>
                  </a:lnTo>
                  <a:lnTo>
                    <a:pt x="1176" y="1111"/>
                  </a:lnTo>
                  <a:lnTo>
                    <a:pt x="1213" y="1112"/>
                  </a:lnTo>
                  <a:lnTo>
                    <a:pt x="1250" y="1111"/>
                  </a:lnTo>
                  <a:lnTo>
                    <a:pt x="1286" y="1109"/>
                  </a:lnTo>
                  <a:lnTo>
                    <a:pt x="1321" y="1106"/>
                  </a:lnTo>
                  <a:lnTo>
                    <a:pt x="1355" y="1102"/>
                  </a:lnTo>
                  <a:lnTo>
                    <a:pt x="1388" y="1098"/>
                  </a:lnTo>
                  <a:lnTo>
                    <a:pt x="1421" y="1092"/>
                  </a:lnTo>
                  <a:lnTo>
                    <a:pt x="1454" y="1086"/>
                  </a:lnTo>
                  <a:lnTo>
                    <a:pt x="1517" y="1073"/>
                  </a:lnTo>
                  <a:lnTo>
                    <a:pt x="1578" y="1060"/>
                  </a:lnTo>
                  <a:lnTo>
                    <a:pt x="1637" y="1047"/>
                  </a:lnTo>
                  <a:lnTo>
                    <a:pt x="1697" y="1036"/>
                  </a:lnTo>
                  <a:lnTo>
                    <a:pt x="1725" y="1031"/>
                  </a:lnTo>
                  <a:lnTo>
                    <a:pt x="1754" y="1027"/>
                  </a:lnTo>
                  <a:lnTo>
                    <a:pt x="1783" y="1024"/>
                  </a:lnTo>
                  <a:lnTo>
                    <a:pt x="1811" y="1022"/>
                  </a:lnTo>
                  <a:lnTo>
                    <a:pt x="1840" y="1022"/>
                  </a:lnTo>
                  <a:lnTo>
                    <a:pt x="1868" y="1022"/>
                  </a:lnTo>
                  <a:lnTo>
                    <a:pt x="1897" y="1024"/>
                  </a:lnTo>
                  <a:lnTo>
                    <a:pt x="1926" y="1028"/>
                  </a:lnTo>
                  <a:lnTo>
                    <a:pt x="1954" y="1033"/>
                  </a:lnTo>
                  <a:lnTo>
                    <a:pt x="1983" y="1040"/>
                  </a:lnTo>
                  <a:lnTo>
                    <a:pt x="2013" y="1049"/>
                  </a:lnTo>
                  <a:lnTo>
                    <a:pt x="2042" y="1060"/>
                  </a:lnTo>
                  <a:lnTo>
                    <a:pt x="2035" y="1041"/>
                  </a:lnTo>
                  <a:lnTo>
                    <a:pt x="2029" y="1023"/>
                  </a:lnTo>
                  <a:lnTo>
                    <a:pt x="2026" y="1006"/>
                  </a:lnTo>
                  <a:lnTo>
                    <a:pt x="2023" y="991"/>
                  </a:lnTo>
                  <a:lnTo>
                    <a:pt x="2021" y="976"/>
                  </a:lnTo>
                  <a:lnTo>
                    <a:pt x="2021" y="961"/>
                  </a:lnTo>
                  <a:lnTo>
                    <a:pt x="2020" y="945"/>
                  </a:lnTo>
                  <a:lnTo>
                    <a:pt x="2020" y="928"/>
                  </a:lnTo>
                  <a:lnTo>
                    <a:pt x="2055" y="937"/>
                  </a:lnTo>
                  <a:lnTo>
                    <a:pt x="2089" y="946"/>
                  </a:lnTo>
                  <a:lnTo>
                    <a:pt x="2123" y="954"/>
                  </a:lnTo>
                  <a:lnTo>
                    <a:pt x="2157" y="961"/>
                  </a:lnTo>
                  <a:lnTo>
                    <a:pt x="2190" y="967"/>
                  </a:lnTo>
                  <a:lnTo>
                    <a:pt x="2222" y="973"/>
                  </a:lnTo>
                  <a:lnTo>
                    <a:pt x="2254" y="978"/>
                  </a:lnTo>
                  <a:lnTo>
                    <a:pt x="2286" y="982"/>
                  </a:lnTo>
                  <a:lnTo>
                    <a:pt x="2317" y="986"/>
                  </a:lnTo>
                  <a:lnTo>
                    <a:pt x="2348" y="989"/>
                  </a:lnTo>
                  <a:lnTo>
                    <a:pt x="2379" y="991"/>
                  </a:lnTo>
                  <a:lnTo>
                    <a:pt x="2409" y="993"/>
                  </a:lnTo>
                  <a:lnTo>
                    <a:pt x="2439" y="993"/>
                  </a:lnTo>
                  <a:lnTo>
                    <a:pt x="2469" y="994"/>
                  </a:lnTo>
                  <a:lnTo>
                    <a:pt x="2499" y="993"/>
                  </a:lnTo>
                  <a:lnTo>
                    <a:pt x="2528" y="992"/>
                  </a:lnTo>
                  <a:lnTo>
                    <a:pt x="2557" y="990"/>
                  </a:lnTo>
                  <a:lnTo>
                    <a:pt x="2586" y="987"/>
                  </a:lnTo>
                  <a:lnTo>
                    <a:pt x="2614" y="984"/>
                  </a:lnTo>
                  <a:lnTo>
                    <a:pt x="2643" y="980"/>
                  </a:lnTo>
                  <a:lnTo>
                    <a:pt x="2671" y="976"/>
                  </a:lnTo>
                  <a:lnTo>
                    <a:pt x="2699" y="970"/>
                  </a:lnTo>
                  <a:lnTo>
                    <a:pt x="2727" y="964"/>
                  </a:lnTo>
                  <a:lnTo>
                    <a:pt x="2755" y="957"/>
                  </a:lnTo>
                  <a:lnTo>
                    <a:pt x="2782" y="949"/>
                  </a:lnTo>
                  <a:lnTo>
                    <a:pt x="2809" y="940"/>
                  </a:lnTo>
                  <a:lnTo>
                    <a:pt x="2836" y="931"/>
                  </a:lnTo>
                  <a:lnTo>
                    <a:pt x="2863" y="921"/>
                  </a:lnTo>
                  <a:lnTo>
                    <a:pt x="2890" y="910"/>
                  </a:lnTo>
                  <a:lnTo>
                    <a:pt x="2917" y="899"/>
                  </a:lnTo>
                  <a:lnTo>
                    <a:pt x="2944" y="887"/>
                  </a:lnTo>
                  <a:lnTo>
                    <a:pt x="2970" y="874"/>
                  </a:lnTo>
                  <a:lnTo>
                    <a:pt x="2994" y="867"/>
                  </a:lnTo>
                  <a:lnTo>
                    <a:pt x="3018" y="858"/>
                  </a:lnTo>
                  <a:lnTo>
                    <a:pt x="3040" y="848"/>
                  </a:lnTo>
                  <a:lnTo>
                    <a:pt x="3062" y="836"/>
                  </a:lnTo>
                  <a:lnTo>
                    <a:pt x="3084" y="824"/>
                  </a:lnTo>
                  <a:lnTo>
                    <a:pt x="3104" y="810"/>
                  </a:lnTo>
                  <a:lnTo>
                    <a:pt x="3125" y="795"/>
                  </a:lnTo>
                  <a:lnTo>
                    <a:pt x="3146" y="778"/>
                  </a:lnTo>
                  <a:lnTo>
                    <a:pt x="3165" y="762"/>
                  </a:lnTo>
                  <a:lnTo>
                    <a:pt x="3184" y="744"/>
                  </a:lnTo>
                  <a:lnTo>
                    <a:pt x="3203" y="725"/>
                  </a:lnTo>
                  <a:lnTo>
                    <a:pt x="3222" y="707"/>
                  </a:lnTo>
                  <a:lnTo>
                    <a:pt x="3259" y="670"/>
                  </a:lnTo>
                  <a:lnTo>
                    <a:pt x="3296" y="632"/>
                  </a:lnTo>
                  <a:lnTo>
                    <a:pt x="3333" y="595"/>
                  </a:lnTo>
                  <a:lnTo>
                    <a:pt x="3370" y="560"/>
                  </a:lnTo>
                  <a:lnTo>
                    <a:pt x="3389" y="544"/>
                  </a:lnTo>
                  <a:lnTo>
                    <a:pt x="3409" y="528"/>
                  </a:lnTo>
                  <a:lnTo>
                    <a:pt x="3429" y="513"/>
                  </a:lnTo>
                  <a:lnTo>
                    <a:pt x="3449" y="500"/>
                  </a:lnTo>
                  <a:lnTo>
                    <a:pt x="3470" y="487"/>
                  </a:lnTo>
                  <a:lnTo>
                    <a:pt x="3492" y="477"/>
                  </a:lnTo>
                  <a:lnTo>
                    <a:pt x="3514" y="467"/>
                  </a:lnTo>
                  <a:lnTo>
                    <a:pt x="3537" y="459"/>
                  </a:lnTo>
                  <a:lnTo>
                    <a:pt x="3560" y="453"/>
                  </a:lnTo>
                  <a:lnTo>
                    <a:pt x="3585" y="449"/>
                  </a:lnTo>
                  <a:lnTo>
                    <a:pt x="3610" y="447"/>
                  </a:lnTo>
                  <a:lnTo>
                    <a:pt x="3636" y="447"/>
                  </a:lnTo>
                  <a:close/>
                </a:path>
              </a:pathLst>
            </a:custGeom>
            <a:solidFill>
              <a:srgbClr val="F4F4FE"/>
            </a:solidFill>
            <a:ln w="9525">
              <a:noFill/>
              <a:round/>
              <a:headEnd/>
              <a:tailEnd/>
            </a:ln>
          </p:spPr>
          <p:txBody>
            <a:bodyPr/>
            <a:lstStyle/>
            <a:p>
              <a:pPr>
                <a:defRPr/>
              </a:pPr>
              <a:endParaRPr lang="it-IT" sz="1400" u="sng">
                <a:solidFill>
                  <a:srgbClr val="000066"/>
                </a:solidFill>
                <a:latin typeface="Arial" charset="0"/>
              </a:endParaRPr>
            </a:p>
          </p:txBody>
        </p:sp>
        <p:sp>
          <p:nvSpPr>
            <p:cNvPr id="1066" name="Freeform 42"/>
            <p:cNvSpPr>
              <a:spLocks noEditPoints="1"/>
            </p:cNvSpPr>
            <p:nvPr userDrawn="1"/>
          </p:nvSpPr>
          <p:spPr bwMode="auto">
            <a:xfrm>
              <a:off x="49" y="0"/>
              <a:ext cx="2227" cy="1797"/>
            </a:xfrm>
            <a:custGeom>
              <a:avLst/>
              <a:gdLst/>
              <a:ahLst/>
              <a:cxnLst>
                <a:cxn ang="0">
                  <a:pos x="8560" y="5292"/>
                </a:cxn>
                <a:cxn ang="0">
                  <a:pos x="8577" y="4790"/>
                </a:cxn>
                <a:cxn ang="0">
                  <a:pos x="8382" y="4453"/>
                </a:cxn>
                <a:cxn ang="0">
                  <a:pos x="7862" y="3864"/>
                </a:cxn>
                <a:cxn ang="0">
                  <a:pos x="7266" y="2379"/>
                </a:cxn>
                <a:cxn ang="0">
                  <a:pos x="7140" y="1291"/>
                </a:cxn>
                <a:cxn ang="0">
                  <a:pos x="5991" y="1498"/>
                </a:cxn>
                <a:cxn ang="0">
                  <a:pos x="5283" y="2636"/>
                </a:cxn>
                <a:cxn ang="0">
                  <a:pos x="5348" y="2485"/>
                </a:cxn>
                <a:cxn ang="0">
                  <a:pos x="5136" y="2066"/>
                </a:cxn>
                <a:cxn ang="0">
                  <a:pos x="4914" y="2666"/>
                </a:cxn>
                <a:cxn ang="0">
                  <a:pos x="4649" y="2677"/>
                </a:cxn>
                <a:cxn ang="0">
                  <a:pos x="4289" y="2793"/>
                </a:cxn>
                <a:cxn ang="0">
                  <a:pos x="4086" y="2892"/>
                </a:cxn>
                <a:cxn ang="0">
                  <a:pos x="3710" y="2972"/>
                </a:cxn>
                <a:cxn ang="0">
                  <a:pos x="3314" y="2838"/>
                </a:cxn>
                <a:cxn ang="0">
                  <a:pos x="2877" y="2973"/>
                </a:cxn>
                <a:cxn ang="0">
                  <a:pos x="2388" y="2875"/>
                </a:cxn>
                <a:cxn ang="0">
                  <a:pos x="1921" y="2487"/>
                </a:cxn>
                <a:cxn ang="0">
                  <a:pos x="1164" y="2696"/>
                </a:cxn>
                <a:cxn ang="0">
                  <a:pos x="635" y="3239"/>
                </a:cxn>
                <a:cxn ang="0">
                  <a:pos x="1268" y="6504"/>
                </a:cxn>
                <a:cxn ang="0">
                  <a:pos x="1510" y="6744"/>
                </a:cxn>
                <a:cxn ang="0">
                  <a:pos x="1892" y="6018"/>
                </a:cxn>
                <a:cxn ang="0">
                  <a:pos x="2080" y="5485"/>
                </a:cxn>
                <a:cxn ang="0">
                  <a:pos x="2085" y="5017"/>
                </a:cxn>
                <a:cxn ang="0">
                  <a:pos x="2296" y="5090"/>
                </a:cxn>
                <a:cxn ang="0">
                  <a:pos x="2154" y="5993"/>
                </a:cxn>
                <a:cxn ang="0">
                  <a:pos x="2889" y="5952"/>
                </a:cxn>
                <a:cxn ang="0">
                  <a:pos x="3014" y="5549"/>
                </a:cxn>
                <a:cxn ang="0">
                  <a:pos x="2968" y="4984"/>
                </a:cxn>
                <a:cxn ang="0">
                  <a:pos x="3818" y="4882"/>
                </a:cxn>
                <a:cxn ang="0">
                  <a:pos x="3638" y="6281"/>
                </a:cxn>
                <a:cxn ang="0">
                  <a:pos x="3998" y="5655"/>
                </a:cxn>
                <a:cxn ang="0">
                  <a:pos x="4368" y="5400"/>
                </a:cxn>
                <a:cxn ang="0">
                  <a:pos x="4696" y="4984"/>
                </a:cxn>
                <a:cxn ang="0">
                  <a:pos x="5052" y="5338"/>
                </a:cxn>
                <a:cxn ang="0">
                  <a:pos x="5491" y="5732"/>
                </a:cxn>
                <a:cxn ang="0">
                  <a:pos x="5767" y="5082"/>
                </a:cxn>
                <a:cxn ang="0">
                  <a:pos x="5553" y="4883"/>
                </a:cxn>
                <a:cxn ang="0">
                  <a:pos x="5857" y="4753"/>
                </a:cxn>
                <a:cxn ang="0">
                  <a:pos x="6073" y="6159"/>
                </a:cxn>
                <a:cxn ang="0">
                  <a:pos x="6820" y="5174"/>
                </a:cxn>
                <a:cxn ang="0">
                  <a:pos x="6786" y="4868"/>
                </a:cxn>
                <a:cxn ang="0">
                  <a:pos x="7819" y="4907"/>
                </a:cxn>
                <a:cxn ang="0">
                  <a:pos x="8078" y="6562"/>
                </a:cxn>
                <a:cxn ang="0">
                  <a:pos x="2427" y="28"/>
                </a:cxn>
                <a:cxn ang="0">
                  <a:pos x="632" y="706"/>
                </a:cxn>
                <a:cxn ang="0">
                  <a:pos x="115" y="1447"/>
                </a:cxn>
                <a:cxn ang="0">
                  <a:pos x="235" y="2179"/>
                </a:cxn>
                <a:cxn ang="0">
                  <a:pos x="424" y="2457"/>
                </a:cxn>
                <a:cxn ang="0">
                  <a:pos x="830" y="2510"/>
                </a:cxn>
                <a:cxn ang="0">
                  <a:pos x="1017" y="2841"/>
                </a:cxn>
                <a:cxn ang="0">
                  <a:pos x="1572" y="2180"/>
                </a:cxn>
                <a:cxn ang="0">
                  <a:pos x="2228" y="2245"/>
                </a:cxn>
                <a:cxn ang="0">
                  <a:pos x="2451" y="1840"/>
                </a:cxn>
                <a:cxn ang="0">
                  <a:pos x="2148" y="950"/>
                </a:cxn>
                <a:cxn ang="0">
                  <a:pos x="2389" y="901"/>
                </a:cxn>
                <a:cxn ang="0">
                  <a:pos x="7086" y="2013"/>
                </a:cxn>
                <a:cxn ang="0">
                  <a:pos x="6370" y="2209"/>
                </a:cxn>
                <a:cxn ang="0">
                  <a:pos x="6018" y="2129"/>
                </a:cxn>
                <a:cxn ang="0">
                  <a:pos x="6815" y="1503"/>
                </a:cxn>
                <a:cxn ang="0">
                  <a:pos x="1391" y="853"/>
                </a:cxn>
              </a:cxnLst>
              <a:rect l="0" t="0" r="r" b="b"/>
              <a:pathLst>
                <a:path w="8911" h="7191">
                  <a:moveTo>
                    <a:pt x="8911" y="5904"/>
                  </a:moveTo>
                  <a:lnTo>
                    <a:pt x="8894" y="5882"/>
                  </a:lnTo>
                  <a:lnTo>
                    <a:pt x="8875" y="5860"/>
                  </a:lnTo>
                  <a:lnTo>
                    <a:pt x="8855" y="5837"/>
                  </a:lnTo>
                  <a:lnTo>
                    <a:pt x="8834" y="5815"/>
                  </a:lnTo>
                  <a:lnTo>
                    <a:pt x="8812" y="5795"/>
                  </a:lnTo>
                  <a:lnTo>
                    <a:pt x="8791" y="5776"/>
                  </a:lnTo>
                  <a:lnTo>
                    <a:pt x="8780" y="5769"/>
                  </a:lnTo>
                  <a:lnTo>
                    <a:pt x="8769" y="5762"/>
                  </a:lnTo>
                  <a:lnTo>
                    <a:pt x="8758" y="5756"/>
                  </a:lnTo>
                  <a:lnTo>
                    <a:pt x="8748" y="5751"/>
                  </a:lnTo>
                  <a:lnTo>
                    <a:pt x="8734" y="5747"/>
                  </a:lnTo>
                  <a:lnTo>
                    <a:pt x="8721" y="5742"/>
                  </a:lnTo>
                  <a:lnTo>
                    <a:pt x="8709" y="5736"/>
                  </a:lnTo>
                  <a:lnTo>
                    <a:pt x="8697" y="5730"/>
                  </a:lnTo>
                  <a:lnTo>
                    <a:pt x="8686" y="5723"/>
                  </a:lnTo>
                  <a:lnTo>
                    <a:pt x="8676" y="5716"/>
                  </a:lnTo>
                  <a:lnTo>
                    <a:pt x="8667" y="5708"/>
                  </a:lnTo>
                  <a:lnTo>
                    <a:pt x="8658" y="5699"/>
                  </a:lnTo>
                  <a:lnTo>
                    <a:pt x="8650" y="5691"/>
                  </a:lnTo>
                  <a:lnTo>
                    <a:pt x="8643" y="5682"/>
                  </a:lnTo>
                  <a:lnTo>
                    <a:pt x="8636" y="5673"/>
                  </a:lnTo>
                  <a:lnTo>
                    <a:pt x="8629" y="5664"/>
                  </a:lnTo>
                  <a:lnTo>
                    <a:pt x="8618" y="5644"/>
                  </a:lnTo>
                  <a:lnTo>
                    <a:pt x="8608" y="5623"/>
                  </a:lnTo>
                  <a:lnTo>
                    <a:pt x="8599" y="5602"/>
                  </a:lnTo>
                  <a:lnTo>
                    <a:pt x="8592" y="5580"/>
                  </a:lnTo>
                  <a:lnTo>
                    <a:pt x="8585" y="5559"/>
                  </a:lnTo>
                  <a:lnTo>
                    <a:pt x="8579" y="5537"/>
                  </a:lnTo>
                  <a:lnTo>
                    <a:pt x="8572" y="5516"/>
                  </a:lnTo>
                  <a:lnTo>
                    <a:pt x="8566" y="5494"/>
                  </a:lnTo>
                  <a:lnTo>
                    <a:pt x="8559" y="5474"/>
                  </a:lnTo>
                  <a:lnTo>
                    <a:pt x="8551" y="5454"/>
                  </a:lnTo>
                  <a:lnTo>
                    <a:pt x="8544" y="5435"/>
                  </a:lnTo>
                  <a:lnTo>
                    <a:pt x="8538" y="5417"/>
                  </a:lnTo>
                  <a:lnTo>
                    <a:pt x="8534" y="5400"/>
                  </a:lnTo>
                  <a:lnTo>
                    <a:pt x="8531" y="5385"/>
                  </a:lnTo>
                  <a:lnTo>
                    <a:pt x="8530" y="5371"/>
                  </a:lnTo>
                  <a:lnTo>
                    <a:pt x="8530" y="5358"/>
                  </a:lnTo>
                  <a:lnTo>
                    <a:pt x="8532" y="5346"/>
                  </a:lnTo>
                  <a:lnTo>
                    <a:pt x="8535" y="5335"/>
                  </a:lnTo>
                  <a:lnTo>
                    <a:pt x="8538" y="5325"/>
                  </a:lnTo>
                  <a:lnTo>
                    <a:pt x="8542" y="5316"/>
                  </a:lnTo>
                  <a:lnTo>
                    <a:pt x="8548" y="5307"/>
                  </a:lnTo>
                  <a:lnTo>
                    <a:pt x="8554" y="5299"/>
                  </a:lnTo>
                  <a:lnTo>
                    <a:pt x="8560" y="5292"/>
                  </a:lnTo>
                  <a:lnTo>
                    <a:pt x="8568" y="5285"/>
                  </a:lnTo>
                  <a:lnTo>
                    <a:pt x="8576" y="5278"/>
                  </a:lnTo>
                  <a:lnTo>
                    <a:pt x="8584" y="5272"/>
                  </a:lnTo>
                  <a:lnTo>
                    <a:pt x="8600" y="5261"/>
                  </a:lnTo>
                  <a:lnTo>
                    <a:pt x="8617" y="5250"/>
                  </a:lnTo>
                  <a:lnTo>
                    <a:pt x="8634" y="5238"/>
                  </a:lnTo>
                  <a:lnTo>
                    <a:pt x="8649" y="5225"/>
                  </a:lnTo>
                  <a:lnTo>
                    <a:pt x="8656" y="5218"/>
                  </a:lnTo>
                  <a:lnTo>
                    <a:pt x="8662" y="5211"/>
                  </a:lnTo>
                  <a:lnTo>
                    <a:pt x="8668" y="5202"/>
                  </a:lnTo>
                  <a:lnTo>
                    <a:pt x="8673" y="5193"/>
                  </a:lnTo>
                  <a:lnTo>
                    <a:pt x="8676" y="5184"/>
                  </a:lnTo>
                  <a:lnTo>
                    <a:pt x="8679" y="5173"/>
                  </a:lnTo>
                  <a:lnTo>
                    <a:pt x="8681" y="5161"/>
                  </a:lnTo>
                  <a:lnTo>
                    <a:pt x="8682" y="5148"/>
                  </a:lnTo>
                  <a:lnTo>
                    <a:pt x="8665" y="5129"/>
                  </a:lnTo>
                  <a:lnTo>
                    <a:pt x="8649" y="5109"/>
                  </a:lnTo>
                  <a:lnTo>
                    <a:pt x="8632" y="5090"/>
                  </a:lnTo>
                  <a:lnTo>
                    <a:pt x="8615" y="5073"/>
                  </a:lnTo>
                  <a:lnTo>
                    <a:pt x="8597" y="5055"/>
                  </a:lnTo>
                  <a:lnTo>
                    <a:pt x="8579" y="5039"/>
                  </a:lnTo>
                  <a:lnTo>
                    <a:pt x="8560" y="5022"/>
                  </a:lnTo>
                  <a:lnTo>
                    <a:pt x="8540" y="5006"/>
                  </a:lnTo>
                  <a:lnTo>
                    <a:pt x="8541" y="4992"/>
                  </a:lnTo>
                  <a:lnTo>
                    <a:pt x="8543" y="4980"/>
                  </a:lnTo>
                  <a:lnTo>
                    <a:pt x="8546" y="4968"/>
                  </a:lnTo>
                  <a:lnTo>
                    <a:pt x="8551" y="4958"/>
                  </a:lnTo>
                  <a:lnTo>
                    <a:pt x="8557" y="4949"/>
                  </a:lnTo>
                  <a:lnTo>
                    <a:pt x="8564" y="4940"/>
                  </a:lnTo>
                  <a:lnTo>
                    <a:pt x="8572" y="4933"/>
                  </a:lnTo>
                  <a:lnTo>
                    <a:pt x="8581" y="4925"/>
                  </a:lnTo>
                  <a:lnTo>
                    <a:pt x="8590" y="4919"/>
                  </a:lnTo>
                  <a:lnTo>
                    <a:pt x="8600" y="4913"/>
                  </a:lnTo>
                  <a:lnTo>
                    <a:pt x="8611" y="4907"/>
                  </a:lnTo>
                  <a:lnTo>
                    <a:pt x="8623" y="4902"/>
                  </a:lnTo>
                  <a:lnTo>
                    <a:pt x="8646" y="4893"/>
                  </a:lnTo>
                  <a:lnTo>
                    <a:pt x="8671" y="4885"/>
                  </a:lnTo>
                  <a:lnTo>
                    <a:pt x="8663" y="4873"/>
                  </a:lnTo>
                  <a:lnTo>
                    <a:pt x="8654" y="4862"/>
                  </a:lnTo>
                  <a:lnTo>
                    <a:pt x="8646" y="4852"/>
                  </a:lnTo>
                  <a:lnTo>
                    <a:pt x="8637" y="4841"/>
                  </a:lnTo>
                  <a:lnTo>
                    <a:pt x="8627" y="4831"/>
                  </a:lnTo>
                  <a:lnTo>
                    <a:pt x="8617" y="4821"/>
                  </a:lnTo>
                  <a:lnTo>
                    <a:pt x="8606" y="4810"/>
                  </a:lnTo>
                  <a:lnTo>
                    <a:pt x="8595" y="4798"/>
                  </a:lnTo>
                  <a:lnTo>
                    <a:pt x="8577" y="4790"/>
                  </a:lnTo>
                  <a:lnTo>
                    <a:pt x="8558" y="4783"/>
                  </a:lnTo>
                  <a:lnTo>
                    <a:pt x="8538" y="4776"/>
                  </a:lnTo>
                  <a:lnTo>
                    <a:pt x="8518" y="4769"/>
                  </a:lnTo>
                  <a:lnTo>
                    <a:pt x="8498" y="4762"/>
                  </a:lnTo>
                  <a:lnTo>
                    <a:pt x="8478" y="4753"/>
                  </a:lnTo>
                  <a:lnTo>
                    <a:pt x="8468" y="4749"/>
                  </a:lnTo>
                  <a:lnTo>
                    <a:pt x="8459" y="4744"/>
                  </a:lnTo>
                  <a:lnTo>
                    <a:pt x="8450" y="4738"/>
                  </a:lnTo>
                  <a:lnTo>
                    <a:pt x="8442" y="4732"/>
                  </a:lnTo>
                  <a:lnTo>
                    <a:pt x="8440" y="4727"/>
                  </a:lnTo>
                  <a:lnTo>
                    <a:pt x="8440" y="4722"/>
                  </a:lnTo>
                  <a:lnTo>
                    <a:pt x="8441" y="4717"/>
                  </a:lnTo>
                  <a:lnTo>
                    <a:pt x="8443" y="4712"/>
                  </a:lnTo>
                  <a:lnTo>
                    <a:pt x="8445" y="4706"/>
                  </a:lnTo>
                  <a:lnTo>
                    <a:pt x="8449" y="4701"/>
                  </a:lnTo>
                  <a:lnTo>
                    <a:pt x="8453" y="4696"/>
                  </a:lnTo>
                  <a:lnTo>
                    <a:pt x="8458" y="4691"/>
                  </a:lnTo>
                  <a:lnTo>
                    <a:pt x="8483" y="4668"/>
                  </a:lnTo>
                  <a:lnTo>
                    <a:pt x="8513" y="4642"/>
                  </a:lnTo>
                  <a:lnTo>
                    <a:pt x="8528" y="4627"/>
                  </a:lnTo>
                  <a:lnTo>
                    <a:pt x="8542" y="4610"/>
                  </a:lnTo>
                  <a:lnTo>
                    <a:pt x="8549" y="4601"/>
                  </a:lnTo>
                  <a:lnTo>
                    <a:pt x="8556" y="4592"/>
                  </a:lnTo>
                  <a:lnTo>
                    <a:pt x="8562" y="4582"/>
                  </a:lnTo>
                  <a:lnTo>
                    <a:pt x="8567" y="4572"/>
                  </a:lnTo>
                  <a:lnTo>
                    <a:pt x="8572" y="4561"/>
                  </a:lnTo>
                  <a:lnTo>
                    <a:pt x="8577" y="4550"/>
                  </a:lnTo>
                  <a:lnTo>
                    <a:pt x="8580" y="4538"/>
                  </a:lnTo>
                  <a:lnTo>
                    <a:pt x="8583" y="4526"/>
                  </a:lnTo>
                  <a:lnTo>
                    <a:pt x="8584" y="4513"/>
                  </a:lnTo>
                  <a:lnTo>
                    <a:pt x="8585" y="4498"/>
                  </a:lnTo>
                  <a:lnTo>
                    <a:pt x="8585" y="4484"/>
                  </a:lnTo>
                  <a:lnTo>
                    <a:pt x="8584" y="4469"/>
                  </a:lnTo>
                  <a:lnTo>
                    <a:pt x="8573" y="4474"/>
                  </a:lnTo>
                  <a:lnTo>
                    <a:pt x="8562" y="4479"/>
                  </a:lnTo>
                  <a:lnTo>
                    <a:pt x="8550" y="4482"/>
                  </a:lnTo>
                  <a:lnTo>
                    <a:pt x="8538" y="4484"/>
                  </a:lnTo>
                  <a:lnTo>
                    <a:pt x="8525" y="4485"/>
                  </a:lnTo>
                  <a:lnTo>
                    <a:pt x="8512" y="4486"/>
                  </a:lnTo>
                  <a:lnTo>
                    <a:pt x="8499" y="4485"/>
                  </a:lnTo>
                  <a:lnTo>
                    <a:pt x="8486" y="4484"/>
                  </a:lnTo>
                  <a:lnTo>
                    <a:pt x="8459" y="4480"/>
                  </a:lnTo>
                  <a:lnTo>
                    <a:pt x="8433" y="4474"/>
                  </a:lnTo>
                  <a:lnTo>
                    <a:pt x="8409" y="4466"/>
                  </a:lnTo>
                  <a:lnTo>
                    <a:pt x="8387" y="4458"/>
                  </a:lnTo>
                  <a:lnTo>
                    <a:pt x="8382" y="4453"/>
                  </a:lnTo>
                  <a:lnTo>
                    <a:pt x="8377" y="4448"/>
                  </a:lnTo>
                  <a:lnTo>
                    <a:pt x="8373" y="4443"/>
                  </a:lnTo>
                  <a:lnTo>
                    <a:pt x="8370" y="4438"/>
                  </a:lnTo>
                  <a:lnTo>
                    <a:pt x="8368" y="4433"/>
                  </a:lnTo>
                  <a:lnTo>
                    <a:pt x="8367" y="4427"/>
                  </a:lnTo>
                  <a:lnTo>
                    <a:pt x="8366" y="4422"/>
                  </a:lnTo>
                  <a:lnTo>
                    <a:pt x="8366" y="4417"/>
                  </a:lnTo>
                  <a:lnTo>
                    <a:pt x="8367" y="4407"/>
                  </a:lnTo>
                  <a:lnTo>
                    <a:pt x="8371" y="4397"/>
                  </a:lnTo>
                  <a:lnTo>
                    <a:pt x="8375" y="4387"/>
                  </a:lnTo>
                  <a:lnTo>
                    <a:pt x="8381" y="4376"/>
                  </a:lnTo>
                  <a:lnTo>
                    <a:pt x="8392" y="4356"/>
                  </a:lnTo>
                  <a:lnTo>
                    <a:pt x="8401" y="4335"/>
                  </a:lnTo>
                  <a:lnTo>
                    <a:pt x="8404" y="4325"/>
                  </a:lnTo>
                  <a:lnTo>
                    <a:pt x="8404" y="4315"/>
                  </a:lnTo>
                  <a:lnTo>
                    <a:pt x="8404" y="4310"/>
                  </a:lnTo>
                  <a:lnTo>
                    <a:pt x="8403" y="4304"/>
                  </a:lnTo>
                  <a:lnTo>
                    <a:pt x="8401" y="4299"/>
                  </a:lnTo>
                  <a:lnTo>
                    <a:pt x="8398" y="4293"/>
                  </a:lnTo>
                  <a:lnTo>
                    <a:pt x="8349" y="4276"/>
                  </a:lnTo>
                  <a:lnTo>
                    <a:pt x="8300" y="4257"/>
                  </a:lnTo>
                  <a:lnTo>
                    <a:pt x="8252" y="4236"/>
                  </a:lnTo>
                  <a:lnTo>
                    <a:pt x="8204" y="4214"/>
                  </a:lnTo>
                  <a:lnTo>
                    <a:pt x="8155" y="4192"/>
                  </a:lnTo>
                  <a:lnTo>
                    <a:pt x="8108" y="4168"/>
                  </a:lnTo>
                  <a:lnTo>
                    <a:pt x="8061" y="4144"/>
                  </a:lnTo>
                  <a:lnTo>
                    <a:pt x="8016" y="4119"/>
                  </a:lnTo>
                  <a:lnTo>
                    <a:pt x="8005" y="4116"/>
                  </a:lnTo>
                  <a:lnTo>
                    <a:pt x="7995" y="4112"/>
                  </a:lnTo>
                  <a:lnTo>
                    <a:pt x="7985" y="4108"/>
                  </a:lnTo>
                  <a:lnTo>
                    <a:pt x="7977" y="4101"/>
                  </a:lnTo>
                  <a:lnTo>
                    <a:pt x="7968" y="4096"/>
                  </a:lnTo>
                  <a:lnTo>
                    <a:pt x="7961" y="4090"/>
                  </a:lnTo>
                  <a:lnTo>
                    <a:pt x="7954" y="4083"/>
                  </a:lnTo>
                  <a:lnTo>
                    <a:pt x="7947" y="4076"/>
                  </a:lnTo>
                  <a:lnTo>
                    <a:pt x="7941" y="4068"/>
                  </a:lnTo>
                  <a:lnTo>
                    <a:pt x="7936" y="4060"/>
                  </a:lnTo>
                  <a:lnTo>
                    <a:pt x="7930" y="4052"/>
                  </a:lnTo>
                  <a:lnTo>
                    <a:pt x="7926" y="4044"/>
                  </a:lnTo>
                  <a:lnTo>
                    <a:pt x="7917" y="4026"/>
                  </a:lnTo>
                  <a:lnTo>
                    <a:pt x="7910" y="4006"/>
                  </a:lnTo>
                  <a:lnTo>
                    <a:pt x="7896" y="3966"/>
                  </a:lnTo>
                  <a:lnTo>
                    <a:pt x="7884" y="3925"/>
                  </a:lnTo>
                  <a:lnTo>
                    <a:pt x="7877" y="3904"/>
                  </a:lnTo>
                  <a:lnTo>
                    <a:pt x="7870" y="3883"/>
                  </a:lnTo>
                  <a:lnTo>
                    <a:pt x="7862" y="3864"/>
                  </a:lnTo>
                  <a:lnTo>
                    <a:pt x="7852" y="3845"/>
                  </a:lnTo>
                  <a:lnTo>
                    <a:pt x="7796" y="3701"/>
                  </a:lnTo>
                  <a:lnTo>
                    <a:pt x="7741" y="3558"/>
                  </a:lnTo>
                  <a:lnTo>
                    <a:pt x="7713" y="3487"/>
                  </a:lnTo>
                  <a:lnTo>
                    <a:pt x="7684" y="3416"/>
                  </a:lnTo>
                  <a:lnTo>
                    <a:pt x="7654" y="3346"/>
                  </a:lnTo>
                  <a:lnTo>
                    <a:pt x="7624" y="3276"/>
                  </a:lnTo>
                  <a:lnTo>
                    <a:pt x="7592" y="3208"/>
                  </a:lnTo>
                  <a:lnTo>
                    <a:pt x="7558" y="3140"/>
                  </a:lnTo>
                  <a:lnTo>
                    <a:pt x="7541" y="3106"/>
                  </a:lnTo>
                  <a:lnTo>
                    <a:pt x="7523" y="3072"/>
                  </a:lnTo>
                  <a:lnTo>
                    <a:pt x="7504" y="3038"/>
                  </a:lnTo>
                  <a:lnTo>
                    <a:pt x="7485" y="3005"/>
                  </a:lnTo>
                  <a:lnTo>
                    <a:pt x="7465" y="2973"/>
                  </a:lnTo>
                  <a:lnTo>
                    <a:pt x="7445" y="2940"/>
                  </a:lnTo>
                  <a:lnTo>
                    <a:pt x="7423" y="2908"/>
                  </a:lnTo>
                  <a:lnTo>
                    <a:pt x="7402" y="2875"/>
                  </a:lnTo>
                  <a:lnTo>
                    <a:pt x="7379" y="2843"/>
                  </a:lnTo>
                  <a:lnTo>
                    <a:pt x="7356" y="2812"/>
                  </a:lnTo>
                  <a:lnTo>
                    <a:pt x="7331" y="2781"/>
                  </a:lnTo>
                  <a:lnTo>
                    <a:pt x="7306" y="2750"/>
                  </a:lnTo>
                  <a:lnTo>
                    <a:pt x="7284" y="2724"/>
                  </a:lnTo>
                  <a:lnTo>
                    <a:pt x="7264" y="2703"/>
                  </a:lnTo>
                  <a:lnTo>
                    <a:pt x="7245" y="2684"/>
                  </a:lnTo>
                  <a:lnTo>
                    <a:pt x="7227" y="2668"/>
                  </a:lnTo>
                  <a:lnTo>
                    <a:pt x="7208" y="2653"/>
                  </a:lnTo>
                  <a:lnTo>
                    <a:pt x="7186" y="2637"/>
                  </a:lnTo>
                  <a:lnTo>
                    <a:pt x="7161" y="2618"/>
                  </a:lnTo>
                  <a:lnTo>
                    <a:pt x="7131" y="2596"/>
                  </a:lnTo>
                  <a:lnTo>
                    <a:pt x="7131" y="2583"/>
                  </a:lnTo>
                  <a:lnTo>
                    <a:pt x="7130" y="2568"/>
                  </a:lnTo>
                  <a:lnTo>
                    <a:pt x="7130" y="2553"/>
                  </a:lnTo>
                  <a:lnTo>
                    <a:pt x="7131" y="2538"/>
                  </a:lnTo>
                  <a:lnTo>
                    <a:pt x="7132" y="2530"/>
                  </a:lnTo>
                  <a:lnTo>
                    <a:pt x="7134" y="2523"/>
                  </a:lnTo>
                  <a:lnTo>
                    <a:pt x="7137" y="2516"/>
                  </a:lnTo>
                  <a:lnTo>
                    <a:pt x="7140" y="2509"/>
                  </a:lnTo>
                  <a:lnTo>
                    <a:pt x="7144" y="2503"/>
                  </a:lnTo>
                  <a:lnTo>
                    <a:pt x="7150" y="2496"/>
                  </a:lnTo>
                  <a:lnTo>
                    <a:pt x="7156" y="2491"/>
                  </a:lnTo>
                  <a:lnTo>
                    <a:pt x="7164" y="2486"/>
                  </a:lnTo>
                  <a:lnTo>
                    <a:pt x="7185" y="2468"/>
                  </a:lnTo>
                  <a:lnTo>
                    <a:pt x="7207" y="2448"/>
                  </a:lnTo>
                  <a:lnTo>
                    <a:pt x="7228" y="2426"/>
                  </a:lnTo>
                  <a:lnTo>
                    <a:pt x="7248" y="2403"/>
                  </a:lnTo>
                  <a:lnTo>
                    <a:pt x="7266" y="2379"/>
                  </a:lnTo>
                  <a:lnTo>
                    <a:pt x="7283" y="2356"/>
                  </a:lnTo>
                  <a:lnTo>
                    <a:pt x="7290" y="2344"/>
                  </a:lnTo>
                  <a:lnTo>
                    <a:pt x="7296" y="2333"/>
                  </a:lnTo>
                  <a:lnTo>
                    <a:pt x="7302" y="2322"/>
                  </a:lnTo>
                  <a:lnTo>
                    <a:pt x="7306" y="2311"/>
                  </a:lnTo>
                  <a:lnTo>
                    <a:pt x="7317" y="2288"/>
                  </a:lnTo>
                  <a:lnTo>
                    <a:pt x="7327" y="2264"/>
                  </a:lnTo>
                  <a:lnTo>
                    <a:pt x="7337" y="2241"/>
                  </a:lnTo>
                  <a:lnTo>
                    <a:pt x="7345" y="2216"/>
                  </a:lnTo>
                  <a:lnTo>
                    <a:pt x="7353" y="2191"/>
                  </a:lnTo>
                  <a:lnTo>
                    <a:pt x="7360" y="2166"/>
                  </a:lnTo>
                  <a:lnTo>
                    <a:pt x="7366" y="2140"/>
                  </a:lnTo>
                  <a:lnTo>
                    <a:pt x="7372" y="2114"/>
                  </a:lnTo>
                  <a:lnTo>
                    <a:pt x="7377" y="2087"/>
                  </a:lnTo>
                  <a:lnTo>
                    <a:pt x="7381" y="2060"/>
                  </a:lnTo>
                  <a:lnTo>
                    <a:pt x="7384" y="2033"/>
                  </a:lnTo>
                  <a:lnTo>
                    <a:pt x="7387" y="2006"/>
                  </a:lnTo>
                  <a:lnTo>
                    <a:pt x="7388" y="1979"/>
                  </a:lnTo>
                  <a:lnTo>
                    <a:pt x="7389" y="1952"/>
                  </a:lnTo>
                  <a:lnTo>
                    <a:pt x="7390" y="1924"/>
                  </a:lnTo>
                  <a:lnTo>
                    <a:pt x="7389" y="1897"/>
                  </a:lnTo>
                  <a:lnTo>
                    <a:pt x="7388" y="1869"/>
                  </a:lnTo>
                  <a:lnTo>
                    <a:pt x="7386" y="1842"/>
                  </a:lnTo>
                  <a:lnTo>
                    <a:pt x="7384" y="1815"/>
                  </a:lnTo>
                  <a:lnTo>
                    <a:pt x="7381" y="1787"/>
                  </a:lnTo>
                  <a:lnTo>
                    <a:pt x="7376" y="1761"/>
                  </a:lnTo>
                  <a:lnTo>
                    <a:pt x="7372" y="1734"/>
                  </a:lnTo>
                  <a:lnTo>
                    <a:pt x="7366" y="1708"/>
                  </a:lnTo>
                  <a:lnTo>
                    <a:pt x="7360" y="1681"/>
                  </a:lnTo>
                  <a:lnTo>
                    <a:pt x="7353" y="1656"/>
                  </a:lnTo>
                  <a:lnTo>
                    <a:pt x="7345" y="1630"/>
                  </a:lnTo>
                  <a:lnTo>
                    <a:pt x="7337" y="1606"/>
                  </a:lnTo>
                  <a:lnTo>
                    <a:pt x="7328" y="1581"/>
                  </a:lnTo>
                  <a:lnTo>
                    <a:pt x="7318" y="1558"/>
                  </a:lnTo>
                  <a:lnTo>
                    <a:pt x="7308" y="1535"/>
                  </a:lnTo>
                  <a:lnTo>
                    <a:pt x="7297" y="1512"/>
                  </a:lnTo>
                  <a:lnTo>
                    <a:pt x="7285" y="1489"/>
                  </a:lnTo>
                  <a:lnTo>
                    <a:pt x="7270" y="1463"/>
                  </a:lnTo>
                  <a:lnTo>
                    <a:pt x="7255" y="1438"/>
                  </a:lnTo>
                  <a:lnTo>
                    <a:pt x="7240" y="1415"/>
                  </a:lnTo>
                  <a:lnTo>
                    <a:pt x="7224" y="1392"/>
                  </a:lnTo>
                  <a:lnTo>
                    <a:pt x="7208" y="1370"/>
                  </a:lnTo>
                  <a:lnTo>
                    <a:pt x="7191" y="1349"/>
                  </a:lnTo>
                  <a:lnTo>
                    <a:pt x="7174" y="1329"/>
                  </a:lnTo>
                  <a:lnTo>
                    <a:pt x="7157" y="1310"/>
                  </a:lnTo>
                  <a:lnTo>
                    <a:pt x="7140" y="1291"/>
                  </a:lnTo>
                  <a:lnTo>
                    <a:pt x="7122" y="1274"/>
                  </a:lnTo>
                  <a:lnTo>
                    <a:pt x="7104" y="1258"/>
                  </a:lnTo>
                  <a:lnTo>
                    <a:pt x="7085" y="1243"/>
                  </a:lnTo>
                  <a:lnTo>
                    <a:pt x="7067" y="1229"/>
                  </a:lnTo>
                  <a:lnTo>
                    <a:pt x="7047" y="1216"/>
                  </a:lnTo>
                  <a:lnTo>
                    <a:pt x="7028" y="1203"/>
                  </a:lnTo>
                  <a:lnTo>
                    <a:pt x="7008" y="1191"/>
                  </a:lnTo>
                  <a:lnTo>
                    <a:pt x="6988" y="1181"/>
                  </a:lnTo>
                  <a:lnTo>
                    <a:pt x="6968" y="1171"/>
                  </a:lnTo>
                  <a:lnTo>
                    <a:pt x="6947" y="1162"/>
                  </a:lnTo>
                  <a:lnTo>
                    <a:pt x="6926" y="1153"/>
                  </a:lnTo>
                  <a:lnTo>
                    <a:pt x="6905" y="1145"/>
                  </a:lnTo>
                  <a:lnTo>
                    <a:pt x="6883" y="1138"/>
                  </a:lnTo>
                  <a:lnTo>
                    <a:pt x="6861" y="1132"/>
                  </a:lnTo>
                  <a:lnTo>
                    <a:pt x="6839" y="1127"/>
                  </a:lnTo>
                  <a:lnTo>
                    <a:pt x="6816" y="1122"/>
                  </a:lnTo>
                  <a:lnTo>
                    <a:pt x="6794" y="1118"/>
                  </a:lnTo>
                  <a:lnTo>
                    <a:pt x="6771" y="1115"/>
                  </a:lnTo>
                  <a:lnTo>
                    <a:pt x="6747" y="1112"/>
                  </a:lnTo>
                  <a:lnTo>
                    <a:pt x="6724" y="1110"/>
                  </a:lnTo>
                  <a:lnTo>
                    <a:pt x="6700" y="1108"/>
                  </a:lnTo>
                  <a:lnTo>
                    <a:pt x="6675" y="1107"/>
                  </a:lnTo>
                  <a:lnTo>
                    <a:pt x="6651" y="1107"/>
                  </a:lnTo>
                  <a:lnTo>
                    <a:pt x="6613" y="1108"/>
                  </a:lnTo>
                  <a:lnTo>
                    <a:pt x="6576" y="1111"/>
                  </a:lnTo>
                  <a:lnTo>
                    <a:pt x="6541" y="1115"/>
                  </a:lnTo>
                  <a:lnTo>
                    <a:pt x="6506" y="1122"/>
                  </a:lnTo>
                  <a:lnTo>
                    <a:pt x="6472" y="1130"/>
                  </a:lnTo>
                  <a:lnTo>
                    <a:pt x="6438" y="1140"/>
                  </a:lnTo>
                  <a:lnTo>
                    <a:pt x="6406" y="1151"/>
                  </a:lnTo>
                  <a:lnTo>
                    <a:pt x="6374" y="1163"/>
                  </a:lnTo>
                  <a:lnTo>
                    <a:pt x="6343" y="1178"/>
                  </a:lnTo>
                  <a:lnTo>
                    <a:pt x="6313" y="1193"/>
                  </a:lnTo>
                  <a:lnTo>
                    <a:pt x="6284" y="1210"/>
                  </a:lnTo>
                  <a:lnTo>
                    <a:pt x="6255" y="1228"/>
                  </a:lnTo>
                  <a:lnTo>
                    <a:pt x="6228" y="1248"/>
                  </a:lnTo>
                  <a:lnTo>
                    <a:pt x="6201" y="1268"/>
                  </a:lnTo>
                  <a:lnTo>
                    <a:pt x="6173" y="1290"/>
                  </a:lnTo>
                  <a:lnTo>
                    <a:pt x="6148" y="1314"/>
                  </a:lnTo>
                  <a:lnTo>
                    <a:pt x="6123" y="1338"/>
                  </a:lnTo>
                  <a:lnTo>
                    <a:pt x="6099" y="1362"/>
                  </a:lnTo>
                  <a:lnTo>
                    <a:pt x="6076" y="1388"/>
                  </a:lnTo>
                  <a:lnTo>
                    <a:pt x="6054" y="1414"/>
                  </a:lnTo>
                  <a:lnTo>
                    <a:pt x="6032" y="1441"/>
                  </a:lnTo>
                  <a:lnTo>
                    <a:pt x="6011" y="1469"/>
                  </a:lnTo>
                  <a:lnTo>
                    <a:pt x="5991" y="1498"/>
                  </a:lnTo>
                  <a:lnTo>
                    <a:pt x="5972" y="1527"/>
                  </a:lnTo>
                  <a:lnTo>
                    <a:pt x="5953" y="1557"/>
                  </a:lnTo>
                  <a:lnTo>
                    <a:pt x="5935" y="1587"/>
                  </a:lnTo>
                  <a:lnTo>
                    <a:pt x="5918" y="1617"/>
                  </a:lnTo>
                  <a:lnTo>
                    <a:pt x="5902" y="1648"/>
                  </a:lnTo>
                  <a:lnTo>
                    <a:pt x="5886" y="1679"/>
                  </a:lnTo>
                  <a:lnTo>
                    <a:pt x="5871" y="1712"/>
                  </a:lnTo>
                  <a:lnTo>
                    <a:pt x="5856" y="1743"/>
                  </a:lnTo>
                  <a:lnTo>
                    <a:pt x="5843" y="1775"/>
                  </a:lnTo>
                  <a:lnTo>
                    <a:pt x="5827" y="1814"/>
                  </a:lnTo>
                  <a:lnTo>
                    <a:pt x="5813" y="1852"/>
                  </a:lnTo>
                  <a:lnTo>
                    <a:pt x="5799" y="1889"/>
                  </a:lnTo>
                  <a:lnTo>
                    <a:pt x="5787" y="1925"/>
                  </a:lnTo>
                  <a:lnTo>
                    <a:pt x="5765" y="1993"/>
                  </a:lnTo>
                  <a:lnTo>
                    <a:pt x="5746" y="2057"/>
                  </a:lnTo>
                  <a:lnTo>
                    <a:pt x="5713" y="2175"/>
                  </a:lnTo>
                  <a:lnTo>
                    <a:pt x="5681" y="2278"/>
                  </a:lnTo>
                  <a:lnTo>
                    <a:pt x="5673" y="2303"/>
                  </a:lnTo>
                  <a:lnTo>
                    <a:pt x="5664" y="2327"/>
                  </a:lnTo>
                  <a:lnTo>
                    <a:pt x="5654" y="2350"/>
                  </a:lnTo>
                  <a:lnTo>
                    <a:pt x="5645" y="2373"/>
                  </a:lnTo>
                  <a:lnTo>
                    <a:pt x="5634" y="2395"/>
                  </a:lnTo>
                  <a:lnTo>
                    <a:pt x="5622" y="2416"/>
                  </a:lnTo>
                  <a:lnTo>
                    <a:pt x="5610" y="2437"/>
                  </a:lnTo>
                  <a:lnTo>
                    <a:pt x="5597" y="2458"/>
                  </a:lnTo>
                  <a:lnTo>
                    <a:pt x="5582" y="2479"/>
                  </a:lnTo>
                  <a:lnTo>
                    <a:pt x="5566" y="2500"/>
                  </a:lnTo>
                  <a:lnTo>
                    <a:pt x="5549" y="2520"/>
                  </a:lnTo>
                  <a:lnTo>
                    <a:pt x="5530" y="2540"/>
                  </a:lnTo>
                  <a:lnTo>
                    <a:pt x="5510" y="2560"/>
                  </a:lnTo>
                  <a:lnTo>
                    <a:pt x="5488" y="2579"/>
                  </a:lnTo>
                  <a:lnTo>
                    <a:pt x="5464" y="2599"/>
                  </a:lnTo>
                  <a:lnTo>
                    <a:pt x="5439" y="2618"/>
                  </a:lnTo>
                  <a:lnTo>
                    <a:pt x="5432" y="2624"/>
                  </a:lnTo>
                  <a:lnTo>
                    <a:pt x="5423" y="2630"/>
                  </a:lnTo>
                  <a:lnTo>
                    <a:pt x="5414" y="2636"/>
                  </a:lnTo>
                  <a:lnTo>
                    <a:pt x="5402" y="2640"/>
                  </a:lnTo>
                  <a:lnTo>
                    <a:pt x="5390" y="2644"/>
                  </a:lnTo>
                  <a:lnTo>
                    <a:pt x="5376" y="2647"/>
                  </a:lnTo>
                  <a:lnTo>
                    <a:pt x="5362" y="2649"/>
                  </a:lnTo>
                  <a:lnTo>
                    <a:pt x="5346" y="2649"/>
                  </a:lnTo>
                  <a:lnTo>
                    <a:pt x="5329" y="2648"/>
                  </a:lnTo>
                  <a:lnTo>
                    <a:pt x="5311" y="2645"/>
                  </a:lnTo>
                  <a:lnTo>
                    <a:pt x="5302" y="2642"/>
                  </a:lnTo>
                  <a:lnTo>
                    <a:pt x="5293" y="2639"/>
                  </a:lnTo>
                  <a:lnTo>
                    <a:pt x="5283" y="2636"/>
                  </a:lnTo>
                  <a:lnTo>
                    <a:pt x="5273" y="2632"/>
                  </a:lnTo>
                  <a:lnTo>
                    <a:pt x="5263" y="2627"/>
                  </a:lnTo>
                  <a:lnTo>
                    <a:pt x="5253" y="2622"/>
                  </a:lnTo>
                  <a:lnTo>
                    <a:pt x="5242" y="2616"/>
                  </a:lnTo>
                  <a:lnTo>
                    <a:pt x="5232" y="2609"/>
                  </a:lnTo>
                  <a:lnTo>
                    <a:pt x="5221" y="2601"/>
                  </a:lnTo>
                  <a:lnTo>
                    <a:pt x="5210" y="2593"/>
                  </a:lnTo>
                  <a:lnTo>
                    <a:pt x="5199" y="2584"/>
                  </a:lnTo>
                  <a:lnTo>
                    <a:pt x="5187" y="2574"/>
                  </a:lnTo>
                  <a:lnTo>
                    <a:pt x="5170" y="2552"/>
                  </a:lnTo>
                  <a:lnTo>
                    <a:pt x="5154" y="2528"/>
                  </a:lnTo>
                  <a:lnTo>
                    <a:pt x="5146" y="2515"/>
                  </a:lnTo>
                  <a:lnTo>
                    <a:pt x="5138" y="2502"/>
                  </a:lnTo>
                  <a:lnTo>
                    <a:pt x="5131" y="2487"/>
                  </a:lnTo>
                  <a:lnTo>
                    <a:pt x="5125" y="2472"/>
                  </a:lnTo>
                  <a:lnTo>
                    <a:pt x="5120" y="2458"/>
                  </a:lnTo>
                  <a:lnTo>
                    <a:pt x="5116" y="2443"/>
                  </a:lnTo>
                  <a:lnTo>
                    <a:pt x="5113" y="2429"/>
                  </a:lnTo>
                  <a:lnTo>
                    <a:pt x="5112" y="2414"/>
                  </a:lnTo>
                  <a:lnTo>
                    <a:pt x="5111" y="2399"/>
                  </a:lnTo>
                  <a:lnTo>
                    <a:pt x="5113" y="2384"/>
                  </a:lnTo>
                  <a:lnTo>
                    <a:pt x="5116" y="2370"/>
                  </a:lnTo>
                  <a:lnTo>
                    <a:pt x="5122" y="2355"/>
                  </a:lnTo>
                  <a:lnTo>
                    <a:pt x="5134" y="2366"/>
                  </a:lnTo>
                  <a:lnTo>
                    <a:pt x="5146" y="2379"/>
                  </a:lnTo>
                  <a:lnTo>
                    <a:pt x="5159" y="2394"/>
                  </a:lnTo>
                  <a:lnTo>
                    <a:pt x="5172" y="2410"/>
                  </a:lnTo>
                  <a:lnTo>
                    <a:pt x="5185" y="2426"/>
                  </a:lnTo>
                  <a:lnTo>
                    <a:pt x="5201" y="2441"/>
                  </a:lnTo>
                  <a:lnTo>
                    <a:pt x="5208" y="2448"/>
                  </a:lnTo>
                  <a:lnTo>
                    <a:pt x="5216" y="2454"/>
                  </a:lnTo>
                  <a:lnTo>
                    <a:pt x="5223" y="2460"/>
                  </a:lnTo>
                  <a:lnTo>
                    <a:pt x="5232" y="2464"/>
                  </a:lnTo>
                  <a:lnTo>
                    <a:pt x="5240" y="2470"/>
                  </a:lnTo>
                  <a:lnTo>
                    <a:pt x="5248" y="2475"/>
                  </a:lnTo>
                  <a:lnTo>
                    <a:pt x="5257" y="2480"/>
                  </a:lnTo>
                  <a:lnTo>
                    <a:pt x="5266" y="2483"/>
                  </a:lnTo>
                  <a:lnTo>
                    <a:pt x="5275" y="2486"/>
                  </a:lnTo>
                  <a:lnTo>
                    <a:pt x="5284" y="2488"/>
                  </a:lnTo>
                  <a:lnTo>
                    <a:pt x="5293" y="2490"/>
                  </a:lnTo>
                  <a:lnTo>
                    <a:pt x="5302" y="2490"/>
                  </a:lnTo>
                  <a:lnTo>
                    <a:pt x="5311" y="2491"/>
                  </a:lnTo>
                  <a:lnTo>
                    <a:pt x="5321" y="2490"/>
                  </a:lnTo>
                  <a:lnTo>
                    <a:pt x="5330" y="2489"/>
                  </a:lnTo>
                  <a:lnTo>
                    <a:pt x="5339" y="2487"/>
                  </a:lnTo>
                  <a:lnTo>
                    <a:pt x="5348" y="2485"/>
                  </a:lnTo>
                  <a:lnTo>
                    <a:pt x="5356" y="2483"/>
                  </a:lnTo>
                  <a:lnTo>
                    <a:pt x="5365" y="2479"/>
                  </a:lnTo>
                  <a:lnTo>
                    <a:pt x="5373" y="2475"/>
                  </a:lnTo>
                  <a:lnTo>
                    <a:pt x="5383" y="2469"/>
                  </a:lnTo>
                  <a:lnTo>
                    <a:pt x="5393" y="2462"/>
                  </a:lnTo>
                  <a:lnTo>
                    <a:pt x="5401" y="2455"/>
                  </a:lnTo>
                  <a:lnTo>
                    <a:pt x="5410" y="2447"/>
                  </a:lnTo>
                  <a:lnTo>
                    <a:pt x="5418" y="2439"/>
                  </a:lnTo>
                  <a:lnTo>
                    <a:pt x="5425" y="2430"/>
                  </a:lnTo>
                  <a:lnTo>
                    <a:pt x="5431" y="2421"/>
                  </a:lnTo>
                  <a:lnTo>
                    <a:pt x="5437" y="2411"/>
                  </a:lnTo>
                  <a:lnTo>
                    <a:pt x="5442" y="2402"/>
                  </a:lnTo>
                  <a:lnTo>
                    <a:pt x="5447" y="2391"/>
                  </a:lnTo>
                  <a:lnTo>
                    <a:pt x="5451" y="2381"/>
                  </a:lnTo>
                  <a:lnTo>
                    <a:pt x="5454" y="2370"/>
                  </a:lnTo>
                  <a:lnTo>
                    <a:pt x="5457" y="2358"/>
                  </a:lnTo>
                  <a:lnTo>
                    <a:pt x="5459" y="2347"/>
                  </a:lnTo>
                  <a:lnTo>
                    <a:pt x="5460" y="2335"/>
                  </a:lnTo>
                  <a:lnTo>
                    <a:pt x="5460" y="2323"/>
                  </a:lnTo>
                  <a:lnTo>
                    <a:pt x="5462" y="2308"/>
                  </a:lnTo>
                  <a:lnTo>
                    <a:pt x="5461" y="2293"/>
                  </a:lnTo>
                  <a:lnTo>
                    <a:pt x="5460" y="2279"/>
                  </a:lnTo>
                  <a:lnTo>
                    <a:pt x="5457" y="2265"/>
                  </a:lnTo>
                  <a:lnTo>
                    <a:pt x="5453" y="2251"/>
                  </a:lnTo>
                  <a:lnTo>
                    <a:pt x="5448" y="2237"/>
                  </a:lnTo>
                  <a:lnTo>
                    <a:pt x="5442" y="2223"/>
                  </a:lnTo>
                  <a:lnTo>
                    <a:pt x="5436" y="2210"/>
                  </a:lnTo>
                  <a:lnTo>
                    <a:pt x="5428" y="2197"/>
                  </a:lnTo>
                  <a:lnTo>
                    <a:pt x="5420" y="2184"/>
                  </a:lnTo>
                  <a:lnTo>
                    <a:pt x="5411" y="2171"/>
                  </a:lnTo>
                  <a:lnTo>
                    <a:pt x="5402" y="2159"/>
                  </a:lnTo>
                  <a:lnTo>
                    <a:pt x="5382" y="2136"/>
                  </a:lnTo>
                  <a:lnTo>
                    <a:pt x="5362" y="2114"/>
                  </a:lnTo>
                  <a:lnTo>
                    <a:pt x="5354" y="2107"/>
                  </a:lnTo>
                  <a:lnTo>
                    <a:pt x="5345" y="2101"/>
                  </a:lnTo>
                  <a:lnTo>
                    <a:pt x="5336" y="2094"/>
                  </a:lnTo>
                  <a:lnTo>
                    <a:pt x="5327" y="2089"/>
                  </a:lnTo>
                  <a:lnTo>
                    <a:pt x="5308" y="2080"/>
                  </a:lnTo>
                  <a:lnTo>
                    <a:pt x="5288" y="2072"/>
                  </a:lnTo>
                  <a:lnTo>
                    <a:pt x="5267" y="2066"/>
                  </a:lnTo>
                  <a:lnTo>
                    <a:pt x="5246" y="2062"/>
                  </a:lnTo>
                  <a:lnTo>
                    <a:pt x="5225" y="2060"/>
                  </a:lnTo>
                  <a:lnTo>
                    <a:pt x="5203" y="2059"/>
                  </a:lnTo>
                  <a:lnTo>
                    <a:pt x="5180" y="2060"/>
                  </a:lnTo>
                  <a:lnTo>
                    <a:pt x="5158" y="2062"/>
                  </a:lnTo>
                  <a:lnTo>
                    <a:pt x="5136" y="2066"/>
                  </a:lnTo>
                  <a:lnTo>
                    <a:pt x="5115" y="2071"/>
                  </a:lnTo>
                  <a:lnTo>
                    <a:pt x="5093" y="2077"/>
                  </a:lnTo>
                  <a:lnTo>
                    <a:pt x="5073" y="2084"/>
                  </a:lnTo>
                  <a:lnTo>
                    <a:pt x="5053" y="2093"/>
                  </a:lnTo>
                  <a:lnTo>
                    <a:pt x="5034" y="2104"/>
                  </a:lnTo>
                  <a:lnTo>
                    <a:pt x="5022" y="2110"/>
                  </a:lnTo>
                  <a:lnTo>
                    <a:pt x="5010" y="2117"/>
                  </a:lnTo>
                  <a:lnTo>
                    <a:pt x="4999" y="2124"/>
                  </a:lnTo>
                  <a:lnTo>
                    <a:pt x="4988" y="2132"/>
                  </a:lnTo>
                  <a:lnTo>
                    <a:pt x="4977" y="2140"/>
                  </a:lnTo>
                  <a:lnTo>
                    <a:pt x="4967" y="2148"/>
                  </a:lnTo>
                  <a:lnTo>
                    <a:pt x="4956" y="2157"/>
                  </a:lnTo>
                  <a:lnTo>
                    <a:pt x="4947" y="2166"/>
                  </a:lnTo>
                  <a:lnTo>
                    <a:pt x="4938" y="2176"/>
                  </a:lnTo>
                  <a:lnTo>
                    <a:pt x="4929" y="2186"/>
                  </a:lnTo>
                  <a:lnTo>
                    <a:pt x="4920" y="2196"/>
                  </a:lnTo>
                  <a:lnTo>
                    <a:pt x="4912" y="2206"/>
                  </a:lnTo>
                  <a:lnTo>
                    <a:pt x="4905" y="2217"/>
                  </a:lnTo>
                  <a:lnTo>
                    <a:pt x="4897" y="2229"/>
                  </a:lnTo>
                  <a:lnTo>
                    <a:pt x="4891" y="2240"/>
                  </a:lnTo>
                  <a:lnTo>
                    <a:pt x="4885" y="2252"/>
                  </a:lnTo>
                  <a:lnTo>
                    <a:pt x="4878" y="2264"/>
                  </a:lnTo>
                  <a:lnTo>
                    <a:pt x="4873" y="2277"/>
                  </a:lnTo>
                  <a:lnTo>
                    <a:pt x="4868" y="2289"/>
                  </a:lnTo>
                  <a:lnTo>
                    <a:pt x="4864" y="2303"/>
                  </a:lnTo>
                  <a:lnTo>
                    <a:pt x="4859" y="2317"/>
                  </a:lnTo>
                  <a:lnTo>
                    <a:pt x="4856" y="2330"/>
                  </a:lnTo>
                  <a:lnTo>
                    <a:pt x="4853" y="2344"/>
                  </a:lnTo>
                  <a:lnTo>
                    <a:pt x="4850" y="2357"/>
                  </a:lnTo>
                  <a:lnTo>
                    <a:pt x="4848" y="2372"/>
                  </a:lnTo>
                  <a:lnTo>
                    <a:pt x="4847" y="2386"/>
                  </a:lnTo>
                  <a:lnTo>
                    <a:pt x="4846" y="2401"/>
                  </a:lnTo>
                  <a:lnTo>
                    <a:pt x="4845" y="2415"/>
                  </a:lnTo>
                  <a:lnTo>
                    <a:pt x="4845" y="2430"/>
                  </a:lnTo>
                  <a:lnTo>
                    <a:pt x="4846" y="2445"/>
                  </a:lnTo>
                  <a:lnTo>
                    <a:pt x="4847" y="2460"/>
                  </a:lnTo>
                  <a:lnTo>
                    <a:pt x="4849" y="2475"/>
                  </a:lnTo>
                  <a:lnTo>
                    <a:pt x="4852" y="2496"/>
                  </a:lnTo>
                  <a:lnTo>
                    <a:pt x="4855" y="2516"/>
                  </a:lnTo>
                  <a:lnTo>
                    <a:pt x="4860" y="2536"/>
                  </a:lnTo>
                  <a:lnTo>
                    <a:pt x="4866" y="2555"/>
                  </a:lnTo>
                  <a:lnTo>
                    <a:pt x="4873" y="2574"/>
                  </a:lnTo>
                  <a:lnTo>
                    <a:pt x="4880" y="2592"/>
                  </a:lnTo>
                  <a:lnTo>
                    <a:pt x="4888" y="2610"/>
                  </a:lnTo>
                  <a:lnTo>
                    <a:pt x="4897" y="2629"/>
                  </a:lnTo>
                  <a:lnTo>
                    <a:pt x="4914" y="2666"/>
                  </a:lnTo>
                  <a:lnTo>
                    <a:pt x="4933" y="2704"/>
                  </a:lnTo>
                  <a:lnTo>
                    <a:pt x="4951" y="2742"/>
                  </a:lnTo>
                  <a:lnTo>
                    <a:pt x="4969" y="2782"/>
                  </a:lnTo>
                  <a:lnTo>
                    <a:pt x="4964" y="2788"/>
                  </a:lnTo>
                  <a:lnTo>
                    <a:pt x="4957" y="2796"/>
                  </a:lnTo>
                  <a:lnTo>
                    <a:pt x="4949" y="2804"/>
                  </a:lnTo>
                  <a:lnTo>
                    <a:pt x="4942" y="2814"/>
                  </a:lnTo>
                  <a:lnTo>
                    <a:pt x="4933" y="2823"/>
                  </a:lnTo>
                  <a:lnTo>
                    <a:pt x="4926" y="2830"/>
                  </a:lnTo>
                  <a:lnTo>
                    <a:pt x="4922" y="2833"/>
                  </a:lnTo>
                  <a:lnTo>
                    <a:pt x="4919" y="2835"/>
                  </a:lnTo>
                  <a:lnTo>
                    <a:pt x="4917" y="2836"/>
                  </a:lnTo>
                  <a:lnTo>
                    <a:pt x="4914" y="2837"/>
                  </a:lnTo>
                  <a:lnTo>
                    <a:pt x="4900" y="2838"/>
                  </a:lnTo>
                  <a:lnTo>
                    <a:pt x="4887" y="2839"/>
                  </a:lnTo>
                  <a:lnTo>
                    <a:pt x="4873" y="2838"/>
                  </a:lnTo>
                  <a:lnTo>
                    <a:pt x="4861" y="2837"/>
                  </a:lnTo>
                  <a:lnTo>
                    <a:pt x="4848" y="2835"/>
                  </a:lnTo>
                  <a:lnTo>
                    <a:pt x="4836" y="2831"/>
                  </a:lnTo>
                  <a:lnTo>
                    <a:pt x="4825" y="2827"/>
                  </a:lnTo>
                  <a:lnTo>
                    <a:pt x="4813" y="2822"/>
                  </a:lnTo>
                  <a:lnTo>
                    <a:pt x="4802" y="2816"/>
                  </a:lnTo>
                  <a:lnTo>
                    <a:pt x="4791" y="2809"/>
                  </a:lnTo>
                  <a:lnTo>
                    <a:pt x="4781" y="2801"/>
                  </a:lnTo>
                  <a:lnTo>
                    <a:pt x="4770" y="2793"/>
                  </a:lnTo>
                  <a:lnTo>
                    <a:pt x="4760" y="2783"/>
                  </a:lnTo>
                  <a:lnTo>
                    <a:pt x="4749" y="2773"/>
                  </a:lnTo>
                  <a:lnTo>
                    <a:pt x="4739" y="2762"/>
                  </a:lnTo>
                  <a:lnTo>
                    <a:pt x="4729" y="2750"/>
                  </a:lnTo>
                  <a:lnTo>
                    <a:pt x="4725" y="2745"/>
                  </a:lnTo>
                  <a:lnTo>
                    <a:pt x="4722" y="2740"/>
                  </a:lnTo>
                  <a:lnTo>
                    <a:pt x="4720" y="2734"/>
                  </a:lnTo>
                  <a:lnTo>
                    <a:pt x="4718" y="2727"/>
                  </a:lnTo>
                  <a:lnTo>
                    <a:pt x="4714" y="2712"/>
                  </a:lnTo>
                  <a:lnTo>
                    <a:pt x="4710" y="2695"/>
                  </a:lnTo>
                  <a:lnTo>
                    <a:pt x="4708" y="2688"/>
                  </a:lnTo>
                  <a:lnTo>
                    <a:pt x="4705" y="2681"/>
                  </a:lnTo>
                  <a:lnTo>
                    <a:pt x="4702" y="2674"/>
                  </a:lnTo>
                  <a:lnTo>
                    <a:pt x="4698" y="2667"/>
                  </a:lnTo>
                  <a:lnTo>
                    <a:pt x="4693" y="2662"/>
                  </a:lnTo>
                  <a:lnTo>
                    <a:pt x="4687" y="2657"/>
                  </a:lnTo>
                  <a:lnTo>
                    <a:pt x="4681" y="2653"/>
                  </a:lnTo>
                  <a:lnTo>
                    <a:pt x="4674" y="2650"/>
                  </a:lnTo>
                  <a:lnTo>
                    <a:pt x="4665" y="2659"/>
                  </a:lnTo>
                  <a:lnTo>
                    <a:pt x="4657" y="2668"/>
                  </a:lnTo>
                  <a:lnTo>
                    <a:pt x="4649" y="2677"/>
                  </a:lnTo>
                  <a:lnTo>
                    <a:pt x="4642" y="2686"/>
                  </a:lnTo>
                  <a:lnTo>
                    <a:pt x="4636" y="2695"/>
                  </a:lnTo>
                  <a:lnTo>
                    <a:pt x="4630" y="2706"/>
                  </a:lnTo>
                  <a:lnTo>
                    <a:pt x="4625" y="2716"/>
                  </a:lnTo>
                  <a:lnTo>
                    <a:pt x="4620" y="2726"/>
                  </a:lnTo>
                  <a:lnTo>
                    <a:pt x="4613" y="2747"/>
                  </a:lnTo>
                  <a:lnTo>
                    <a:pt x="4607" y="2768"/>
                  </a:lnTo>
                  <a:lnTo>
                    <a:pt x="4603" y="2790"/>
                  </a:lnTo>
                  <a:lnTo>
                    <a:pt x="4600" y="2812"/>
                  </a:lnTo>
                  <a:lnTo>
                    <a:pt x="4599" y="2835"/>
                  </a:lnTo>
                  <a:lnTo>
                    <a:pt x="4598" y="2858"/>
                  </a:lnTo>
                  <a:lnTo>
                    <a:pt x="4599" y="2880"/>
                  </a:lnTo>
                  <a:lnTo>
                    <a:pt x="4600" y="2904"/>
                  </a:lnTo>
                  <a:lnTo>
                    <a:pt x="4604" y="2948"/>
                  </a:lnTo>
                  <a:lnTo>
                    <a:pt x="4608" y="2991"/>
                  </a:lnTo>
                  <a:lnTo>
                    <a:pt x="4604" y="2996"/>
                  </a:lnTo>
                  <a:lnTo>
                    <a:pt x="4600" y="3002"/>
                  </a:lnTo>
                  <a:lnTo>
                    <a:pt x="4595" y="3009"/>
                  </a:lnTo>
                  <a:lnTo>
                    <a:pt x="4591" y="3015"/>
                  </a:lnTo>
                  <a:lnTo>
                    <a:pt x="4585" y="3021"/>
                  </a:lnTo>
                  <a:lnTo>
                    <a:pt x="4579" y="3024"/>
                  </a:lnTo>
                  <a:lnTo>
                    <a:pt x="4576" y="3025"/>
                  </a:lnTo>
                  <a:lnTo>
                    <a:pt x="4572" y="3025"/>
                  </a:lnTo>
                  <a:lnTo>
                    <a:pt x="4568" y="3025"/>
                  </a:lnTo>
                  <a:lnTo>
                    <a:pt x="4565" y="3023"/>
                  </a:lnTo>
                  <a:lnTo>
                    <a:pt x="4547" y="3007"/>
                  </a:lnTo>
                  <a:lnTo>
                    <a:pt x="4530" y="2991"/>
                  </a:lnTo>
                  <a:lnTo>
                    <a:pt x="4515" y="2974"/>
                  </a:lnTo>
                  <a:lnTo>
                    <a:pt x="4500" y="2957"/>
                  </a:lnTo>
                  <a:lnTo>
                    <a:pt x="4487" y="2941"/>
                  </a:lnTo>
                  <a:lnTo>
                    <a:pt x="4474" y="2924"/>
                  </a:lnTo>
                  <a:lnTo>
                    <a:pt x="4462" y="2906"/>
                  </a:lnTo>
                  <a:lnTo>
                    <a:pt x="4451" y="2887"/>
                  </a:lnTo>
                  <a:lnTo>
                    <a:pt x="4441" y="2869"/>
                  </a:lnTo>
                  <a:lnTo>
                    <a:pt x="4431" y="2851"/>
                  </a:lnTo>
                  <a:lnTo>
                    <a:pt x="4422" y="2832"/>
                  </a:lnTo>
                  <a:lnTo>
                    <a:pt x="4413" y="2812"/>
                  </a:lnTo>
                  <a:lnTo>
                    <a:pt x="4396" y="2771"/>
                  </a:lnTo>
                  <a:lnTo>
                    <a:pt x="4380" y="2728"/>
                  </a:lnTo>
                  <a:lnTo>
                    <a:pt x="4360" y="2735"/>
                  </a:lnTo>
                  <a:lnTo>
                    <a:pt x="4343" y="2742"/>
                  </a:lnTo>
                  <a:lnTo>
                    <a:pt x="4329" y="2751"/>
                  </a:lnTo>
                  <a:lnTo>
                    <a:pt x="4316" y="2760"/>
                  </a:lnTo>
                  <a:lnTo>
                    <a:pt x="4305" y="2770"/>
                  </a:lnTo>
                  <a:lnTo>
                    <a:pt x="4296" y="2781"/>
                  </a:lnTo>
                  <a:lnTo>
                    <a:pt x="4289" y="2793"/>
                  </a:lnTo>
                  <a:lnTo>
                    <a:pt x="4282" y="2805"/>
                  </a:lnTo>
                  <a:lnTo>
                    <a:pt x="4277" y="2819"/>
                  </a:lnTo>
                  <a:lnTo>
                    <a:pt x="4273" y="2832"/>
                  </a:lnTo>
                  <a:lnTo>
                    <a:pt x="4270" y="2846"/>
                  </a:lnTo>
                  <a:lnTo>
                    <a:pt x="4267" y="2861"/>
                  </a:lnTo>
                  <a:lnTo>
                    <a:pt x="4263" y="2892"/>
                  </a:lnTo>
                  <a:lnTo>
                    <a:pt x="4260" y="2925"/>
                  </a:lnTo>
                  <a:lnTo>
                    <a:pt x="4258" y="2933"/>
                  </a:lnTo>
                  <a:lnTo>
                    <a:pt x="4256" y="2942"/>
                  </a:lnTo>
                  <a:lnTo>
                    <a:pt x="4256" y="2950"/>
                  </a:lnTo>
                  <a:lnTo>
                    <a:pt x="4255" y="2959"/>
                  </a:lnTo>
                  <a:lnTo>
                    <a:pt x="4256" y="2976"/>
                  </a:lnTo>
                  <a:lnTo>
                    <a:pt x="4258" y="2992"/>
                  </a:lnTo>
                  <a:lnTo>
                    <a:pt x="4264" y="3025"/>
                  </a:lnTo>
                  <a:lnTo>
                    <a:pt x="4270" y="3054"/>
                  </a:lnTo>
                  <a:lnTo>
                    <a:pt x="4273" y="3068"/>
                  </a:lnTo>
                  <a:lnTo>
                    <a:pt x="4275" y="3080"/>
                  </a:lnTo>
                  <a:lnTo>
                    <a:pt x="4276" y="3090"/>
                  </a:lnTo>
                  <a:lnTo>
                    <a:pt x="4275" y="3098"/>
                  </a:lnTo>
                  <a:lnTo>
                    <a:pt x="4274" y="3103"/>
                  </a:lnTo>
                  <a:lnTo>
                    <a:pt x="4272" y="3106"/>
                  </a:lnTo>
                  <a:lnTo>
                    <a:pt x="4270" y="3108"/>
                  </a:lnTo>
                  <a:lnTo>
                    <a:pt x="4267" y="3110"/>
                  </a:lnTo>
                  <a:lnTo>
                    <a:pt x="4263" y="3111"/>
                  </a:lnTo>
                  <a:lnTo>
                    <a:pt x="4259" y="3112"/>
                  </a:lnTo>
                  <a:lnTo>
                    <a:pt x="4254" y="3112"/>
                  </a:lnTo>
                  <a:lnTo>
                    <a:pt x="4249" y="3111"/>
                  </a:lnTo>
                  <a:lnTo>
                    <a:pt x="4237" y="3109"/>
                  </a:lnTo>
                  <a:lnTo>
                    <a:pt x="4227" y="3105"/>
                  </a:lnTo>
                  <a:lnTo>
                    <a:pt x="4216" y="3100"/>
                  </a:lnTo>
                  <a:lnTo>
                    <a:pt x="4207" y="3094"/>
                  </a:lnTo>
                  <a:lnTo>
                    <a:pt x="4197" y="3088"/>
                  </a:lnTo>
                  <a:lnTo>
                    <a:pt x="4187" y="3081"/>
                  </a:lnTo>
                  <a:lnTo>
                    <a:pt x="4178" y="3074"/>
                  </a:lnTo>
                  <a:lnTo>
                    <a:pt x="4170" y="3065"/>
                  </a:lnTo>
                  <a:lnTo>
                    <a:pt x="4161" y="3056"/>
                  </a:lnTo>
                  <a:lnTo>
                    <a:pt x="4154" y="3046"/>
                  </a:lnTo>
                  <a:lnTo>
                    <a:pt x="4146" y="3036"/>
                  </a:lnTo>
                  <a:lnTo>
                    <a:pt x="4139" y="3024"/>
                  </a:lnTo>
                  <a:lnTo>
                    <a:pt x="4132" y="3013"/>
                  </a:lnTo>
                  <a:lnTo>
                    <a:pt x="4126" y="3001"/>
                  </a:lnTo>
                  <a:lnTo>
                    <a:pt x="4120" y="2988"/>
                  </a:lnTo>
                  <a:lnTo>
                    <a:pt x="4114" y="2976"/>
                  </a:lnTo>
                  <a:lnTo>
                    <a:pt x="4103" y="2949"/>
                  </a:lnTo>
                  <a:lnTo>
                    <a:pt x="4094" y="2921"/>
                  </a:lnTo>
                  <a:lnTo>
                    <a:pt x="4086" y="2892"/>
                  </a:lnTo>
                  <a:lnTo>
                    <a:pt x="4079" y="2863"/>
                  </a:lnTo>
                  <a:lnTo>
                    <a:pt x="4073" y="2834"/>
                  </a:lnTo>
                  <a:lnTo>
                    <a:pt x="4069" y="2805"/>
                  </a:lnTo>
                  <a:lnTo>
                    <a:pt x="4065" y="2777"/>
                  </a:lnTo>
                  <a:lnTo>
                    <a:pt x="4062" y="2750"/>
                  </a:lnTo>
                  <a:lnTo>
                    <a:pt x="4052" y="2754"/>
                  </a:lnTo>
                  <a:lnTo>
                    <a:pt x="4043" y="2759"/>
                  </a:lnTo>
                  <a:lnTo>
                    <a:pt x="4034" y="2764"/>
                  </a:lnTo>
                  <a:lnTo>
                    <a:pt x="4025" y="2770"/>
                  </a:lnTo>
                  <a:lnTo>
                    <a:pt x="4008" y="2782"/>
                  </a:lnTo>
                  <a:lnTo>
                    <a:pt x="3993" y="2796"/>
                  </a:lnTo>
                  <a:lnTo>
                    <a:pt x="3978" y="2811"/>
                  </a:lnTo>
                  <a:lnTo>
                    <a:pt x="3963" y="2826"/>
                  </a:lnTo>
                  <a:lnTo>
                    <a:pt x="3947" y="2842"/>
                  </a:lnTo>
                  <a:lnTo>
                    <a:pt x="3932" y="2858"/>
                  </a:lnTo>
                  <a:lnTo>
                    <a:pt x="3920" y="2885"/>
                  </a:lnTo>
                  <a:lnTo>
                    <a:pt x="3909" y="2914"/>
                  </a:lnTo>
                  <a:lnTo>
                    <a:pt x="3904" y="2929"/>
                  </a:lnTo>
                  <a:lnTo>
                    <a:pt x="3898" y="2943"/>
                  </a:lnTo>
                  <a:lnTo>
                    <a:pt x="3892" y="2957"/>
                  </a:lnTo>
                  <a:lnTo>
                    <a:pt x="3885" y="2970"/>
                  </a:lnTo>
                  <a:lnTo>
                    <a:pt x="3878" y="2982"/>
                  </a:lnTo>
                  <a:lnTo>
                    <a:pt x="3869" y="2994"/>
                  </a:lnTo>
                  <a:lnTo>
                    <a:pt x="3864" y="2999"/>
                  </a:lnTo>
                  <a:lnTo>
                    <a:pt x="3860" y="3003"/>
                  </a:lnTo>
                  <a:lnTo>
                    <a:pt x="3854" y="3008"/>
                  </a:lnTo>
                  <a:lnTo>
                    <a:pt x="3849" y="3011"/>
                  </a:lnTo>
                  <a:lnTo>
                    <a:pt x="3843" y="3015"/>
                  </a:lnTo>
                  <a:lnTo>
                    <a:pt x="3836" y="3018"/>
                  </a:lnTo>
                  <a:lnTo>
                    <a:pt x="3830" y="3020"/>
                  </a:lnTo>
                  <a:lnTo>
                    <a:pt x="3823" y="3022"/>
                  </a:lnTo>
                  <a:lnTo>
                    <a:pt x="3815" y="3023"/>
                  </a:lnTo>
                  <a:lnTo>
                    <a:pt x="3807" y="3024"/>
                  </a:lnTo>
                  <a:lnTo>
                    <a:pt x="3799" y="3024"/>
                  </a:lnTo>
                  <a:lnTo>
                    <a:pt x="3790" y="3023"/>
                  </a:lnTo>
                  <a:lnTo>
                    <a:pt x="3781" y="3022"/>
                  </a:lnTo>
                  <a:lnTo>
                    <a:pt x="3772" y="3020"/>
                  </a:lnTo>
                  <a:lnTo>
                    <a:pt x="3764" y="3017"/>
                  </a:lnTo>
                  <a:lnTo>
                    <a:pt x="3756" y="3013"/>
                  </a:lnTo>
                  <a:lnTo>
                    <a:pt x="3748" y="3009"/>
                  </a:lnTo>
                  <a:lnTo>
                    <a:pt x="3741" y="3004"/>
                  </a:lnTo>
                  <a:lnTo>
                    <a:pt x="3734" y="2999"/>
                  </a:lnTo>
                  <a:lnTo>
                    <a:pt x="3728" y="2993"/>
                  </a:lnTo>
                  <a:lnTo>
                    <a:pt x="3721" y="2987"/>
                  </a:lnTo>
                  <a:lnTo>
                    <a:pt x="3715" y="2979"/>
                  </a:lnTo>
                  <a:lnTo>
                    <a:pt x="3710" y="2972"/>
                  </a:lnTo>
                  <a:lnTo>
                    <a:pt x="3705" y="2964"/>
                  </a:lnTo>
                  <a:lnTo>
                    <a:pt x="3695" y="2947"/>
                  </a:lnTo>
                  <a:lnTo>
                    <a:pt x="3685" y="2928"/>
                  </a:lnTo>
                  <a:lnTo>
                    <a:pt x="3677" y="2908"/>
                  </a:lnTo>
                  <a:lnTo>
                    <a:pt x="3671" y="2886"/>
                  </a:lnTo>
                  <a:lnTo>
                    <a:pt x="3665" y="2864"/>
                  </a:lnTo>
                  <a:lnTo>
                    <a:pt x="3660" y="2842"/>
                  </a:lnTo>
                  <a:lnTo>
                    <a:pt x="3656" y="2819"/>
                  </a:lnTo>
                  <a:lnTo>
                    <a:pt x="3652" y="2796"/>
                  </a:lnTo>
                  <a:lnTo>
                    <a:pt x="3649" y="2773"/>
                  </a:lnTo>
                  <a:lnTo>
                    <a:pt x="3647" y="2750"/>
                  </a:lnTo>
                  <a:lnTo>
                    <a:pt x="3643" y="2743"/>
                  </a:lnTo>
                  <a:lnTo>
                    <a:pt x="3638" y="2738"/>
                  </a:lnTo>
                  <a:lnTo>
                    <a:pt x="3634" y="2735"/>
                  </a:lnTo>
                  <a:lnTo>
                    <a:pt x="3629" y="2733"/>
                  </a:lnTo>
                  <a:lnTo>
                    <a:pt x="3624" y="2734"/>
                  </a:lnTo>
                  <a:lnTo>
                    <a:pt x="3619" y="2735"/>
                  </a:lnTo>
                  <a:lnTo>
                    <a:pt x="3614" y="2738"/>
                  </a:lnTo>
                  <a:lnTo>
                    <a:pt x="3609" y="2741"/>
                  </a:lnTo>
                  <a:lnTo>
                    <a:pt x="3599" y="2751"/>
                  </a:lnTo>
                  <a:lnTo>
                    <a:pt x="3589" y="2762"/>
                  </a:lnTo>
                  <a:lnTo>
                    <a:pt x="3579" y="2773"/>
                  </a:lnTo>
                  <a:lnTo>
                    <a:pt x="3571" y="2782"/>
                  </a:lnTo>
                  <a:lnTo>
                    <a:pt x="3555" y="2795"/>
                  </a:lnTo>
                  <a:lnTo>
                    <a:pt x="3540" y="2808"/>
                  </a:lnTo>
                  <a:lnTo>
                    <a:pt x="3526" y="2822"/>
                  </a:lnTo>
                  <a:lnTo>
                    <a:pt x="3513" y="2837"/>
                  </a:lnTo>
                  <a:lnTo>
                    <a:pt x="3500" y="2852"/>
                  </a:lnTo>
                  <a:lnTo>
                    <a:pt x="3488" y="2867"/>
                  </a:lnTo>
                  <a:lnTo>
                    <a:pt x="3477" y="2883"/>
                  </a:lnTo>
                  <a:lnTo>
                    <a:pt x="3466" y="2898"/>
                  </a:lnTo>
                  <a:lnTo>
                    <a:pt x="3445" y="2931"/>
                  </a:lnTo>
                  <a:lnTo>
                    <a:pt x="3425" y="2963"/>
                  </a:lnTo>
                  <a:lnTo>
                    <a:pt x="3406" y="2994"/>
                  </a:lnTo>
                  <a:lnTo>
                    <a:pt x="3386" y="3023"/>
                  </a:lnTo>
                  <a:lnTo>
                    <a:pt x="3378" y="3015"/>
                  </a:lnTo>
                  <a:lnTo>
                    <a:pt x="3372" y="3007"/>
                  </a:lnTo>
                  <a:lnTo>
                    <a:pt x="3366" y="2998"/>
                  </a:lnTo>
                  <a:lnTo>
                    <a:pt x="3360" y="2989"/>
                  </a:lnTo>
                  <a:lnTo>
                    <a:pt x="3350" y="2970"/>
                  </a:lnTo>
                  <a:lnTo>
                    <a:pt x="3341" y="2950"/>
                  </a:lnTo>
                  <a:lnTo>
                    <a:pt x="3334" y="2930"/>
                  </a:lnTo>
                  <a:lnTo>
                    <a:pt x="3327" y="2908"/>
                  </a:lnTo>
                  <a:lnTo>
                    <a:pt x="3322" y="2885"/>
                  </a:lnTo>
                  <a:lnTo>
                    <a:pt x="3317" y="2861"/>
                  </a:lnTo>
                  <a:lnTo>
                    <a:pt x="3314" y="2838"/>
                  </a:lnTo>
                  <a:lnTo>
                    <a:pt x="3310" y="2813"/>
                  </a:lnTo>
                  <a:lnTo>
                    <a:pt x="3308" y="2788"/>
                  </a:lnTo>
                  <a:lnTo>
                    <a:pt x="3306" y="2762"/>
                  </a:lnTo>
                  <a:lnTo>
                    <a:pt x="3302" y="2708"/>
                  </a:lnTo>
                  <a:lnTo>
                    <a:pt x="3298" y="2650"/>
                  </a:lnTo>
                  <a:lnTo>
                    <a:pt x="3288" y="2650"/>
                  </a:lnTo>
                  <a:lnTo>
                    <a:pt x="3276" y="2657"/>
                  </a:lnTo>
                  <a:lnTo>
                    <a:pt x="3265" y="2665"/>
                  </a:lnTo>
                  <a:lnTo>
                    <a:pt x="3253" y="2674"/>
                  </a:lnTo>
                  <a:lnTo>
                    <a:pt x="3241" y="2685"/>
                  </a:lnTo>
                  <a:lnTo>
                    <a:pt x="3230" y="2698"/>
                  </a:lnTo>
                  <a:lnTo>
                    <a:pt x="3218" y="2713"/>
                  </a:lnTo>
                  <a:lnTo>
                    <a:pt x="3205" y="2728"/>
                  </a:lnTo>
                  <a:lnTo>
                    <a:pt x="3193" y="2744"/>
                  </a:lnTo>
                  <a:lnTo>
                    <a:pt x="3142" y="2817"/>
                  </a:lnTo>
                  <a:lnTo>
                    <a:pt x="3089" y="2895"/>
                  </a:lnTo>
                  <a:lnTo>
                    <a:pt x="3061" y="2935"/>
                  </a:lnTo>
                  <a:lnTo>
                    <a:pt x="3033" y="2972"/>
                  </a:lnTo>
                  <a:lnTo>
                    <a:pt x="3019" y="2990"/>
                  </a:lnTo>
                  <a:lnTo>
                    <a:pt x="3005" y="3007"/>
                  </a:lnTo>
                  <a:lnTo>
                    <a:pt x="2990" y="3022"/>
                  </a:lnTo>
                  <a:lnTo>
                    <a:pt x="2975" y="3037"/>
                  </a:lnTo>
                  <a:lnTo>
                    <a:pt x="2960" y="3051"/>
                  </a:lnTo>
                  <a:lnTo>
                    <a:pt x="2945" y="3063"/>
                  </a:lnTo>
                  <a:lnTo>
                    <a:pt x="2930" y="3073"/>
                  </a:lnTo>
                  <a:lnTo>
                    <a:pt x="2914" y="3082"/>
                  </a:lnTo>
                  <a:lnTo>
                    <a:pt x="2899" y="3090"/>
                  </a:lnTo>
                  <a:lnTo>
                    <a:pt x="2883" y="3095"/>
                  </a:lnTo>
                  <a:lnTo>
                    <a:pt x="2867" y="3098"/>
                  </a:lnTo>
                  <a:lnTo>
                    <a:pt x="2851" y="3099"/>
                  </a:lnTo>
                  <a:lnTo>
                    <a:pt x="2847" y="3099"/>
                  </a:lnTo>
                  <a:lnTo>
                    <a:pt x="2843" y="3098"/>
                  </a:lnTo>
                  <a:lnTo>
                    <a:pt x="2840" y="3097"/>
                  </a:lnTo>
                  <a:lnTo>
                    <a:pt x="2838" y="3096"/>
                  </a:lnTo>
                  <a:lnTo>
                    <a:pt x="2834" y="3092"/>
                  </a:lnTo>
                  <a:lnTo>
                    <a:pt x="2832" y="3087"/>
                  </a:lnTo>
                  <a:lnTo>
                    <a:pt x="2830" y="3082"/>
                  </a:lnTo>
                  <a:lnTo>
                    <a:pt x="2829" y="3076"/>
                  </a:lnTo>
                  <a:lnTo>
                    <a:pt x="2829" y="3071"/>
                  </a:lnTo>
                  <a:lnTo>
                    <a:pt x="2829" y="3067"/>
                  </a:lnTo>
                  <a:lnTo>
                    <a:pt x="2837" y="3055"/>
                  </a:lnTo>
                  <a:lnTo>
                    <a:pt x="2844" y="3044"/>
                  </a:lnTo>
                  <a:lnTo>
                    <a:pt x="2851" y="3032"/>
                  </a:lnTo>
                  <a:lnTo>
                    <a:pt x="2857" y="3021"/>
                  </a:lnTo>
                  <a:lnTo>
                    <a:pt x="2868" y="2997"/>
                  </a:lnTo>
                  <a:lnTo>
                    <a:pt x="2877" y="2973"/>
                  </a:lnTo>
                  <a:lnTo>
                    <a:pt x="2885" y="2948"/>
                  </a:lnTo>
                  <a:lnTo>
                    <a:pt x="2891" y="2923"/>
                  </a:lnTo>
                  <a:lnTo>
                    <a:pt x="2895" y="2897"/>
                  </a:lnTo>
                  <a:lnTo>
                    <a:pt x="2898" y="2871"/>
                  </a:lnTo>
                  <a:lnTo>
                    <a:pt x="2900" y="2845"/>
                  </a:lnTo>
                  <a:lnTo>
                    <a:pt x="2901" y="2818"/>
                  </a:lnTo>
                  <a:lnTo>
                    <a:pt x="2901" y="2791"/>
                  </a:lnTo>
                  <a:lnTo>
                    <a:pt x="2901" y="2764"/>
                  </a:lnTo>
                  <a:lnTo>
                    <a:pt x="2898" y="2708"/>
                  </a:lnTo>
                  <a:lnTo>
                    <a:pt x="2894" y="2650"/>
                  </a:lnTo>
                  <a:lnTo>
                    <a:pt x="2893" y="2636"/>
                  </a:lnTo>
                  <a:lnTo>
                    <a:pt x="2890" y="2618"/>
                  </a:lnTo>
                  <a:lnTo>
                    <a:pt x="2885" y="2599"/>
                  </a:lnTo>
                  <a:lnTo>
                    <a:pt x="2879" y="2580"/>
                  </a:lnTo>
                  <a:lnTo>
                    <a:pt x="2875" y="2571"/>
                  </a:lnTo>
                  <a:lnTo>
                    <a:pt x="2871" y="2563"/>
                  </a:lnTo>
                  <a:lnTo>
                    <a:pt x="2867" y="2556"/>
                  </a:lnTo>
                  <a:lnTo>
                    <a:pt x="2862" y="2550"/>
                  </a:lnTo>
                  <a:lnTo>
                    <a:pt x="2857" y="2545"/>
                  </a:lnTo>
                  <a:lnTo>
                    <a:pt x="2851" y="2542"/>
                  </a:lnTo>
                  <a:lnTo>
                    <a:pt x="2845" y="2541"/>
                  </a:lnTo>
                  <a:lnTo>
                    <a:pt x="2840" y="2542"/>
                  </a:lnTo>
                  <a:lnTo>
                    <a:pt x="2833" y="2549"/>
                  </a:lnTo>
                  <a:lnTo>
                    <a:pt x="2815" y="2568"/>
                  </a:lnTo>
                  <a:lnTo>
                    <a:pt x="2788" y="2596"/>
                  </a:lnTo>
                  <a:lnTo>
                    <a:pt x="2756" y="2630"/>
                  </a:lnTo>
                  <a:lnTo>
                    <a:pt x="2722" y="2667"/>
                  </a:lnTo>
                  <a:lnTo>
                    <a:pt x="2687" y="2703"/>
                  </a:lnTo>
                  <a:lnTo>
                    <a:pt x="2656" y="2735"/>
                  </a:lnTo>
                  <a:lnTo>
                    <a:pt x="2631" y="2760"/>
                  </a:lnTo>
                  <a:lnTo>
                    <a:pt x="2609" y="2779"/>
                  </a:lnTo>
                  <a:lnTo>
                    <a:pt x="2583" y="2800"/>
                  </a:lnTo>
                  <a:lnTo>
                    <a:pt x="2554" y="2822"/>
                  </a:lnTo>
                  <a:lnTo>
                    <a:pt x="2522" y="2845"/>
                  </a:lnTo>
                  <a:lnTo>
                    <a:pt x="2506" y="2856"/>
                  </a:lnTo>
                  <a:lnTo>
                    <a:pt x="2489" y="2867"/>
                  </a:lnTo>
                  <a:lnTo>
                    <a:pt x="2471" y="2877"/>
                  </a:lnTo>
                  <a:lnTo>
                    <a:pt x="2454" y="2886"/>
                  </a:lnTo>
                  <a:lnTo>
                    <a:pt x="2435" y="2895"/>
                  </a:lnTo>
                  <a:lnTo>
                    <a:pt x="2417" y="2903"/>
                  </a:lnTo>
                  <a:lnTo>
                    <a:pt x="2399" y="2909"/>
                  </a:lnTo>
                  <a:lnTo>
                    <a:pt x="2381" y="2914"/>
                  </a:lnTo>
                  <a:lnTo>
                    <a:pt x="2381" y="2906"/>
                  </a:lnTo>
                  <a:lnTo>
                    <a:pt x="2383" y="2895"/>
                  </a:lnTo>
                  <a:lnTo>
                    <a:pt x="2385" y="2885"/>
                  </a:lnTo>
                  <a:lnTo>
                    <a:pt x="2388" y="2875"/>
                  </a:lnTo>
                  <a:lnTo>
                    <a:pt x="2396" y="2851"/>
                  </a:lnTo>
                  <a:lnTo>
                    <a:pt x="2407" y="2825"/>
                  </a:lnTo>
                  <a:lnTo>
                    <a:pt x="2418" y="2796"/>
                  </a:lnTo>
                  <a:lnTo>
                    <a:pt x="2431" y="2764"/>
                  </a:lnTo>
                  <a:lnTo>
                    <a:pt x="2443" y="2730"/>
                  </a:lnTo>
                  <a:lnTo>
                    <a:pt x="2456" y="2691"/>
                  </a:lnTo>
                  <a:lnTo>
                    <a:pt x="2461" y="2672"/>
                  </a:lnTo>
                  <a:lnTo>
                    <a:pt x="2467" y="2651"/>
                  </a:lnTo>
                  <a:lnTo>
                    <a:pt x="2472" y="2630"/>
                  </a:lnTo>
                  <a:lnTo>
                    <a:pt x="2476" y="2608"/>
                  </a:lnTo>
                  <a:lnTo>
                    <a:pt x="2480" y="2586"/>
                  </a:lnTo>
                  <a:lnTo>
                    <a:pt x="2483" y="2562"/>
                  </a:lnTo>
                  <a:lnTo>
                    <a:pt x="2485" y="2538"/>
                  </a:lnTo>
                  <a:lnTo>
                    <a:pt x="2487" y="2514"/>
                  </a:lnTo>
                  <a:lnTo>
                    <a:pt x="2487" y="2487"/>
                  </a:lnTo>
                  <a:lnTo>
                    <a:pt x="2486" y="2461"/>
                  </a:lnTo>
                  <a:lnTo>
                    <a:pt x="2485" y="2434"/>
                  </a:lnTo>
                  <a:lnTo>
                    <a:pt x="2482" y="2407"/>
                  </a:lnTo>
                  <a:lnTo>
                    <a:pt x="2478" y="2379"/>
                  </a:lnTo>
                  <a:lnTo>
                    <a:pt x="2472" y="2350"/>
                  </a:lnTo>
                  <a:lnTo>
                    <a:pt x="2465" y="2320"/>
                  </a:lnTo>
                  <a:lnTo>
                    <a:pt x="2457" y="2289"/>
                  </a:lnTo>
                  <a:lnTo>
                    <a:pt x="2429" y="2321"/>
                  </a:lnTo>
                  <a:lnTo>
                    <a:pt x="2403" y="2350"/>
                  </a:lnTo>
                  <a:lnTo>
                    <a:pt x="2388" y="2363"/>
                  </a:lnTo>
                  <a:lnTo>
                    <a:pt x="2373" y="2377"/>
                  </a:lnTo>
                  <a:lnTo>
                    <a:pt x="2357" y="2389"/>
                  </a:lnTo>
                  <a:lnTo>
                    <a:pt x="2340" y="2402"/>
                  </a:lnTo>
                  <a:lnTo>
                    <a:pt x="2321" y="2414"/>
                  </a:lnTo>
                  <a:lnTo>
                    <a:pt x="2299" y="2426"/>
                  </a:lnTo>
                  <a:lnTo>
                    <a:pt x="2275" y="2438"/>
                  </a:lnTo>
                  <a:lnTo>
                    <a:pt x="2249" y="2449"/>
                  </a:lnTo>
                  <a:lnTo>
                    <a:pt x="2219" y="2461"/>
                  </a:lnTo>
                  <a:lnTo>
                    <a:pt x="2185" y="2473"/>
                  </a:lnTo>
                  <a:lnTo>
                    <a:pt x="2148" y="2485"/>
                  </a:lnTo>
                  <a:lnTo>
                    <a:pt x="2107" y="2497"/>
                  </a:lnTo>
                  <a:lnTo>
                    <a:pt x="2095" y="2501"/>
                  </a:lnTo>
                  <a:lnTo>
                    <a:pt x="2083" y="2503"/>
                  </a:lnTo>
                  <a:lnTo>
                    <a:pt x="2071" y="2505"/>
                  </a:lnTo>
                  <a:lnTo>
                    <a:pt x="2059" y="2506"/>
                  </a:lnTo>
                  <a:lnTo>
                    <a:pt x="2035" y="2507"/>
                  </a:lnTo>
                  <a:lnTo>
                    <a:pt x="2012" y="2506"/>
                  </a:lnTo>
                  <a:lnTo>
                    <a:pt x="1988" y="2504"/>
                  </a:lnTo>
                  <a:lnTo>
                    <a:pt x="1965" y="2500"/>
                  </a:lnTo>
                  <a:lnTo>
                    <a:pt x="1943" y="2494"/>
                  </a:lnTo>
                  <a:lnTo>
                    <a:pt x="1921" y="2487"/>
                  </a:lnTo>
                  <a:lnTo>
                    <a:pt x="1899" y="2480"/>
                  </a:lnTo>
                  <a:lnTo>
                    <a:pt x="1878" y="2473"/>
                  </a:lnTo>
                  <a:lnTo>
                    <a:pt x="1857" y="2464"/>
                  </a:lnTo>
                  <a:lnTo>
                    <a:pt x="1836" y="2456"/>
                  </a:lnTo>
                  <a:lnTo>
                    <a:pt x="1796" y="2438"/>
                  </a:lnTo>
                  <a:lnTo>
                    <a:pt x="1759" y="2421"/>
                  </a:lnTo>
                  <a:lnTo>
                    <a:pt x="1753" y="2440"/>
                  </a:lnTo>
                  <a:lnTo>
                    <a:pt x="1748" y="2459"/>
                  </a:lnTo>
                  <a:lnTo>
                    <a:pt x="1744" y="2480"/>
                  </a:lnTo>
                  <a:lnTo>
                    <a:pt x="1740" y="2502"/>
                  </a:lnTo>
                  <a:lnTo>
                    <a:pt x="1733" y="2544"/>
                  </a:lnTo>
                  <a:lnTo>
                    <a:pt x="1726" y="2586"/>
                  </a:lnTo>
                  <a:lnTo>
                    <a:pt x="1721" y="2607"/>
                  </a:lnTo>
                  <a:lnTo>
                    <a:pt x="1716" y="2627"/>
                  </a:lnTo>
                  <a:lnTo>
                    <a:pt x="1710" y="2647"/>
                  </a:lnTo>
                  <a:lnTo>
                    <a:pt x="1703" y="2665"/>
                  </a:lnTo>
                  <a:lnTo>
                    <a:pt x="1695" y="2683"/>
                  </a:lnTo>
                  <a:lnTo>
                    <a:pt x="1684" y="2700"/>
                  </a:lnTo>
                  <a:lnTo>
                    <a:pt x="1679" y="2708"/>
                  </a:lnTo>
                  <a:lnTo>
                    <a:pt x="1673" y="2715"/>
                  </a:lnTo>
                  <a:lnTo>
                    <a:pt x="1666" y="2722"/>
                  </a:lnTo>
                  <a:lnTo>
                    <a:pt x="1659" y="2728"/>
                  </a:lnTo>
                  <a:lnTo>
                    <a:pt x="1646" y="2721"/>
                  </a:lnTo>
                  <a:lnTo>
                    <a:pt x="1610" y="2704"/>
                  </a:lnTo>
                  <a:lnTo>
                    <a:pt x="1558" y="2679"/>
                  </a:lnTo>
                  <a:lnTo>
                    <a:pt x="1496" y="2652"/>
                  </a:lnTo>
                  <a:lnTo>
                    <a:pt x="1463" y="2638"/>
                  </a:lnTo>
                  <a:lnTo>
                    <a:pt x="1429" y="2625"/>
                  </a:lnTo>
                  <a:lnTo>
                    <a:pt x="1396" y="2613"/>
                  </a:lnTo>
                  <a:lnTo>
                    <a:pt x="1365" y="2603"/>
                  </a:lnTo>
                  <a:lnTo>
                    <a:pt x="1335" y="2594"/>
                  </a:lnTo>
                  <a:lnTo>
                    <a:pt x="1309" y="2588"/>
                  </a:lnTo>
                  <a:lnTo>
                    <a:pt x="1297" y="2586"/>
                  </a:lnTo>
                  <a:lnTo>
                    <a:pt x="1286" y="2585"/>
                  </a:lnTo>
                  <a:lnTo>
                    <a:pt x="1276" y="2585"/>
                  </a:lnTo>
                  <a:lnTo>
                    <a:pt x="1267" y="2585"/>
                  </a:lnTo>
                  <a:lnTo>
                    <a:pt x="1259" y="2587"/>
                  </a:lnTo>
                  <a:lnTo>
                    <a:pt x="1252" y="2591"/>
                  </a:lnTo>
                  <a:lnTo>
                    <a:pt x="1244" y="2596"/>
                  </a:lnTo>
                  <a:lnTo>
                    <a:pt x="1236" y="2602"/>
                  </a:lnTo>
                  <a:lnTo>
                    <a:pt x="1228" y="2610"/>
                  </a:lnTo>
                  <a:lnTo>
                    <a:pt x="1219" y="2619"/>
                  </a:lnTo>
                  <a:lnTo>
                    <a:pt x="1210" y="2629"/>
                  </a:lnTo>
                  <a:lnTo>
                    <a:pt x="1202" y="2640"/>
                  </a:lnTo>
                  <a:lnTo>
                    <a:pt x="1182" y="2667"/>
                  </a:lnTo>
                  <a:lnTo>
                    <a:pt x="1164" y="2696"/>
                  </a:lnTo>
                  <a:lnTo>
                    <a:pt x="1146" y="2731"/>
                  </a:lnTo>
                  <a:lnTo>
                    <a:pt x="1127" y="2766"/>
                  </a:lnTo>
                  <a:lnTo>
                    <a:pt x="1109" y="2804"/>
                  </a:lnTo>
                  <a:lnTo>
                    <a:pt x="1091" y="2843"/>
                  </a:lnTo>
                  <a:lnTo>
                    <a:pt x="1074" y="2883"/>
                  </a:lnTo>
                  <a:lnTo>
                    <a:pt x="1058" y="2924"/>
                  </a:lnTo>
                  <a:lnTo>
                    <a:pt x="1042" y="2965"/>
                  </a:lnTo>
                  <a:lnTo>
                    <a:pt x="1028" y="3004"/>
                  </a:lnTo>
                  <a:lnTo>
                    <a:pt x="1016" y="3042"/>
                  </a:lnTo>
                  <a:lnTo>
                    <a:pt x="1005" y="3077"/>
                  </a:lnTo>
                  <a:lnTo>
                    <a:pt x="994" y="3076"/>
                  </a:lnTo>
                  <a:lnTo>
                    <a:pt x="982" y="3074"/>
                  </a:lnTo>
                  <a:lnTo>
                    <a:pt x="972" y="3072"/>
                  </a:lnTo>
                  <a:lnTo>
                    <a:pt x="961" y="3068"/>
                  </a:lnTo>
                  <a:lnTo>
                    <a:pt x="950" y="3064"/>
                  </a:lnTo>
                  <a:lnTo>
                    <a:pt x="940" y="3060"/>
                  </a:lnTo>
                  <a:lnTo>
                    <a:pt x="929" y="3055"/>
                  </a:lnTo>
                  <a:lnTo>
                    <a:pt x="919" y="3049"/>
                  </a:lnTo>
                  <a:lnTo>
                    <a:pt x="909" y="3043"/>
                  </a:lnTo>
                  <a:lnTo>
                    <a:pt x="900" y="3037"/>
                  </a:lnTo>
                  <a:lnTo>
                    <a:pt x="890" y="3030"/>
                  </a:lnTo>
                  <a:lnTo>
                    <a:pt x="881" y="3022"/>
                  </a:lnTo>
                  <a:lnTo>
                    <a:pt x="862" y="3006"/>
                  </a:lnTo>
                  <a:lnTo>
                    <a:pt x="845" y="2989"/>
                  </a:lnTo>
                  <a:lnTo>
                    <a:pt x="829" y="2971"/>
                  </a:lnTo>
                  <a:lnTo>
                    <a:pt x="813" y="2951"/>
                  </a:lnTo>
                  <a:lnTo>
                    <a:pt x="799" y="2931"/>
                  </a:lnTo>
                  <a:lnTo>
                    <a:pt x="785" y="2911"/>
                  </a:lnTo>
                  <a:lnTo>
                    <a:pt x="773" y="2889"/>
                  </a:lnTo>
                  <a:lnTo>
                    <a:pt x="762" y="2868"/>
                  </a:lnTo>
                  <a:lnTo>
                    <a:pt x="752" y="2847"/>
                  </a:lnTo>
                  <a:lnTo>
                    <a:pt x="743" y="2826"/>
                  </a:lnTo>
                  <a:lnTo>
                    <a:pt x="730" y="2854"/>
                  </a:lnTo>
                  <a:lnTo>
                    <a:pt x="718" y="2882"/>
                  </a:lnTo>
                  <a:lnTo>
                    <a:pt x="707" y="2911"/>
                  </a:lnTo>
                  <a:lnTo>
                    <a:pt x="697" y="2940"/>
                  </a:lnTo>
                  <a:lnTo>
                    <a:pt x="686" y="2969"/>
                  </a:lnTo>
                  <a:lnTo>
                    <a:pt x="677" y="2998"/>
                  </a:lnTo>
                  <a:lnTo>
                    <a:pt x="670" y="3027"/>
                  </a:lnTo>
                  <a:lnTo>
                    <a:pt x="663" y="3057"/>
                  </a:lnTo>
                  <a:lnTo>
                    <a:pt x="656" y="3087"/>
                  </a:lnTo>
                  <a:lnTo>
                    <a:pt x="651" y="3118"/>
                  </a:lnTo>
                  <a:lnTo>
                    <a:pt x="646" y="3148"/>
                  </a:lnTo>
                  <a:lnTo>
                    <a:pt x="642" y="3178"/>
                  </a:lnTo>
                  <a:lnTo>
                    <a:pt x="638" y="3209"/>
                  </a:lnTo>
                  <a:lnTo>
                    <a:pt x="635" y="3239"/>
                  </a:lnTo>
                  <a:lnTo>
                    <a:pt x="633" y="3270"/>
                  </a:lnTo>
                  <a:lnTo>
                    <a:pt x="632" y="3301"/>
                  </a:lnTo>
                  <a:lnTo>
                    <a:pt x="630" y="3333"/>
                  </a:lnTo>
                  <a:lnTo>
                    <a:pt x="630" y="3364"/>
                  </a:lnTo>
                  <a:lnTo>
                    <a:pt x="630" y="3395"/>
                  </a:lnTo>
                  <a:lnTo>
                    <a:pt x="631" y="3426"/>
                  </a:lnTo>
                  <a:lnTo>
                    <a:pt x="634" y="3488"/>
                  </a:lnTo>
                  <a:lnTo>
                    <a:pt x="639" y="3552"/>
                  </a:lnTo>
                  <a:lnTo>
                    <a:pt x="646" y="3614"/>
                  </a:lnTo>
                  <a:lnTo>
                    <a:pt x="655" y="3676"/>
                  </a:lnTo>
                  <a:lnTo>
                    <a:pt x="665" y="3739"/>
                  </a:lnTo>
                  <a:lnTo>
                    <a:pt x="677" y="3801"/>
                  </a:lnTo>
                  <a:lnTo>
                    <a:pt x="691" y="3878"/>
                  </a:lnTo>
                  <a:lnTo>
                    <a:pt x="707" y="3956"/>
                  </a:lnTo>
                  <a:lnTo>
                    <a:pt x="723" y="4033"/>
                  </a:lnTo>
                  <a:lnTo>
                    <a:pt x="740" y="4109"/>
                  </a:lnTo>
                  <a:lnTo>
                    <a:pt x="758" y="4185"/>
                  </a:lnTo>
                  <a:lnTo>
                    <a:pt x="777" y="4260"/>
                  </a:lnTo>
                  <a:lnTo>
                    <a:pt x="797" y="4336"/>
                  </a:lnTo>
                  <a:lnTo>
                    <a:pt x="817" y="4410"/>
                  </a:lnTo>
                  <a:lnTo>
                    <a:pt x="859" y="4560"/>
                  </a:lnTo>
                  <a:lnTo>
                    <a:pt x="904" y="4707"/>
                  </a:lnTo>
                  <a:lnTo>
                    <a:pt x="948" y="4855"/>
                  </a:lnTo>
                  <a:lnTo>
                    <a:pt x="994" y="5003"/>
                  </a:lnTo>
                  <a:lnTo>
                    <a:pt x="1038" y="5152"/>
                  </a:lnTo>
                  <a:lnTo>
                    <a:pt x="1082" y="5300"/>
                  </a:lnTo>
                  <a:lnTo>
                    <a:pt x="1103" y="5375"/>
                  </a:lnTo>
                  <a:lnTo>
                    <a:pt x="1123" y="5449"/>
                  </a:lnTo>
                  <a:lnTo>
                    <a:pt x="1143" y="5525"/>
                  </a:lnTo>
                  <a:lnTo>
                    <a:pt x="1162" y="5600"/>
                  </a:lnTo>
                  <a:lnTo>
                    <a:pt x="1180" y="5676"/>
                  </a:lnTo>
                  <a:lnTo>
                    <a:pt x="1198" y="5753"/>
                  </a:lnTo>
                  <a:lnTo>
                    <a:pt x="1215" y="5829"/>
                  </a:lnTo>
                  <a:lnTo>
                    <a:pt x="1230" y="5906"/>
                  </a:lnTo>
                  <a:lnTo>
                    <a:pt x="1244" y="5985"/>
                  </a:lnTo>
                  <a:lnTo>
                    <a:pt x="1257" y="6063"/>
                  </a:lnTo>
                  <a:lnTo>
                    <a:pt x="1268" y="6143"/>
                  </a:lnTo>
                  <a:lnTo>
                    <a:pt x="1278" y="6222"/>
                  </a:lnTo>
                  <a:lnTo>
                    <a:pt x="1286" y="6261"/>
                  </a:lnTo>
                  <a:lnTo>
                    <a:pt x="1291" y="6299"/>
                  </a:lnTo>
                  <a:lnTo>
                    <a:pt x="1293" y="6337"/>
                  </a:lnTo>
                  <a:lnTo>
                    <a:pt x="1292" y="6372"/>
                  </a:lnTo>
                  <a:lnTo>
                    <a:pt x="1289" y="6407"/>
                  </a:lnTo>
                  <a:lnTo>
                    <a:pt x="1284" y="6440"/>
                  </a:lnTo>
                  <a:lnTo>
                    <a:pt x="1277" y="6473"/>
                  </a:lnTo>
                  <a:lnTo>
                    <a:pt x="1268" y="6504"/>
                  </a:lnTo>
                  <a:lnTo>
                    <a:pt x="1256" y="6536"/>
                  </a:lnTo>
                  <a:lnTo>
                    <a:pt x="1243" y="6566"/>
                  </a:lnTo>
                  <a:lnTo>
                    <a:pt x="1229" y="6595"/>
                  </a:lnTo>
                  <a:lnTo>
                    <a:pt x="1213" y="6624"/>
                  </a:lnTo>
                  <a:lnTo>
                    <a:pt x="1196" y="6652"/>
                  </a:lnTo>
                  <a:lnTo>
                    <a:pt x="1176" y="6679"/>
                  </a:lnTo>
                  <a:lnTo>
                    <a:pt x="1157" y="6707"/>
                  </a:lnTo>
                  <a:lnTo>
                    <a:pt x="1137" y="6734"/>
                  </a:lnTo>
                  <a:lnTo>
                    <a:pt x="1094" y="6787"/>
                  </a:lnTo>
                  <a:lnTo>
                    <a:pt x="1049" y="6839"/>
                  </a:lnTo>
                  <a:lnTo>
                    <a:pt x="1004" y="6890"/>
                  </a:lnTo>
                  <a:lnTo>
                    <a:pt x="960" y="6943"/>
                  </a:lnTo>
                  <a:lnTo>
                    <a:pt x="938" y="6969"/>
                  </a:lnTo>
                  <a:lnTo>
                    <a:pt x="916" y="6996"/>
                  </a:lnTo>
                  <a:lnTo>
                    <a:pt x="896" y="7022"/>
                  </a:lnTo>
                  <a:lnTo>
                    <a:pt x="876" y="7049"/>
                  </a:lnTo>
                  <a:lnTo>
                    <a:pt x="857" y="7077"/>
                  </a:lnTo>
                  <a:lnTo>
                    <a:pt x="840" y="7105"/>
                  </a:lnTo>
                  <a:lnTo>
                    <a:pt x="823" y="7135"/>
                  </a:lnTo>
                  <a:lnTo>
                    <a:pt x="808" y="7164"/>
                  </a:lnTo>
                  <a:lnTo>
                    <a:pt x="819" y="7186"/>
                  </a:lnTo>
                  <a:lnTo>
                    <a:pt x="883" y="7186"/>
                  </a:lnTo>
                  <a:lnTo>
                    <a:pt x="945" y="7187"/>
                  </a:lnTo>
                  <a:lnTo>
                    <a:pt x="1006" y="7189"/>
                  </a:lnTo>
                  <a:lnTo>
                    <a:pt x="1067" y="7190"/>
                  </a:lnTo>
                  <a:lnTo>
                    <a:pt x="1129" y="7191"/>
                  </a:lnTo>
                  <a:lnTo>
                    <a:pt x="1194" y="7190"/>
                  </a:lnTo>
                  <a:lnTo>
                    <a:pt x="1261" y="7189"/>
                  </a:lnTo>
                  <a:lnTo>
                    <a:pt x="1333" y="7186"/>
                  </a:lnTo>
                  <a:lnTo>
                    <a:pt x="1341" y="7183"/>
                  </a:lnTo>
                  <a:lnTo>
                    <a:pt x="1349" y="7181"/>
                  </a:lnTo>
                  <a:lnTo>
                    <a:pt x="1357" y="7178"/>
                  </a:lnTo>
                  <a:lnTo>
                    <a:pt x="1365" y="7173"/>
                  </a:lnTo>
                  <a:lnTo>
                    <a:pt x="1381" y="7164"/>
                  </a:lnTo>
                  <a:lnTo>
                    <a:pt x="1397" y="7153"/>
                  </a:lnTo>
                  <a:lnTo>
                    <a:pt x="1411" y="7140"/>
                  </a:lnTo>
                  <a:lnTo>
                    <a:pt x="1426" y="7124"/>
                  </a:lnTo>
                  <a:lnTo>
                    <a:pt x="1440" y="7106"/>
                  </a:lnTo>
                  <a:lnTo>
                    <a:pt x="1453" y="7086"/>
                  </a:lnTo>
                  <a:lnTo>
                    <a:pt x="1460" y="7050"/>
                  </a:lnTo>
                  <a:lnTo>
                    <a:pt x="1467" y="7012"/>
                  </a:lnTo>
                  <a:lnTo>
                    <a:pt x="1474" y="6974"/>
                  </a:lnTo>
                  <a:lnTo>
                    <a:pt x="1480" y="6936"/>
                  </a:lnTo>
                  <a:lnTo>
                    <a:pt x="1492" y="6859"/>
                  </a:lnTo>
                  <a:lnTo>
                    <a:pt x="1504" y="6782"/>
                  </a:lnTo>
                  <a:lnTo>
                    <a:pt x="1510" y="6744"/>
                  </a:lnTo>
                  <a:lnTo>
                    <a:pt x="1517" y="6705"/>
                  </a:lnTo>
                  <a:lnTo>
                    <a:pt x="1524" y="6667"/>
                  </a:lnTo>
                  <a:lnTo>
                    <a:pt x="1532" y="6630"/>
                  </a:lnTo>
                  <a:lnTo>
                    <a:pt x="1540" y="6593"/>
                  </a:lnTo>
                  <a:lnTo>
                    <a:pt x="1550" y="6556"/>
                  </a:lnTo>
                  <a:lnTo>
                    <a:pt x="1560" y="6520"/>
                  </a:lnTo>
                  <a:lnTo>
                    <a:pt x="1572" y="6484"/>
                  </a:lnTo>
                  <a:lnTo>
                    <a:pt x="1589" y="6481"/>
                  </a:lnTo>
                  <a:lnTo>
                    <a:pt x="1605" y="6476"/>
                  </a:lnTo>
                  <a:lnTo>
                    <a:pt x="1621" y="6471"/>
                  </a:lnTo>
                  <a:lnTo>
                    <a:pt x="1636" y="6464"/>
                  </a:lnTo>
                  <a:lnTo>
                    <a:pt x="1650" y="6457"/>
                  </a:lnTo>
                  <a:lnTo>
                    <a:pt x="1664" y="6449"/>
                  </a:lnTo>
                  <a:lnTo>
                    <a:pt x="1677" y="6440"/>
                  </a:lnTo>
                  <a:lnTo>
                    <a:pt x="1691" y="6430"/>
                  </a:lnTo>
                  <a:lnTo>
                    <a:pt x="1704" y="6420"/>
                  </a:lnTo>
                  <a:lnTo>
                    <a:pt x="1716" y="6409"/>
                  </a:lnTo>
                  <a:lnTo>
                    <a:pt x="1727" y="6397"/>
                  </a:lnTo>
                  <a:lnTo>
                    <a:pt x="1739" y="6385"/>
                  </a:lnTo>
                  <a:lnTo>
                    <a:pt x="1761" y="6361"/>
                  </a:lnTo>
                  <a:lnTo>
                    <a:pt x="1783" y="6334"/>
                  </a:lnTo>
                  <a:lnTo>
                    <a:pt x="1826" y="6279"/>
                  </a:lnTo>
                  <a:lnTo>
                    <a:pt x="1871" y="6226"/>
                  </a:lnTo>
                  <a:lnTo>
                    <a:pt x="1882" y="6213"/>
                  </a:lnTo>
                  <a:lnTo>
                    <a:pt x="1895" y="6200"/>
                  </a:lnTo>
                  <a:lnTo>
                    <a:pt x="1907" y="6188"/>
                  </a:lnTo>
                  <a:lnTo>
                    <a:pt x="1920" y="6176"/>
                  </a:lnTo>
                  <a:lnTo>
                    <a:pt x="1933" y="6165"/>
                  </a:lnTo>
                  <a:lnTo>
                    <a:pt x="1947" y="6154"/>
                  </a:lnTo>
                  <a:lnTo>
                    <a:pt x="1962" y="6144"/>
                  </a:lnTo>
                  <a:lnTo>
                    <a:pt x="1977" y="6134"/>
                  </a:lnTo>
                  <a:lnTo>
                    <a:pt x="1978" y="6129"/>
                  </a:lnTo>
                  <a:lnTo>
                    <a:pt x="1978" y="6123"/>
                  </a:lnTo>
                  <a:lnTo>
                    <a:pt x="1977" y="6118"/>
                  </a:lnTo>
                  <a:lnTo>
                    <a:pt x="1976" y="6111"/>
                  </a:lnTo>
                  <a:lnTo>
                    <a:pt x="1972" y="6102"/>
                  </a:lnTo>
                  <a:lnTo>
                    <a:pt x="1967" y="6093"/>
                  </a:lnTo>
                  <a:lnTo>
                    <a:pt x="1961" y="6085"/>
                  </a:lnTo>
                  <a:lnTo>
                    <a:pt x="1953" y="6077"/>
                  </a:lnTo>
                  <a:lnTo>
                    <a:pt x="1945" y="6069"/>
                  </a:lnTo>
                  <a:lnTo>
                    <a:pt x="1936" y="6061"/>
                  </a:lnTo>
                  <a:lnTo>
                    <a:pt x="1926" y="6054"/>
                  </a:lnTo>
                  <a:lnTo>
                    <a:pt x="1917" y="6046"/>
                  </a:lnTo>
                  <a:lnTo>
                    <a:pt x="1908" y="6037"/>
                  </a:lnTo>
                  <a:lnTo>
                    <a:pt x="1900" y="6028"/>
                  </a:lnTo>
                  <a:lnTo>
                    <a:pt x="1892" y="6018"/>
                  </a:lnTo>
                  <a:lnTo>
                    <a:pt x="1886" y="6007"/>
                  </a:lnTo>
                  <a:lnTo>
                    <a:pt x="1883" y="6001"/>
                  </a:lnTo>
                  <a:lnTo>
                    <a:pt x="1881" y="5995"/>
                  </a:lnTo>
                  <a:lnTo>
                    <a:pt x="1880" y="5988"/>
                  </a:lnTo>
                  <a:lnTo>
                    <a:pt x="1879" y="5981"/>
                  </a:lnTo>
                  <a:lnTo>
                    <a:pt x="1900" y="5960"/>
                  </a:lnTo>
                  <a:lnTo>
                    <a:pt x="1923" y="5938"/>
                  </a:lnTo>
                  <a:lnTo>
                    <a:pt x="1947" y="5914"/>
                  </a:lnTo>
                  <a:lnTo>
                    <a:pt x="1971" y="5890"/>
                  </a:lnTo>
                  <a:lnTo>
                    <a:pt x="1996" y="5865"/>
                  </a:lnTo>
                  <a:lnTo>
                    <a:pt x="2020" y="5839"/>
                  </a:lnTo>
                  <a:lnTo>
                    <a:pt x="2042" y="5812"/>
                  </a:lnTo>
                  <a:lnTo>
                    <a:pt x="2064" y="5784"/>
                  </a:lnTo>
                  <a:lnTo>
                    <a:pt x="2065" y="5778"/>
                  </a:lnTo>
                  <a:lnTo>
                    <a:pt x="2066" y="5772"/>
                  </a:lnTo>
                  <a:lnTo>
                    <a:pt x="2066" y="5767"/>
                  </a:lnTo>
                  <a:lnTo>
                    <a:pt x="2066" y="5762"/>
                  </a:lnTo>
                  <a:lnTo>
                    <a:pt x="2064" y="5752"/>
                  </a:lnTo>
                  <a:lnTo>
                    <a:pt x="2059" y="5743"/>
                  </a:lnTo>
                  <a:lnTo>
                    <a:pt x="2053" y="5735"/>
                  </a:lnTo>
                  <a:lnTo>
                    <a:pt x="2046" y="5728"/>
                  </a:lnTo>
                  <a:lnTo>
                    <a:pt x="2037" y="5721"/>
                  </a:lnTo>
                  <a:lnTo>
                    <a:pt x="2028" y="5713"/>
                  </a:lnTo>
                  <a:lnTo>
                    <a:pt x="2010" y="5700"/>
                  </a:lnTo>
                  <a:lnTo>
                    <a:pt x="1993" y="5686"/>
                  </a:lnTo>
                  <a:lnTo>
                    <a:pt x="1987" y="5679"/>
                  </a:lnTo>
                  <a:lnTo>
                    <a:pt x="1981" y="5670"/>
                  </a:lnTo>
                  <a:lnTo>
                    <a:pt x="1979" y="5666"/>
                  </a:lnTo>
                  <a:lnTo>
                    <a:pt x="1978" y="5662"/>
                  </a:lnTo>
                  <a:lnTo>
                    <a:pt x="1977" y="5657"/>
                  </a:lnTo>
                  <a:lnTo>
                    <a:pt x="1977" y="5652"/>
                  </a:lnTo>
                  <a:lnTo>
                    <a:pt x="1978" y="5633"/>
                  </a:lnTo>
                  <a:lnTo>
                    <a:pt x="1981" y="5616"/>
                  </a:lnTo>
                  <a:lnTo>
                    <a:pt x="1985" y="5602"/>
                  </a:lnTo>
                  <a:lnTo>
                    <a:pt x="1990" y="5589"/>
                  </a:lnTo>
                  <a:lnTo>
                    <a:pt x="1997" y="5577"/>
                  </a:lnTo>
                  <a:lnTo>
                    <a:pt x="2004" y="5566"/>
                  </a:lnTo>
                  <a:lnTo>
                    <a:pt x="2012" y="5555"/>
                  </a:lnTo>
                  <a:lnTo>
                    <a:pt x="2020" y="5543"/>
                  </a:lnTo>
                  <a:lnTo>
                    <a:pt x="2023" y="5537"/>
                  </a:lnTo>
                  <a:lnTo>
                    <a:pt x="2027" y="5531"/>
                  </a:lnTo>
                  <a:lnTo>
                    <a:pt x="2031" y="5526"/>
                  </a:lnTo>
                  <a:lnTo>
                    <a:pt x="2036" y="5521"/>
                  </a:lnTo>
                  <a:lnTo>
                    <a:pt x="2046" y="5510"/>
                  </a:lnTo>
                  <a:lnTo>
                    <a:pt x="2057" y="5501"/>
                  </a:lnTo>
                  <a:lnTo>
                    <a:pt x="2080" y="5485"/>
                  </a:lnTo>
                  <a:lnTo>
                    <a:pt x="2102" y="5470"/>
                  </a:lnTo>
                  <a:lnTo>
                    <a:pt x="2111" y="5462"/>
                  </a:lnTo>
                  <a:lnTo>
                    <a:pt x="2120" y="5454"/>
                  </a:lnTo>
                  <a:lnTo>
                    <a:pt x="2123" y="5450"/>
                  </a:lnTo>
                  <a:lnTo>
                    <a:pt x="2126" y="5445"/>
                  </a:lnTo>
                  <a:lnTo>
                    <a:pt x="2128" y="5441"/>
                  </a:lnTo>
                  <a:lnTo>
                    <a:pt x="2130" y="5436"/>
                  </a:lnTo>
                  <a:lnTo>
                    <a:pt x="2131" y="5431"/>
                  </a:lnTo>
                  <a:lnTo>
                    <a:pt x="2132" y="5426"/>
                  </a:lnTo>
                  <a:lnTo>
                    <a:pt x="2132" y="5421"/>
                  </a:lnTo>
                  <a:lnTo>
                    <a:pt x="2131" y="5415"/>
                  </a:lnTo>
                  <a:lnTo>
                    <a:pt x="2129" y="5409"/>
                  </a:lnTo>
                  <a:lnTo>
                    <a:pt x="2126" y="5403"/>
                  </a:lnTo>
                  <a:lnTo>
                    <a:pt x="2123" y="5396"/>
                  </a:lnTo>
                  <a:lnTo>
                    <a:pt x="2118" y="5389"/>
                  </a:lnTo>
                  <a:lnTo>
                    <a:pt x="2114" y="5382"/>
                  </a:lnTo>
                  <a:lnTo>
                    <a:pt x="2109" y="5374"/>
                  </a:lnTo>
                  <a:lnTo>
                    <a:pt x="2104" y="5368"/>
                  </a:lnTo>
                  <a:lnTo>
                    <a:pt x="2099" y="5362"/>
                  </a:lnTo>
                  <a:lnTo>
                    <a:pt x="2087" y="5352"/>
                  </a:lnTo>
                  <a:lnTo>
                    <a:pt x="2075" y="5343"/>
                  </a:lnTo>
                  <a:lnTo>
                    <a:pt x="2062" y="5336"/>
                  </a:lnTo>
                  <a:lnTo>
                    <a:pt x="2048" y="5330"/>
                  </a:lnTo>
                  <a:lnTo>
                    <a:pt x="2033" y="5326"/>
                  </a:lnTo>
                  <a:lnTo>
                    <a:pt x="2019" y="5321"/>
                  </a:lnTo>
                  <a:lnTo>
                    <a:pt x="1989" y="5313"/>
                  </a:lnTo>
                  <a:lnTo>
                    <a:pt x="1960" y="5303"/>
                  </a:lnTo>
                  <a:lnTo>
                    <a:pt x="1947" y="5297"/>
                  </a:lnTo>
                  <a:lnTo>
                    <a:pt x="1934" y="5289"/>
                  </a:lnTo>
                  <a:lnTo>
                    <a:pt x="1928" y="5285"/>
                  </a:lnTo>
                  <a:lnTo>
                    <a:pt x="1922" y="5280"/>
                  </a:lnTo>
                  <a:lnTo>
                    <a:pt x="1916" y="5274"/>
                  </a:lnTo>
                  <a:lnTo>
                    <a:pt x="1911" y="5268"/>
                  </a:lnTo>
                  <a:lnTo>
                    <a:pt x="1918" y="5248"/>
                  </a:lnTo>
                  <a:lnTo>
                    <a:pt x="1926" y="5227"/>
                  </a:lnTo>
                  <a:lnTo>
                    <a:pt x="1936" y="5206"/>
                  </a:lnTo>
                  <a:lnTo>
                    <a:pt x="1947" y="5184"/>
                  </a:lnTo>
                  <a:lnTo>
                    <a:pt x="1959" y="5163"/>
                  </a:lnTo>
                  <a:lnTo>
                    <a:pt x="1972" y="5143"/>
                  </a:lnTo>
                  <a:lnTo>
                    <a:pt x="1986" y="5122"/>
                  </a:lnTo>
                  <a:lnTo>
                    <a:pt x="2001" y="5101"/>
                  </a:lnTo>
                  <a:lnTo>
                    <a:pt x="2017" y="5083"/>
                  </a:lnTo>
                  <a:lnTo>
                    <a:pt x="2033" y="5065"/>
                  </a:lnTo>
                  <a:lnTo>
                    <a:pt x="2050" y="5048"/>
                  </a:lnTo>
                  <a:lnTo>
                    <a:pt x="2067" y="5032"/>
                  </a:lnTo>
                  <a:lnTo>
                    <a:pt x="2085" y="5017"/>
                  </a:lnTo>
                  <a:lnTo>
                    <a:pt x="2103" y="5005"/>
                  </a:lnTo>
                  <a:lnTo>
                    <a:pt x="2122" y="4993"/>
                  </a:lnTo>
                  <a:lnTo>
                    <a:pt x="2140" y="4984"/>
                  </a:lnTo>
                  <a:lnTo>
                    <a:pt x="2125" y="4967"/>
                  </a:lnTo>
                  <a:lnTo>
                    <a:pt x="2109" y="4950"/>
                  </a:lnTo>
                  <a:lnTo>
                    <a:pt x="2092" y="4935"/>
                  </a:lnTo>
                  <a:lnTo>
                    <a:pt x="2074" y="4921"/>
                  </a:lnTo>
                  <a:lnTo>
                    <a:pt x="2054" y="4907"/>
                  </a:lnTo>
                  <a:lnTo>
                    <a:pt x="2035" y="4896"/>
                  </a:lnTo>
                  <a:lnTo>
                    <a:pt x="2014" y="4886"/>
                  </a:lnTo>
                  <a:lnTo>
                    <a:pt x="1993" y="4877"/>
                  </a:lnTo>
                  <a:lnTo>
                    <a:pt x="1971" y="4869"/>
                  </a:lnTo>
                  <a:lnTo>
                    <a:pt x="1949" y="4863"/>
                  </a:lnTo>
                  <a:lnTo>
                    <a:pt x="1926" y="4858"/>
                  </a:lnTo>
                  <a:lnTo>
                    <a:pt x="1904" y="4854"/>
                  </a:lnTo>
                  <a:lnTo>
                    <a:pt x="1881" y="4852"/>
                  </a:lnTo>
                  <a:lnTo>
                    <a:pt x="1858" y="4851"/>
                  </a:lnTo>
                  <a:lnTo>
                    <a:pt x="1835" y="4851"/>
                  </a:lnTo>
                  <a:lnTo>
                    <a:pt x="1813" y="4852"/>
                  </a:lnTo>
                  <a:lnTo>
                    <a:pt x="1813" y="4821"/>
                  </a:lnTo>
                  <a:lnTo>
                    <a:pt x="1813" y="4791"/>
                  </a:lnTo>
                  <a:lnTo>
                    <a:pt x="1813" y="4762"/>
                  </a:lnTo>
                  <a:lnTo>
                    <a:pt x="1813" y="4734"/>
                  </a:lnTo>
                  <a:lnTo>
                    <a:pt x="1813" y="4705"/>
                  </a:lnTo>
                  <a:lnTo>
                    <a:pt x="1813" y="4678"/>
                  </a:lnTo>
                  <a:lnTo>
                    <a:pt x="1813" y="4650"/>
                  </a:lnTo>
                  <a:lnTo>
                    <a:pt x="1813" y="4622"/>
                  </a:lnTo>
                  <a:lnTo>
                    <a:pt x="1846" y="4611"/>
                  </a:lnTo>
                  <a:lnTo>
                    <a:pt x="1901" y="4639"/>
                  </a:lnTo>
                  <a:lnTo>
                    <a:pt x="1953" y="4665"/>
                  </a:lnTo>
                  <a:lnTo>
                    <a:pt x="2004" y="4690"/>
                  </a:lnTo>
                  <a:lnTo>
                    <a:pt x="2053" y="4715"/>
                  </a:lnTo>
                  <a:lnTo>
                    <a:pt x="2102" y="4738"/>
                  </a:lnTo>
                  <a:lnTo>
                    <a:pt x="2152" y="4761"/>
                  </a:lnTo>
                  <a:lnTo>
                    <a:pt x="2205" y="4785"/>
                  </a:lnTo>
                  <a:lnTo>
                    <a:pt x="2261" y="4809"/>
                  </a:lnTo>
                  <a:lnTo>
                    <a:pt x="2259" y="4833"/>
                  </a:lnTo>
                  <a:lnTo>
                    <a:pt x="2259" y="4857"/>
                  </a:lnTo>
                  <a:lnTo>
                    <a:pt x="2260" y="4881"/>
                  </a:lnTo>
                  <a:lnTo>
                    <a:pt x="2262" y="4905"/>
                  </a:lnTo>
                  <a:lnTo>
                    <a:pt x="2264" y="4930"/>
                  </a:lnTo>
                  <a:lnTo>
                    <a:pt x="2268" y="4953"/>
                  </a:lnTo>
                  <a:lnTo>
                    <a:pt x="2272" y="4976"/>
                  </a:lnTo>
                  <a:lnTo>
                    <a:pt x="2276" y="4999"/>
                  </a:lnTo>
                  <a:lnTo>
                    <a:pt x="2286" y="5045"/>
                  </a:lnTo>
                  <a:lnTo>
                    <a:pt x="2296" y="5090"/>
                  </a:lnTo>
                  <a:lnTo>
                    <a:pt x="2306" y="5136"/>
                  </a:lnTo>
                  <a:lnTo>
                    <a:pt x="2316" y="5181"/>
                  </a:lnTo>
                  <a:lnTo>
                    <a:pt x="2318" y="5199"/>
                  </a:lnTo>
                  <a:lnTo>
                    <a:pt x="2321" y="5216"/>
                  </a:lnTo>
                  <a:lnTo>
                    <a:pt x="2324" y="5232"/>
                  </a:lnTo>
                  <a:lnTo>
                    <a:pt x="2328" y="5249"/>
                  </a:lnTo>
                  <a:lnTo>
                    <a:pt x="2337" y="5281"/>
                  </a:lnTo>
                  <a:lnTo>
                    <a:pt x="2348" y="5313"/>
                  </a:lnTo>
                  <a:lnTo>
                    <a:pt x="2372" y="5374"/>
                  </a:lnTo>
                  <a:lnTo>
                    <a:pt x="2396" y="5434"/>
                  </a:lnTo>
                  <a:lnTo>
                    <a:pt x="2407" y="5465"/>
                  </a:lnTo>
                  <a:lnTo>
                    <a:pt x="2417" y="5495"/>
                  </a:lnTo>
                  <a:lnTo>
                    <a:pt x="2426" y="5527"/>
                  </a:lnTo>
                  <a:lnTo>
                    <a:pt x="2434" y="5559"/>
                  </a:lnTo>
                  <a:lnTo>
                    <a:pt x="2436" y="5575"/>
                  </a:lnTo>
                  <a:lnTo>
                    <a:pt x="2438" y="5591"/>
                  </a:lnTo>
                  <a:lnTo>
                    <a:pt x="2440" y="5608"/>
                  </a:lnTo>
                  <a:lnTo>
                    <a:pt x="2441" y="5625"/>
                  </a:lnTo>
                  <a:lnTo>
                    <a:pt x="2440" y="5642"/>
                  </a:lnTo>
                  <a:lnTo>
                    <a:pt x="2440" y="5659"/>
                  </a:lnTo>
                  <a:lnTo>
                    <a:pt x="2438" y="5677"/>
                  </a:lnTo>
                  <a:lnTo>
                    <a:pt x="2436" y="5695"/>
                  </a:lnTo>
                  <a:lnTo>
                    <a:pt x="2434" y="5708"/>
                  </a:lnTo>
                  <a:lnTo>
                    <a:pt x="2432" y="5722"/>
                  </a:lnTo>
                  <a:lnTo>
                    <a:pt x="2429" y="5734"/>
                  </a:lnTo>
                  <a:lnTo>
                    <a:pt x="2425" y="5746"/>
                  </a:lnTo>
                  <a:lnTo>
                    <a:pt x="2421" y="5757"/>
                  </a:lnTo>
                  <a:lnTo>
                    <a:pt x="2416" y="5768"/>
                  </a:lnTo>
                  <a:lnTo>
                    <a:pt x="2410" y="5778"/>
                  </a:lnTo>
                  <a:lnTo>
                    <a:pt x="2404" y="5788"/>
                  </a:lnTo>
                  <a:lnTo>
                    <a:pt x="2397" y="5798"/>
                  </a:lnTo>
                  <a:lnTo>
                    <a:pt x="2390" y="5807"/>
                  </a:lnTo>
                  <a:lnTo>
                    <a:pt x="2382" y="5816"/>
                  </a:lnTo>
                  <a:lnTo>
                    <a:pt x="2374" y="5825"/>
                  </a:lnTo>
                  <a:lnTo>
                    <a:pt x="2357" y="5841"/>
                  </a:lnTo>
                  <a:lnTo>
                    <a:pt x="2339" y="5857"/>
                  </a:lnTo>
                  <a:lnTo>
                    <a:pt x="2319" y="5872"/>
                  </a:lnTo>
                  <a:lnTo>
                    <a:pt x="2299" y="5887"/>
                  </a:lnTo>
                  <a:lnTo>
                    <a:pt x="2279" y="5901"/>
                  </a:lnTo>
                  <a:lnTo>
                    <a:pt x="2259" y="5914"/>
                  </a:lnTo>
                  <a:lnTo>
                    <a:pt x="2239" y="5929"/>
                  </a:lnTo>
                  <a:lnTo>
                    <a:pt x="2220" y="5942"/>
                  </a:lnTo>
                  <a:lnTo>
                    <a:pt x="2202" y="5956"/>
                  </a:lnTo>
                  <a:lnTo>
                    <a:pt x="2184" y="5970"/>
                  </a:lnTo>
                  <a:lnTo>
                    <a:pt x="2170" y="5982"/>
                  </a:lnTo>
                  <a:lnTo>
                    <a:pt x="2154" y="5993"/>
                  </a:lnTo>
                  <a:lnTo>
                    <a:pt x="2138" y="6005"/>
                  </a:lnTo>
                  <a:lnTo>
                    <a:pt x="2122" y="6018"/>
                  </a:lnTo>
                  <a:lnTo>
                    <a:pt x="2115" y="6024"/>
                  </a:lnTo>
                  <a:lnTo>
                    <a:pt x="2108" y="6032"/>
                  </a:lnTo>
                  <a:lnTo>
                    <a:pt x="2101" y="6040"/>
                  </a:lnTo>
                  <a:lnTo>
                    <a:pt x="2096" y="6048"/>
                  </a:lnTo>
                  <a:lnTo>
                    <a:pt x="2092" y="6057"/>
                  </a:lnTo>
                  <a:lnTo>
                    <a:pt x="2088" y="6067"/>
                  </a:lnTo>
                  <a:lnTo>
                    <a:pt x="2086" y="6078"/>
                  </a:lnTo>
                  <a:lnTo>
                    <a:pt x="2085" y="6090"/>
                  </a:lnTo>
                  <a:lnTo>
                    <a:pt x="2104" y="6114"/>
                  </a:lnTo>
                  <a:lnTo>
                    <a:pt x="2124" y="6138"/>
                  </a:lnTo>
                  <a:lnTo>
                    <a:pt x="2144" y="6159"/>
                  </a:lnTo>
                  <a:lnTo>
                    <a:pt x="2164" y="6180"/>
                  </a:lnTo>
                  <a:lnTo>
                    <a:pt x="2186" y="6200"/>
                  </a:lnTo>
                  <a:lnTo>
                    <a:pt x="2208" y="6220"/>
                  </a:lnTo>
                  <a:lnTo>
                    <a:pt x="2230" y="6239"/>
                  </a:lnTo>
                  <a:lnTo>
                    <a:pt x="2253" y="6257"/>
                  </a:lnTo>
                  <a:lnTo>
                    <a:pt x="2298" y="6294"/>
                  </a:lnTo>
                  <a:lnTo>
                    <a:pt x="2344" y="6331"/>
                  </a:lnTo>
                  <a:lnTo>
                    <a:pt x="2390" y="6368"/>
                  </a:lnTo>
                  <a:lnTo>
                    <a:pt x="2436" y="6408"/>
                  </a:lnTo>
                  <a:lnTo>
                    <a:pt x="2479" y="6419"/>
                  </a:lnTo>
                  <a:lnTo>
                    <a:pt x="2494" y="6396"/>
                  </a:lnTo>
                  <a:lnTo>
                    <a:pt x="2509" y="6373"/>
                  </a:lnTo>
                  <a:lnTo>
                    <a:pt x="2523" y="6349"/>
                  </a:lnTo>
                  <a:lnTo>
                    <a:pt x="2535" y="6324"/>
                  </a:lnTo>
                  <a:lnTo>
                    <a:pt x="2559" y="6273"/>
                  </a:lnTo>
                  <a:lnTo>
                    <a:pt x="2581" y="6222"/>
                  </a:lnTo>
                  <a:lnTo>
                    <a:pt x="2602" y="6171"/>
                  </a:lnTo>
                  <a:lnTo>
                    <a:pt x="2625" y="6121"/>
                  </a:lnTo>
                  <a:lnTo>
                    <a:pt x="2636" y="6095"/>
                  </a:lnTo>
                  <a:lnTo>
                    <a:pt x="2648" y="6071"/>
                  </a:lnTo>
                  <a:lnTo>
                    <a:pt x="2661" y="6047"/>
                  </a:lnTo>
                  <a:lnTo>
                    <a:pt x="2675" y="6024"/>
                  </a:lnTo>
                  <a:lnTo>
                    <a:pt x="2704" y="6017"/>
                  </a:lnTo>
                  <a:lnTo>
                    <a:pt x="2731" y="6010"/>
                  </a:lnTo>
                  <a:lnTo>
                    <a:pt x="2757" y="6003"/>
                  </a:lnTo>
                  <a:lnTo>
                    <a:pt x="2782" y="5996"/>
                  </a:lnTo>
                  <a:lnTo>
                    <a:pt x="2806" y="5988"/>
                  </a:lnTo>
                  <a:lnTo>
                    <a:pt x="2829" y="5980"/>
                  </a:lnTo>
                  <a:lnTo>
                    <a:pt x="2840" y="5975"/>
                  </a:lnTo>
                  <a:lnTo>
                    <a:pt x="2851" y="5970"/>
                  </a:lnTo>
                  <a:lnTo>
                    <a:pt x="2862" y="5965"/>
                  </a:lnTo>
                  <a:lnTo>
                    <a:pt x="2872" y="5959"/>
                  </a:lnTo>
                  <a:lnTo>
                    <a:pt x="2889" y="5952"/>
                  </a:lnTo>
                  <a:lnTo>
                    <a:pt x="2905" y="5946"/>
                  </a:lnTo>
                  <a:lnTo>
                    <a:pt x="2921" y="5941"/>
                  </a:lnTo>
                  <a:lnTo>
                    <a:pt x="2938" y="5937"/>
                  </a:lnTo>
                  <a:lnTo>
                    <a:pt x="2954" y="5933"/>
                  </a:lnTo>
                  <a:lnTo>
                    <a:pt x="2970" y="5929"/>
                  </a:lnTo>
                  <a:lnTo>
                    <a:pt x="2987" y="5923"/>
                  </a:lnTo>
                  <a:lnTo>
                    <a:pt x="3003" y="5916"/>
                  </a:lnTo>
                  <a:lnTo>
                    <a:pt x="2996" y="5895"/>
                  </a:lnTo>
                  <a:lnTo>
                    <a:pt x="2987" y="5876"/>
                  </a:lnTo>
                  <a:lnTo>
                    <a:pt x="2977" y="5859"/>
                  </a:lnTo>
                  <a:lnTo>
                    <a:pt x="2966" y="5842"/>
                  </a:lnTo>
                  <a:lnTo>
                    <a:pt x="2953" y="5826"/>
                  </a:lnTo>
                  <a:lnTo>
                    <a:pt x="2940" y="5811"/>
                  </a:lnTo>
                  <a:lnTo>
                    <a:pt x="2925" y="5797"/>
                  </a:lnTo>
                  <a:lnTo>
                    <a:pt x="2911" y="5784"/>
                  </a:lnTo>
                  <a:lnTo>
                    <a:pt x="2879" y="5758"/>
                  </a:lnTo>
                  <a:lnTo>
                    <a:pt x="2847" y="5734"/>
                  </a:lnTo>
                  <a:lnTo>
                    <a:pt x="2815" y="5709"/>
                  </a:lnTo>
                  <a:lnTo>
                    <a:pt x="2785" y="5684"/>
                  </a:lnTo>
                  <a:lnTo>
                    <a:pt x="2793" y="5677"/>
                  </a:lnTo>
                  <a:lnTo>
                    <a:pt x="2802" y="5670"/>
                  </a:lnTo>
                  <a:lnTo>
                    <a:pt x="2812" y="5663"/>
                  </a:lnTo>
                  <a:lnTo>
                    <a:pt x="2821" y="5658"/>
                  </a:lnTo>
                  <a:lnTo>
                    <a:pt x="2832" y="5653"/>
                  </a:lnTo>
                  <a:lnTo>
                    <a:pt x="2842" y="5648"/>
                  </a:lnTo>
                  <a:lnTo>
                    <a:pt x="2853" y="5644"/>
                  </a:lnTo>
                  <a:lnTo>
                    <a:pt x="2864" y="5641"/>
                  </a:lnTo>
                  <a:lnTo>
                    <a:pt x="2887" y="5636"/>
                  </a:lnTo>
                  <a:lnTo>
                    <a:pt x="2911" y="5632"/>
                  </a:lnTo>
                  <a:lnTo>
                    <a:pt x="2935" y="5631"/>
                  </a:lnTo>
                  <a:lnTo>
                    <a:pt x="2960" y="5630"/>
                  </a:lnTo>
                  <a:lnTo>
                    <a:pt x="2972" y="5623"/>
                  </a:lnTo>
                  <a:lnTo>
                    <a:pt x="2985" y="5617"/>
                  </a:lnTo>
                  <a:lnTo>
                    <a:pt x="2999" y="5612"/>
                  </a:lnTo>
                  <a:lnTo>
                    <a:pt x="3013" y="5606"/>
                  </a:lnTo>
                  <a:lnTo>
                    <a:pt x="3019" y="5603"/>
                  </a:lnTo>
                  <a:lnTo>
                    <a:pt x="3025" y="5599"/>
                  </a:lnTo>
                  <a:lnTo>
                    <a:pt x="3032" y="5595"/>
                  </a:lnTo>
                  <a:lnTo>
                    <a:pt x="3037" y="5590"/>
                  </a:lnTo>
                  <a:lnTo>
                    <a:pt x="3043" y="5585"/>
                  </a:lnTo>
                  <a:lnTo>
                    <a:pt x="3048" y="5579"/>
                  </a:lnTo>
                  <a:lnTo>
                    <a:pt x="3053" y="5572"/>
                  </a:lnTo>
                  <a:lnTo>
                    <a:pt x="3057" y="5564"/>
                  </a:lnTo>
                  <a:lnTo>
                    <a:pt x="3043" y="5560"/>
                  </a:lnTo>
                  <a:lnTo>
                    <a:pt x="3029" y="5555"/>
                  </a:lnTo>
                  <a:lnTo>
                    <a:pt x="3014" y="5549"/>
                  </a:lnTo>
                  <a:lnTo>
                    <a:pt x="3000" y="5542"/>
                  </a:lnTo>
                  <a:lnTo>
                    <a:pt x="2985" y="5535"/>
                  </a:lnTo>
                  <a:lnTo>
                    <a:pt x="2972" y="5526"/>
                  </a:lnTo>
                  <a:lnTo>
                    <a:pt x="2958" y="5517"/>
                  </a:lnTo>
                  <a:lnTo>
                    <a:pt x="2946" y="5506"/>
                  </a:lnTo>
                  <a:lnTo>
                    <a:pt x="2934" y="5496"/>
                  </a:lnTo>
                  <a:lnTo>
                    <a:pt x="2923" y="5485"/>
                  </a:lnTo>
                  <a:lnTo>
                    <a:pt x="2913" y="5472"/>
                  </a:lnTo>
                  <a:lnTo>
                    <a:pt x="2904" y="5460"/>
                  </a:lnTo>
                  <a:lnTo>
                    <a:pt x="2897" y="5446"/>
                  </a:lnTo>
                  <a:lnTo>
                    <a:pt x="2891" y="5431"/>
                  </a:lnTo>
                  <a:lnTo>
                    <a:pt x="2886" y="5416"/>
                  </a:lnTo>
                  <a:lnTo>
                    <a:pt x="2883" y="5400"/>
                  </a:lnTo>
                  <a:lnTo>
                    <a:pt x="2918" y="5375"/>
                  </a:lnTo>
                  <a:lnTo>
                    <a:pt x="2956" y="5348"/>
                  </a:lnTo>
                  <a:lnTo>
                    <a:pt x="2976" y="5334"/>
                  </a:lnTo>
                  <a:lnTo>
                    <a:pt x="2995" y="5319"/>
                  </a:lnTo>
                  <a:lnTo>
                    <a:pt x="3015" y="5303"/>
                  </a:lnTo>
                  <a:lnTo>
                    <a:pt x="3034" y="5286"/>
                  </a:lnTo>
                  <a:lnTo>
                    <a:pt x="3053" y="5269"/>
                  </a:lnTo>
                  <a:lnTo>
                    <a:pt x="3070" y="5251"/>
                  </a:lnTo>
                  <a:lnTo>
                    <a:pt x="3087" y="5231"/>
                  </a:lnTo>
                  <a:lnTo>
                    <a:pt x="3102" y="5211"/>
                  </a:lnTo>
                  <a:lnTo>
                    <a:pt x="3109" y="5200"/>
                  </a:lnTo>
                  <a:lnTo>
                    <a:pt x="3116" y="5189"/>
                  </a:lnTo>
                  <a:lnTo>
                    <a:pt x="3122" y="5178"/>
                  </a:lnTo>
                  <a:lnTo>
                    <a:pt x="3127" y="5166"/>
                  </a:lnTo>
                  <a:lnTo>
                    <a:pt x="3133" y="5154"/>
                  </a:lnTo>
                  <a:lnTo>
                    <a:pt x="3137" y="5142"/>
                  </a:lnTo>
                  <a:lnTo>
                    <a:pt x="3141" y="5129"/>
                  </a:lnTo>
                  <a:lnTo>
                    <a:pt x="3145" y="5116"/>
                  </a:lnTo>
                  <a:lnTo>
                    <a:pt x="3136" y="5105"/>
                  </a:lnTo>
                  <a:lnTo>
                    <a:pt x="3127" y="5097"/>
                  </a:lnTo>
                  <a:lnTo>
                    <a:pt x="3117" y="5090"/>
                  </a:lnTo>
                  <a:lnTo>
                    <a:pt x="3107" y="5083"/>
                  </a:lnTo>
                  <a:lnTo>
                    <a:pt x="3085" y="5072"/>
                  </a:lnTo>
                  <a:lnTo>
                    <a:pt x="3062" y="5063"/>
                  </a:lnTo>
                  <a:lnTo>
                    <a:pt x="3038" y="5055"/>
                  </a:lnTo>
                  <a:lnTo>
                    <a:pt x="3014" y="5048"/>
                  </a:lnTo>
                  <a:lnTo>
                    <a:pt x="3003" y="5044"/>
                  </a:lnTo>
                  <a:lnTo>
                    <a:pt x="2992" y="5039"/>
                  </a:lnTo>
                  <a:lnTo>
                    <a:pt x="2981" y="5034"/>
                  </a:lnTo>
                  <a:lnTo>
                    <a:pt x="2971" y="5028"/>
                  </a:lnTo>
                  <a:lnTo>
                    <a:pt x="2969" y="5013"/>
                  </a:lnTo>
                  <a:lnTo>
                    <a:pt x="2968" y="4999"/>
                  </a:lnTo>
                  <a:lnTo>
                    <a:pt x="2968" y="4984"/>
                  </a:lnTo>
                  <a:lnTo>
                    <a:pt x="2970" y="4969"/>
                  </a:lnTo>
                  <a:lnTo>
                    <a:pt x="2971" y="4954"/>
                  </a:lnTo>
                  <a:lnTo>
                    <a:pt x="2974" y="4939"/>
                  </a:lnTo>
                  <a:lnTo>
                    <a:pt x="2976" y="4924"/>
                  </a:lnTo>
                  <a:lnTo>
                    <a:pt x="2980" y="4908"/>
                  </a:lnTo>
                  <a:lnTo>
                    <a:pt x="2988" y="4879"/>
                  </a:lnTo>
                  <a:lnTo>
                    <a:pt x="2996" y="4850"/>
                  </a:lnTo>
                  <a:lnTo>
                    <a:pt x="3005" y="4823"/>
                  </a:lnTo>
                  <a:lnTo>
                    <a:pt x="3014" y="4798"/>
                  </a:lnTo>
                  <a:lnTo>
                    <a:pt x="3015" y="4785"/>
                  </a:lnTo>
                  <a:lnTo>
                    <a:pt x="3018" y="4772"/>
                  </a:lnTo>
                  <a:lnTo>
                    <a:pt x="3023" y="4759"/>
                  </a:lnTo>
                  <a:lnTo>
                    <a:pt x="3029" y="4747"/>
                  </a:lnTo>
                  <a:lnTo>
                    <a:pt x="3033" y="4742"/>
                  </a:lnTo>
                  <a:lnTo>
                    <a:pt x="3037" y="4737"/>
                  </a:lnTo>
                  <a:lnTo>
                    <a:pt x="3041" y="4733"/>
                  </a:lnTo>
                  <a:lnTo>
                    <a:pt x="3046" y="4729"/>
                  </a:lnTo>
                  <a:lnTo>
                    <a:pt x="3051" y="4726"/>
                  </a:lnTo>
                  <a:lnTo>
                    <a:pt x="3057" y="4723"/>
                  </a:lnTo>
                  <a:lnTo>
                    <a:pt x="3063" y="4722"/>
                  </a:lnTo>
                  <a:lnTo>
                    <a:pt x="3069" y="4721"/>
                  </a:lnTo>
                  <a:lnTo>
                    <a:pt x="3112" y="4729"/>
                  </a:lnTo>
                  <a:lnTo>
                    <a:pt x="3156" y="4735"/>
                  </a:lnTo>
                  <a:lnTo>
                    <a:pt x="3201" y="4741"/>
                  </a:lnTo>
                  <a:lnTo>
                    <a:pt x="3246" y="4744"/>
                  </a:lnTo>
                  <a:lnTo>
                    <a:pt x="3291" y="4748"/>
                  </a:lnTo>
                  <a:lnTo>
                    <a:pt x="3337" y="4749"/>
                  </a:lnTo>
                  <a:lnTo>
                    <a:pt x="3382" y="4750"/>
                  </a:lnTo>
                  <a:lnTo>
                    <a:pt x="3428" y="4750"/>
                  </a:lnTo>
                  <a:lnTo>
                    <a:pt x="3473" y="4749"/>
                  </a:lnTo>
                  <a:lnTo>
                    <a:pt x="3518" y="4747"/>
                  </a:lnTo>
                  <a:lnTo>
                    <a:pt x="3563" y="4745"/>
                  </a:lnTo>
                  <a:lnTo>
                    <a:pt x="3607" y="4741"/>
                  </a:lnTo>
                  <a:lnTo>
                    <a:pt x="3651" y="4737"/>
                  </a:lnTo>
                  <a:lnTo>
                    <a:pt x="3695" y="4733"/>
                  </a:lnTo>
                  <a:lnTo>
                    <a:pt x="3737" y="4727"/>
                  </a:lnTo>
                  <a:lnTo>
                    <a:pt x="3779" y="4721"/>
                  </a:lnTo>
                  <a:lnTo>
                    <a:pt x="3791" y="4726"/>
                  </a:lnTo>
                  <a:lnTo>
                    <a:pt x="3801" y="4730"/>
                  </a:lnTo>
                  <a:lnTo>
                    <a:pt x="3811" y="4735"/>
                  </a:lnTo>
                  <a:lnTo>
                    <a:pt x="3820" y="4740"/>
                  </a:lnTo>
                  <a:lnTo>
                    <a:pt x="3827" y="4747"/>
                  </a:lnTo>
                  <a:lnTo>
                    <a:pt x="3834" y="4755"/>
                  </a:lnTo>
                  <a:lnTo>
                    <a:pt x="3840" y="4765"/>
                  </a:lnTo>
                  <a:lnTo>
                    <a:pt x="3844" y="4776"/>
                  </a:lnTo>
                  <a:lnTo>
                    <a:pt x="3818" y="4882"/>
                  </a:lnTo>
                  <a:lnTo>
                    <a:pt x="3790" y="4988"/>
                  </a:lnTo>
                  <a:lnTo>
                    <a:pt x="3762" y="5093"/>
                  </a:lnTo>
                  <a:lnTo>
                    <a:pt x="3733" y="5199"/>
                  </a:lnTo>
                  <a:lnTo>
                    <a:pt x="3718" y="5252"/>
                  </a:lnTo>
                  <a:lnTo>
                    <a:pt x="3705" y="5305"/>
                  </a:lnTo>
                  <a:lnTo>
                    <a:pt x="3690" y="5359"/>
                  </a:lnTo>
                  <a:lnTo>
                    <a:pt x="3678" y="5412"/>
                  </a:lnTo>
                  <a:lnTo>
                    <a:pt x="3666" y="5466"/>
                  </a:lnTo>
                  <a:lnTo>
                    <a:pt x="3655" y="5521"/>
                  </a:lnTo>
                  <a:lnTo>
                    <a:pt x="3645" y="5575"/>
                  </a:lnTo>
                  <a:lnTo>
                    <a:pt x="3636" y="5630"/>
                  </a:lnTo>
                  <a:lnTo>
                    <a:pt x="3618" y="5652"/>
                  </a:lnTo>
                  <a:lnTo>
                    <a:pt x="3598" y="5672"/>
                  </a:lnTo>
                  <a:lnTo>
                    <a:pt x="3578" y="5691"/>
                  </a:lnTo>
                  <a:lnTo>
                    <a:pt x="3558" y="5709"/>
                  </a:lnTo>
                  <a:lnTo>
                    <a:pt x="3537" y="5728"/>
                  </a:lnTo>
                  <a:lnTo>
                    <a:pt x="3516" y="5744"/>
                  </a:lnTo>
                  <a:lnTo>
                    <a:pt x="3494" y="5759"/>
                  </a:lnTo>
                  <a:lnTo>
                    <a:pt x="3473" y="5774"/>
                  </a:lnTo>
                  <a:lnTo>
                    <a:pt x="3430" y="5803"/>
                  </a:lnTo>
                  <a:lnTo>
                    <a:pt x="3388" y="5832"/>
                  </a:lnTo>
                  <a:lnTo>
                    <a:pt x="3367" y="5847"/>
                  </a:lnTo>
                  <a:lnTo>
                    <a:pt x="3347" y="5861"/>
                  </a:lnTo>
                  <a:lnTo>
                    <a:pt x="3328" y="5877"/>
                  </a:lnTo>
                  <a:lnTo>
                    <a:pt x="3309" y="5892"/>
                  </a:lnTo>
                  <a:lnTo>
                    <a:pt x="3295" y="5904"/>
                  </a:lnTo>
                  <a:lnTo>
                    <a:pt x="3280" y="5916"/>
                  </a:lnTo>
                  <a:lnTo>
                    <a:pt x="3264" y="5926"/>
                  </a:lnTo>
                  <a:lnTo>
                    <a:pt x="3249" y="5935"/>
                  </a:lnTo>
                  <a:lnTo>
                    <a:pt x="3219" y="5952"/>
                  </a:lnTo>
                  <a:lnTo>
                    <a:pt x="3188" y="5970"/>
                  </a:lnTo>
                  <a:lnTo>
                    <a:pt x="3174" y="5979"/>
                  </a:lnTo>
                  <a:lnTo>
                    <a:pt x="3161" y="5990"/>
                  </a:lnTo>
                  <a:lnTo>
                    <a:pt x="3148" y="6001"/>
                  </a:lnTo>
                  <a:lnTo>
                    <a:pt x="3137" y="6013"/>
                  </a:lnTo>
                  <a:lnTo>
                    <a:pt x="3126" y="6027"/>
                  </a:lnTo>
                  <a:lnTo>
                    <a:pt x="3116" y="6043"/>
                  </a:lnTo>
                  <a:lnTo>
                    <a:pt x="3112" y="6051"/>
                  </a:lnTo>
                  <a:lnTo>
                    <a:pt x="3108" y="6060"/>
                  </a:lnTo>
                  <a:lnTo>
                    <a:pt x="3105" y="6069"/>
                  </a:lnTo>
                  <a:lnTo>
                    <a:pt x="3101" y="6079"/>
                  </a:lnTo>
                  <a:lnTo>
                    <a:pt x="3495" y="6397"/>
                  </a:lnTo>
                  <a:lnTo>
                    <a:pt x="3560" y="6408"/>
                  </a:lnTo>
                  <a:lnTo>
                    <a:pt x="3588" y="6367"/>
                  </a:lnTo>
                  <a:lnTo>
                    <a:pt x="3613" y="6325"/>
                  </a:lnTo>
                  <a:lnTo>
                    <a:pt x="3638" y="6281"/>
                  </a:lnTo>
                  <a:lnTo>
                    <a:pt x="3661" y="6238"/>
                  </a:lnTo>
                  <a:lnTo>
                    <a:pt x="3683" y="6195"/>
                  </a:lnTo>
                  <a:lnTo>
                    <a:pt x="3705" y="6153"/>
                  </a:lnTo>
                  <a:lnTo>
                    <a:pt x="3726" y="6110"/>
                  </a:lnTo>
                  <a:lnTo>
                    <a:pt x="3746" y="6068"/>
                  </a:lnTo>
                  <a:lnTo>
                    <a:pt x="3750" y="6060"/>
                  </a:lnTo>
                  <a:lnTo>
                    <a:pt x="3753" y="6051"/>
                  </a:lnTo>
                  <a:lnTo>
                    <a:pt x="3755" y="6042"/>
                  </a:lnTo>
                  <a:lnTo>
                    <a:pt x="3756" y="6032"/>
                  </a:lnTo>
                  <a:lnTo>
                    <a:pt x="3758" y="6012"/>
                  </a:lnTo>
                  <a:lnTo>
                    <a:pt x="3760" y="5992"/>
                  </a:lnTo>
                  <a:lnTo>
                    <a:pt x="3761" y="5982"/>
                  </a:lnTo>
                  <a:lnTo>
                    <a:pt x="3763" y="5971"/>
                  </a:lnTo>
                  <a:lnTo>
                    <a:pt x="3765" y="5962"/>
                  </a:lnTo>
                  <a:lnTo>
                    <a:pt x="3768" y="5952"/>
                  </a:lnTo>
                  <a:lnTo>
                    <a:pt x="3771" y="5942"/>
                  </a:lnTo>
                  <a:lnTo>
                    <a:pt x="3776" y="5933"/>
                  </a:lnTo>
                  <a:lnTo>
                    <a:pt x="3782" y="5924"/>
                  </a:lnTo>
                  <a:lnTo>
                    <a:pt x="3790" y="5916"/>
                  </a:lnTo>
                  <a:lnTo>
                    <a:pt x="3808" y="5917"/>
                  </a:lnTo>
                  <a:lnTo>
                    <a:pt x="3827" y="5918"/>
                  </a:lnTo>
                  <a:lnTo>
                    <a:pt x="3845" y="5918"/>
                  </a:lnTo>
                  <a:lnTo>
                    <a:pt x="3863" y="5917"/>
                  </a:lnTo>
                  <a:lnTo>
                    <a:pt x="3900" y="5912"/>
                  </a:lnTo>
                  <a:lnTo>
                    <a:pt x="3936" y="5906"/>
                  </a:lnTo>
                  <a:lnTo>
                    <a:pt x="3971" y="5900"/>
                  </a:lnTo>
                  <a:lnTo>
                    <a:pt x="4006" y="5893"/>
                  </a:lnTo>
                  <a:lnTo>
                    <a:pt x="4040" y="5887"/>
                  </a:lnTo>
                  <a:lnTo>
                    <a:pt x="4073" y="5882"/>
                  </a:lnTo>
                  <a:lnTo>
                    <a:pt x="4074" y="5864"/>
                  </a:lnTo>
                  <a:lnTo>
                    <a:pt x="4073" y="5848"/>
                  </a:lnTo>
                  <a:lnTo>
                    <a:pt x="4070" y="5832"/>
                  </a:lnTo>
                  <a:lnTo>
                    <a:pt x="4065" y="5817"/>
                  </a:lnTo>
                  <a:lnTo>
                    <a:pt x="4059" y="5803"/>
                  </a:lnTo>
                  <a:lnTo>
                    <a:pt x="4051" y="5790"/>
                  </a:lnTo>
                  <a:lnTo>
                    <a:pt x="4043" y="5777"/>
                  </a:lnTo>
                  <a:lnTo>
                    <a:pt x="4034" y="5765"/>
                  </a:lnTo>
                  <a:lnTo>
                    <a:pt x="4013" y="5740"/>
                  </a:lnTo>
                  <a:lnTo>
                    <a:pt x="3992" y="5716"/>
                  </a:lnTo>
                  <a:lnTo>
                    <a:pt x="3981" y="5703"/>
                  </a:lnTo>
                  <a:lnTo>
                    <a:pt x="3971" y="5690"/>
                  </a:lnTo>
                  <a:lnTo>
                    <a:pt x="3962" y="5677"/>
                  </a:lnTo>
                  <a:lnTo>
                    <a:pt x="3953" y="5663"/>
                  </a:lnTo>
                  <a:lnTo>
                    <a:pt x="3968" y="5659"/>
                  </a:lnTo>
                  <a:lnTo>
                    <a:pt x="3983" y="5657"/>
                  </a:lnTo>
                  <a:lnTo>
                    <a:pt x="3998" y="5655"/>
                  </a:lnTo>
                  <a:lnTo>
                    <a:pt x="4014" y="5653"/>
                  </a:lnTo>
                  <a:lnTo>
                    <a:pt x="4045" y="5651"/>
                  </a:lnTo>
                  <a:lnTo>
                    <a:pt x="4077" y="5649"/>
                  </a:lnTo>
                  <a:lnTo>
                    <a:pt x="4093" y="5648"/>
                  </a:lnTo>
                  <a:lnTo>
                    <a:pt x="4109" y="5647"/>
                  </a:lnTo>
                  <a:lnTo>
                    <a:pt x="4124" y="5644"/>
                  </a:lnTo>
                  <a:lnTo>
                    <a:pt x="4139" y="5641"/>
                  </a:lnTo>
                  <a:lnTo>
                    <a:pt x="4153" y="5638"/>
                  </a:lnTo>
                  <a:lnTo>
                    <a:pt x="4167" y="5633"/>
                  </a:lnTo>
                  <a:lnTo>
                    <a:pt x="4180" y="5627"/>
                  </a:lnTo>
                  <a:lnTo>
                    <a:pt x="4193" y="5619"/>
                  </a:lnTo>
                  <a:lnTo>
                    <a:pt x="4202" y="5615"/>
                  </a:lnTo>
                  <a:lnTo>
                    <a:pt x="4211" y="5610"/>
                  </a:lnTo>
                  <a:lnTo>
                    <a:pt x="4219" y="5604"/>
                  </a:lnTo>
                  <a:lnTo>
                    <a:pt x="4228" y="5597"/>
                  </a:lnTo>
                  <a:lnTo>
                    <a:pt x="4236" y="5590"/>
                  </a:lnTo>
                  <a:lnTo>
                    <a:pt x="4244" y="5583"/>
                  </a:lnTo>
                  <a:lnTo>
                    <a:pt x="4252" y="5575"/>
                  </a:lnTo>
                  <a:lnTo>
                    <a:pt x="4260" y="5566"/>
                  </a:lnTo>
                  <a:lnTo>
                    <a:pt x="4266" y="5557"/>
                  </a:lnTo>
                  <a:lnTo>
                    <a:pt x="4272" y="5548"/>
                  </a:lnTo>
                  <a:lnTo>
                    <a:pt x="4278" y="5539"/>
                  </a:lnTo>
                  <a:lnTo>
                    <a:pt x="4283" y="5529"/>
                  </a:lnTo>
                  <a:lnTo>
                    <a:pt x="4287" y="5519"/>
                  </a:lnTo>
                  <a:lnTo>
                    <a:pt x="4290" y="5508"/>
                  </a:lnTo>
                  <a:lnTo>
                    <a:pt x="4292" y="5498"/>
                  </a:lnTo>
                  <a:lnTo>
                    <a:pt x="4292" y="5488"/>
                  </a:lnTo>
                  <a:lnTo>
                    <a:pt x="4216" y="5488"/>
                  </a:lnTo>
                  <a:lnTo>
                    <a:pt x="4207" y="5488"/>
                  </a:lnTo>
                  <a:lnTo>
                    <a:pt x="4198" y="5487"/>
                  </a:lnTo>
                  <a:lnTo>
                    <a:pt x="4189" y="5486"/>
                  </a:lnTo>
                  <a:lnTo>
                    <a:pt x="4181" y="5483"/>
                  </a:lnTo>
                  <a:lnTo>
                    <a:pt x="4177" y="5482"/>
                  </a:lnTo>
                  <a:lnTo>
                    <a:pt x="4175" y="5480"/>
                  </a:lnTo>
                  <a:lnTo>
                    <a:pt x="4172" y="5477"/>
                  </a:lnTo>
                  <a:lnTo>
                    <a:pt x="4171" y="5474"/>
                  </a:lnTo>
                  <a:lnTo>
                    <a:pt x="4169" y="5470"/>
                  </a:lnTo>
                  <a:lnTo>
                    <a:pt x="4169" y="5465"/>
                  </a:lnTo>
                  <a:lnTo>
                    <a:pt x="4170" y="5460"/>
                  </a:lnTo>
                  <a:lnTo>
                    <a:pt x="4171" y="5454"/>
                  </a:lnTo>
                  <a:lnTo>
                    <a:pt x="4222" y="5443"/>
                  </a:lnTo>
                  <a:lnTo>
                    <a:pt x="4271" y="5430"/>
                  </a:lnTo>
                  <a:lnTo>
                    <a:pt x="4296" y="5424"/>
                  </a:lnTo>
                  <a:lnTo>
                    <a:pt x="4320" y="5417"/>
                  </a:lnTo>
                  <a:lnTo>
                    <a:pt x="4345" y="5409"/>
                  </a:lnTo>
                  <a:lnTo>
                    <a:pt x="4368" y="5400"/>
                  </a:lnTo>
                  <a:lnTo>
                    <a:pt x="4392" y="5391"/>
                  </a:lnTo>
                  <a:lnTo>
                    <a:pt x="4414" y="5380"/>
                  </a:lnTo>
                  <a:lnTo>
                    <a:pt x="4436" y="5367"/>
                  </a:lnTo>
                  <a:lnTo>
                    <a:pt x="4457" y="5354"/>
                  </a:lnTo>
                  <a:lnTo>
                    <a:pt x="4467" y="5346"/>
                  </a:lnTo>
                  <a:lnTo>
                    <a:pt x="4478" y="5338"/>
                  </a:lnTo>
                  <a:lnTo>
                    <a:pt x="4487" y="5330"/>
                  </a:lnTo>
                  <a:lnTo>
                    <a:pt x="4497" y="5321"/>
                  </a:lnTo>
                  <a:lnTo>
                    <a:pt x="4506" y="5311"/>
                  </a:lnTo>
                  <a:lnTo>
                    <a:pt x="4515" y="5301"/>
                  </a:lnTo>
                  <a:lnTo>
                    <a:pt x="4524" y="5290"/>
                  </a:lnTo>
                  <a:lnTo>
                    <a:pt x="4532" y="5279"/>
                  </a:lnTo>
                  <a:lnTo>
                    <a:pt x="4524" y="5279"/>
                  </a:lnTo>
                  <a:lnTo>
                    <a:pt x="4516" y="5277"/>
                  </a:lnTo>
                  <a:lnTo>
                    <a:pt x="4508" y="5275"/>
                  </a:lnTo>
                  <a:lnTo>
                    <a:pt x="4501" y="5271"/>
                  </a:lnTo>
                  <a:lnTo>
                    <a:pt x="4494" y="5267"/>
                  </a:lnTo>
                  <a:lnTo>
                    <a:pt x="4487" y="5261"/>
                  </a:lnTo>
                  <a:lnTo>
                    <a:pt x="4482" y="5254"/>
                  </a:lnTo>
                  <a:lnTo>
                    <a:pt x="4477" y="5247"/>
                  </a:lnTo>
                  <a:lnTo>
                    <a:pt x="4480" y="5241"/>
                  </a:lnTo>
                  <a:lnTo>
                    <a:pt x="4482" y="5236"/>
                  </a:lnTo>
                  <a:lnTo>
                    <a:pt x="4485" y="5232"/>
                  </a:lnTo>
                  <a:lnTo>
                    <a:pt x="4489" y="5228"/>
                  </a:lnTo>
                  <a:lnTo>
                    <a:pt x="4496" y="5222"/>
                  </a:lnTo>
                  <a:lnTo>
                    <a:pt x="4505" y="5217"/>
                  </a:lnTo>
                  <a:lnTo>
                    <a:pt x="4513" y="5213"/>
                  </a:lnTo>
                  <a:lnTo>
                    <a:pt x="4520" y="5210"/>
                  </a:lnTo>
                  <a:lnTo>
                    <a:pt x="4527" y="5207"/>
                  </a:lnTo>
                  <a:lnTo>
                    <a:pt x="4532" y="5203"/>
                  </a:lnTo>
                  <a:lnTo>
                    <a:pt x="4548" y="5196"/>
                  </a:lnTo>
                  <a:lnTo>
                    <a:pt x="4564" y="5188"/>
                  </a:lnTo>
                  <a:lnTo>
                    <a:pt x="4579" y="5178"/>
                  </a:lnTo>
                  <a:lnTo>
                    <a:pt x="4594" y="5167"/>
                  </a:lnTo>
                  <a:lnTo>
                    <a:pt x="4608" y="5156"/>
                  </a:lnTo>
                  <a:lnTo>
                    <a:pt x="4622" y="5143"/>
                  </a:lnTo>
                  <a:lnTo>
                    <a:pt x="4634" y="5129"/>
                  </a:lnTo>
                  <a:lnTo>
                    <a:pt x="4646" y="5114"/>
                  </a:lnTo>
                  <a:lnTo>
                    <a:pt x="4657" y="5098"/>
                  </a:lnTo>
                  <a:lnTo>
                    <a:pt x="4667" y="5083"/>
                  </a:lnTo>
                  <a:lnTo>
                    <a:pt x="4675" y="5067"/>
                  </a:lnTo>
                  <a:lnTo>
                    <a:pt x="4682" y="5050"/>
                  </a:lnTo>
                  <a:lnTo>
                    <a:pt x="4687" y="5034"/>
                  </a:lnTo>
                  <a:lnTo>
                    <a:pt x="4692" y="5017"/>
                  </a:lnTo>
                  <a:lnTo>
                    <a:pt x="4694" y="5001"/>
                  </a:lnTo>
                  <a:lnTo>
                    <a:pt x="4696" y="4984"/>
                  </a:lnTo>
                  <a:lnTo>
                    <a:pt x="4681" y="4984"/>
                  </a:lnTo>
                  <a:lnTo>
                    <a:pt x="4666" y="4983"/>
                  </a:lnTo>
                  <a:lnTo>
                    <a:pt x="4651" y="4982"/>
                  </a:lnTo>
                  <a:lnTo>
                    <a:pt x="4636" y="4980"/>
                  </a:lnTo>
                  <a:lnTo>
                    <a:pt x="4620" y="4977"/>
                  </a:lnTo>
                  <a:lnTo>
                    <a:pt x="4605" y="4973"/>
                  </a:lnTo>
                  <a:lnTo>
                    <a:pt x="4591" y="4969"/>
                  </a:lnTo>
                  <a:lnTo>
                    <a:pt x="4577" y="4964"/>
                  </a:lnTo>
                  <a:lnTo>
                    <a:pt x="4563" y="4958"/>
                  </a:lnTo>
                  <a:lnTo>
                    <a:pt x="4551" y="4951"/>
                  </a:lnTo>
                  <a:lnTo>
                    <a:pt x="4539" y="4943"/>
                  </a:lnTo>
                  <a:lnTo>
                    <a:pt x="4528" y="4934"/>
                  </a:lnTo>
                  <a:lnTo>
                    <a:pt x="4519" y="4924"/>
                  </a:lnTo>
                  <a:lnTo>
                    <a:pt x="4511" y="4912"/>
                  </a:lnTo>
                  <a:lnTo>
                    <a:pt x="4507" y="4905"/>
                  </a:lnTo>
                  <a:lnTo>
                    <a:pt x="4504" y="4899"/>
                  </a:lnTo>
                  <a:lnTo>
                    <a:pt x="4501" y="4892"/>
                  </a:lnTo>
                  <a:lnTo>
                    <a:pt x="4499" y="4885"/>
                  </a:lnTo>
                  <a:lnTo>
                    <a:pt x="4508" y="4871"/>
                  </a:lnTo>
                  <a:lnTo>
                    <a:pt x="4518" y="4858"/>
                  </a:lnTo>
                  <a:lnTo>
                    <a:pt x="4528" y="4846"/>
                  </a:lnTo>
                  <a:lnTo>
                    <a:pt x="4539" y="4834"/>
                  </a:lnTo>
                  <a:lnTo>
                    <a:pt x="4551" y="4823"/>
                  </a:lnTo>
                  <a:lnTo>
                    <a:pt x="4564" y="4813"/>
                  </a:lnTo>
                  <a:lnTo>
                    <a:pt x="4578" y="4804"/>
                  </a:lnTo>
                  <a:lnTo>
                    <a:pt x="4592" y="4795"/>
                  </a:lnTo>
                  <a:lnTo>
                    <a:pt x="4606" y="4787"/>
                  </a:lnTo>
                  <a:lnTo>
                    <a:pt x="4621" y="4780"/>
                  </a:lnTo>
                  <a:lnTo>
                    <a:pt x="4636" y="4774"/>
                  </a:lnTo>
                  <a:lnTo>
                    <a:pt x="4652" y="4769"/>
                  </a:lnTo>
                  <a:lnTo>
                    <a:pt x="4668" y="4764"/>
                  </a:lnTo>
                  <a:lnTo>
                    <a:pt x="4684" y="4760"/>
                  </a:lnTo>
                  <a:lnTo>
                    <a:pt x="4702" y="4757"/>
                  </a:lnTo>
                  <a:lnTo>
                    <a:pt x="4718" y="4754"/>
                  </a:lnTo>
                  <a:lnTo>
                    <a:pt x="4741" y="4805"/>
                  </a:lnTo>
                  <a:lnTo>
                    <a:pt x="4765" y="4856"/>
                  </a:lnTo>
                  <a:lnTo>
                    <a:pt x="4790" y="4906"/>
                  </a:lnTo>
                  <a:lnTo>
                    <a:pt x="4816" y="4956"/>
                  </a:lnTo>
                  <a:lnTo>
                    <a:pt x="4842" y="5005"/>
                  </a:lnTo>
                  <a:lnTo>
                    <a:pt x="4870" y="5053"/>
                  </a:lnTo>
                  <a:lnTo>
                    <a:pt x="4899" y="5101"/>
                  </a:lnTo>
                  <a:lnTo>
                    <a:pt x="4928" y="5150"/>
                  </a:lnTo>
                  <a:lnTo>
                    <a:pt x="4958" y="5198"/>
                  </a:lnTo>
                  <a:lnTo>
                    <a:pt x="4989" y="5244"/>
                  </a:lnTo>
                  <a:lnTo>
                    <a:pt x="5020" y="5291"/>
                  </a:lnTo>
                  <a:lnTo>
                    <a:pt x="5052" y="5338"/>
                  </a:lnTo>
                  <a:lnTo>
                    <a:pt x="5085" y="5384"/>
                  </a:lnTo>
                  <a:lnTo>
                    <a:pt x="5118" y="5430"/>
                  </a:lnTo>
                  <a:lnTo>
                    <a:pt x="5152" y="5475"/>
                  </a:lnTo>
                  <a:lnTo>
                    <a:pt x="5187" y="5521"/>
                  </a:lnTo>
                  <a:lnTo>
                    <a:pt x="5191" y="5530"/>
                  </a:lnTo>
                  <a:lnTo>
                    <a:pt x="5195" y="5539"/>
                  </a:lnTo>
                  <a:lnTo>
                    <a:pt x="5199" y="5550"/>
                  </a:lnTo>
                  <a:lnTo>
                    <a:pt x="5201" y="5561"/>
                  </a:lnTo>
                  <a:lnTo>
                    <a:pt x="5203" y="5572"/>
                  </a:lnTo>
                  <a:lnTo>
                    <a:pt x="5203" y="5584"/>
                  </a:lnTo>
                  <a:lnTo>
                    <a:pt x="5202" y="5596"/>
                  </a:lnTo>
                  <a:lnTo>
                    <a:pt x="5199" y="5608"/>
                  </a:lnTo>
                  <a:lnTo>
                    <a:pt x="4783" y="6111"/>
                  </a:lnTo>
                  <a:lnTo>
                    <a:pt x="4779" y="6122"/>
                  </a:lnTo>
                  <a:lnTo>
                    <a:pt x="4776" y="6132"/>
                  </a:lnTo>
                  <a:lnTo>
                    <a:pt x="4773" y="6143"/>
                  </a:lnTo>
                  <a:lnTo>
                    <a:pt x="4773" y="6153"/>
                  </a:lnTo>
                  <a:lnTo>
                    <a:pt x="4773" y="6159"/>
                  </a:lnTo>
                  <a:lnTo>
                    <a:pt x="4774" y="6163"/>
                  </a:lnTo>
                  <a:lnTo>
                    <a:pt x="4775" y="6167"/>
                  </a:lnTo>
                  <a:lnTo>
                    <a:pt x="4777" y="6171"/>
                  </a:lnTo>
                  <a:lnTo>
                    <a:pt x="4780" y="6174"/>
                  </a:lnTo>
                  <a:lnTo>
                    <a:pt x="4784" y="6176"/>
                  </a:lnTo>
                  <a:lnTo>
                    <a:pt x="4789" y="6178"/>
                  </a:lnTo>
                  <a:lnTo>
                    <a:pt x="4795" y="6178"/>
                  </a:lnTo>
                  <a:lnTo>
                    <a:pt x="5384" y="6156"/>
                  </a:lnTo>
                  <a:lnTo>
                    <a:pt x="5390" y="6158"/>
                  </a:lnTo>
                  <a:lnTo>
                    <a:pt x="5397" y="6159"/>
                  </a:lnTo>
                  <a:lnTo>
                    <a:pt x="5403" y="6158"/>
                  </a:lnTo>
                  <a:lnTo>
                    <a:pt x="5410" y="6157"/>
                  </a:lnTo>
                  <a:lnTo>
                    <a:pt x="5416" y="6155"/>
                  </a:lnTo>
                  <a:lnTo>
                    <a:pt x="5423" y="6152"/>
                  </a:lnTo>
                  <a:lnTo>
                    <a:pt x="5429" y="6149"/>
                  </a:lnTo>
                  <a:lnTo>
                    <a:pt x="5436" y="6145"/>
                  </a:lnTo>
                  <a:lnTo>
                    <a:pt x="5447" y="6136"/>
                  </a:lnTo>
                  <a:lnTo>
                    <a:pt x="5458" y="6126"/>
                  </a:lnTo>
                  <a:lnTo>
                    <a:pt x="5462" y="6120"/>
                  </a:lnTo>
                  <a:lnTo>
                    <a:pt x="5466" y="6113"/>
                  </a:lnTo>
                  <a:lnTo>
                    <a:pt x="5469" y="6107"/>
                  </a:lnTo>
                  <a:lnTo>
                    <a:pt x="5471" y="6101"/>
                  </a:lnTo>
                  <a:lnTo>
                    <a:pt x="5475" y="6040"/>
                  </a:lnTo>
                  <a:lnTo>
                    <a:pt x="5478" y="5978"/>
                  </a:lnTo>
                  <a:lnTo>
                    <a:pt x="5480" y="5917"/>
                  </a:lnTo>
                  <a:lnTo>
                    <a:pt x="5483" y="5854"/>
                  </a:lnTo>
                  <a:lnTo>
                    <a:pt x="5487" y="5793"/>
                  </a:lnTo>
                  <a:lnTo>
                    <a:pt x="5491" y="5732"/>
                  </a:lnTo>
                  <a:lnTo>
                    <a:pt x="5497" y="5670"/>
                  </a:lnTo>
                  <a:lnTo>
                    <a:pt x="5504" y="5608"/>
                  </a:lnTo>
                  <a:lnTo>
                    <a:pt x="5520" y="5595"/>
                  </a:lnTo>
                  <a:lnTo>
                    <a:pt x="5536" y="5581"/>
                  </a:lnTo>
                  <a:lnTo>
                    <a:pt x="5551" y="5565"/>
                  </a:lnTo>
                  <a:lnTo>
                    <a:pt x="5566" y="5548"/>
                  </a:lnTo>
                  <a:lnTo>
                    <a:pt x="5597" y="5514"/>
                  </a:lnTo>
                  <a:lnTo>
                    <a:pt x="5628" y="5479"/>
                  </a:lnTo>
                  <a:lnTo>
                    <a:pt x="5644" y="5463"/>
                  </a:lnTo>
                  <a:lnTo>
                    <a:pt x="5660" y="5449"/>
                  </a:lnTo>
                  <a:lnTo>
                    <a:pt x="5678" y="5435"/>
                  </a:lnTo>
                  <a:lnTo>
                    <a:pt x="5695" y="5423"/>
                  </a:lnTo>
                  <a:lnTo>
                    <a:pt x="5706" y="5418"/>
                  </a:lnTo>
                  <a:lnTo>
                    <a:pt x="5715" y="5414"/>
                  </a:lnTo>
                  <a:lnTo>
                    <a:pt x="5725" y="5410"/>
                  </a:lnTo>
                  <a:lnTo>
                    <a:pt x="5735" y="5406"/>
                  </a:lnTo>
                  <a:lnTo>
                    <a:pt x="5745" y="5404"/>
                  </a:lnTo>
                  <a:lnTo>
                    <a:pt x="5756" y="5402"/>
                  </a:lnTo>
                  <a:lnTo>
                    <a:pt x="5766" y="5401"/>
                  </a:lnTo>
                  <a:lnTo>
                    <a:pt x="5778" y="5400"/>
                  </a:lnTo>
                  <a:lnTo>
                    <a:pt x="5775" y="5389"/>
                  </a:lnTo>
                  <a:lnTo>
                    <a:pt x="5771" y="5378"/>
                  </a:lnTo>
                  <a:lnTo>
                    <a:pt x="5766" y="5369"/>
                  </a:lnTo>
                  <a:lnTo>
                    <a:pt x="5760" y="5360"/>
                  </a:lnTo>
                  <a:lnTo>
                    <a:pt x="5754" y="5352"/>
                  </a:lnTo>
                  <a:lnTo>
                    <a:pt x="5746" y="5345"/>
                  </a:lnTo>
                  <a:lnTo>
                    <a:pt x="5738" y="5339"/>
                  </a:lnTo>
                  <a:lnTo>
                    <a:pt x="5730" y="5332"/>
                  </a:lnTo>
                  <a:lnTo>
                    <a:pt x="5712" y="5320"/>
                  </a:lnTo>
                  <a:lnTo>
                    <a:pt x="5692" y="5307"/>
                  </a:lnTo>
                  <a:lnTo>
                    <a:pt x="5683" y="5301"/>
                  </a:lnTo>
                  <a:lnTo>
                    <a:pt x="5674" y="5294"/>
                  </a:lnTo>
                  <a:lnTo>
                    <a:pt x="5665" y="5287"/>
                  </a:lnTo>
                  <a:lnTo>
                    <a:pt x="5657" y="5279"/>
                  </a:lnTo>
                  <a:lnTo>
                    <a:pt x="5655" y="5264"/>
                  </a:lnTo>
                  <a:lnTo>
                    <a:pt x="5656" y="5249"/>
                  </a:lnTo>
                  <a:lnTo>
                    <a:pt x="5659" y="5235"/>
                  </a:lnTo>
                  <a:lnTo>
                    <a:pt x="5663" y="5221"/>
                  </a:lnTo>
                  <a:lnTo>
                    <a:pt x="5668" y="5208"/>
                  </a:lnTo>
                  <a:lnTo>
                    <a:pt x="5675" y="5196"/>
                  </a:lnTo>
                  <a:lnTo>
                    <a:pt x="5682" y="5185"/>
                  </a:lnTo>
                  <a:lnTo>
                    <a:pt x="5691" y="5173"/>
                  </a:lnTo>
                  <a:lnTo>
                    <a:pt x="5710" y="5151"/>
                  </a:lnTo>
                  <a:lnTo>
                    <a:pt x="5730" y="5129"/>
                  </a:lnTo>
                  <a:lnTo>
                    <a:pt x="5749" y="5106"/>
                  </a:lnTo>
                  <a:lnTo>
                    <a:pt x="5767" y="5082"/>
                  </a:lnTo>
                  <a:lnTo>
                    <a:pt x="5762" y="5079"/>
                  </a:lnTo>
                  <a:lnTo>
                    <a:pt x="5756" y="5077"/>
                  </a:lnTo>
                  <a:lnTo>
                    <a:pt x="5751" y="5076"/>
                  </a:lnTo>
                  <a:lnTo>
                    <a:pt x="5745" y="5075"/>
                  </a:lnTo>
                  <a:lnTo>
                    <a:pt x="5734" y="5074"/>
                  </a:lnTo>
                  <a:lnTo>
                    <a:pt x="5722" y="5075"/>
                  </a:lnTo>
                  <a:lnTo>
                    <a:pt x="5710" y="5077"/>
                  </a:lnTo>
                  <a:lnTo>
                    <a:pt x="5698" y="5080"/>
                  </a:lnTo>
                  <a:lnTo>
                    <a:pt x="5685" y="5084"/>
                  </a:lnTo>
                  <a:lnTo>
                    <a:pt x="5673" y="5087"/>
                  </a:lnTo>
                  <a:lnTo>
                    <a:pt x="5661" y="5092"/>
                  </a:lnTo>
                  <a:lnTo>
                    <a:pt x="5648" y="5095"/>
                  </a:lnTo>
                  <a:lnTo>
                    <a:pt x="5636" y="5099"/>
                  </a:lnTo>
                  <a:lnTo>
                    <a:pt x="5624" y="5101"/>
                  </a:lnTo>
                  <a:lnTo>
                    <a:pt x="5613" y="5101"/>
                  </a:lnTo>
                  <a:lnTo>
                    <a:pt x="5601" y="5101"/>
                  </a:lnTo>
                  <a:lnTo>
                    <a:pt x="5596" y="5100"/>
                  </a:lnTo>
                  <a:lnTo>
                    <a:pt x="5591" y="5098"/>
                  </a:lnTo>
                  <a:lnTo>
                    <a:pt x="5585" y="5096"/>
                  </a:lnTo>
                  <a:lnTo>
                    <a:pt x="5580" y="5093"/>
                  </a:lnTo>
                  <a:lnTo>
                    <a:pt x="5600" y="5078"/>
                  </a:lnTo>
                  <a:lnTo>
                    <a:pt x="5619" y="5063"/>
                  </a:lnTo>
                  <a:lnTo>
                    <a:pt x="5637" y="5048"/>
                  </a:lnTo>
                  <a:lnTo>
                    <a:pt x="5655" y="5032"/>
                  </a:lnTo>
                  <a:lnTo>
                    <a:pt x="5664" y="5023"/>
                  </a:lnTo>
                  <a:lnTo>
                    <a:pt x="5672" y="5013"/>
                  </a:lnTo>
                  <a:lnTo>
                    <a:pt x="5681" y="5002"/>
                  </a:lnTo>
                  <a:lnTo>
                    <a:pt x="5689" y="4990"/>
                  </a:lnTo>
                  <a:lnTo>
                    <a:pt x="5698" y="4978"/>
                  </a:lnTo>
                  <a:lnTo>
                    <a:pt x="5706" y="4963"/>
                  </a:lnTo>
                  <a:lnTo>
                    <a:pt x="5715" y="4947"/>
                  </a:lnTo>
                  <a:lnTo>
                    <a:pt x="5723" y="4930"/>
                  </a:lnTo>
                  <a:lnTo>
                    <a:pt x="5712" y="4907"/>
                  </a:lnTo>
                  <a:lnTo>
                    <a:pt x="5702" y="4911"/>
                  </a:lnTo>
                  <a:lnTo>
                    <a:pt x="5691" y="4914"/>
                  </a:lnTo>
                  <a:lnTo>
                    <a:pt x="5681" y="4916"/>
                  </a:lnTo>
                  <a:lnTo>
                    <a:pt x="5672" y="4917"/>
                  </a:lnTo>
                  <a:lnTo>
                    <a:pt x="5663" y="4917"/>
                  </a:lnTo>
                  <a:lnTo>
                    <a:pt x="5654" y="4917"/>
                  </a:lnTo>
                  <a:lnTo>
                    <a:pt x="5645" y="4916"/>
                  </a:lnTo>
                  <a:lnTo>
                    <a:pt x="5636" y="4914"/>
                  </a:lnTo>
                  <a:lnTo>
                    <a:pt x="5619" y="4911"/>
                  </a:lnTo>
                  <a:lnTo>
                    <a:pt x="5602" y="4905"/>
                  </a:lnTo>
                  <a:lnTo>
                    <a:pt x="5586" y="4900"/>
                  </a:lnTo>
                  <a:lnTo>
                    <a:pt x="5569" y="4896"/>
                  </a:lnTo>
                  <a:lnTo>
                    <a:pt x="5553" y="4883"/>
                  </a:lnTo>
                  <a:lnTo>
                    <a:pt x="5536" y="4871"/>
                  </a:lnTo>
                  <a:lnTo>
                    <a:pt x="5519" y="4858"/>
                  </a:lnTo>
                  <a:lnTo>
                    <a:pt x="5504" y="4844"/>
                  </a:lnTo>
                  <a:lnTo>
                    <a:pt x="5497" y="4837"/>
                  </a:lnTo>
                  <a:lnTo>
                    <a:pt x="5491" y="4829"/>
                  </a:lnTo>
                  <a:lnTo>
                    <a:pt x="5485" y="4822"/>
                  </a:lnTo>
                  <a:lnTo>
                    <a:pt x="5481" y="4813"/>
                  </a:lnTo>
                  <a:lnTo>
                    <a:pt x="5477" y="4805"/>
                  </a:lnTo>
                  <a:lnTo>
                    <a:pt x="5474" y="4796"/>
                  </a:lnTo>
                  <a:lnTo>
                    <a:pt x="5472" y="4786"/>
                  </a:lnTo>
                  <a:lnTo>
                    <a:pt x="5471" y="4776"/>
                  </a:lnTo>
                  <a:lnTo>
                    <a:pt x="5478" y="4756"/>
                  </a:lnTo>
                  <a:lnTo>
                    <a:pt x="5486" y="4736"/>
                  </a:lnTo>
                  <a:lnTo>
                    <a:pt x="5495" y="4717"/>
                  </a:lnTo>
                  <a:lnTo>
                    <a:pt x="5505" y="4697"/>
                  </a:lnTo>
                  <a:lnTo>
                    <a:pt x="5516" y="4679"/>
                  </a:lnTo>
                  <a:lnTo>
                    <a:pt x="5528" y="4661"/>
                  </a:lnTo>
                  <a:lnTo>
                    <a:pt x="5540" y="4644"/>
                  </a:lnTo>
                  <a:lnTo>
                    <a:pt x="5553" y="4626"/>
                  </a:lnTo>
                  <a:lnTo>
                    <a:pt x="5580" y="4594"/>
                  </a:lnTo>
                  <a:lnTo>
                    <a:pt x="5609" y="4562"/>
                  </a:lnTo>
                  <a:lnTo>
                    <a:pt x="5638" y="4532"/>
                  </a:lnTo>
                  <a:lnTo>
                    <a:pt x="5668" y="4501"/>
                  </a:lnTo>
                  <a:lnTo>
                    <a:pt x="5679" y="4496"/>
                  </a:lnTo>
                  <a:lnTo>
                    <a:pt x="5690" y="4490"/>
                  </a:lnTo>
                  <a:lnTo>
                    <a:pt x="5701" y="4485"/>
                  </a:lnTo>
                  <a:lnTo>
                    <a:pt x="5711" y="4480"/>
                  </a:lnTo>
                  <a:lnTo>
                    <a:pt x="5715" y="4478"/>
                  </a:lnTo>
                  <a:lnTo>
                    <a:pt x="5720" y="4477"/>
                  </a:lnTo>
                  <a:lnTo>
                    <a:pt x="5724" y="4477"/>
                  </a:lnTo>
                  <a:lnTo>
                    <a:pt x="5728" y="4477"/>
                  </a:lnTo>
                  <a:lnTo>
                    <a:pt x="5732" y="4479"/>
                  </a:lnTo>
                  <a:lnTo>
                    <a:pt x="5737" y="4481"/>
                  </a:lnTo>
                  <a:lnTo>
                    <a:pt x="5741" y="4485"/>
                  </a:lnTo>
                  <a:lnTo>
                    <a:pt x="5745" y="4490"/>
                  </a:lnTo>
                  <a:lnTo>
                    <a:pt x="5757" y="4524"/>
                  </a:lnTo>
                  <a:lnTo>
                    <a:pt x="5768" y="4555"/>
                  </a:lnTo>
                  <a:lnTo>
                    <a:pt x="5779" y="4586"/>
                  </a:lnTo>
                  <a:lnTo>
                    <a:pt x="5791" y="4616"/>
                  </a:lnTo>
                  <a:lnTo>
                    <a:pt x="5804" y="4645"/>
                  </a:lnTo>
                  <a:lnTo>
                    <a:pt x="5818" y="4674"/>
                  </a:lnTo>
                  <a:lnTo>
                    <a:pt x="5826" y="4689"/>
                  </a:lnTo>
                  <a:lnTo>
                    <a:pt x="5835" y="4703"/>
                  </a:lnTo>
                  <a:lnTo>
                    <a:pt x="5844" y="4718"/>
                  </a:lnTo>
                  <a:lnTo>
                    <a:pt x="5854" y="4732"/>
                  </a:lnTo>
                  <a:lnTo>
                    <a:pt x="5857" y="4753"/>
                  </a:lnTo>
                  <a:lnTo>
                    <a:pt x="5861" y="4775"/>
                  </a:lnTo>
                  <a:lnTo>
                    <a:pt x="5864" y="4797"/>
                  </a:lnTo>
                  <a:lnTo>
                    <a:pt x="5867" y="4818"/>
                  </a:lnTo>
                  <a:lnTo>
                    <a:pt x="5872" y="4840"/>
                  </a:lnTo>
                  <a:lnTo>
                    <a:pt x="5878" y="4860"/>
                  </a:lnTo>
                  <a:lnTo>
                    <a:pt x="5882" y="4869"/>
                  </a:lnTo>
                  <a:lnTo>
                    <a:pt x="5886" y="4878"/>
                  </a:lnTo>
                  <a:lnTo>
                    <a:pt x="5892" y="4887"/>
                  </a:lnTo>
                  <a:lnTo>
                    <a:pt x="5897" y="4896"/>
                  </a:lnTo>
                  <a:lnTo>
                    <a:pt x="5924" y="4914"/>
                  </a:lnTo>
                  <a:lnTo>
                    <a:pt x="5950" y="4931"/>
                  </a:lnTo>
                  <a:lnTo>
                    <a:pt x="5976" y="4949"/>
                  </a:lnTo>
                  <a:lnTo>
                    <a:pt x="6002" y="4968"/>
                  </a:lnTo>
                  <a:lnTo>
                    <a:pt x="6027" y="4988"/>
                  </a:lnTo>
                  <a:lnTo>
                    <a:pt x="6052" y="5009"/>
                  </a:lnTo>
                  <a:lnTo>
                    <a:pt x="6077" y="5030"/>
                  </a:lnTo>
                  <a:lnTo>
                    <a:pt x="6102" y="5052"/>
                  </a:lnTo>
                  <a:lnTo>
                    <a:pt x="6126" y="5075"/>
                  </a:lnTo>
                  <a:lnTo>
                    <a:pt x="6150" y="5099"/>
                  </a:lnTo>
                  <a:lnTo>
                    <a:pt x="6174" y="5124"/>
                  </a:lnTo>
                  <a:lnTo>
                    <a:pt x="6199" y="5149"/>
                  </a:lnTo>
                  <a:lnTo>
                    <a:pt x="6222" y="5175"/>
                  </a:lnTo>
                  <a:lnTo>
                    <a:pt x="6245" y="5202"/>
                  </a:lnTo>
                  <a:lnTo>
                    <a:pt x="6268" y="5229"/>
                  </a:lnTo>
                  <a:lnTo>
                    <a:pt x="6291" y="5257"/>
                  </a:lnTo>
                  <a:lnTo>
                    <a:pt x="6312" y="5293"/>
                  </a:lnTo>
                  <a:lnTo>
                    <a:pt x="6335" y="5329"/>
                  </a:lnTo>
                  <a:lnTo>
                    <a:pt x="6358" y="5363"/>
                  </a:lnTo>
                  <a:lnTo>
                    <a:pt x="6379" y="5398"/>
                  </a:lnTo>
                  <a:lnTo>
                    <a:pt x="6388" y="5415"/>
                  </a:lnTo>
                  <a:lnTo>
                    <a:pt x="6397" y="5433"/>
                  </a:lnTo>
                  <a:lnTo>
                    <a:pt x="6403" y="5451"/>
                  </a:lnTo>
                  <a:lnTo>
                    <a:pt x="6409" y="5470"/>
                  </a:lnTo>
                  <a:lnTo>
                    <a:pt x="6412" y="5490"/>
                  </a:lnTo>
                  <a:lnTo>
                    <a:pt x="6414" y="5510"/>
                  </a:lnTo>
                  <a:lnTo>
                    <a:pt x="6414" y="5521"/>
                  </a:lnTo>
                  <a:lnTo>
                    <a:pt x="6413" y="5532"/>
                  </a:lnTo>
                  <a:lnTo>
                    <a:pt x="6412" y="5543"/>
                  </a:lnTo>
                  <a:lnTo>
                    <a:pt x="6411" y="5554"/>
                  </a:lnTo>
                  <a:lnTo>
                    <a:pt x="6061" y="6079"/>
                  </a:lnTo>
                  <a:lnTo>
                    <a:pt x="6050" y="6124"/>
                  </a:lnTo>
                  <a:lnTo>
                    <a:pt x="6054" y="6132"/>
                  </a:lnTo>
                  <a:lnTo>
                    <a:pt x="6058" y="6140"/>
                  </a:lnTo>
                  <a:lnTo>
                    <a:pt x="6063" y="6147"/>
                  </a:lnTo>
                  <a:lnTo>
                    <a:pt x="6068" y="6153"/>
                  </a:lnTo>
                  <a:lnTo>
                    <a:pt x="6073" y="6159"/>
                  </a:lnTo>
                  <a:lnTo>
                    <a:pt x="6079" y="6163"/>
                  </a:lnTo>
                  <a:lnTo>
                    <a:pt x="6086" y="6166"/>
                  </a:lnTo>
                  <a:lnTo>
                    <a:pt x="6094" y="6167"/>
                  </a:lnTo>
                  <a:lnTo>
                    <a:pt x="6651" y="6036"/>
                  </a:lnTo>
                  <a:lnTo>
                    <a:pt x="6683" y="6002"/>
                  </a:lnTo>
                  <a:lnTo>
                    <a:pt x="6661" y="5597"/>
                  </a:lnTo>
                  <a:lnTo>
                    <a:pt x="6672" y="5585"/>
                  </a:lnTo>
                  <a:lnTo>
                    <a:pt x="6683" y="5574"/>
                  </a:lnTo>
                  <a:lnTo>
                    <a:pt x="6695" y="5564"/>
                  </a:lnTo>
                  <a:lnTo>
                    <a:pt x="6708" y="5554"/>
                  </a:lnTo>
                  <a:lnTo>
                    <a:pt x="6734" y="5534"/>
                  </a:lnTo>
                  <a:lnTo>
                    <a:pt x="6762" y="5516"/>
                  </a:lnTo>
                  <a:lnTo>
                    <a:pt x="6789" y="5496"/>
                  </a:lnTo>
                  <a:lnTo>
                    <a:pt x="6817" y="5477"/>
                  </a:lnTo>
                  <a:lnTo>
                    <a:pt x="6831" y="5467"/>
                  </a:lnTo>
                  <a:lnTo>
                    <a:pt x="6844" y="5456"/>
                  </a:lnTo>
                  <a:lnTo>
                    <a:pt x="6857" y="5445"/>
                  </a:lnTo>
                  <a:lnTo>
                    <a:pt x="6869" y="5433"/>
                  </a:lnTo>
                  <a:lnTo>
                    <a:pt x="6861" y="5422"/>
                  </a:lnTo>
                  <a:lnTo>
                    <a:pt x="6853" y="5412"/>
                  </a:lnTo>
                  <a:lnTo>
                    <a:pt x="6845" y="5404"/>
                  </a:lnTo>
                  <a:lnTo>
                    <a:pt x="6837" y="5396"/>
                  </a:lnTo>
                  <a:lnTo>
                    <a:pt x="6828" y="5389"/>
                  </a:lnTo>
                  <a:lnTo>
                    <a:pt x="6820" y="5382"/>
                  </a:lnTo>
                  <a:lnTo>
                    <a:pt x="6812" y="5375"/>
                  </a:lnTo>
                  <a:lnTo>
                    <a:pt x="6804" y="5368"/>
                  </a:lnTo>
                  <a:lnTo>
                    <a:pt x="6805" y="5356"/>
                  </a:lnTo>
                  <a:lnTo>
                    <a:pt x="6807" y="5345"/>
                  </a:lnTo>
                  <a:lnTo>
                    <a:pt x="6810" y="5335"/>
                  </a:lnTo>
                  <a:lnTo>
                    <a:pt x="6815" y="5326"/>
                  </a:lnTo>
                  <a:lnTo>
                    <a:pt x="6820" y="5318"/>
                  </a:lnTo>
                  <a:lnTo>
                    <a:pt x="6827" y="5309"/>
                  </a:lnTo>
                  <a:lnTo>
                    <a:pt x="6834" y="5301"/>
                  </a:lnTo>
                  <a:lnTo>
                    <a:pt x="6842" y="5294"/>
                  </a:lnTo>
                  <a:lnTo>
                    <a:pt x="6859" y="5282"/>
                  </a:lnTo>
                  <a:lnTo>
                    <a:pt x="6878" y="5270"/>
                  </a:lnTo>
                  <a:lnTo>
                    <a:pt x="6896" y="5259"/>
                  </a:lnTo>
                  <a:lnTo>
                    <a:pt x="6913" y="5247"/>
                  </a:lnTo>
                  <a:lnTo>
                    <a:pt x="6908" y="5235"/>
                  </a:lnTo>
                  <a:lnTo>
                    <a:pt x="6902" y="5226"/>
                  </a:lnTo>
                  <a:lnTo>
                    <a:pt x="6894" y="5217"/>
                  </a:lnTo>
                  <a:lnTo>
                    <a:pt x="6885" y="5209"/>
                  </a:lnTo>
                  <a:lnTo>
                    <a:pt x="6864" y="5197"/>
                  </a:lnTo>
                  <a:lnTo>
                    <a:pt x="6842" y="5185"/>
                  </a:lnTo>
                  <a:lnTo>
                    <a:pt x="6831" y="5180"/>
                  </a:lnTo>
                  <a:lnTo>
                    <a:pt x="6820" y="5174"/>
                  </a:lnTo>
                  <a:lnTo>
                    <a:pt x="6809" y="5167"/>
                  </a:lnTo>
                  <a:lnTo>
                    <a:pt x="6800" y="5159"/>
                  </a:lnTo>
                  <a:lnTo>
                    <a:pt x="6791" y="5151"/>
                  </a:lnTo>
                  <a:lnTo>
                    <a:pt x="6783" y="5141"/>
                  </a:lnTo>
                  <a:lnTo>
                    <a:pt x="6779" y="5135"/>
                  </a:lnTo>
                  <a:lnTo>
                    <a:pt x="6776" y="5129"/>
                  </a:lnTo>
                  <a:lnTo>
                    <a:pt x="6774" y="5123"/>
                  </a:lnTo>
                  <a:lnTo>
                    <a:pt x="6771" y="5116"/>
                  </a:lnTo>
                  <a:lnTo>
                    <a:pt x="6788" y="5104"/>
                  </a:lnTo>
                  <a:lnTo>
                    <a:pt x="6803" y="5093"/>
                  </a:lnTo>
                  <a:lnTo>
                    <a:pt x="6818" y="5082"/>
                  </a:lnTo>
                  <a:lnTo>
                    <a:pt x="6832" y="5070"/>
                  </a:lnTo>
                  <a:lnTo>
                    <a:pt x="6846" y="5057"/>
                  </a:lnTo>
                  <a:lnTo>
                    <a:pt x="6859" y="5044"/>
                  </a:lnTo>
                  <a:lnTo>
                    <a:pt x="6870" y="5030"/>
                  </a:lnTo>
                  <a:lnTo>
                    <a:pt x="6882" y="5016"/>
                  </a:lnTo>
                  <a:lnTo>
                    <a:pt x="6892" y="5000"/>
                  </a:lnTo>
                  <a:lnTo>
                    <a:pt x="6901" y="4985"/>
                  </a:lnTo>
                  <a:lnTo>
                    <a:pt x="6909" y="4968"/>
                  </a:lnTo>
                  <a:lnTo>
                    <a:pt x="6917" y="4951"/>
                  </a:lnTo>
                  <a:lnTo>
                    <a:pt x="6923" y="4933"/>
                  </a:lnTo>
                  <a:lnTo>
                    <a:pt x="6928" y="4914"/>
                  </a:lnTo>
                  <a:lnTo>
                    <a:pt x="6932" y="4894"/>
                  </a:lnTo>
                  <a:lnTo>
                    <a:pt x="6935" y="4874"/>
                  </a:lnTo>
                  <a:lnTo>
                    <a:pt x="6928" y="4871"/>
                  </a:lnTo>
                  <a:lnTo>
                    <a:pt x="6922" y="4868"/>
                  </a:lnTo>
                  <a:lnTo>
                    <a:pt x="6916" y="4867"/>
                  </a:lnTo>
                  <a:lnTo>
                    <a:pt x="6910" y="4867"/>
                  </a:lnTo>
                  <a:lnTo>
                    <a:pt x="6897" y="4868"/>
                  </a:lnTo>
                  <a:lnTo>
                    <a:pt x="6884" y="4871"/>
                  </a:lnTo>
                  <a:lnTo>
                    <a:pt x="6871" y="4876"/>
                  </a:lnTo>
                  <a:lnTo>
                    <a:pt x="6857" y="4880"/>
                  </a:lnTo>
                  <a:lnTo>
                    <a:pt x="6849" y="4882"/>
                  </a:lnTo>
                  <a:lnTo>
                    <a:pt x="6842" y="4884"/>
                  </a:lnTo>
                  <a:lnTo>
                    <a:pt x="6834" y="4885"/>
                  </a:lnTo>
                  <a:lnTo>
                    <a:pt x="6826" y="4885"/>
                  </a:lnTo>
                  <a:lnTo>
                    <a:pt x="6822" y="4885"/>
                  </a:lnTo>
                  <a:lnTo>
                    <a:pt x="6818" y="4884"/>
                  </a:lnTo>
                  <a:lnTo>
                    <a:pt x="6815" y="4882"/>
                  </a:lnTo>
                  <a:lnTo>
                    <a:pt x="6811" y="4880"/>
                  </a:lnTo>
                  <a:lnTo>
                    <a:pt x="6805" y="4876"/>
                  </a:lnTo>
                  <a:lnTo>
                    <a:pt x="6800" y="4871"/>
                  </a:lnTo>
                  <a:lnTo>
                    <a:pt x="6795" y="4868"/>
                  </a:lnTo>
                  <a:lnTo>
                    <a:pt x="6790" y="4867"/>
                  </a:lnTo>
                  <a:lnTo>
                    <a:pt x="6788" y="4867"/>
                  </a:lnTo>
                  <a:lnTo>
                    <a:pt x="6786" y="4868"/>
                  </a:lnTo>
                  <a:lnTo>
                    <a:pt x="6784" y="4871"/>
                  </a:lnTo>
                  <a:lnTo>
                    <a:pt x="6782" y="4874"/>
                  </a:lnTo>
                  <a:lnTo>
                    <a:pt x="6750" y="4859"/>
                  </a:lnTo>
                  <a:lnTo>
                    <a:pt x="6718" y="4846"/>
                  </a:lnTo>
                  <a:lnTo>
                    <a:pt x="6702" y="4840"/>
                  </a:lnTo>
                  <a:lnTo>
                    <a:pt x="6686" y="4835"/>
                  </a:lnTo>
                  <a:lnTo>
                    <a:pt x="6670" y="4831"/>
                  </a:lnTo>
                  <a:lnTo>
                    <a:pt x="6654" y="4827"/>
                  </a:lnTo>
                  <a:lnTo>
                    <a:pt x="6638" y="4823"/>
                  </a:lnTo>
                  <a:lnTo>
                    <a:pt x="6622" y="4821"/>
                  </a:lnTo>
                  <a:lnTo>
                    <a:pt x="6606" y="4819"/>
                  </a:lnTo>
                  <a:lnTo>
                    <a:pt x="6590" y="4818"/>
                  </a:lnTo>
                  <a:lnTo>
                    <a:pt x="6573" y="4817"/>
                  </a:lnTo>
                  <a:lnTo>
                    <a:pt x="6555" y="4817"/>
                  </a:lnTo>
                  <a:lnTo>
                    <a:pt x="6538" y="4818"/>
                  </a:lnTo>
                  <a:lnTo>
                    <a:pt x="6520" y="4820"/>
                  </a:lnTo>
                  <a:lnTo>
                    <a:pt x="6512" y="4805"/>
                  </a:lnTo>
                  <a:lnTo>
                    <a:pt x="6505" y="4791"/>
                  </a:lnTo>
                  <a:lnTo>
                    <a:pt x="6498" y="4776"/>
                  </a:lnTo>
                  <a:lnTo>
                    <a:pt x="6493" y="4760"/>
                  </a:lnTo>
                  <a:lnTo>
                    <a:pt x="6487" y="4745"/>
                  </a:lnTo>
                  <a:lnTo>
                    <a:pt x="6483" y="4730"/>
                  </a:lnTo>
                  <a:lnTo>
                    <a:pt x="6478" y="4714"/>
                  </a:lnTo>
                  <a:lnTo>
                    <a:pt x="6475" y="4697"/>
                  </a:lnTo>
                  <a:lnTo>
                    <a:pt x="6468" y="4665"/>
                  </a:lnTo>
                  <a:lnTo>
                    <a:pt x="6463" y="4633"/>
                  </a:lnTo>
                  <a:lnTo>
                    <a:pt x="6458" y="4601"/>
                  </a:lnTo>
                  <a:lnTo>
                    <a:pt x="6454" y="4568"/>
                  </a:lnTo>
                  <a:lnTo>
                    <a:pt x="6476" y="4546"/>
                  </a:lnTo>
                  <a:lnTo>
                    <a:pt x="6554" y="4571"/>
                  </a:lnTo>
                  <a:lnTo>
                    <a:pt x="6632" y="4594"/>
                  </a:lnTo>
                  <a:lnTo>
                    <a:pt x="6711" y="4618"/>
                  </a:lnTo>
                  <a:lnTo>
                    <a:pt x="6790" y="4640"/>
                  </a:lnTo>
                  <a:lnTo>
                    <a:pt x="6868" y="4662"/>
                  </a:lnTo>
                  <a:lnTo>
                    <a:pt x="6947" y="4684"/>
                  </a:lnTo>
                  <a:lnTo>
                    <a:pt x="7026" y="4705"/>
                  </a:lnTo>
                  <a:lnTo>
                    <a:pt x="7105" y="4726"/>
                  </a:lnTo>
                  <a:lnTo>
                    <a:pt x="7184" y="4745"/>
                  </a:lnTo>
                  <a:lnTo>
                    <a:pt x="7265" y="4764"/>
                  </a:lnTo>
                  <a:lnTo>
                    <a:pt x="7344" y="4783"/>
                  </a:lnTo>
                  <a:lnTo>
                    <a:pt x="7424" y="4800"/>
                  </a:lnTo>
                  <a:lnTo>
                    <a:pt x="7503" y="4817"/>
                  </a:lnTo>
                  <a:lnTo>
                    <a:pt x="7583" y="4833"/>
                  </a:lnTo>
                  <a:lnTo>
                    <a:pt x="7663" y="4848"/>
                  </a:lnTo>
                  <a:lnTo>
                    <a:pt x="7744" y="4863"/>
                  </a:lnTo>
                  <a:lnTo>
                    <a:pt x="7819" y="4907"/>
                  </a:lnTo>
                  <a:lnTo>
                    <a:pt x="7884" y="5021"/>
                  </a:lnTo>
                  <a:lnTo>
                    <a:pt x="7947" y="5134"/>
                  </a:lnTo>
                  <a:lnTo>
                    <a:pt x="8010" y="5245"/>
                  </a:lnTo>
                  <a:lnTo>
                    <a:pt x="8073" y="5355"/>
                  </a:lnTo>
                  <a:lnTo>
                    <a:pt x="8137" y="5464"/>
                  </a:lnTo>
                  <a:lnTo>
                    <a:pt x="8204" y="5574"/>
                  </a:lnTo>
                  <a:lnTo>
                    <a:pt x="8237" y="5629"/>
                  </a:lnTo>
                  <a:lnTo>
                    <a:pt x="8272" y="5684"/>
                  </a:lnTo>
                  <a:lnTo>
                    <a:pt x="8307" y="5740"/>
                  </a:lnTo>
                  <a:lnTo>
                    <a:pt x="8344" y="5795"/>
                  </a:lnTo>
                  <a:lnTo>
                    <a:pt x="8361" y="5815"/>
                  </a:lnTo>
                  <a:lnTo>
                    <a:pt x="8379" y="5836"/>
                  </a:lnTo>
                  <a:lnTo>
                    <a:pt x="8397" y="5857"/>
                  </a:lnTo>
                  <a:lnTo>
                    <a:pt x="8415" y="5879"/>
                  </a:lnTo>
                  <a:lnTo>
                    <a:pt x="8422" y="5891"/>
                  </a:lnTo>
                  <a:lnTo>
                    <a:pt x="8430" y="5902"/>
                  </a:lnTo>
                  <a:lnTo>
                    <a:pt x="8436" y="5914"/>
                  </a:lnTo>
                  <a:lnTo>
                    <a:pt x="8442" y="5927"/>
                  </a:lnTo>
                  <a:lnTo>
                    <a:pt x="8446" y="5940"/>
                  </a:lnTo>
                  <a:lnTo>
                    <a:pt x="8450" y="5953"/>
                  </a:lnTo>
                  <a:lnTo>
                    <a:pt x="8452" y="5967"/>
                  </a:lnTo>
                  <a:lnTo>
                    <a:pt x="8453" y="5981"/>
                  </a:lnTo>
                  <a:lnTo>
                    <a:pt x="8433" y="6013"/>
                  </a:lnTo>
                  <a:lnTo>
                    <a:pt x="8413" y="6044"/>
                  </a:lnTo>
                  <a:lnTo>
                    <a:pt x="8391" y="6075"/>
                  </a:lnTo>
                  <a:lnTo>
                    <a:pt x="8368" y="6105"/>
                  </a:lnTo>
                  <a:lnTo>
                    <a:pt x="8344" y="6135"/>
                  </a:lnTo>
                  <a:lnTo>
                    <a:pt x="8319" y="6164"/>
                  </a:lnTo>
                  <a:lnTo>
                    <a:pt x="8294" y="6192"/>
                  </a:lnTo>
                  <a:lnTo>
                    <a:pt x="8267" y="6220"/>
                  </a:lnTo>
                  <a:lnTo>
                    <a:pt x="8213" y="6276"/>
                  </a:lnTo>
                  <a:lnTo>
                    <a:pt x="8158" y="6334"/>
                  </a:lnTo>
                  <a:lnTo>
                    <a:pt x="8130" y="6363"/>
                  </a:lnTo>
                  <a:lnTo>
                    <a:pt x="8102" y="6392"/>
                  </a:lnTo>
                  <a:lnTo>
                    <a:pt x="8075" y="6421"/>
                  </a:lnTo>
                  <a:lnTo>
                    <a:pt x="8049" y="6451"/>
                  </a:lnTo>
                  <a:lnTo>
                    <a:pt x="8038" y="6517"/>
                  </a:lnTo>
                  <a:lnTo>
                    <a:pt x="8040" y="6526"/>
                  </a:lnTo>
                  <a:lnTo>
                    <a:pt x="8043" y="6532"/>
                  </a:lnTo>
                  <a:lnTo>
                    <a:pt x="8046" y="6538"/>
                  </a:lnTo>
                  <a:lnTo>
                    <a:pt x="8049" y="6543"/>
                  </a:lnTo>
                  <a:lnTo>
                    <a:pt x="8053" y="6548"/>
                  </a:lnTo>
                  <a:lnTo>
                    <a:pt x="8058" y="6551"/>
                  </a:lnTo>
                  <a:lnTo>
                    <a:pt x="8063" y="6555"/>
                  </a:lnTo>
                  <a:lnTo>
                    <a:pt x="8068" y="6557"/>
                  </a:lnTo>
                  <a:lnTo>
                    <a:pt x="8078" y="6562"/>
                  </a:lnTo>
                  <a:lnTo>
                    <a:pt x="8090" y="6565"/>
                  </a:lnTo>
                  <a:lnTo>
                    <a:pt x="8102" y="6569"/>
                  </a:lnTo>
                  <a:lnTo>
                    <a:pt x="8114" y="6572"/>
                  </a:lnTo>
                  <a:lnTo>
                    <a:pt x="8638" y="6484"/>
                  </a:lnTo>
                  <a:lnTo>
                    <a:pt x="8682" y="6440"/>
                  </a:lnTo>
                  <a:lnTo>
                    <a:pt x="8684" y="6416"/>
                  </a:lnTo>
                  <a:lnTo>
                    <a:pt x="8687" y="6392"/>
                  </a:lnTo>
                  <a:lnTo>
                    <a:pt x="8691" y="6368"/>
                  </a:lnTo>
                  <a:lnTo>
                    <a:pt x="8694" y="6344"/>
                  </a:lnTo>
                  <a:lnTo>
                    <a:pt x="8702" y="6296"/>
                  </a:lnTo>
                  <a:lnTo>
                    <a:pt x="8711" y="6249"/>
                  </a:lnTo>
                  <a:lnTo>
                    <a:pt x="8715" y="6225"/>
                  </a:lnTo>
                  <a:lnTo>
                    <a:pt x="8717" y="6202"/>
                  </a:lnTo>
                  <a:lnTo>
                    <a:pt x="8719" y="6179"/>
                  </a:lnTo>
                  <a:lnTo>
                    <a:pt x="8721" y="6155"/>
                  </a:lnTo>
                  <a:lnTo>
                    <a:pt x="8721" y="6131"/>
                  </a:lnTo>
                  <a:lnTo>
                    <a:pt x="8721" y="6106"/>
                  </a:lnTo>
                  <a:lnTo>
                    <a:pt x="8719" y="6082"/>
                  </a:lnTo>
                  <a:lnTo>
                    <a:pt x="8716" y="6057"/>
                  </a:lnTo>
                  <a:lnTo>
                    <a:pt x="8724" y="6044"/>
                  </a:lnTo>
                  <a:lnTo>
                    <a:pt x="8734" y="6032"/>
                  </a:lnTo>
                  <a:lnTo>
                    <a:pt x="8746" y="6021"/>
                  </a:lnTo>
                  <a:lnTo>
                    <a:pt x="8758" y="6012"/>
                  </a:lnTo>
                  <a:lnTo>
                    <a:pt x="8771" y="6004"/>
                  </a:lnTo>
                  <a:lnTo>
                    <a:pt x="8785" y="5996"/>
                  </a:lnTo>
                  <a:lnTo>
                    <a:pt x="8799" y="5988"/>
                  </a:lnTo>
                  <a:lnTo>
                    <a:pt x="8813" y="5981"/>
                  </a:lnTo>
                  <a:lnTo>
                    <a:pt x="8827" y="5974"/>
                  </a:lnTo>
                  <a:lnTo>
                    <a:pt x="8842" y="5966"/>
                  </a:lnTo>
                  <a:lnTo>
                    <a:pt x="8855" y="5959"/>
                  </a:lnTo>
                  <a:lnTo>
                    <a:pt x="8868" y="5950"/>
                  </a:lnTo>
                  <a:lnTo>
                    <a:pt x="8881" y="5941"/>
                  </a:lnTo>
                  <a:lnTo>
                    <a:pt x="8892" y="5930"/>
                  </a:lnTo>
                  <a:lnTo>
                    <a:pt x="8902" y="5918"/>
                  </a:lnTo>
                  <a:lnTo>
                    <a:pt x="8911" y="5904"/>
                  </a:lnTo>
                  <a:close/>
                  <a:moveTo>
                    <a:pt x="2577" y="592"/>
                  </a:moveTo>
                  <a:lnTo>
                    <a:pt x="2468" y="99"/>
                  </a:lnTo>
                  <a:lnTo>
                    <a:pt x="2468" y="93"/>
                  </a:lnTo>
                  <a:lnTo>
                    <a:pt x="2466" y="85"/>
                  </a:lnTo>
                  <a:lnTo>
                    <a:pt x="2464" y="78"/>
                  </a:lnTo>
                  <a:lnTo>
                    <a:pt x="2461" y="71"/>
                  </a:lnTo>
                  <a:lnTo>
                    <a:pt x="2453" y="57"/>
                  </a:lnTo>
                  <a:lnTo>
                    <a:pt x="2444" y="44"/>
                  </a:lnTo>
                  <a:lnTo>
                    <a:pt x="2438" y="38"/>
                  </a:lnTo>
                  <a:lnTo>
                    <a:pt x="2433" y="33"/>
                  </a:lnTo>
                  <a:lnTo>
                    <a:pt x="2427" y="28"/>
                  </a:lnTo>
                  <a:lnTo>
                    <a:pt x="2422" y="25"/>
                  </a:lnTo>
                  <a:lnTo>
                    <a:pt x="2417" y="22"/>
                  </a:lnTo>
                  <a:lnTo>
                    <a:pt x="2412" y="21"/>
                  </a:lnTo>
                  <a:lnTo>
                    <a:pt x="2407" y="21"/>
                  </a:lnTo>
                  <a:lnTo>
                    <a:pt x="2403" y="22"/>
                  </a:lnTo>
                  <a:lnTo>
                    <a:pt x="2330" y="48"/>
                  </a:lnTo>
                  <a:lnTo>
                    <a:pt x="2259" y="75"/>
                  </a:lnTo>
                  <a:lnTo>
                    <a:pt x="2189" y="103"/>
                  </a:lnTo>
                  <a:lnTo>
                    <a:pt x="2121" y="129"/>
                  </a:lnTo>
                  <a:lnTo>
                    <a:pt x="1989" y="182"/>
                  </a:lnTo>
                  <a:lnTo>
                    <a:pt x="1860" y="234"/>
                  </a:lnTo>
                  <a:lnTo>
                    <a:pt x="1731" y="286"/>
                  </a:lnTo>
                  <a:lnTo>
                    <a:pt x="1601" y="338"/>
                  </a:lnTo>
                  <a:lnTo>
                    <a:pt x="1535" y="364"/>
                  </a:lnTo>
                  <a:lnTo>
                    <a:pt x="1469" y="389"/>
                  </a:lnTo>
                  <a:lnTo>
                    <a:pt x="1401" y="413"/>
                  </a:lnTo>
                  <a:lnTo>
                    <a:pt x="1333" y="438"/>
                  </a:lnTo>
                  <a:lnTo>
                    <a:pt x="1320" y="442"/>
                  </a:lnTo>
                  <a:lnTo>
                    <a:pt x="1307" y="444"/>
                  </a:lnTo>
                  <a:lnTo>
                    <a:pt x="1294" y="446"/>
                  </a:lnTo>
                  <a:lnTo>
                    <a:pt x="1281" y="447"/>
                  </a:lnTo>
                  <a:lnTo>
                    <a:pt x="1266" y="448"/>
                  </a:lnTo>
                  <a:lnTo>
                    <a:pt x="1250" y="449"/>
                  </a:lnTo>
                  <a:lnTo>
                    <a:pt x="1232" y="449"/>
                  </a:lnTo>
                  <a:lnTo>
                    <a:pt x="1213" y="449"/>
                  </a:lnTo>
                  <a:lnTo>
                    <a:pt x="612" y="0"/>
                  </a:lnTo>
                  <a:lnTo>
                    <a:pt x="624" y="98"/>
                  </a:lnTo>
                  <a:lnTo>
                    <a:pt x="636" y="192"/>
                  </a:lnTo>
                  <a:lnTo>
                    <a:pt x="647" y="283"/>
                  </a:lnTo>
                  <a:lnTo>
                    <a:pt x="659" y="370"/>
                  </a:lnTo>
                  <a:lnTo>
                    <a:pt x="670" y="451"/>
                  </a:lnTo>
                  <a:lnTo>
                    <a:pt x="680" y="527"/>
                  </a:lnTo>
                  <a:lnTo>
                    <a:pt x="691" y="596"/>
                  </a:lnTo>
                  <a:lnTo>
                    <a:pt x="699" y="657"/>
                  </a:lnTo>
                  <a:lnTo>
                    <a:pt x="702" y="668"/>
                  </a:lnTo>
                  <a:lnTo>
                    <a:pt x="704" y="678"/>
                  </a:lnTo>
                  <a:lnTo>
                    <a:pt x="703" y="685"/>
                  </a:lnTo>
                  <a:lnTo>
                    <a:pt x="701" y="692"/>
                  </a:lnTo>
                  <a:lnTo>
                    <a:pt x="697" y="696"/>
                  </a:lnTo>
                  <a:lnTo>
                    <a:pt x="692" y="699"/>
                  </a:lnTo>
                  <a:lnTo>
                    <a:pt x="684" y="701"/>
                  </a:lnTo>
                  <a:lnTo>
                    <a:pt x="677" y="701"/>
                  </a:lnTo>
                  <a:lnTo>
                    <a:pt x="665" y="702"/>
                  </a:lnTo>
                  <a:lnTo>
                    <a:pt x="654" y="703"/>
                  </a:lnTo>
                  <a:lnTo>
                    <a:pt x="643" y="704"/>
                  </a:lnTo>
                  <a:lnTo>
                    <a:pt x="632" y="706"/>
                  </a:lnTo>
                  <a:lnTo>
                    <a:pt x="610" y="711"/>
                  </a:lnTo>
                  <a:lnTo>
                    <a:pt x="589" y="719"/>
                  </a:lnTo>
                  <a:lnTo>
                    <a:pt x="568" y="728"/>
                  </a:lnTo>
                  <a:lnTo>
                    <a:pt x="547" y="739"/>
                  </a:lnTo>
                  <a:lnTo>
                    <a:pt x="527" y="751"/>
                  </a:lnTo>
                  <a:lnTo>
                    <a:pt x="508" y="764"/>
                  </a:lnTo>
                  <a:lnTo>
                    <a:pt x="488" y="779"/>
                  </a:lnTo>
                  <a:lnTo>
                    <a:pt x="470" y="795"/>
                  </a:lnTo>
                  <a:lnTo>
                    <a:pt x="452" y="812"/>
                  </a:lnTo>
                  <a:lnTo>
                    <a:pt x="434" y="830"/>
                  </a:lnTo>
                  <a:lnTo>
                    <a:pt x="417" y="849"/>
                  </a:lnTo>
                  <a:lnTo>
                    <a:pt x="401" y="868"/>
                  </a:lnTo>
                  <a:lnTo>
                    <a:pt x="386" y="888"/>
                  </a:lnTo>
                  <a:lnTo>
                    <a:pt x="372" y="909"/>
                  </a:lnTo>
                  <a:lnTo>
                    <a:pt x="355" y="944"/>
                  </a:lnTo>
                  <a:lnTo>
                    <a:pt x="338" y="978"/>
                  </a:lnTo>
                  <a:lnTo>
                    <a:pt x="320" y="1010"/>
                  </a:lnTo>
                  <a:lnTo>
                    <a:pt x="301" y="1042"/>
                  </a:lnTo>
                  <a:lnTo>
                    <a:pt x="282" y="1073"/>
                  </a:lnTo>
                  <a:lnTo>
                    <a:pt x="262" y="1103"/>
                  </a:lnTo>
                  <a:lnTo>
                    <a:pt x="241" y="1132"/>
                  </a:lnTo>
                  <a:lnTo>
                    <a:pt x="219" y="1159"/>
                  </a:lnTo>
                  <a:lnTo>
                    <a:pt x="196" y="1185"/>
                  </a:lnTo>
                  <a:lnTo>
                    <a:pt x="171" y="1209"/>
                  </a:lnTo>
                  <a:lnTo>
                    <a:pt x="145" y="1232"/>
                  </a:lnTo>
                  <a:lnTo>
                    <a:pt x="119" y="1254"/>
                  </a:lnTo>
                  <a:lnTo>
                    <a:pt x="105" y="1264"/>
                  </a:lnTo>
                  <a:lnTo>
                    <a:pt x="91" y="1274"/>
                  </a:lnTo>
                  <a:lnTo>
                    <a:pt x="77" y="1284"/>
                  </a:lnTo>
                  <a:lnTo>
                    <a:pt x="62" y="1294"/>
                  </a:lnTo>
                  <a:lnTo>
                    <a:pt x="47" y="1303"/>
                  </a:lnTo>
                  <a:lnTo>
                    <a:pt x="32" y="1311"/>
                  </a:lnTo>
                  <a:lnTo>
                    <a:pt x="16" y="1319"/>
                  </a:lnTo>
                  <a:lnTo>
                    <a:pt x="0" y="1326"/>
                  </a:lnTo>
                  <a:lnTo>
                    <a:pt x="6" y="1340"/>
                  </a:lnTo>
                  <a:lnTo>
                    <a:pt x="13" y="1353"/>
                  </a:lnTo>
                  <a:lnTo>
                    <a:pt x="21" y="1365"/>
                  </a:lnTo>
                  <a:lnTo>
                    <a:pt x="30" y="1377"/>
                  </a:lnTo>
                  <a:lnTo>
                    <a:pt x="39" y="1388"/>
                  </a:lnTo>
                  <a:lnTo>
                    <a:pt x="49" y="1398"/>
                  </a:lnTo>
                  <a:lnTo>
                    <a:pt x="59" y="1408"/>
                  </a:lnTo>
                  <a:lnTo>
                    <a:pt x="69" y="1417"/>
                  </a:lnTo>
                  <a:lnTo>
                    <a:pt x="80" y="1426"/>
                  </a:lnTo>
                  <a:lnTo>
                    <a:pt x="91" y="1433"/>
                  </a:lnTo>
                  <a:lnTo>
                    <a:pt x="103" y="1440"/>
                  </a:lnTo>
                  <a:lnTo>
                    <a:pt x="115" y="1447"/>
                  </a:lnTo>
                  <a:lnTo>
                    <a:pt x="127" y="1453"/>
                  </a:lnTo>
                  <a:lnTo>
                    <a:pt x="139" y="1458"/>
                  </a:lnTo>
                  <a:lnTo>
                    <a:pt x="151" y="1463"/>
                  </a:lnTo>
                  <a:lnTo>
                    <a:pt x="163" y="1467"/>
                  </a:lnTo>
                  <a:lnTo>
                    <a:pt x="174" y="1471"/>
                  </a:lnTo>
                  <a:lnTo>
                    <a:pt x="184" y="1474"/>
                  </a:lnTo>
                  <a:lnTo>
                    <a:pt x="195" y="1477"/>
                  </a:lnTo>
                  <a:lnTo>
                    <a:pt x="205" y="1479"/>
                  </a:lnTo>
                  <a:lnTo>
                    <a:pt x="226" y="1482"/>
                  </a:lnTo>
                  <a:lnTo>
                    <a:pt x="246" y="1485"/>
                  </a:lnTo>
                  <a:lnTo>
                    <a:pt x="266" y="1489"/>
                  </a:lnTo>
                  <a:lnTo>
                    <a:pt x="287" y="1495"/>
                  </a:lnTo>
                  <a:lnTo>
                    <a:pt x="297" y="1498"/>
                  </a:lnTo>
                  <a:lnTo>
                    <a:pt x="307" y="1502"/>
                  </a:lnTo>
                  <a:lnTo>
                    <a:pt x="317" y="1506"/>
                  </a:lnTo>
                  <a:lnTo>
                    <a:pt x="328" y="1512"/>
                  </a:lnTo>
                  <a:lnTo>
                    <a:pt x="327" y="1520"/>
                  </a:lnTo>
                  <a:lnTo>
                    <a:pt x="326" y="1527"/>
                  </a:lnTo>
                  <a:lnTo>
                    <a:pt x="323" y="1533"/>
                  </a:lnTo>
                  <a:lnTo>
                    <a:pt x="321" y="1539"/>
                  </a:lnTo>
                  <a:lnTo>
                    <a:pt x="317" y="1545"/>
                  </a:lnTo>
                  <a:lnTo>
                    <a:pt x="314" y="1552"/>
                  </a:lnTo>
                  <a:lnTo>
                    <a:pt x="310" y="1559"/>
                  </a:lnTo>
                  <a:lnTo>
                    <a:pt x="306" y="1566"/>
                  </a:lnTo>
                  <a:lnTo>
                    <a:pt x="294" y="1590"/>
                  </a:lnTo>
                  <a:lnTo>
                    <a:pt x="283" y="1614"/>
                  </a:lnTo>
                  <a:lnTo>
                    <a:pt x="275" y="1639"/>
                  </a:lnTo>
                  <a:lnTo>
                    <a:pt x="268" y="1664"/>
                  </a:lnTo>
                  <a:lnTo>
                    <a:pt x="262" y="1689"/>
                  </a:lnTo>
                  <a:lnTo>
                    <a:pt x="258" y="1716"/>
                  </a:lnTo>
                  <a:lnTo>
                    <a:pt x="256" y="1742"/>
                  </a:lnTo>
                  <a:lnTo>
                    <a:pt x="254" y="1768"/>
                  </a:lnTo>
                  <a:lnTo>
                    <a:pt x="253" y="1794"/>
                  </a:lnTo>
                  <a:lnTo>
                    <a:pt x="253" y="1821"/>
                  </a:lnTo>
                  <a:lnTo>
                    <a:pt x="253" y="1847"/>
                  </a:lnTo>
                  <a:lnTo>
                    <a:pt x="253" y="1874"/>
                  </a:lnTo>
                  <a:lnTo>
                    <a:pt x="255" y="1928"/>
                  </a:lnTo>
                  <a:lnTo>
                    <a:pt x="257" y="1980"/>
                  </a:lnTo>
                  <a:lnTo>
                    <a:pt x="257" y="2006"/>
                  </a:lnTo>
                  <a:lnTo>
                    <a:pt x="257" y="2032"/>
                  </a:lnTo>
                  <a:lnTo>
                    <a:pt x="256" y="2057"/>
                  </a:lnTo>
                  <a:lnTo>
                    <a:pt x="254" y="2082"/>
                  </a:lnTo>
                  <a:lnTo>
                    <a:pt x="251" y="2108"/>
                  </a:lnTo>
                  <a:lnTo>
                    <a:pt x="247" y="2132"/>
                  </a:lnTo>
                  <a:lnTo>
                    <a:pt x="242" y="2156"/>
                  </a:lnTo>
                  <a:lnTo>
                    <a:pt x="235" y="2179"/>
                  </a:lnTo>
                  <a:lnTo>
                    <a:pt x="227" y="2202"/>
                  </a:lnTo>
                  <a:lnTo>
                    <a:pt x="217" y="2225"/>
                  </a:lnTo>
                  <a:lnTo>
                    <a:pt x="205" y="2246"/>
                  </a:lnTo>
                  <a:lnTo>
                    <a:pt x="191" y="2267"/>
                  </a:lnTo>
                  <a:lnTo>
                    <a:pt x="173" y="2288"/>
                  </a:lnTo>
                  <a:lnTo>
                    <a:pt x="154" y="2308"/>
                  </a:lnTo>
                  <a:lnTo>
                    <a:pt x="133" y="2327"/>
                  </a:lnTo>
                  <a:lnTo>
                    <a:pt x="109" y="2344"/>
                  </a:lnTo>
                  <a:lnTo>
                    <a:pt x="120" y="2349"/>
                  </a:lnTo>
                  <a:lnTo>
                    <a:pt x="131" y="2353"/>
                  </a:lnTo>
                  <a:lnTo>
                    <a:pt x="143" y="2357"/>
                  </a:lnTo>
                  <a:lnTo>
                    <a:pt x="154" y="2360"/>
                  </a:lnTo>
                  <a:lnTo>
                    <a:pt x="166" y="2362"/>
                  </a:lnTo>
                  <a:lnTo>
                    <a:pt x="178" y="2364"/>
                  </a:lnTo>
                  <a:lnTo>
                    <a:pt x="191" y="2365"/>
                  </a:lnTo>
                  <a:lnTo>
                    <a:pt x="203" y="2366"/>
                  </a:lnTo>
                  <a:lnTo>
                    <a:pt x="214" y="2366"/>
                  </a:lnTo>
                  <a:lnTo>
                    <a:pt x="226" y="2365"/>
                  </a:lnTo>
                  <a:lnTo>
                    <a:pt x="238" y="2364"/>
                  </a:lnTo>
                  <a:lnTo>
                    <a:pt x="250" y="2363"/>
                  </a:lnTo>
                  <a:lnTo>
                    <a:pt x="262" y="2361"/>
                  </a:lnTo>
                  <a:lnTo>
                    <a:pt x="274" y="2358"/>
                  </a:lnTo>
                  <a:lnTo>
                    <a:pt x="286" y="2355"/>
                  </a:lnTo>
                  <a:lnTo>
                    <a:pt x="298" y="2351"/>
                  </a:lnTo>
                  <a:lnTo>
                    <a:pt x="321" y="2343"/>
                  </a:lnTo>
                  <a:lnTo>
                    <a:pt x="344" y="2332"/>
                  </a:lnTo>
                  <a:lnTo>
                    <a:pt x="367" y="2320"/>
                  </a:lnTo>
                  <a:lnTo>
                    <a:pt x="389" y="2306"/>
                  </a:lnTo>
                  <a:lnTo>
                    <a:pt x="410" y="2290"/>
                  </a:lnTo>
                  <a:lnTo>
                    <a:pt x="431" y="2273"/>
                  </a:lnTo>
                  <a:lnTo>
                    <a:pt x="451" y="2254"/>
                  </a:lnTo>
                  <a:lnTo>
                    <a:pt x="470" y="2234"/>
                  </a:lnTo>
                  <a:lnTo>
                    <a:pt x="473" y="2235"/>
                  </a:lnTo>
                  <a:lnTo>
                    <a:pt x="477" y="2235"/>
                  </a:lnTo>
                  <a:lnTo>
                    <a:pt x="481" y="2235"/>
                  </a:lnTo>
                  <a:lnTo>
                    <a:pt x="484" y="2236"/>
                  </a:lnTo>
                  <a:lnTo>
                    <a:pt x="487" y="2237"/>
                  </a:lnTo>
                  <a:lnTo>
                    <a:pt x="489" y="2239"/>
                  </a:lnTo>
                  <a:lnTo>
                    <a:pt x="491" y="2242"/>
                  </a:lnTo>
                  <a:lnTo>
                    <a:pt x="492" y="2245"/>
                  </a:lnTo>
                  <a:lnTo>
                    <a:pt x="478" y="2279"/>
                  </a:lnTo>
                  <a:lnTo>
                    <a:pt x="465" y="2314"/>
                  </a:lnTo>
                  <a:lnTo>
                    <a:pt x="453" y="2349"/>
                  </a:lnTo>
                  <a:lnTo>
                    <a:pt x="442" y="2384"/>
                  </a:lnTo>
                  <a:lnTo>
                    <a:pt x="432" y="2420"/>
                  </a:lnTo>
                  <a:lnTo>
                    <a:pt x="424" y="2457"/>
                  </a:lnTo>
                  <a:lnTo>
                    <a:pt x="416" y="2493"/>
                  </a:lnTo>
                  <a:lnTo>
                    <a:pt x="409" y="2531"/>
                  </a:lnTo>
                  <a:lnTo>
                    <a:pt x="404" y="2568"/>
                  </a:lnTo>
                  <a:lnTo>
                    <a:pt x="399" y="2604"/>
                  </a:lnTo>
                  <a:lnTo>
                    <a:pt x="395" y="2641"/>
                  </a:lnTo>
                  <a:lnTo>
                    <a:pt x="393" y="2677"/>
                  </a:lnTo>
                  <a:lnTo>
                    <a:pt x="391" y="2713"/>
                  </a:lnTo>
                  <a:lnTo>
                    <a:pt x="391" y="2748"/>
                  </a:lnTo>
                  <a:lnTo>
                    <a:pt x="392" y="2782"/>
                  </a:lnTo>
                  <a:lnTo>
                    <a:pt x="393" y="2815"/>
                  </a:lnTo>
                  <a:lnTo>
                    <a:pt x="395" y="2827"/>
                  </a:lnTo>
                  <a:lnTo>
                    <a:pt x="395" y="2840"/>
                  </a:lnTo>
                  <a:lnTo>
                    <a:pt x="395" y="2852"/>
                  </a:lnTo>
                  <a:lnTo>
                    <a:pt x="394" y="2864"/>
                  </a:lnTo>
                  <a:lnTo>
                    <a:pt x="390" y="2889"/>
                  </a:lnTo>
                  <a:lnTo>
                    <a:pt x="384" y="2914"/>
                  </a:lnTo>
                  <a:lnTo>
                    <a:pt x="376" y="2939"/>
                  </a:lnTo>
                  <a:lnTo>
                    <a:pt x="367" y="2963"/>
                  </a:lnTo>
                  <a:lnTo>
                    <a:pt x="358" y="2988"/>
                  </a:lnTo>
                  <a:lnTo>
                    <a:pt x="350" y="3012"/>
                  </a:lnTo>
                  <a:lnTo>
                    <a:pt x="375" y="3008"/>
                  </a:lnTo>
                  <a:lnTo>
                    <a:pt x="399" y="3001"/>
                  </a:lnTo>
                  <a:lnTo>
                    <a:pt x="423" y="2994"/>
                  </a:lnTo>
                  <a:lnTo>
                    <a:pt x="447" y="2985"/>
                  </a:lnTo>
                  <a:lnTo>
                    <a:pt x="469" y="2975"/>
                  </a:lnTo>
                  <a:lnTo>
                    <a:pt x="491" y="2963"/>
                  </a:lnTo>
                  <a:lnTo>
                    <a:pt x="513" y="2951"/>
                  </a:lnTo>
                  <a:lnTo>
                    <a:pt x="534" y="2937"/>
                  </a:lnTo>
                  <a:lnTo>
                    <a:pt x="554" y="2922"/>
                  </a:lnTo>
                  <a:lnTo>
                    <a:pt x="574" y="2907"/>
                  </a:lnTo>
                  <a:lnTo>
                    <a:pt x="593" y="2889"/>
                  </a:lnTo>
                  <a:lnTo>
                    <a:pt x="611" y="2871"/>
                  </a:lnTo>
                  <a:lnTo>
                    <a:pt x="629" y="2853"/>
                  </a:lnTo>
                  <a:lnTo>
                    <a:pt x="646" y="2834"/>
                  </a:lnTo>
                  <a:lnTo>
                    <a:pt x="663" y="2814"/>
                  </a:lnTo>
                  <a:lnTo>
                    <a:pt x="679" y="2793"/>
                  </a:lnTo>
                  <a:lnTo>
                    <a:pt x="696" y="2772"/>
                  </a:lnTo>
                  <a:lnTo>
                    <a:pt x="711" y="2750"/>
                  </a:lnTo>
                  <a:lnTo>
                    <a:pt x="725" y="2728"/>
                  </a:lnTo>
                  <a:lnTo>
                    <a:pt x="739" y="2705"/>
                  </a:lnTo>
                  <a:lnTo>
                    <a:pt x="752" y="2681"/>
                  </a:lnTo>
                  <a:lnTo>
                    <a:pt x="765" y="2657"/>
                  </a:lnTo>
                  <a:lnTo>
                    <a:pt x="777" y="2633"/>
                  </a:lnTo>
                  <a:lnTo>
                    <a:pt x="789" y="2609"/>
                  </a:lnTo>
                  <a:lnTo>
                    <a:pt x="810" y="2559"/>
                  </a:lnTo>
                  <a:lnTo>
                    <a:pt x="830" y="2510"/>
                  </a:lnTo>
                  <a:lnTo>
                    <a:pt x="848" y="2459"/>
                  </a:lnTo>
                  <a:lnTo>
                    <a:pt x="863" y="2410"/>
                  </a:lnTo>
                  <a:lnTo>
                    <a:pt x="863" y="2413"/>
                  </a:lnTo>
                  <a:lnTo>
                    <a:pt x="863" y="2416"/>
                  </a:lnTo>
                  <a:lnTo>
                    <a:pt x="863" y="2419"/>
                  </a:lnTo>
                  <a:lnTo>
                    <a:pt x="864" y="2421"/>
                  </a:lnTo>
                  <a:lnTo>
                    <a:pt x="865" y="2423"/>
                  </a:lnTo>
                  <a:lnTo>
                    <a:pt x="867" y="2425"/>
                  </a:lnTo>
                  <a:lnTo>
                    <a:pt x="870" y="2428"/>
                  </a:lnTo>
                  <a:lnTo>
                    <a:pt x="874" y="2431"/>
                  </a:lnTo>
                  <a:lnTo>
                    <a:pt x="863" y="2471"/>
                  </a:lnTo>
                  <a:lnTo>
                    <a:pt x="851" y="2523"/>
                  </a:lnTo>
                  <a:lnTo>
                    <a:pt x="844" y="2551"/>
                  </a:lnTo>
                  <a:lnTo>
                    <a:pt x="838" y="2582"/>
                  </a:lnTo>
                  <a:lnTo>
                    <a:pt x="833" y="2614"/>
                  </a:lnTo>
                  <a:lnTo>
                    <a:pt x="829" y="2646"/>
                  </a:lnTo>
                  <a:lnTo>
                    <a:pt x="826" y="2680"/>
                  </a:lnTo>
                  <a:lnTo>
                    <a:pt x="825" y="2715"/>
                  </a:lnTo>
                  <a:lnTo>
                    <a:pt x="825" y="2732"/>
                  </a:lnTo>
                  <a:lnTo>
                    <a:pt x="826" y="2748"/>
                  </a:lnTo>
                  <a:lnTo>
                    <a:pt x="827" y="2765"/>
                  </a:lnTo>
                  <a:lnTo>
                    <a:pt x="829" y="2782"/>
                  </a:lnTo>
                  <a:lnTo>
                    <a:pt x="832" y="2798"/>
                  </a:lnTo>
                  <a:lnTo>
                    <a:pt x="835" y="2814"/>
                  </a:lnTo>
                  <a:lnTo>
                    <a:pt x="839" y="2830"/>
                  </a:lnTo>
                  <a:lnTo>
                    <a:pt x="844" y="2845"/>
                  </a:lnTo>
                  <a:lnTo>
                    <a:pt x="850" y="2860"/>
                  </a:lnTo>
                  <a:lnTo>
                    <a:pt x="857" y="2875"/>
                  </a:lnTo>
                  <a:lnTo>
                    <a:pt x="865" y="2889"/>
                  </a:lnTo>
                  <a:lnTo>
                    <a:pt x="874" y="2903"/>
                  </a:lnTo>
                  <a:lnTo>
                    <a:pt x="880" y="2908"/>
                  </a:lnTo>
                  <a:lnTo>
                    <a:pt x="885" y="2913"/>
                  </a:lnTo>
                  <a:lnTo>
                    <a:pt x="891" y="2919"/>
                  </a:lnTo>
                  <a:lnTo>
                    <a:pt x="897" y="2926"/>
                  </a:lnTo>
                  <a:lnTo>
                    <a:pt x="907" y="2939"/>
                  </a:lnTo>
                  <a:lnTo>
                    <a:pt x="919" y="2952"/>
                  </a:lnTo>
                  <a:lnTo>
                    <a:pt x="924" y="2958"/>
                  </a:lnTo>
                  <a:lnTo>
                    <a:pt x="930" y="2963"/>
                  </a:lnTo>
                  <a:lnTo>
                    <a:pt x="936" y="2968"/>
                  </a:lnTo>
                  <a:lnTo>
                    <a:pt x="943" y="2971"/>
                  </a:lnTo>
                  <a:lnTo>
                    <a:pt x="949" y="2973"/>
                  </a:lnTo>
                  <a:lnTo>
                    <a:pt x="956" y="2973"/>
                  </a:lnTo>
                  <a:lnTo>
                    <a:pt x="964" y="2972"/>
                  </a:lnTo>
                  <a:lnTo>
                    <a:pt x="972" y="2969"/>
                  </a:lnTo>
                  <a:lnTo>
                    <a:pt x="993" y="2906"/>
                  </a:lnTo>
                  <a:lnTo>
                    <a:pt x="1017" y="2841"/>
                  </a:lnTo>
                  <a:lnTo>
                    <a:pt x="1030" y="2809"/>
                  </a:lnTo>
                  <a:lnTo>
                    <a:pt x="1044" y="2776"/>
                  </a:lnTo>
                  <a:lnTo>
                    <a:pt x="1059" y="2744"/>
                  </a:lnTo>
                  <a:lnTo>
                    <a:pt x="1075" y="2713"/>
                  </a:lnTo>
                  <a:lnTo>
                    <a:pt x="1092" y="2681"/>
                  </a:lnTo>
                  <a:lnTo>
                    <a:pt x="1110" y="2651"/>
                  </a:lnTo>
                  <a:lnTo>
                    <a:pt x="1129" y="2622"/>
                  </a:lnTo>
                  <a:lnTo>
                    <a:pt x="1150" y="2594"/>
                  </a:lnTo>
                  <a:lnTo>
                    <a:pt x="1171" y="2568"/>
                  </a:lnTo>
                  <a:lnTo>
                    <a:pt x="1195" y="2543"/>
                  </a:lnTo>
                  <a:lnTo>
                    <a:pt x="1207" y="2531"/>
                  </a:lnTo>
                  <a:lnTo>
                    <a:pt x="1219" y="2520"/>
                  </a:lnTo>
                  <a:lnTo>
                    <a:pt x="1232" y="2509"/>
                  </a:lnTo>
                  <a:lnTo>
                    <a:pt x="1245" y="2497"/>
                  </a:lnTo>
                  <a:lnTo>
                    <a:pt x="1270" y="2501"/>
                  </a:lnTo>
                  <a:lnTo>
                    <a:pt x="1294" y="2505"/>
                  </a:lnTo>
                  <a:lnTo>
                    <a:pt x="1319" y="2510"/>
                  </a:lnTo>
                  <a:lnTo>
                    <a:pt x="1343" y="2515"/>
                  </a:lnTo>
                  <a:lnTo>
                    <a:pt x="1368" y="2522"/>
                  </a:lnTo>
                  <a:lnTo>
                    <a:pt x="1392" y="2530"/>
                  </a:lnTo>
                  <a:lnTo>
                    <a:pt x="1417" y="2538"/>
                  </a:lnTo>
                  <a:lnTo>
                    <a:pt x="1441" y="2547"/>
                  </a:lnTo>
                  <a:lnTo>
                    <a:pt x="1490" y="2566"/>
                  </a:lnTo>
                  <a:lnTo>
                    <a:pt x="1539" y="2587"/>
                  </a:lnTo>
                  <a:lnTo>
                    <a:pt x="1589" y="2608"/>
                  </a:lnTo>
                  <a:lnTo>
                    <a:pt x="1638" y="2629"/>
                  </a:lnTo>
                  <a:lnTo>
                    <a:pt x="1644" y="2611"/>
                  </a:lnTo>
                  <a:lnTo>
                    <a:pt x="1649" y="2593"/>
                  </a:lnTo>
                  <a:lnTo>
                    <a:pt x="1653" y="2575"/>
                  </a:lnTo>
                  <a:lnTo>
                    <a:pt x="1657" y="2557"/>
                  </a:lnTo>
                  <a:lnTo>
                    <a:pt x="1659" y="2538"/>
                  </a:lnTo>
                  <a:lnTo>
                    <a:pt x="1660" y="2519"/>
                  </a:lnTo>
                  <a:lnTo>
                    <a:pt x="1660" y="2500"/>
                  </a:lnTo>
                  <a:lnTo>
                    <a:pt x="1660" y="2480"/>
                  </a:lnTo>
                  <a:lnTo>
                    <a:pt x="1658" y="2461"/>
                  </a:lnTo>
                  <a:lnTo>
                    <a:pt x="1656" y="2442"/>
                  </a:lnTo>
                  <a:lnTo>
                    <a:pt x="1653" y="2424"/>
                  </a:lnTo>
                  <a:lnTo>
                    <a:pt x="1650" y="2405"/>
                  </a:lnTo>
                  <a:lnTo>
                    <a:pt x="1643" y="2369"/>
                  </a:lnTo>
                  <a:lnTo>
                    <a:pt x="1633" y="2335"/>
                  </a:lnTo>
                  <a:lnTo>
                    <a:pt x="1623" y="2303"/>
                  </a:lnTo>
                  <a:lnTo>
                    <a:pt x="1613" y="2273"/>
                  </a:lnTo>
                  <a:lnTo>
                    <a:pt x="1602" y="2246"/>
                  </a:lnTo>
                  <a:lnTo>
                    <a:pt x="1593" y="2224"/>
                  </a:lnTo>
                  <a:lnTo>
                    <a:pt x="1578" y="2192"/>
                  </a:lnTo>
                  <a:lnTo>
                    <a:pt x="1572" y="2180"/>
                  </a:lnTo>
                  <a:lnTo>
                    <a:pt x="1576" y="2183"/>
                  </a:lnTo>
                  <a:lnTo>
                    <a:pt x="1578" y="2185"/>
                  </a:lnTo>
                  <a:lnTo>
                    <a:pt x="1580" y="2185"/>
                  </a:lnTo>
                  <a:lnTo>
                    <a:pt x="1582" y="2184"/>
                  </a:lnTo>
                  <a:lnTo>
                    <a:pt x="1583" y="2183"/>
                  </a:lnTo>
                  <a:lnTo>
                    <a:pt x="1583" y="2181"/>
                  </a:lnTo>
                  <a:lnTo>
                    <a:pt x="1583" y="2180"/>
                  </a:lnTo>
                  <a:lnTo>
                    <a:pt x="1583" y="2180"/>
                  </a:lnTo>
                  <a:lnTo>
                    <a:pt x="1588" y="2185"/>
                  </a:lnTo>
                  <a:lnTo>
                    <a:pt x="1601" y="2199"/>
                  </a:lnTo>
                  <a:lnTo>
                    <a:pt x="1620" y="2220"/>
                  </a:lnTo>
                  <a:lnTo>
                    <a:pt x="1644" y="2245"/>
                  </a:lnTo>
                  <a:lnTo>
                    <a:pt x="1671" y="2273"/>
                  </a:lnTo>
                  <a:lnTo>
                    <a:pt x="1699" y="2301"/>
                  </a:lnTo>
                  <a:lnTo>
                    <a:pt x="1725" y="2325"/>
                  </a:lnTo>
                  <a:lnTo>
                    <a:pt x="1748" y="2344"/>
                  </a:lnTo>
                  <a:lnTo>
                    <a:pt x="1761" y="2353"/>
                  </a:lnTo>
                  <a:lnTo>
                    <a:pt x="1778" y="2360"/>
                  </a:lnTo>
                  <a:lnTo>
                    <a:pt x="1797" y="2368"/>
                  </a:lnTo>
                  <a:lnTo>
                    <a:pt x="1818" y="2375"/>
                  </a:lnTo>
                  <a:lnTo>
                    <a:pt x="1840" y="2382"/>
                  </a:lnTo>
                  <a:lnTo>
                    <a:pt x="1865" y="2388"/>
                  </a:lnTo>
                  <a:lnTo>
                    <a:pt x="1890" y="2393"/>
                  </a:lnTo>
                  <a:lnTo>
                    <a:pt x="1917" y="2396"/>
                  </a:lnTo>
                  <a:lnTo>
                    <a:pt x="1943" y="2399"/>
                  </a:lnTo>
                  <a:lnTo>
                    <a:pt x="1970" y="2400"/>
                  </a:lnTo>
                  <a:lnTo>
                    <a:pt x="1997" y="2399"/>
                  </a:lnTo>
                  <a:lnTo>
                    <a:pt x="2023" y="2396"/>
                  </a:lnTo>
                  <a:lnTo>
                    <a:pt x="2036" y="2395"/>
                  </a:lnTo>
                  <a:lnTo>
                    <a:pt x="2049" y="2392"/>
                  </a:lnTo>
                  <a:lnTo>
                    <a:pt x="2061" y="2389"/>
                  </a:lnTo>
                  <a:lnTo>
                    <a:pt x="2074" y="2386"/>
                  </a:lnTo>
                  <a:lnTo>
                    <a:pt x="2085" y="2382"/>
                  </a:lnTo>
                  <a:lnTo>
                    <a:pt x="2097" y="2377"/>
                  </a:lnTo>
                  <a:lnTo>
                    <a:pt x="2108" y="2372"/>
                  </a:lnTo>
                  <a:lnTo>
                    <a:pt x="2118" y="2366"/>
                  </a:lnTo>
                  <a:lnTo>
                    <a:pt x="2132" y="2353"/>
                  </a:lnTo>
                  <a:lnTo>
                    <a:pt x="2147" y="2340"/>
                  </a:lnTo>
                  <a:lnTo>
                    <a:pt x="2164" y="2325"/>
                  </a:lnTo>
                  <a:lnTo>
                    <a:pt x="2181" y="2310"/>
                  </a:lnTo>
                  <a:lnTo>
                    <a:pt x="2197" y="2294"/>
                  </a:lnTo>
                  <a:lnTo>
                    <a:pt x="2211" y="2278"/>
                  </a:lnTo>
                  <a:lnTo>
                    <a:pt x="2217" y="2270"/>
                  </a:lnTo>
                  <a:lnTo>
                    <a:pt x="2222" y="2262"/>
                  </a:lnTo>
                  <a:lnTo>
                    <a:pt x="2226" y="2254"/>
                  </a:lnTo>
                  <a:lnTo>
                    <a:pt x="2228" y="2245"/>
                  </a:lnTo>
                  <a:lnTo>
                    <a:pt x="2197" y="2246"/>
                  </a:lnTo>
                  <a:lnTo>
                    <a:pt x="2166" y="2245"/>
                  </a:lnTo>
                  <a:lnTo>
                    <a:pt x="2137" y="2240"/>
                  </a:lnTo>
                  <a:lnTo>
                    <a:pt x="2111" y="2234"/>
                  </a:lnTo>
                  <a:lnTo>
                    <a:pt x="2086" y="2225"/>
                  </a:lnTo>
                  <a:lnTo>
                    <a:pt x="2062" y="2214"/>
                  </a:lnTo>
                  <a:lnTo>
                    <a:pt x="2040" y="2201"/>
                  </a:lnTo>
                  <a:lnTo>
                    <a:pt x="2020" y="2187"/>
                  </a:lnTo>
                  <a:lnTo>
                    <a:pt x="2000" y="2171"/>
                  </a:lnTo>
                  <a:lnTo>
                    <a:pt x="1982" y="2153"/>
                  </a:lnTo>
                  <a:lnTo>
                    <a:pt x="1964" y="2134"/>
                  </a:lnTo>
                  <a:lnTo>
                    <a:pt x="1948" y="2113"/>
                  </a:lnTo>
                  <a:lnTo>
                    <a:pt x="1932" y="2091"/>
                  </a:lnTo>
                  <a:lnTo>
                    <a:pt x="1918" y="2068"/>
                  </a:lnTo>
                  <a:lnTo>
                    <a:pt x="1904" y="2044"/>
                  </a:lnTo>
                  <a:lnTo>
                    <a:pt x="1891" y="2020"/>
                  </a:lnTo>
                  <a:lnTo>
                    <a:pt x="1878" y="1995"/>
                  </a:lnTo>
                  <a:lnTo>
                    <a:pt x="1866" y="1969"/>
                  </a:lnTo>
                  <a:lnTo>
                    <a:pt x="1854" y="1943"/>
                  </a:lnTo>
                  <a:lnTo>
                    <a:pt x="1842" y="1916"/>
                  </a:lnTo>
                  <a:lnTo>
                    <a:pt x="1819" y="1862"/>
                  </a:lnTo>
                  <a:lnTo>
                    <a:pt x="1796" y="1810"/>
                  </a:lnTo>
                  <a:lnTo>
                    <a:pt x="1773" y="1758"/>
                  </a:lnTo>
                  <a:lnTo>
                    <a:pt x="1749" y="1709"/>
                  </a:lnTo>
                  <a:lnTo>
                    <a:pt x="1736" y="1685"/>
                  </a:lnTo>
                  <a:lnTo>
                    <a:pt x="1722" y="1662"/>
                  </a:lnTo>
                  <a:lnTo>
                    <a:pt x="1708" y="1641"/>
                  </a:lnTo>
                  <a:lnTo>
                    <a:pt x="1693" y="1621"/>
                  </a:lnTo>
                  <a:lnTo>
                    <a:pt x="1704" y="1610"/>
                  </a:lnTo>
                  <a:lnTo>
                    <a:pt x="1720" y="1619"/>
                  </a:lnTo>
                  <a:lnTo>
                    <a:pt x="1735" y="1630"/>
                  </a:lnTo>
                  <a:lnTo>
                    <a:pt x="1749" y="1642"/>
                  </a:lnTo>
                  <a:lnTo>
                    <a:pt x="1763" y="1655"/>
                  </a:lnTo>
                  <a:lnTo>
                    <a:pt x="1788" y="1683"/>
                  </a:lnTo>
                  <a:lnTo>
                    <a:pt x="1813" y="1715"/>
                  </a:lnTo>
                  <a:lnTo>
                    <a:pt x="1825" y="1730"/>
                  </a:lnTo>
                  <a:lnTo>
                    <a:pt x="1838" y="1745"/>
                  </a:lnTo>
                  <a:lnTo>
                    <a:pt x="1850" y="1760"/>
                  </a:lnTo>
                  <a:lnTo>
                    <a:pt x="1864" y="1774"/>
                  </a:lnTo>
                  <a:lnTo>
                    <a:pt x="1877" y="1787"/>
                  </a:lnTo>
                  <a:lnTo>
                    <a:pt x="1891" y="1799"/>
                  </a:lnTo>
                  <a:lnTo>
                    <a:pt x="1906" y="1809"/>
                  </a:lnTo>
                  <a:lnTo>
                    <a:pt x="1922" y="1818"/>
                  </a:lnTo>
                  <a:lnTo>
                    <a:pt x="2403" y="1917"/>
                  </a:lnTo>
                  <a:lnTo>
                    <a:pt x="2446" y="1873"/>
                  </a:lnTo>
                  <a:lnTo>
                    <a:pt x="2451" y="1840"/>
                  </a:lnTo>
                  <a:lnTo>
                    <a:pt x="2457" y="1806"/>
                  </a:lnTo>
                  <a:lnTo>
                    <a:pt x="2464" y="1771"/>
                  </a:lnTo>
                  <a:lnTo>
                    <a:pt x="2469" y="1737"/>
                  </a:lnTo>
                  <a:lnTo>
                    <a:pt x="2472" y="1719"/>
                  </a:lnTo>
                  <a:lnTo>
                    <a:pt x="2473" y="1702"/>
                  </a:lnTo>
                  <a:lnTo>
                    <a:pt x="2475" y="1684"/>
                  </a:lnTo>
                  <a:lnTo>
                    <a:pt x="2475" y="1667"/>
                  </a:lnTo>
                  <a:lnTo>
                    <a:pt x="2475" y="1650"/>
                  </a:lnTo>
                  <a:lnTo>
                    <a:pt x="2474" y="1633"/>
                  </a:lnTo>
                  <a:lnTo>
                    <a:pt x="2472" y="1616"/>
                  </a:lnTo>
                  <a:lnTo>
                    <a:pt x="2468" y="1599"/>
                  </a:lnTo>
                  <a:lnTo>
                    <a:pt x="2463" y="1597"/>
                  </a:lnTo>
                  <a:lnTo>
                    <a:pt x="2458" y="1595"/>
                  </a:lnTo>
                  <a:lnTo>
                    <a:pt x="2453" y="1593"/>
                  </a:lnTo>
                  <a:lnTo>
                    <a:pt x="2449" y="1592"/>
                  </a:lnTo>
                  <a:lnTo>
                    <a:pt x="2440" y="1592"/>
                  </a:lnTo>
                  <a:lnTo>
                    <a:pt x="2432" y="1594"/>
                  </a:lnTo>
                  <a:lnTo>
                    <a:pt x="2425" y="1598"/>
                  </a:lnTo>
                  <a:lnTo>
                    <a:pt x="2417" y="1602"/>
                  </a:lnTo>
                  <a:lnTo>
                    <a:pt x="2411" y="1608"/>
                  </a:lnTo>
                  <a:lnTo>
                    <a:pt x="2404" y="1614"/>
                  </a:lnTo>
                  <a:lnTo>
                    <a:pt x="2391" y="1628"/>
                  </a:lnTo>
                  <a:lnTo>
                    <a:pt x="2377" y="1641"/>
                  </a:lnTo>
                  <a:lnTo>
                    <a:pt x="2370" y="1646"/>
                  </a:lnTo>
                  <a:lnTo>
                    <a:pt x="2363" y="1650"/>
                  </a:lnTo>
                  <a:lnTo>
                    <a:pt x="2356" y="1653"/>
                  </a:lnTo>
                  <a:lnTo>
                    <a:pt x="2348" y="1654"/>
                  </a:lnTo>
                  <a:lnTo>
                    <a:pt x="2305" y="1643"/>
                  </a:lnTo>
                  <a:lnTo>
                    <a:pt x="2265" y="1632"/>
                  </a:lnTo>
                  <a:lnTo>
                    <a:pt x="2226" y="1623"/>
                  </a:lnTo>
                  <a:lnTo>
                    <a:pt x="2188" y="1613"/>
                  </a:lnTo>
                  <a:lnTo>
                    <a:pt x="2149" y="1602"/>
                  </a:lnTo>
                  <a:lnTo>
                    <a:pt x="2109" y="1589"/>
                  </a:lnTo>
                  <a:lnTo>
                    <a:pt x="2067" y="1574"/>
                  </a:lnTo>
                  <a:lnTo>
                    <a:pt x="2020" y="1556"/>
                  </a:lnTo>
                  <a:lnTo>
                    <a:pt x="1802" y="1118"/>
                  </a:lnTo>
                  <a:lnTo>
                    <a:pt x="1802" y="1073"/>
                  </a:lnTo>
                  <a:lnTo>
                    <a:pt x="2097" y="909"/>
                  </a:lnTo>
                  <a:lnTo>
                    <a:pt x="2106" y="912"/>
                  </a:lnTo>
                  <a:lnTo>
                    <a:pt x="2115" y="916"/>
                  </a:lnTo>
                  <a:lnTo>
                    <a:pt x="2122" y="920"/>
                  </a:lnTo>
                  <a:lnTo>
                    <a:pt x="2129" y="925"/>
                  </a:lnTo>
                  <a:lnTo>
                    <a:pt x="2134" y="931"/>
                  </a:lnTo>
                  <a:lnTo>
                    <a:pt x="2139" y="937"/>
                  </a:lnTo>
                  <a:lnTo>
                    <a:pt x="2144" y="944"/>
                  </a:lnTo>
                  <a:lnTo>
                    <a:pt x="2148" y="950"/>
                  </a:lnTo>
                  <a:lnTo>
                    <a:pt x="2156" y="965"/>
                  </a:lnTo>
                  <a:lnTo>
                    <a:pt x="2164" y="980"/>
                  </a:lnTo>
                  <a:lnTo>
                    <a:pt x="2168" y="988"/>
                  </a:lnTo>
                  <a:lnTo>
                    <a:pt x="2173" y="995"/>
                  </a:lnTo>
                  <a:lnTo>
                    <a:pt x="2178" y="1001"/>
                  </a:lnTo>
                  <a:lnTo>
                    <a:pt x="2184" y="1008"/>
                  </a:lnTo>
                  <a:lnTo>
                    <a:pt x="2191" y="1005"/>
                  </a:lnTo>
                  <a:lnTo>
                    <a:pt x="2198" y="1003"/>
                  </a:lnTo>
                  <a:lnTo>
                    <a:pt x="2203" y="1000"/>
                  </a:lnTo>
                  <a:lnTo>
                    <a:pt x="2208" y="996"/>
                  </a:lnTo>
                  <a:lnTo>
                    <a:pt x="2213" y="992"/>
                  </a:lnTo>
                  <a:lnTo>
                    <a:pt x="2217" y="987"/>
                  </a:lnTo>
                  <a:lnTo>
                    <a:pt x="2221" y="983"/>
                  </a:lnTo>
                  <a:lnTo>
                    <a:pt x="2224" y="977"/>
                  </a:lnTo>
                  <a:lnTo>
                    <a:pt x="2230" y="966"/>
                  </a:lnTo>
                  <a:lnTo>
                    <a:pt x="2234" y="954"/>
                  </a:lnTo>
                  <a:lnTo>
                    <a:pt x="2238" y="941"/>
                  </a:lnTo>
                  <a:lnTo>
                    <a:pt x="2241" y="927"/>
                  </a:lnTo>
                  <a:lnTo>
                    <a:pt x="2245" y="899"/>
                  </a:lnTo>
                  <a:lnTo>
                    <a:pt x="2251" y="870"/>
                  </a:lnTo>
                  <a:lnTo>
                    <a:pt x="2254" y="857"/>
                  </a:lnTo>
                  <a:lnTo>
                    <a:pt x="2259" y="844"/>
                  </a:lnTo>
                  <a:lnTo>
                    <a:pt x="2265" y="832"/>
                  </a:lnTo>
                  <a:lnTo>
                    <a:pt x="2272" y="821"/>
                  </a:lnTo>
                  <a:lnTo>
                    <a:pt x="2280" y="822"/>
                  </a:lnTo>
                  <a:lnTo>
                    <a:pt x="2286" y="824"/>
                  </a:lnTo>
                  <a:lnTo>
                    <a:pt x="2292" y="827"/>
                  </a:lnTo>
                  <a:lnTo>
                    <a:pt x="2298" y="832"/>
                  </a:lnTo>
                  <a:lnTo>
                    <a:pt x="2302" y="838"/>
                  </a:lnTo>
                  <a:lnTo>
                    <a:pt x="2307" y="844"/>
                  </a:lnTo>
                  <a:lnTo>
                    <a:pt x="2310" y="851"/>
                  </a:lnTo>
                  <a:lnTo>
                    <a:pt x="2314" y="858"/>
                  </a:lnTo>
                  <a:lnTo>
                    <a:pt x="2321" y="874"/>
                  </a:lnTo>
                  <a:lnTo>
                    <a:pt x="2329" y="891"/>
                  </a:lnTo>
                  <a:lnTo>
                    <a:pt x="2333" y="899"/>
                  </a:lnTo>
                  <a:lnTo>
                    <a:pt x="2337" y="907"/>
                  </a:lnTo>
                  <a:lnTo>
                    <a:pt x="2342" y="914"/>
                  </a:lnTo>
                  <a:lnTo>
                    <a:pt x="2348" y="920"/>
                  </a:lnTo>
                  <a:lnTo>
                    <a:pt x="2355" y="920"/>
                  </a:lnTo>
                  <a:lnTo>
                    <a:pt x="2361" y="919"/>
                  </a:lnTo>
                  <a:lnTo>
                    <a:pt x="2367" y="918"/>
                  </a:lnTo>
                  <a:lnTo>
                    <a:pt x="2372" y="915"/>
                  </a:lnTo>
                  <a:lnTo>
                    <a:pt x="2377" y="913"/>
                  </a:lnTo>
                  <a:lnTo>
                    <a:pt x="2382" y="909"/>
                  </a:lnTo>
                  <a:lnTo>
                    <a:pt x="2386" y="905"/>
                  </a:lnTo>
                  <a:lnTo>
                    <a:pt x="2389" y="901"/>
                  </a:lnTo>
                  <a:lnTo>
                    <a:pt x="2396" y="891"/>
                  </a:lnTo>
                  <a:lnTo>
                    <a:pt x="2401" y="879"/>
                  </a:lnTo>
                  <a:lnTo>
                    <a:pt x="2405" y="866"/>
                  </a:lnTo>
                  <a:lnTo>
                    <a:pt x="2408" y="853"/>
                  </a:lnTo>
                  <a:lnTo>
                    <a:pt x="2414" y="825"/>
                  </a:lnTo>
                  <a:lnTo>
                    <a:pt x="2419" y="796"/>
                  </a:lnTo>
                  <a:lnTo>
                    <a:pt x="2422" y="782"/>
                  </a:lnTo>
                  <a:lnTo>
                    <a:pt x="2425" y="769"/>
                  </a:lnTo>
                  <a:lnTo>
                    <a:pt x="2430" y="756"/>
                  </a:lnTo>
                  <a:lnTo>
                    <a:pt x="2436" y="745"/>
                  </a:lnTo>
                  <a:lnTo>
                    <a:pt x="2440" y="739"/>
                  </a:lnTo>
                  <a:lnTo>
                    <a:pt x="2444" y="734"/>
                  </a:lnTo>
                  <a:lnTo>
                    <a:pt x="2449" y="729"/>
                  </a:lnTo>
                  <a:lnTo>
                    <a:pt x="2455" y="724"/>
                  </a:lnTo>
                  <a:lnTo>
                    <a:pt x="2466" y="716"/>
                  </a:lnTo>
                  <a:lnTo>
                    <a:pt x="2479" y="709"/>
                  </a:lnTo>
                  <a:lnTo>
                    <a:pt x="2505" y="697"/>
                  </a:lnTo>
                  <a:lnTo>
                    <a:pt x="2531" y="684"/>
                  </a:lnTo>
                  <a:lnTo>
                    <a:pt x="2542" y="678"/>
                  </a:lnTo>
                  <a:lnTo>
                    <a:pt x="2553" y="671"/>
                  </a:lnTo>
                  <a:lnTo>
                    <a:pt x="2558" y="667"/>
                  </a:lnTo>
                  <a:lnTo>
                    <a:pt x="2562" y="662"/>
                  </a:lnTo>
                  <a:lnTo>
                    <a:pt x="2566" y="658"/>
                  </a:lnTo>
                  <a:lnTo>
                    <a:pt x="2570" y="652"/>
                  </a:lnTo>
                  <a:lnTo>
                    <a:pt x="2573" y="647"/>
                  </a:lnTo>
                  <a:lnTo>
                    <a:pt x="2576" y="641"/>
                  </a:lnTo>
                  <a:lnTo>
                    <a:pt x="2577" y="634"/>
                  </a:lnTo>
                  <a:lnTo>
                    <a:pt x="2579" y="627"/>
                  </a:lnTo>
                  <a:lnTo>
                    <a:pt x="2579" y="619"/>
                  </a:lnTo>
                  <a:lnTo>
                    <a:pt x="2579" y="611"/>
                  </a:lnTo>
                  <a:lnTo>
                    <a:pt x="2579" y="602"/>
                  </a:lnTo>
                  <a:lnTo>
                    <a:pt x="2577" y="592"/>
                  </a:lnTo>
                  <a:close/>
                  <a:moveTo>
                    <a:pt x="7066" y="1753"/>
                  </a:moveTo>
                  <a:lnTo>
                    <a:pt x="7071" y="1766"/>
                  </a:lnTo>
                  <a:lnTo>
                    <a:pt x="7077" y="1780"/>
                  </a:lnTo>
                  <a:lnTo>
                    <a:pt x="7081" y="1794"/>
                  </a:lnTo>
                  <a:lnTo>
                    <a:pt x="7085" y="1808"/>
                  </a:lnTo>
                  <a:lnTo>
                    <a:pt x="7089" y="1822"/>
                  </a:lnTo>
                  <a:lnTo>
                    <a:pt x="7091" y="1837"/>
                  </a:lnTo>
                  <a:lnTo>
                    <a:pt x="7094" y="1851"/>
                  </a:lnTo>
                  <a:lnTo>
                    <a:pt x="7095" y="1866"/>
                  </a:lnTo>
                  <a:lnTo>
                    <a:pt x="7097" y="1896"/>
                  </a:lnTo>
                  <a:lnTo>
                    <a:pt x="7097" y="1925"/>
                  </a:lnTo>
                  <a:lnTo>
                    <a:pt x="7095" y="1955"/>
                  </a:lnTo>
                  <a:lnTo>
                    <a:pt x="7092" y="1984"/>
                  </a:lnTo>
                  <a:lnTo>
                    <a:pt x="7086" y="2013"/>
                  </a:lnTo>
                  <a:lnTo>
                    <a:pt x="7079" y="2042"/>
                  </a:lnTo>
                  <a:lnTo>
                    <a:pt x="7071" y="2069"/>
                  </a:lnTo>
                  <a:lnTo>
                    <a:pt x="7061" y="2097"/>
                  </a:lnTo>
                  <a:lnTo>
                    <a:pt x="7050" y="2122"/>
                  </a:lnTo>
                  <a:lnTo>
                    <a:pt x="7038" y="2147"/>
                  </a:lnTo>
                  <a:lnTo>
                    <a:pt x="7025" y="2170"/>
                  </a:lnTo>
                  <a:lnTo>
                    <a:pt x="7011" y="2191"/>
                  </a:lnTo>
                  <a:lnTo>
                    <a:pt x="7003" y="2203"/>
                  </a:lnTo>
                  <a:lnTo>
                    <a:pt x="6994" y="2214"/>
                  </a:lnTo>
                  <a:lnTo>
                    <a:pt x="6985" y="2225"/>
                  </a:lnTo>
                  <a:lnTo>
                    <a:pt x="6975" y="2235"/>
                  </a:lnTo>
                  <a:lnTo>
                    <a:pt x="6965" y="2245"/>
                  </a:lnTo>
                  <a:lnTo>
                    <a:pt x="6955" y="2255"/>
                  </a:lnTo>
                  <a:lnTo>
                    <a:pt x="6944" y="2263"/>
                  </a:lnTo>
                  <a:lnTo>
                    <a:pt x="6933" y="2271"/>
                  </a:lnTo>
                  <a:lnTo>
                    <a:pt x="6921" y="2279"/>
                  </a:lnTo>
                  <a:lnTo>
                    <a:pt x="6910" y="2286"/>
                  </a:lnTo>
                  <a:lnTo>
                    <a:pt x="6898" y="2293"/>
                  </a:lnTo>
                  <a:lnTo>
                    <a:pt x="6886" y="2300"/>
                  </a:lnTo>
                  <a:lnTo>
                    <a:pt x="6873" y="2305"/>
                  </a:lnTo>
                  <a:lnTo>
                    <a:pt x="6861" y="2310"/>
                  </a:lnTo>
                  <a:lnTo>
                    <a:pt x="6848" y="2315"/>
                  </a:lnTo>
                  <a:lnTo>
                    <a:pt x="6835" y="2319"/>
                  </a:lnTo>
                  <a:lnTo>
                    <a:pt x="6809" y="2325"/>
                  </a:lnTo>
                  <a:lnTo>
                    <a:pt x="6782" y="2330"/>
                  </a:lnTo>
                  <a:lnTo>
                    <a:pt x="6755" y="2333"/>
                  </a:lnTo>
                  <a:lnTo>
                    <a:pt x="6728" y="2335"/>
                  </a:lnTo>
                  <a:lnTo>
                    <a:pt x="6700" y="2334"/>
                  </a:lnTo>
                  <a:lnTo>
                    <a:pt x="6672" y="2332"/>
                  </a:lnTo>
                  <a:lnTo>
                    <a:pt x="6645" y="2328"/>
                  </a:lnTo>
                  <a:lnTo>
                    <a:pt x="6618" y="2323"/>
                  </a:lnTo>
                  <a:lnTo>
                    <a:pt x="6602" y="2318"/>
                  </a:lnTo>
                  <a:lnTo>
                    <a:pt x="6586" y="2313"/>
                  </a:lnTo>
                  <a:lnTo>
                    <a:pt x="6570" y="2307"/>
                  </a:lnTo>
                  <a:lnTo>
                    <a:pt x="6554" y="2301"/>
                  </a:lnTo>
                  <a:lnTo>
                    <a:pt x="6539" y="2293"/>
                  </a:lnTo>
                  <a:lnTo>
                    <a:pt x="6524" y="2285"/>
                  </a:lnTo>
                  <a:lnTo>
                    <a:pt x="6509" y="2276"/>
                  </a:lnTo>
                  <a:lnTo>
                    <a:pt x="6495" y="2267"/>
                  </a:lnTo>
                  <a:lnTo>
                    <a:pt x="6481" y="2258"/>
                  </a:lnTo>
                  <a:lnTo>
                    <a:pt x="6467" y="2248"/>
                  </a:lnTo>
                  <a:lnTo>
                    <a:pt x="6453" y="2238"/>
                  </a:lnTo>
                  <a:lnTo>
                    <a:pt x="6440" y="2227"/>
                  </a:lnTo>
                  <a:lnTo>
                    <a:pt x="6414" y="2204"/>
                  </a:lnTo>
                  <a:lnTo>
                    <a:pt x="6389" y="2180"/>
                  </a:lnTo>
                  <a:lnTo>
                    <a:pt x="6370" y="2209"/>
                  </a:lnTo>
                  <a:lnTo>
                    <a:pt x="6350" y="2238"/>
                  </a:lnTo>
                  <a:lnTo>
                    <a:pt x="6330" y="2268"/>
                  </a:lnTo>
                  <a:lnTo>
                    <a:pt x="6309" y="2298"/>
                  </a:lnTo>
                  <a:lnTo>
                    <a:pt x="6287" y="2327"/>
                  </a:lnTo>
                  <a:lnTo>
                    <a:pt x="6265" y="2357"/>
                  </a:lnTo>
                  <a:lnTo>
                    <a:pt x="6242" y="2386"/>
                  </a:lnTo>
                  <a:lnTo>
                    <a:pt x="6218" y="2414"/>
                  </a:lnTo>
                  <a:lnTo>
                    <a:pt x="6193" y="2442"/>
                  </a:lnTo>
                  <a:lnTo>
                    <a:pt x="6168" y="2469"/>
                  </a:lnTo>
                  <a:lnTo>
                    <a:pt x="6142" y="2495"/>
                  </a:lnTo>
                  <a:lnTo>
                    <a:pt x="6116" y="2521"/>
                  </a:lnTo>
                  <a:lnTo>
                    <a:pt x="6090" y="2544"/>
                  </a:lnTo>
                  <a:lnTo>
                    <a:pt x="6062" y="2567"/>
                  </a:lnTo>
                  <a:lnTo>
                    <a:pt x="6035" y="2588"/>
                  </a:lnTo>
                  <a:lnTo>
                    <a:pt x="6006" y="2607"/>
                  </a:lnTo>
                  <a:lnTo>
                    <a:pt x="5964" y="2635"/>
                  </a:lnTo>
                  <a:lnTo>
                    <a:pt x="5921" y="2663"/>
                  </a:lnTo>
                  <a:lnTo>
                    <a:pt x="5899" y="2676"/>
                  </a:lnTo>
                  <a:lnTo>
                    <a:pt x="5876" y="2689"/>
                  </a:lnTo>
                  <a:lnTo>
                    <a:pt x="5853" y="2702"/>
                  </a:lnTo>
                  <a:lnTo>
                    <a:pt x="5831" y="2713"/>
                  </a:lnTo>
                  <a:lnTo>
                    <a:pt x="5808" y="2723"/>
                  </a:lnTo>
                  <a:lnTo>
                    <a:pt x="5784" y="2733"/>
                  </a:lnTo>
                  <a:lnTo>
                    <a:pt x="5761" y="2741"/>
                  </a:lnTo>
                  <a:lnTo>
                    <a:pt x="5738" y="2747"/>
                  </a:lnTo>
                  <a:lnTo>
                    <a:pt x="5715" y="2753"/>
                  </a:lnTo>
                  <a:lnTo>
                    <a:pt x="5691" y="2757"/>
                  </a:lnTo>
                  <a:lnTo>
                    <a:pt x="5668" y="2760"/>
                  </a:lnTo>
                  <a:lnTo>
                    <a:pt x="5646" y="2760"/>
                  </a:lnTo>
                  <a:lnTo>
                    <a:pt x="5657" y="2728"/>
                  </a:lnTo>
                  <a:lnTo>
                    <a:pt x="5680" y="2703"/>
                  </a:lnTo>
                  <a:lnTo>
                    <a:pt x="5703" y="2676"/>
                  </a:lnTo>
                  <a:lnTo>
                    <a:pt x="5725" y="2649"/>
                  </a:lnTo>
                  <a:lnTo>
                    <a:pt x="5746" y="2622"/>
                  </a:lnTo>
                  <a:lnTo>
                    <a:pt x="5767" y="2593"/>
                  </a:lnTo>
                  <a:lnTo>
                    <a:pt x="5787" y="2564"/>
                  </a:lnTo>
                  <a:lnTo>
                    <a:pt x="5807" y="2535"/>
                  </a:lnTo>
                  <a:lnTo>
                    <a:pt x="5826" y="2504"/>
                  </a:lnTo>
                  <a:lnTo>
                    <a:pt x="5845" y="2473"/>
                  </a:lnTo>
                  <a:lnTo>
                    <a:pt x="5863" y="2442"/>
                  </a:lnTo>
                  <a:lnTo>
                    <a:pt x="5880" y="2411"/>
                  </a:lnTo>
                  <a:lnTo>
                    <a:pt x="5897" y="2379"/>
                  </a:lnTo>
                  <a:lnTo>
                    <a:pt x="5930" y="2316"/>
                  </a:lnTo>
                  <a:lnTo>
                    <a:pt x="5961" y="2252"/>
                  </a:lnTo>
                  <a:lnTo>
                    <a:pt x="5991" y="2190"/>
                  </a:lnTo>
                  <a:lnTo>
                    <a:pt x="6018" y="2129"/>
                  </a:lnTo>
                  <a:lnTo>
                    <a:pt x="6045" y="2068"/>
                  </a:lnTo>
                  <a:lnTo>
                    <a:pt x="6070" y="2011"/>
                  </a:lnTo>
                  <a:lnTo>
                    <a:pt x="6093" y="1957"/>
                  </a:lnTo>
                  <a:lnTo>
                    <a:pt x="6116" y="1907"/>
                  </a:lnTo>
                  <a:lnTo>
                    <a:pt x="6138" y="1860"/>
                  </a:lnTo>
                  <a:lnTo>
                    <a:pt x="6159" y="1818"/>
                  </a:lnTo>
                  <a:lnTo>
                    <a:pt x="6183" y="1775"/>
                  </a:lnTo>
                  <a:lnTo>
                    <a:pt x="6209" y="1734"/>
                  </a:lnTo>
                  <a:lnTo>
                    <a:pt x="6234" y="1697"/>
                  </a:lnTo>
                  <a:lnTo>
                    <a:pt x="6259" y="1661"/>
                  </a:lnTo>
                  <a:lnTo>
                    <a:pt x="6272" y="1645"/>
                  </a:lnTo>
                  <a:lnTo>
                    <a:pt x="6284" y="1630"/>
                  </a:lnTo>
                  <a:lnTo>
                    <a:pt x="6297" y="1615"/>
                  </a:lnTo>
                  <a:lnTo>
                    <a:pt x="6310" y="1601"/>
                  </a:lnTo>
                  <a:lnTo>
                    <a:pt x="6324" y="1588"/>
                  </a:lnTo>
                  <a:lnTo>
                    <a:pt x="6337" y="1575"/>
                  </a:lnTo>
                  <a:lnTo>
                    <a:pt x="6350" y="1563"/>
                  </a:lnTo>
                  <a:lnTo>
                    <a:pt x="6364" y="1551"/>
                  </a:lnTo>
                  <a:lnTo>
                    <a:pt x="6378" y="1541"/>
                  </a:lnTo>
                  <a:lnTo>
                    <a:pt x="6392" y="1531"/>
                  </a:lnTo>
                  <a:lnTo>
                    <a:pt x="6406" y="1522"/>
                  </a:lnTo>
                  <a:lnTo>
                    <a:pt x="6421" y="1513"/>
                  </a:lnTo>
                  <a:lnTo>
                    <a:pt x="6436" y="1505"/>
                  </a:lnTo>
                  <a:lnTo>
                    <a:pt x="6451" y="1498"/>
                  </a:lnTo>
                  <a:lnTo>
                    <a:pt x="6466" y="1490"/>
                  </a:lnTo>
                  <a:lnTo>
                    <a:pt x="6482" y="1484"/>
                  </a:lnTo>
                  <a:lnTo>
                    <a:pt x="6497" y="1478"/>
                  </a:lnTo>
                  <a:lnTo>
                    <a:pt x="6514" y="1473"/>
                  </a:lnTo>
                  <a:lnTo>
                    <a:pt x="6530" y="1469"/>
                  </a:lnTo>
                  <a:lnTo>
                    <a:pt x="6547" y="1465"/>
                  </a:lnTo>
                  <a:lnTo>
                    <a:pt x="6564" y="1462"/>
                  </a:lnTo>
                  <a:lnTo>
                    <a:pt x="6582" y="1460"/>
                  </a:lnTo>
                  <a:lnTo>
                    <a:pt x="6600" y="1458"/>
                  </a:lnTo>
                  <a:lnTo>
                    <a:pt x="6618" y="1456"/>
                  </a:lnTo>
                  <a:lnTo>
                    <a:pt x="6633" y="1456"/>
                  </a:lnTo>
                  <a:lnTo>
                    <a:pt x="6649" y="1456"/>
                  </a:lnTo>
                  <a:lnTo>
                    <a:pt x="6665" y="1457"/>
                  </a:lnTo>
                  <a:lnTo>
                    <a:pt x="6681" y="1459"/>
                  </a:lnTo>
                  <a:lnTo>
                    <a:pt x="6697" y="1462"/>
                  </a:lnTo>
                  <a:lnTo>
                    <a:pt x="6715" y="1466"/>
                  </a:lnTo>
                  <a:lnTo>
                    <a:pt x="6732" y="1470"/>
                  </a:lnTo>
                  <a:lnTo>
                    <a:pt x="6748" y="1475"/>
                  </a:lnTo>
                  <a:lnTo>
                    <a:pt x="6765" y="1481"/>
                  </a:lnTo>
                  <a:lnTo>
                    <a:pt x="6781" y="1487"/>
                  </a:lnTo>
                  <a:lnTo>
                    <a:pt x="6798" y="1495"/>
                  </a:lnTo>
                  <a:lnTo>
                    <a:pt x="6815" y="1503"/>
                  </a:lnTo>
                  <a:lnTo>
                    <a:pt x="6831" y="1511"/>
                  </a:lnTo>
                  <a:lnTo>
                    <a:pt x="6847" y="1520"/>
                  </a:lnTo>
                  <a:lnTo>
                    <a:pt x="6863" y="1529"/>
                  </a:lnTo>
                  <a:lnTo>
                    <a:pt x="6879" y="1539"/>
                  </a:lnTo>
                  <a:lnTo>
                    <a:pt x="6909" y="1561"/>
                  </a:lnTo>
                  <a:lnTo>
                    <a:pt x="6938" y="1584"/>
                  </a:lnTo>
                  <a:lnTo>
                    <a:pt x="6952" y="1596"/>
                  </a:lnTo>
                  <a:lnTo>
                    <a:pt x="6966" y="1609"/>
                  </a:lnTo>
                  <a:lnTo>
                    <a:pt x="6979" y="1622"/>
                  </a:lnTo>
                  <a:lnTo>
                    <a:pt x="6991" y="1635"/>
                  </a:lnTo>
                  <a:lnTo>
                    <a:pt x="7003" y="1649"/>
                  </a:lnTo>
                  <a:lnTo>
                    <a:pt x="7014" y="1663"/>
                  </a:lnTo>
                  <a:lnTo>
                    <a:pt x="7024" y="1678"/>
                  </a:lnTo>
                  <a:lnTo>
                    <a:pt x="7034" y="1692"/>
                  </a:lnTo>
                  <a:lnTo>
                    <a:pt x="7043" y="1708"/>
                  </a:lnTo>
                  <a:lnTo>
                    <a:pt x="7051" y="1722"/>
                  </a:lnTo>
                  <a:lnTo>
                    <a:pt x="7059" y="1738"/>
                  </a:lnTo>
                  <a:lnTo>
                    <a:pt x="7066" y="1753"/>
                  </a:lnTo>
                  <a:close/>
                  <a:moveTo>
                    <a:pt x="1627" y="788"/>
                  </a:moveTo>
                  <a:lnTo>
                    <a:pt x="1626" y="803"/>
                  </a:lnTo>
                  <a:lnTo>
                    <a:pt x="1624" y="816"/>
                  </a:lnTo>
                  <a:lnTo>
                    <a:pt x="1621" y="829"/>
                  </a:lnTo>
                  <a:lnTo>
                    <a:pt x="1617" y="841"/>
                  </a:lnTo>
                  <a:lnTo>
                    <a:pt x="1612" y="853"/>
                  </a:lnTo>
                  <a:lnTo>
                    <a:pt x="1605" y="864"/>
                  </a:lnTo>
                  <a:lnTo>
                    <a:pt x="1598" y="874"/>
                  </a:lnTo>
                  <a:lnTo>
                    <a:pt x="1590" y="883"/>
                  </a:lnTo>
                  <a:lnTo>
                    <a:pt x="1581" y="892"/>
                  </a:lnTo>
                  <a:lnTo>
                    <a:pt x="1571" y="899"/>
                  </a:lnTo>
                  <a:lnTo>
                    <a:pt x="1560" y="906"/>
                  </a:lnTo>
                  <a:lnTo>
                    <a:pt x="1549" y="911"/>
                  </a:lnTo>
                  <a:lnTo>
                    <a:pt x="1536" y="915"/>
                  </a:lnTo>
                  <a:lnTo>
                    <a:pt x="1523" y="918"/>
                  </a:lnTo>
                  <a:lnTo>
                    <a:pt x="1510" y="920"/>
                  </a:lnTo>
                  <a:lnTo>
                    <a:pt x="1496" y="920"/>
                  </a:lnTo>
                  <a:lnTo>
                    <a:pt x="1484" y="920"/>
                  </a:lnTo>
                  <a:lnTo>
                    <a:pt x="1472" y="918"/>
                  </a:lnTo>
                  <a:lnTo>
                    <a:pt x="1461" y="915"/>
                  </a:lnTo>
                  <a:lnTo>
                    <a:pt x="1450" y="911"/>
                  </a:lnTo>
                  <a:lnTo>
                    <a:pt x="1439" y="906"/>
                  </a:lnTo>
                  <a:lnTo>
                    <a:pt x="1429" y="899"/>
                  </a:lnTo>
                  <a:lnTo>
                    <a:pt x="1420" y="892"/>
                  </a:lnTo>
                  <a:lnTo>
                    <a:pt x="1412" y="883"/>
                  </a:lnTo>
                  <a:lnTo>
                    <a:pt x="1404" y="874"/>
                  </a:lnTo>
                  <a:lnTo>
                    <a:pt x="1397" y="864"/>
                  </a:lnTo>
                  <a:lnTo>
                    <a:pt x="1391" y="853"/>
                  </a:lnTo>
                  <a:lnTo>
                    <a:pt x="1386" y="841"/>
                  </a:lnTo>
                  <a:lnTo>
                    <a:pt x="1381" y="829"/>
                  </a:lnTo>
                  <a:lnTo>
                    <a:pt x="1379" y="816"/>
                  </a:lnTo>
                  <a:lnTo>
                    <a:pt x="1377" y="803"/>
                  </a:lnTo>
                  <a:lnTo>
                    <a:pt x="1376" y="788"/>
                  </a:lnTo>
                  <a:lnTo>
                    <a:pt x="1377" y="775"/>
                  </a:lnTo>
                  <a:lnTo>
                    <a:pt x="1379" y="761"/>
                  </a:lnTo>
                  <a:lnTo>
                    <a:pt x="1381" y="749"/>
                  </a:lnTo>
                  <a:lnTo>
                    <a:pt x="1386" y="736"/>
                  </a:lnTo>
                  <a:lnTo>
                    <a:pt x="1391" y="725"/>
                  </a:lnTo>
                  <a:lnTo>
                    <a:pt x="1397" y="714"/>
                  </a:lnTo>
                  <a:lnTo>
                    <a:pt x="1404" y="704"/>
                  </a:lnTo>
                  <a:lnTo>
                    <a:pt x="1412" y="695"/>
                  </a:lnTo>
                  <a:lnTo>
                    <a:pt x="1420" y="686"/>
                  </a:lnTo>
                  <a:lnTo>
                    <a:pt x="1429" y="678"/>
                  </a:lnTo>
                  <a:lnTo>
                    <a:pt x="1439" y="672"/>
                  </a:lnTo>
                  <a:lnTo>
                    <a:pt x="1450" y="667"/>
                  </a:lnTo>
                  <a:lnTo>
                    <a:pt x="1461" y="663"/>
                  </a:lnTo>
                  <a:lnTo>
                    <a:pt x="1472" y="659"/>
                  </a:lnTo>
                  <a:lnTo>
                    <a:pt x="1484" y="658"/>
                  </a:lnTo>
                  <a:lnTo>
                    <a:pt x="1496" y="657"/>
                  </a:lnTo>
                  <a:lnTo>
                    <a:pt x="1510" y="658"/>
                  </a:lnTo>
                  <a:lnTo>
                    <a:pt x="1523" y="659"/>
                  </a:lnTo>
                  <a:lnTo>
                    <a:pt x="1536" y="663"/>
                  </a:lnTo>
                  <a:lnTo>
                    <a:pt x="1549" y="667"/>
                  </a:lnTo>
                  <a:lnTo>
                    <a:pt x="1560" y="672"/>
                  </a:lnTo>
                  <a:lnTo>
                    <a:pt x="1571" y="678"/>
                  </a:lnTo>
                  <a:lnTo>
                    <a:pt x="1581" y="686"/>
                  </a:lnTo>
                  <a:lnTo>
                    <a:pt x="1590" y="695"/>
                  </a:lnTo>
                  <a:lnTo>
                    <a:pt x="1598" y="704"/>
                  </a:lnTo>
                  <a:lnTo>
                    <a:pt x="1605" y="714"/>
                  </a:lnTo>
                  <a:lnTo>
                    <a:pt x="1612" y="725"/>
                  </a:lnTo>
                  <a:lnTo>
                    <a:pt x="1617" y="736"/>
                  </a:lnTo>
                  <a:lnTo>
                    <a:pt x="1621" y="749"/>
                  </a:lnTo>
                  <a:lnTo>
                    <a:pt x="1624" y="761"/>
                  </a:lnTo>
                  <a:lnTo>
                    <a:pt x="1626" y="775"/>
                  </a:lnTo>
                  <a:lnTo>
                    <a:pt x="1627" y="788"/>
                  </a:lnTo>
                  <a:close/>
                </a:path>
              </a:pathLst>
            </a:custGeom>
            <a:solidFill>
              <a:srgbClr val="F4F4FE"/>
            </a:solidFill>
            <a:ln w="9525">
              <a:noFill/>
              <a:round/>
              <a:headEnd/>
              <a:tailEnd/>
            </a:ln>
          </p:spPr>
          <p:txBody>
            <a:bodyPr/>
            <a:lstStyle/>
            <a:p>
              <a:pPr>
                <a:defRPr/>
              </a:pPr>
              <a:endParaRPr lang="it-IT" sz="1400" u="sng">
                <a:solidFill>
                  <a:srgbClr val="000066"/>
                </a:solidFill>
                <a:latin typeface="Arial" charset="0"/>
              </a:endParaRPr>
            </a:p>
          </p:txBody>
        </p:sp>
      </p:grpSp>
      <p:sp>
        <p:nvSpPr>
          <p:cNvPr id="1027" name="Rectangle 3"/>
          <p:cNvSpPr>
            <a:spLocks noGrp="1" noChangeArrowheads="1"/>
          </p:cNvSpPr>
          <p:nvPr>
            <p:ph type="body" idx="1"/>
          </p:nvPr>
        </p:nvSpPr>
        <p:spPr bwMode="auto">
          <a:xfrm>
            <a:off x="371475" y="1458913"/>
            <a:ext cx="7713663" cy="4464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51" name="Text Box 27"/>
          <p:cNvSpPr txBox="1">
            <a:spLocks noChangeArrowheads="1"/>
          </p:cNvSpPr>
          <p:nvPr userDrawn="1"/>
        </p:nvSpPr>
        <p:spPr bwMode="auto">
          <a:xfrm>
            <a:off x="8496300" y="6527800"/>
            <a:ext cx="596900" cy="241300"/>
          </a:xfrm>
          <a:prstGeom prst="rect">
            <a:avLst/>
          </a:prstGeom>
          <a:noFill/>
          <a:ln w="12700">
            <a:noFill/>
            <a:miter lim="800000"/>
            <a:headEnd/>
            <a:tailEnd/>
          </a:ln>
          <a:effectLst/>
        </p:spPr>
        <p:txBody>
          <a:bodyPr lIns="90488" tIns="44450" rIns="90488" bIns="44450">
            <a:spAutoFit/>
          </a:bodyPr>
          <a:lstStyle/>
          <a:p>
            <a:pPr>
              <a:spcBef>
                <a:spcPct val="50000"/>
              </a:spcBef>
              <a:defRPr/>
            </a:pPr>
            <a:fld id="{4F76B8BB-40BA-4A00-B29B-62FECB6ECFE4}" type="slidenum">
              <a:rPr lang="it-IT" sz="1000" b="0">
                <a:solidFill>
                  <a:srgbClr val="FFFFFF"/>
                </a:solidFill>
                <a:latin typeface="Arial" charset="0"/>
              </a:rPr>
              <a:pPr>
                <a:spcBef>
                  <a:spcPct val="50000"/>
                </a:spcBef>
                <a:defRPr/>
              </a:pPr>
              <a:t>‹N›</a:t>
            </a:fld>
            <a:endParaRPr lang="it-IT" sz="1000" b="0">
              <a:solidFill>
                <a:srgbClr val="FFFFFF"/>
              </a:solidFill>
              <a:latin typeface="Arial" charset="0"/>
            </a:endParaRPr>
          </a:p>
        </p:txBody>
      </p:sp>
      <p:sp>
        <p:nvSpPr>
          <p:cNvPr id="1029" name="Rectangle 43"/>
          <p:cNvSpPr>
            <a:spLocks noGrp="1" noChangeArrowheads="1"/>
          </p:cNvSpPr>
          <p:nvPr>
            <p:ph type="title"/>
          </p:nvPr>
        </p:nvSpPr>
        <p:spPr bwMode="auto">
          <a:xfrm>
            <a:off x="371475" y="38100"/>
            <a:ext cx="6759575" cy="69691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it-IT"/>
              <a:t>Fare clic per modificare stile</a:t>
            </a:r>
          </a:p>
        </p:txBody>
      </p:sp>
      <p:sp>
        <p:nvSpPr>
          <p:cNvPr id="1068" name="Text Box 44"/>
          <p:cNvSpPr txBox="1">
            <a:spLocks noChangeArrowheads="1"/>
          </p:cNvSpPr>
          <p:nvPr userDrawn="1"/>
        </p:nvSpPr>
        <p:spPr bwMode="auto">
          <a:xfrm>
            <a:off x="5632450" y="433388"/>
            <a:ext cx="3114675" cy="274637"/>
          </a:xfrm>
          <a:prstGeom prst="rect">
            <a:avLst/>
          </a:prstGeom>
          <a:noFill/>
          <a:ln w="12700">
            <a:noFill/>
            <a:miter lim="800000"/>
            <a:headEnd/>
            <a:tailEnd/>
          </a:ln>
          <a:effectLst/>
        </p:spPr>
        <p:txBody>
          <a:bodyPr lIns="90488" tIns="44450" rIns="90488" bIns="44450" anchor="b">
            <a:spAutoFit/>
          </a:bodyPr>
          <a:lstStyle/>
          <a:p>
            <a:pPr algn="r">
              <a:spcBef>
                <a:spcPct val="50000"/>
              </a:spcBef>
              <a:defRPr/>
            </a:pPr>
            <a:r>
              <a:rPr lang="it-IT" sz="1200" dirty="0">
                <a:solidFill>
                  <a:srgbClr val="233459"/>
                </a:solidFill>
                <a:latin typeface="Arial" charset="0"/>
              </a:rPr>
              <a:t>The </a:t>
            </a:r>
            <a:r>
              <a:rPr lang="it-IT" sz="1200" dirty="0" err="1">
                <a:solidFill>
                  <a:srgbClr val="233459"/>
                </a:solidFill>
                <a:latin typeface="Arial" charset="0"/>
              </a:rPr>
              <a:t>Dolomites</a:t>
            </a:r>
            <a:r>
              <a:rPr lang="it-IT" sz="1200" dirty="0">
                <a:solidFill>
                  <a:srgbClr val="233459"/>
                </a:solidFill>
                <a:latin typeface="Arial" charset="0"/>
              </a:rPr>
              <a:t> - </a:t>
            </a:r>
            <a:r>
              <a:rPr lang="it-IT" sz="1200" dirty="0" err="1">
                <a:solidFill>
                  <a:srgbClr val="233459"/>
                </a:solidFill>
                <a:latin typeface="Arial" charset="0"/>
              </a:rPr>
              <a:t>Geology</a:t>
            </a:r>
            <a:endParaRPr lang="it-IT" sz="1200" dirty="0">
              <a:solidFill>
                <a:srgbClr val="233459"/>
              </a:solidFill>
              <a:latin typeface="Arial" charset="0"/>
            </a:endParaRPr>
          </a:p>
        </p:txBody>
      </p:sp>
      <p:sp>
        <p:nvSpPr>
          <p:cNvPr id="1069" name="Line 45"/>
          <p:cNvSpPr>
            <a:spLocks noChangeShapeType="1"/>
          </p:cNvSpPr>
          <p:nvPr userDrawn="1"/>
        </p:nvSpPr>
        <p:spPr bwMode="auto">
          <a:xfrm>
            <a:off x="419100" y="736600"/>
            <a:ext cx="8407400" cy="0"/>
          </a:xfrm>
          <a:prstGeom prst="line">
            <a:avLst/>
          </a:prstGeom>
          <a:noFill/>
          <a:ln w="6350">
            <a:solidFill>
              <a:srgbClr val="2D4E7D"/>
            </a:solidFill>
            <a:round/>
            <a:headEnd/>
            <a:tailEnd/>
          </a:ln>
          <a:effectLst/>
        </p:spPr>
        <p:txBody>
          <a:bodyPr wrap="none" lIns="93266" tIns="46633" rIns="93266" bIns="46633" anchor="ctr"/>
          <a:lstStyle/>
          <a:p>
            <a:pPr>
              <a:defRPr/>
            </a:pPr>
            <a:endParaRPr lang="it-IT" sz="1400" u="sng">
              <a:solidFill>
                <a:srgbClr val="000066"/>
              </a:solidFill>
              <a:latin typeface="Arial" charset="0"/>
            </a:endParaRPr>
          </a:p>
        </p:txBody>
      </p:sp>
    </p:spTree>
    <p:extLst>
      <p:ext uri="{BB962C8B-B14F-4D97-AF65-F5344CB8AC3E}">
        <p14:creationId xmlns:p14="http://schemas.microsoft.com/office/powerpoint/2010/main" val="3112150304"/>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Lst>
  <p:transition>
    <p:zoom/>
  </p:transition>
  <p:txStyles>
    <p:titleStyle>
      <a:lvl1pPr algn="l" rtl="0" eaLnBrk="0" fontAlgn="base" hangingPunct="0">
        <a:lnSpc>
          <a:spcPct val="110000"/>
        </a:lnSpc>
        <a:spcBef>
          <a:spcPct val="0"/>
        </a:spcBef>
        <a:spcAft>
          <a:spcPct val="0"/>
        </a:spcAft>
        <a:defRPr sz="2000" b="1">
          <a:solidFill>
            <a:srgbClr val="233459"/>
          </a:solidFill>
          <a:latin typeface="+mj-lt"/>
          <a:ea typeface="+mj-ea"/>
          <a:cs typeface="+mj-cs"/>
        </a:defRPr>
      </a:lvl1pPr>
      <a:lvl2pPr algn="l" rtl="0" eaLnBrk="0" fontAlgn="base" hangingPunct="0">
        <a:lnSpc>
          <a:spcPct val="110000"/>
        </a:lnSpc>
        <a:spcBef>
          <a:spcPct val="0"/>
        </a:spcBef>
        <a:spcAft>
          <a:spcPct val="0"/>
        </a:spcAft>
        <a:defRPr sz="2000" b="1">
          <a:solidFill>
            <a:srgbClr val="233459"/>
          </a:solidFill>
          <a:latin typeface="Arial" charset="0"/>
        </a:defRPr>
      </a:lvl2pPr>
      <a:lvl3pPr algn="l" rtl="0" eaLnBrk="0" fontAlgn="base" hangingPunct="0">
        <a:lnSpc>
          <a:spcPct val="110000"/>
        </a:lnSpc>
        <a:spcBef>
          <a:spcPct val="0"/>
        </a:spcBef>
        <a:spcAft>
          <a:spcPct val="0"/>
        </a:spcAft>
        <a:defRPr sz="2000" b="1">
          <a:solidFill>
            <a:srgbClr val="233459"/>
          </a:solidFill>
          <a:latin typeface="Arial" charset="0"/>
        </a:defRPr>
      </a:lvl3pPr>
      <a:lvl4pPr algn="l" rtl="0" eaLnBrk="0" fontAlgn="base" hangingPunct="0">
        <a:lnSpc>
          <a:spcPct val="110000"/>
        </a:lnSpc>
        <a:spcBef>
          <a:spcPct val="0"/>
        </a:spcBef>
        <a:spcAft>
          <a:spcPct val="0"/>
        </a:spcAft>
        <a:defRPr sz="2000" b="1">
          <a:solidFill>
            <a:srgbClr val="233459"/>
          </a:solidFill>
          <a:latin typeface="Arial" charset="0"/>
        </a:defRPr>
      </a:lvl4pPr>
      <a:lvl5pPr algn="l" rtl="0" eaLnBrk="0" fontAlgn="base" hangingPunct="0">
        <a:lnSpc>
          <a:spcPct val="110000"/>
        </a:lnSpc>
        <a:spcBef>
          <a:spcPct val="0"/>
        </a:spcBef>
        <a:spcAft>
          <a:spcPct val="0"/>
        </a:spcAft>
        <a:defRPr sz="2000" b="1">
          <a:solidFill>
            <a:srgbClr val="233459"/>
          </a:solidFill>
          <a:latin typeface="Arial" charset="0"/>
        </a:defRPr>
      </a:lvl5pPr>
      <a:lvl6pPr marL="457200" algn="l" rtl="0" fontAlgn="base">
        <a:lnSpc>
          <a:spcPct val="110000"/>
        </a:lnSpc>
        <a:spcBef>
          <a:spcPct val="0"/>
        </a:spcBef>
        <a:spcAft>
          <a:spcPct val="0"/>
        </a:spcAft>
        <a:defRPr sz="2000" b="1">
          <a:solidFill>
            <a:srgbClr val="233459"/>
          </a:solidFill>
          <a:latin typeface="Arial" charset="0"/>
        </a:defRPr>
      </a:lvl6pPr>
      <a:lvl7pPr marL="914400" algn="l" rtl="0" fontAlgn="base">
        <a:lnSpc>
          <a:spcPct val="110000"/>
        </a:lnSpc>
        <a:spcBef>
          <a:spcPct val="0"/>
        </a:spcBef>
        <a:spcAft>
          <a:spcPct val="0"/>
        </a:spcAft>
        <a:defRPr sz="2000" b="1">
          <a:solidFill>
            <a:srgbClr val="233459"/>
          </a:solidFill>
          <a:latin typeface="Arial" charset="0"/>
        </a:defRPr>
      </a:lvl7pPr>
      <a:lvl8pPr marL="1371600" algn="l" rtl="0" fontAlgn="base">
        <a:lnSpc>
          <a:spcPct val="110000"/>
        </a:lnSpc>
        <a:spcBef>
          <a:spcPct val="0"/>
        </a:spcBef>
        <a:spcAft>
          <a:spcPct val="0"/>
        </a:spcAft>
        <a:defRPr sz="2000" b="1">
          <a:solidFill>
            <a:srgbClr val="233459"/>
          </a:solidFill>
          <a:latin typeface="Arial" charset="0"/>
        </a:defRPr>
      </a:lvl8pPr>
      <a:lvl9pPr marL="1828800" algn="l" rtl="0" fontAlgn="base">
        <a:lnSpc>
          <a:spcPct val="110000"/>
        </a:lnSpc>
        <a:spcBef>
          <a:spcPct val="0"/>
        </a:spcBef>
        <a:spcAft>
          <a:spcPct val="0"/>
        </a:spcAft>
        <a:defRPr sz="2000" b="1">
          <a:solidFill>
            <a:srgbClr val="233459"/>
          </a:solidFill>
          <a:latin typeface="Arial" charset="0"/>
        </a:defRPr>
      </a:lvl9pPr>
    </p:titleStyle>
    <p:bodyStyle>
      <a:lvl1pPr marL="265113" indent="-265113" algn="l" rtl="0" eaLnBrk="0" fontAlgn="base" hangingPunct="0">
        <a:spcBef>
          <a:spcPct val="20000"/>
        </a:spcBef>
        <a:spcAft>
          <a:spcPct val="0"/>
        </a:spcAft>
        <a:buClr>
          <a:srgbClr val="FFC000"/>
        </a:buClr>
        <a:buFont typeface="Wingdings 3" pitchFamily="18" charset="2"/>
        <a:buChar char="u"/>
        <a:defRPr sz="1600">
          <a:solidFill>
            <a:srgbClr val="535353"/>
          </a:solidFill>
          <a:latin typeface="+mn-lt"/>
          <a:ea typeface="+mn-ea"/>
          <a:cs typeface="+mn-cs"/>
        </a:defRPr>
      </a:lvl1pPr>
      <a:lvl2pPr marL="722313" indent="-277813" algn="l" rtl="0" eaLnBrk="0" fontAlgn="base" hangingPunct="0">
        <a:spcBef>
          <a:spcPct val="20000"/>
        </a:spcBef>
        <a:spcAft>
          <a:spcPct val="0"/>
        </a:spcAft>
        <a:buClr>
          <a:srgbClr val="333399"/>
        </a:buClr>
        <a:buFont typeface="Wingdings 3" pitchFamily="18" charset="2"/>
        <a:buChar char=""/>
        <a:defRPr sz="1600">
          <a:solidFill>
            <a:srgbClr val="535353"/>
          </a:solidFill>
          <a:latin typeface="+mn-lt"/>
        </a:defRPr>
      </a:lvl2pPr>
      <a:lvl3pPr marL="1143000" indent="-228600" algn="l" rtl="0" eaLnBrk="0" fontAlgn="base" hangingPunct="0">
        <a:spcBef>
          <a:spcPct val="20000"/>
        </a:spcBef>
        <a:spcAft>
          <a:spcPct val="0"/>
        </a:spcAft>
        <a:buClr>
          <a:srgbClr val="FFC000"/>
        </a:buClr>
        <a:buFont typeface="Gill Sans MT" pitchFamily="34" charset="0"/>
        <a:buChar char="–"/>
        <a:defRPr sz="1600">
          <a:solidFill>
            <a:srgbClr val="535353"/>
          </a:solidFill>
          <a:latin typeface="+mn-lt"/>
        </a:defRPr>
      </a:lvl3pPr>
      <a:lvl4pPr marL="1600200" indent="-228600" algn="l" rtl="0" eaLnBrk="0" fontAlgn="base" hangingPunct="0">
        <a:spcBef>
          <a:spcPct val="20000"/>
        </a:spcBef>
        <a:spcAft>
          <a:spcPct val="0"/>
        </a:spcAft>
        <a:buBlip>
          <a:blip r:embed="rId15"/>
        </a:buBlip>
        <a:defRPr sz="1600">
          <a:solidFill>
            <a:srgbClr val="535353"/>
          </a:solidFill>
          <a:latin typeface="+mn-lt"/>
        </a:defRPr>
      </a:lvl4pPr>
      <a:lvl5pPr marL="2057400" indent="-228600" algn="l" rtl="0" eaLnBrk="0" fontAlgn="base" hangingPunct="0">
        <a:spcBef>
          <a:spcPct val="20000"/>
        </a:spcBef>
        <a:spcAft>
          <a:spcPct val="0"/>
        </a:spcAft>
        <a:buBlip>
          <a:blip r:embed="rId15"/>
        </a:buBlip>
        <a:defRPr sz="1600">
          <a:solidFill>
            <a:srgbClr val="535353"/>
          </a:solidFill>
          <a:latin typeface="+mn-lt"/>
        </a:defRPr>
      </a:lvl5pPr>
      <a:lvl6pPr marL="2514600" indent="-228600" algn="l" rtl="0" fontAlgn="base">
        <a:spcBef>
          <a:spcPct val="20000"/>
        </a:spcBef>
        <a:spcAft>
          <a:spcPct val="0"/>
        </a:spcAft>
        <a:buBlip>
          <a:blip r:embed="rId15"/>
        </a:buBlip>
        <a:defRPr sz="1600">
          <a:solidFill>
            <a:srgbClr val="535353"/>
          </a:solidFill>
          <a:latin typeface="+mn-lt"/>
        </a:defRPr>
      </a:lvl6pPr>
      <a:lvl7pPr marL="2971800" indent="-228600" algn="l" rtl="0" fontAlgn="base">
        <a:spcBef>
          <a:spcPct val="20000"/>
        </a:spcBef>
        <a:spcAft>
          <a:spcPct val="0"/>
        </a:spcAft>
        <a:buBlip>
          <a:blip r:embed="rId15"/>
        </a:buBlip>
        <a:defRPr sz="1600">
          <a:solidFill>
            <a:srgbClr val="535353"/>
          </a:solidFill>
          <a:latin typeface="+mn-lt"/>
        </a:defRPr>
      </a:lvl7pPr>
      <a:lvl8pPr marL="3429000" indent="-228600" algn="l" rtl="0" fontAlgn="base">
        <a:spcBef>
          <a:spcPct val="20000"/>
        </a:spcBef>
        <a:spcAft>
          <a:spcPct val="0"/>
        </a:spcAft>
        <a:buBlip>
          <a:blip r:embed="rId15"/>
        </a:buBlip>
        <a:defRPr sz="1600">
          <a:solidFill>
            <a:srgbClr val="535353"/>
          </a:solidFill>
          <a:latin typeface="+mn-lt"/>
        </a:defRPr>
      </a:lvl8pPr>
      <a:lvl9pPr marL="3886200" indent="-228600" algn="l" rtl="0" fontAlgn="base">
        <a:spcBef>
          <a:spcPct val="20000"/>
        </a:spcBef>
        <a:spcAft>
          <a:spcPct val="0"/>
        </a:spcAft>
        <a:buBlip>
          <a:blip r:embed="rId15"/>
        </a:buBlip>
        <a:defRPr sz="1600">
          <a:solidFill>
            <a:srgbClr val="535353"/>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DD92835-969A-4A8D-A4BB-6965803E1C26}" type="datetime1">
              <a:rPr lang="it-IT" b="0" smtClean="0">
                <a:solidFill>
                  <a:prstClr val="black">
                    <a:tint val="75000"/>
                  </a:prstClr>
                </a:solidFill>
                <a:latin typeface="Calibri"/>
              </a:rPr>
              <a:pPr fontAlgn="auto">
                <a:spcBef>
                  <a:spcPts val="0"/>
                </a:spcBef>
                <a:spcAft>
                  <a:spcPts val="0"/>
                </a:spcAft>
              </a:pPr>
              <a:t>13/02/2023</a:t>
            </a:fld>
            <a:endParaRPr lang="it-IT" b="0">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it-IT" b="0">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7A41E1B-4F70-4964-A407-84C68BE8251C}" type="slidenum">
              <a:rPr lang="it-IT" b="0" smtClean="0">
                <a:solidFill>
                  <a:prstClr val="black">
                    <a:tint val="75000"/>
                  </a:prstClr>
                </a:solidFill>
                <a:latin typeface="Calibri"/>
              </a:rPr>
              <a:pPr fontAlgn="auto">
                <a:spcBef>
                  <a:spcPts val="0"/>
                </a:spcBef>
                <a:spcAft>
                  <a:spcPts val="0"/>
                </a:spcAft>
              </a:pPr>
              <a:t>‹N›</a:t>
            </a:fld>
            <a:endParaRPr lang="it-IT" b="0">
              <a:solidFill>
                <a:prstClr val="black">
                  <a:tint val="75000"/>
                </a:prstClr>
              </a:solidFill>
              <a:latin typeface="Calibri"/>
            </a:endParaRPr>
          </a:p>
        </p:txBody>
      </p:sp>
    </p:spTree>
    <p:extLst>
      <p:ext uri="{BB962C8B-B14F-4D97-AF65-F5344CB8AC3E}">
        <p14:creationId xmlns:p14="http://schemas.microsoft.com/office/powerpoint/2010/main" val="1197206270"/>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D5E3A324-6F7C-4813-BE07-CD746F37F11E}" type="datetimeFigureOut">
              <a:rPr lang="it-IT" b="0" smtClean="0">
                <a:solidFill>
                  <a:prstClr val="black">
                    <a:tint val="75000"/>
                  </a:prstClr>
                </a:solidFill>
                <a:latin typeface="Calibri" panose="020F0502020204030204"/>
              </a:rPr>
              <a:pPr fontAlgn="auto">
                <a:spcBef>
                  <a:spcPts val="0"/>
                </a:spcBef>
                <a:spcAft>
                  <a:spcPts val="0"/>
                </a:spcAft>
              </a:pPr>
              <a:t>13/02/2023</a:t>
            </a:fld>
            <a:endParaRPr lang="it-IT" b="0">
              <a:solidFill>
                <a:prstClr val="black">
                  <a:tint val="75000"/>
                </a:prstClr>
              </a:solidFill>
              <a:latin typeface="Calibri" panose="020F0502020204030204"/>
            </a:endParaRPr>
          </a:p>
        </p:txBody>
      </p:sp>
      <p:sp>
        <p:nvSpPr>
          <p:cNvPr id="5" name="Segnaposto piè di pa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it-IT" b="0">
              <a:solidFill>
                <a:prstClr val="black">
                  <a:tint val="75000"/>
                </a:prstClr>
              </a:solidFill>
              <a:latin typeface="Calibri" panose="020F0502020204030204"/>
            </a:endParaRPr>
          </a:p>
        </p:txBody>
      </p:sp>
      <p:sp>
        <p:nvSpPr>
          <p:cNvPr id="6" name="Segnaposto numero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DD836B37-8371-4267-898D-71E4292CF179}" type="slidenum">
              <a:rPr lang="it-IT" b="0" smtClean="0">
                <a:solidFill>
                  <a:prstClr val="black">
                    <a:tint val="75000"/>
                  </a:prstClr>
                </a:solidFill>
                <a:latin typeface="Calibri" panose="020F0502020204030204"/>
              </a:rPr>
              <a:pPr fontAlgn="auto">
                <a:spcBef>
                  <a:spcPts val="0"/>
                </a:spcBef>
                <a:spcAft>
                  <a:spcPts val="0"/>
                </a:spcAft>
              </a:pPr>
              <a:t>‹N›</a:t>
            </a:fld>
            <a:endParaRPr lang="it-IT" b="0">
              <a:solidFill>
                <a:prstClr val="black">
                  <a:tint val="75000"/>
                </a:prstClr>
              </a:solidFill>
              <a:latin typeface="Calibri" panose="020F0502020204030204"/>
            </a:endParaRPr>
          </a:p>
        </p:txBody>
      </p:sp>
    </p:spTree>
    <p:extLst>
      <p:ext uri="{BB962C8B-B14F-4D97-AF65-F5344CB8AC3E}">
        <p14:creationId xmlns:p14="http://schemas.microsoft.com/office/powerpoint/2010/main" val="3050495"/>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t>Titelmasterformat durch Klicken bearbeiten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t>Textmasterformate durch Klicken bearbeiten</a:t>
            </a:r>
          </a:p>
          <a:p>
            <a:pPr lvl="1"/>
            <a:r>
              <a:rPr lang="it-IT"/>
              <a:t>Zweite Ebene</a:t>
            </a:r>
          </a:p>
          <a:p>
            <a:pPr lvl="2"/>
            <a:r>
              <a:rPr lang="it-IT"/>
              <a:t>Dritte Ebene</a:t>
            </a:r>
          </a:p>
          <a:p>
            <a:pPr lvl="3"/>
            <a:r>
              <a:rPr lang="it-IT"/>
              <a:t>Vierte Ebene</a:t>
            </a:r>
          </a:p>
          <a:p>
            <a:pPr lvl="4"/>
            <a:r>
              <a:rPr lang="it-IT"/>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l"/>
            <a:endParaRPr lang="it-IT" b="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it-IT" b="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BA259FB-2021-4E40-95F7-3412710B3355}" type="slidenum">
              <a:rPr lang="it-IT" b="0">
                <a:solidFill>
                  <a:srgbClr val="000000"/>
                </a:solidFill>
              </a:rPr>
              <a:pPr/>
              <a:t>‹N›</a:t>
            </a:fld>
            <a:endParaRPr lang="it-IT" b="0">
              <a:solidFill>
                <a:srgbClr val="000000"/>
              </a:solidFill>
            </a:endParaRPr>
          </a:p>
        </p:txBody>
      </p:sp>
    </p:spTree>
    <p:extLst>
      <p:ext uri="{BB962C8B-B14F-4D97-AF65-F5344CB8AC3E}">
        <p14:creationId xmlns:p14="http://schemas.microsoft.com/office/powerpoint/2010/main" val="29603867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lvl1pPr>
          </a:lstStyle>
          <a:p>
            <a:endParaRPr lang="de-DE">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endParaRPr lang="de-DE">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fld id="{73326848-344C-4501-A049-21CDA528C604}" type="slidenum">
              <a:rPr lang="de-DE" smtClean="0">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168680144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lvl1pPr>
          </a:lstStyle>
          <a:p>
            <a:endParaRPr lang="de-DE">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endParaRPr lang="de-DE">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fld id="{73326848-344C-4501-A049-21CDA528C604}" type="slidenum">
              <a:rPr lang="de-DE" smtClean="0">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261265797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50A10"/>
            </a:gs>
            <a:gs pos="50000">
              <a:srgbClr val="336699"/>
            </a:gs>
            <a:gs pos="100000">
              <a:srgbClr val="050A10"/>
            </a:gs>
          </a:gsLst>
          <a:lin ang="5400000" scaled="1"/>
        </a:gra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685800" y="463550"/>
            <a:ext cx="7770813" cy="1433513"/>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en-GB"/>
              <a:t>Cliccate per modificare il formato del testo del titolo</a:t>
            </a:r>
          </a:p>
        </p:txBody>
      </p:sp>
      <p:sp>
        <p:nvSpPr>
          <p:cNvPr id="2051" name="Rectangle 2"/>
          <p:cNvSpPr>
            <a:spLocks noGrp="1" noChangeArrowheads="1"/>
          </p:cNvSpPr>
          <p:nvPr>
            <p:ph type="body" idx="1"/>
          </p:nvPr>
        </p:nvSpPr>
        <p:spPr bwMode="auto">
          <a:xfrm>
            <a:off x="685800" y="1981200"/>
            <a:ext cx="7770813" cy="4524375"/>
          </a:xfrm>
          <a:prstGeom prst="rect">
            <a:avLst/>
          </a:prstGeom>
          <a:noFill/>
          <a:ln w="9525">
            <a:noFill/>
            <a:round/>
            <a:headEnd/>
            <a:tailEnd/>
          </a:ln>
        </p:spPr>
        <p:txBody>
          <a:bodyPr vert="horz" wrap="square" lIns="0" tIns="28224" rIns="0" bIns="0" numCol="1" anchor="t" anchorCtr="0" compatLnSpc="1">
            <a:prstTxWarp prst="textNoShape">
              <a:avLst/>
            </a:prstTxWarp>
          </a:bodyPr>
          <a:lstStyle/>
          <a:p>
            <a:pPr lvl="0"/>
            <a:r>
              <a:rPr lang="en-GB"/>
              <a:t>Cliccate per modificare il formato del testo della struttura</a:t>
            </a:r>
          </a:p>
          <a:p>
            <a:pPr lvl="1"/>
            <a:r>
              <a:rPr lang="en-GB"/>
              <a:t>Secondo livello struttura</a:t>
            </a:r>
          </a:p>
          <a:p>
            <a:pPr lvl="2"/>
            <a:r>
              <a:rPr lang="en-GB"/>
              <a:t>Terzo livello struttura</a:t>
            </a:r>
          </a:p>
          <a:p>
            <a:pPr lvl="3"/>
            <a:r>
              <a:rPr lang="en-GB"/>
              <a:t>Quarto livello struttura</a:t>
            </a:r>
          </a:p>
          <a:p>
            <a:pPr lvl="4"/>
            <a:r>
              <a:rPr lang="en-GB"/>
              <a:t>Quinto livello struttura</a:t>
            </a:r>
          </a:p>
          <a:p>
            <a:pPr lvl="4"/>
            <a:r>
              <a:rPr lang="en-GB"/>
              <a:t>Sesto livello struttura</a:t>
            </a:r>
          </a:p>
          <a:p>
            <a:pPr lvl="4"/>
            <a:r>
              <a:rPr lang="en-GB"/>
              <a:t>Settimo livello struttura</a:t>
            </a:r>
          </a:p>
          <a:p>
            <a:pPr lvl="4"/>
            <a:r>
              <a:rPr lang="en-GB"/>
              <a:t>Ottavo livello struttura</a:t>
            </a:r>
          </a:p>
          <a:p>
            <a:pPr lvl="4"/>
            <a:r>
              <a:rPr lang="en-GB"/>
              <a:t>Nono livello struttura</a:t>
            </a:r>
          </a:p>
        </p:txBody>
      </p:sp>
      <p:sp>
        <p:nvSpPr>
          <p:cNvPr id="2" name="Text Box 3"/>
          <p:cNvSpPr txBox="1">
            <a:spLocks noChangeArrowheads="1"/>
          </p:cNvSpPr>
          <p:nvPr/>
        </p:nvSpPr>
        <p:spPr bwMode="auto">
          <a:xfrm>
            <a:off x="8153400" y="6613525"/>
            <a:ext cx="990600" cy="233363"/>
          </a:xfrm>
          <a:prstGeom prst="rect">
            <a:avLst/>
          </a:prstGeom>
          <a:noFill/>
          <a:ln w="9525">
            <a:noFill/>
            <a:round/>
            <a:headEnd/>
            <a:tailEnd/>
          </a:ln>
          <a:effectLst/>
        </p:spPr>
        <p:txBody>
          <a:bodyPr lIns="90000" tIns="55620" rIns="90000" bIns="46800">
            <a:spAutoFit/>
          </a:bodyPr>
          <a:lstStyle/>
          <a:p>
            <a:pPr algn="r" defTabSz="449263">
              <a:lnSpc>
                <a:spcPct val="93000"/>
              </a:lnSpc>
              <a:spcBef>
                <a:spcPts val="625"/>
              </a:spcBef>
              <a:buClr>
                <a:srgbClr val="000000"/>
              </a:buClr>
              <a:buSzPct val="100000"/>
              <a:buFont typeface="Times New Roman" pitchFamily="16" charset="0"/>
              <a:buNone/>
              <a:tabLst>
                <a:tab pos="723900" algn="l"/>
              </a:tabLst>
              <a:defRPr/>
            </a:pPr>
            <a:fld id="{34D2BC3D-337D-4F34-BD4E-9C7E908C6321}" type="slidenum">
              <a:rPr lang="it-IT" sz="1000" b="0">
                <a:solidFill>
                  <a:srgbClr val="FFFFFF"/>
                </a:solidFill>
                <a:latin typeface="Times New Roman" pitchFamily="16" charset="0"/>
                <a:ea typeface="Arial Unicode MS" pitchFamily="34" charset="-128"/>
              </a:rPr>
              <a:pPr algn="r" defTabSz="449263">
                <a:lnSpc>
                  <a:spcPct val="93000"/>
                </a:lnSpc>
                <a:spcBef>
                  <a:spcPts val="625"/>
                </a:spcBef>
                <a:buClr>
                  <a:srgbClr val="000000"/>
                </a:buClr>
                <a:buSzPct val="100000"/>
                <a:buFont typeface="Times New Roman" pitchFamily="16" charset="0"/>
                <a:buNone/>
                <a:tabLst>
                  <a:tab pos="723900" algn="l"/>
                </a:tabLst>
                <a:defRPr/>
              </a:pPr>
              <a:t>‹N›</a:t>
            </a:fld>
            <a:endParaRPr lang="it-IT" sz="1000" b="0">
              <a:solidFill>
                <a:srgbClr val="FFFFFF"/>
              </a:solidFill>
              <a:latin typeface="Times New Roman" pitchFamily="16" charset="0"/>
              <a:ea typeface="Arial Unicode MS" pitchFamily="34" charset="-128"/>
            </a:endParaRPr>
          </a:p>
        </p:txBody>
      </p:sp>
    </p:spTree>
    <p:extLst>
      <p:ext uri="{BB962C8B-B14F-4D97-AF65-F5344CB8AC3E}">
        <p14:creationId xmlns:p14="http://schemas.microsoft.com/office/powerpoint/2010/main" val="377916476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Lst>
  <p:hf sldNum="0" hdr="0" ftr="0" dt="0"/>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FFFFFF"/>
          </a:solidFill>
          <a:latin typeface="+mj-lt"/>
          <a:ea typeface="Arial Unicode MS" pitchFamily="34" charset="-128"/>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FFFFFF"/>
          </a:solidFill>
          <a:latin typeface="Times New Roman" pitchFamily="16" charset="0"/>
          <a:ea typeface="Arial Unicode MS" pitchFamily="34" charset="-128"/>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FFFFFF"/>
          </a:solidFill>
          <a:latin typeface="Times New Roman" pitchFamily="16" charset="0"/>
          <a:ea typeface="Arial Unicode MS" pitchFamily="34" charset="-128"/>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FFFFFF"/>
          </a:solidFill>
          <a:latin typeface="Times New Roman" pitchFamily="16" charset="0"/>
          <a:ea typeface="Arial Unicode MS" pitchFamily="34" charset="-128"/>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FFFFFF"/>
          </a:solidFill>
          <a:latin typeface="Times New Roman" pitchFamily="16" charset="0"/>
          <a:ea typeface="Arial Unicode MS" pitchFamily="34" charset="-128"/>
          <a:cs typeface="Arial Unicode MS" charset="0"/>
        </a:defRPr>
      </a:lvl5pPr>
      <a:lvl6pPr marL="25146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FFFFFF"/>
          </a:solidFill>
          <a:latin typeface="Times New Roman" pitchFamily="16" charset="0"/>
          <a:cs typeface="Arial Unicode MS" charset="0"/>
        </a:defRPr>
      </a:lvl6pPr>
      <a:lvl7pPr marL="29718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FFFFFF"/>
          </a:solidFill>
          <a:latin typeface="Times New Roman" pitchFamily="16" charset="0"/>
          <a:cs typeface="Arial Unicode MS" charset="0"/>
        </a:defRPr>
      </a:lvl7pPr>
      <a:lvl8pPr marL="34290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FFFFFF"/>
          </a:solidFill>
          <a:latin typeface="Times New Roman" pitchFamily="16" charset="0"/>
          <a:cs typeface="Arial Unicode MS" charset="0"/>
        </a:defRPr>
      </a:lvl8pPr>
      <a:lvl9pPr marL="38862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FFFFFF"/>
          </a:solidFill>
          <a:latin typeface="Times New Roman" pitchFamily="16" charset="0"/>
          <a:cs typeface="Arial Unicode MS" charset="0"/>
        </a:defRPr>
      </a:lvl9pPr>
    </p:titleStyle>
    <p:bodyStyle>
      <a:lvl1pPr marL="342900" indent="-342900" algn="l" defTabSz="449263" rtl="0" eaLnBrk="0" fontAlgn="base" hangingPunct="0">
        <a:lnSpc>
          <a:spcPct val="93000"/>
        </a:lnSpc>
        <a:spcBef>
          <a:spcPts val="800"/>
        </a:spcBef>
        <a:spcAft>
          <a:spcPct val="0"/>
        </a:spcAft>
        <a:buClr>
          <a:srgbClr val="000000"/>
        </a:buClr>
        <a:buSzPct val="100000"/>
        <a:buFont typeface="Times New Roman" pitchFamily="18" charset="0"/>
        <a:defRPr sz="3200">
          <a:solidFill>
            <a:srgbClr val="FFFFFF"/>
          </a:solidFill>
          <a:latin typeface="+mn-lt"/>
          <a:ea typeface="Arial Unicode MS" pitchFamily="34" charset="-128"/>
          <a:cs typeface="+mn-cs"/>
        </a:defRPr>
      </a:lvl1pPr>
      <a:lvl2pPr marL="742950" indent="-285750" algn="l" defTabSz="449263" rtl="0" eaLnBrk="0" fontAlgn="base" hangingPunct="0">
        <a:lnSpc>
          <a:spcPct val="93000"/>
        </a:lnSpc>
        <a:spcBef>
          <a:spcPts val="700"/>
        </a:spcBef>
        <a:spcAft>
          <a:spcPct val="0"/>
        </a:spcAft>
        <a:buClr>
          <a:srgbClr val="000000"/>
        </a:buClr>
        <a:buSzPct val="100000"/>
        <a:buFont typeface="Times New Roman" pitchFamily="18" charset="0"/>
        <a:defRPr sz="2800">
          <a:solidFill>
            <a:srgbClr val="FFFFFF"/>
          </a:solidFill>
          <a:latin typeface="+mn-lt"/>
          <a:ea typeface="Arial Unicode MS" pitchFamily="34" charset="-128"/>
          <a:cs typeface="+mn-cs"/>
        </a:defRPr>
      </a:lvl2pPr>
      <a:lvl3pPr marL="1143000" indent="-228600" algn="l" defTabSz="449263" rtl="0" eaLnBrk="0" fontAlgn="base" hangingPunct="0">
        <a:lnSpc>
          <a:spcPct val="93000"/>
        </a:lnSpc>
        <a:spcBef>
          <a:spcPts val="600"/>
        </a:spcBef>
        <a:spcAft>
          <a:spcPct val="0"/>
        </a:spcAft>
        <a:buClr>
          <a:srgbClr val="000000"/>
        </a:buClr>
        <a:buSzPct val="100000"/>
        <a:buFont typeface="Times New Roman" pitchFamily="18" charset="0"/>
        <a:defRPr sz="2400">
          <a:solidFill>
            <a:srgbClr val="FFFFFF"/>
          </a:solidFill>
          <a:latin typeface="+mn-lt"/>
          <a:ea typeface="Arial Unicode MS" pitchFamily="34" charset="-128"/>
          <a:cs typeface="+mn-cs"/>
        </a:defRPr>
      </a:lvl3pPr>
      <a:lvl4pPr marL="1600200" indent="-228600" algn="l" defTabSz="449263" rtl="0" eaLnBrk="0" fontAlgn="base" hangingPunct="0">
        <a:lnSpc>
          <a:spcPct val="93000"/>
        </a:lnSpc>
        <a:spcBef>
          <a:spcPts val="500"/>
        </a:spcBef>
        <a:spcAft>
          <a:spcPct val="0"/>
        </a:spcAft>
        <a:buClr>
          <a:srgbClr val="000000"/>
        </a:buClr>
        <a:buSzPct val="100000"/>
        <a:buFont typeface="Times New Roman" pitchFamily="18" charset="0"/>
        <a:defRPr sz="2000">
          <a:solidFill>
            <a:srgbClr val="FFFFFF"/>
          </a:solidFill>
          <a:latin typeface="+mn-lt"/>
          <a:ea typeface="Arial Unicode MS" pitchFamily="34" charset="-128"/>
          <a:cs typeface="+mn-cs"/>
        </a:defRPr>
      </a:lvl4pPr>
      <a:lvl5pPr marL="2057400" indent="-228600" algn="l" defTabSz="449263" rtl="0" eaLnBrk="0" fontAlgn="base" hangingPunct="0">
        <a:lnSpc>
          <a:spcPct val="93000"/>
        </a:lnSpc>
        <a:spcBef>
          <a:spcPts val="500"/>
        </a:spcBef>
        <a:spcAft>
          <a:spcPct val="0"/>
        </a:spcAft>
        <a:buClr>
          <a:srgbClr val="000000"/>
        </a:buClr>
        <a:buSzPct val="100000"/>
        <a:buFont typeface="Times New Roman" pitchFamily="18" charset="0"/>
        <a:defRPr sz="2000">
          <a:solidFill>
            <a:srgbClr val="FFFFFF"/>
          </a:solidFill>
          <a:latin typeface="+mn-lt"/>
          <a:ea typeface="Arial Unicode MS" pitchFamily="34" charset="-128"/>
          <a:cs typeface="+mn-cs"/>
        </a:defRPr>
      </a:lvl5pPr>
      <a:lvl6pPr marL="2514600" indent="-228600" algn="l" defTabSz="449263" rtl="0" eaLnBrk="0" fontAlgn="base" hangingPunct="0">
        <a:lnSpc>
          <a:spcPct val="93000"/>
        </a:lnSpc>
        <a:spcBef>
          <a:spcPts val="500"/>
        </a:spcBef>
        <a:spcAft>
          <a:spcPct val="0"/>
        </a:spcAft>
        <a:buClr>
          <a:srgbClr val="000000"/>
        </a:buClr>
        <a:buSzPct val="100000"/>
        <a:buFont typeface="Times New Roman" pitchFamily="16" charset="0"/>
        <a:defRPr sz="2000">
          <a:solidFill>
            <a:srgbClr val="FFFFFF"/>
          </a:solidFill>
          <a:latin typeface="+mn-lt"/>
          <a:cs typeface="+mn-cs"/>
        </a:defRPr>
      </a:lvl6pPr>
      <a:lvl7pPr marL="2971800" indent="-228600" algn="l" defTabSz="449263" rtl="0" eaLnBrk="0" fontAlgn="base" hangingPunct="0">
        <a:lnSpc>
          <a:spcPct val="93000"/>
        </a:lnSpc>
        <a:spcBef>
          <a:spcPts val="500"/>
        </a:spcBef>
        <a:spcAft>
          <a:spcPct val="0"/>
        </a:spcAft>
        <a:buClr>
          <a:srgbClr val="000000"/>
        </a:buClr>
        <a:buSzPct val="100000"/>
        <a:buFont typeface="Times New Roman" pitchFamily="16" charset="0"/>
        <a:defRPr sz="2000">
          <a:solidFill>
            <a:srgbClr val="FFFFFF"/>
          </a:solidFill>
          <a:latin typeface="+mn-lt"/>
          <a:cs typeface="+mn-cs"/>
        </a:defRPr>
      </a:lvl7pPr>
      <a:lvl8pPr marL="3429000" indent="-228600" algn="l" defTabSz="449263" rtl="0" eaLnBrk="0" fontAlgn="base" hangingPunct="0">
        <a:lnSpc>
          <a:spcPct val="93000"/>
        </a:lnSpc>
        <a:spcBef>
          <a:spcPts val="500"/>
        </a:spcBef>
        <a:spcAft>
          <a:spcPct val="0"/>
        </a:spcAft>
        <a:buClr>
          <a:srgbClr val="000000"/>
        </a:buClr>
        <a:buSzPct val="100000"/>
        <a:buFont typeface="Times New Roman" pitchFamily="16" charset="0"/>
        <a:defRPr sz="2000">
          <a:solidFill>
            <a:srgbClr val="FFFFFF"/>
          </a:solidFill>
          <a:latin typeface="+mn-lt"/>
          <a:cs typeface="+mn-cs"/>
        </a:defRPr>
      </a:lvl8pPr>
      <a:lvl9pPr marL="3886200" indent="-228600" algn="l" defTabSz="449263" rtl="0" eaLnBrk="0" fontAlgn="base" hangingPunct="0">
        <a:lnSpc>
          <a:spcPct val="93000"/>
        </a:lnSpc>
        <a:spcBef>
          <a:spcPts val="500"/>
        </a:spcBef>
        <a:spcAft>
          <a:spcPct val="0"/>
        </a:spcAft>
        <a:buClr>
          <a:srgbClr val="000000"/>
        </a:buClr>
        <a:buSzPct val="100000"/>
        <a:buFont typeface="Times New Roman" pitchFamily="16" charset="0"/>
        <a:defRPr sz="2000">
          <a:solidFill>
            <a:srgbClr val="FFFF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50A10"/>
            </a:gs>
            <a:gs pos="50000">
              <a:srgbClr val="336699"/>
            </a:gs>
            <a:gs pos="100000">
              <a:srgbClr val="050A10"/>
            </a:gs>
          </a:gsLst>
          <a:lin ang="5400000" scaled="1"/>
        </a:gra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685800" y="463550"/>
            <a:ext cx="7770813" cy="1433513"/>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en-GB"/>
              <a:t>Cliccate per modificare il formato del testo del titolo</a:t>
            </a:r>
          </a:p>
        </p:txBody>
      </p:sp>
      <p:sp>
        <p:nvSpPr>
          <p:cNvPr id="2051" name="Rectangle 2"/>
          <p:cNvSpPr>
            <a:spLocks noGrp="1" noChangeArrowheads="1"/>
          </p:cNvSpPr>
          <p:nvPr>
            <p:ph type="body" idx="1"/>
          </p:nvPr>
        </p:nvSpPr>
        <p:spPr bwMode="auto">
          <a:xfrm>
            <a:off x="685800" y="1981200"/>
            <a:ext cx="7770813" cy="4524375"/>
          </a:xfrm>
          <a:prstGeom prst="rect">
            <a:avLst/>
          </a:prstGeom>
          <a:noFill/>
          <a:ln w="9525">
            <a:noFill/>
            <a:round/>
            <a:headEnd/>
            <a:tailEnd/>
          </a:ln>
        </p:spPr>
        <p:txBody>
          <a:bodyPr vert="horz" wrap="square" lIns="0" tIns="28224" rIns="0" bIns="0" numCol="1" anchor="t" anchorCtr="0" compatLnSpc="1">
            <a:prstTxWarp prst="textNoShape">
              <a:avLst/>
            </a:prstTxWarp>
          </a:bodyPr>
          <a:lstStyle/>
          <a:p>
            <a:pPr lvl="0"/>
            <a:r>
              <a:rPr lang="en-GB"/>
              <a:t>Cliccate per modificare il formato del testo della struttura</a:t>
            </a:r>
          </a:p>
          <a:p>
            <a:pPr lvl="1"/>
            <a:r>
              <a:rPr lang="en-GB"/>
              <a:t>Secondo livello struttura</a:t>
            </a:r>
          </a:p>
          <a:p>
            <a:pPr lvl="2"/>
            <a:r>
              <a:rPr lang="en-GB"/>
              <a:t>Terzo livello struttura</a:t>
            </a:r>
          </a:p>
          <a:p>
            <a:pPr lvl="3"/>
            <a:r>
              <a:rPr lang="en-GB"/>
              <a:t>Quarto livello struttura</a:t>
            </a:r>
          </a:p>
          <a:p>
            <a:pPr lvl="4"/>
            <a:r>
              <a:rPr lang="en-GB"/>
              <a:t>Quinto livello struttura</a:t>
            </a:r>
          </a:p>
          <a:p>
            <a:pPr lvl="4"/>
            <a:r>
              <a:rPr lang="en-GB"/>
              <a:t>Sesto livello struttura</a:t>
            </a:r>
          </a:p>
          <a:p>
            <a:pPr lvl="4"/>
            <a:r>
              <a:rPr lang="en-GB"/>
              <a:t>Settimo livello struttura</a:t>
            </a:r>
          </a:p>
          <a:p>
            <a:pPr lvl="4"/>
            <a:r>
              <a:rPr lang="en-GB"/>
              <a:t>Ottavo livello struttura</a:t>
            </a:r>
          </a:p>
          <a:p>
            <a:pPr lvl="4"/>
            <a:r>
              <a:rPr lang="en-GB"/>
              <a:t>Nono livello struttura</a:t>
            </a:r>
          </a:p>
        </p:txBody>
      </p:sp>
      <p:sp>
        <p:nvSpPr>
          <p:cNvPr id="2" name="Text Box 3"/>
          <p:cNvSpPr txBox="1">
            <a:spLocks noChangeArrowheads="1"/>
          </p:cNvSpPr>
          <p:nvPr/>
        </p:nvSpPr>
        <p:spPr bwMode="auto">
          <a:xfrm>
            <a:off x="8153400" y="6613525"/>
            <a:ext cx="990600" cy="233363"/>
          </a:xfrm>
          <a:prstGeom prst="rect">
            <a:avLst/>
          </a:prstGeom>
          <a:noFill/>
          <a:ln w="9525">
            <a:noFill/>
            <a:round/>
            <a:headEnd/>
            <a:tailEnd/>
          </a:ln>
          <a:effectLst/>
        </p:spPr>
        <p:txBody>
          <a:bodyPr lIns="90000" tIns="55620" rIns="90000" bIns="46800">
            <a:spAutoFit/>
          </a:bodyPr>
          <a:lstStyle/>
          <a:p>
            <a:pPr algn="r" defTabSz="449263">
              <a:lnSpc>
                <a:spcPct val="93000"/>
              </a:lnSpc>
              <a:spcBef>
                <a:spcPts val="625"/>
              </a:spcBef>
              <a:buClr>
                <a:srgbClr val="000000"/>
              </a:buClr>
              <a:buSzPct val="100000"/>
              <a:buFont typeface="Times New Roman" pitchFamily="16" charset="0"/>
              <a:buNone/>
              <a:tabLst>
                <a:tab pos="723900" algn="l"/>
              </a:tabLst>
              <a:defRPr/>
            </a:pPr>
            <a:fld id="{34D2BC3D-337D-4F34-BD4E-9C7E908C6321}" type="slidenum">
              <a:rPr lang="it-IT" sz="1000" b="0">
                <a:solidFill>
                  <a:srgbClr val="FFFFFF"/>
                </a:solidFill>
                <a:latin typeface="Times New Roman" pitchFamily="16" charset="0"/>
                <a:ea typeface="Arial Unicode MS" pitchFamily="34" charset="-128"/>
              </a:rPr>
              <a:pPr algn="r" defTabSz="449263">
                <a:lnSpc>
                  <a:spcPct val="93000"/>
                </a:lnSpc>
                <a:spcBef>
                  <a:spcPts val="625"/>
                </a:spcBef>
                <a:buClr>
                  <a:srgbClr val="000000"/>
                </a:buClr>
                <a:buSzPct val="100000"/>
                <a:buFont typeface="Times New Roman" pitchFamily="16" charset="0"/>
                <a:buNone/>
                <a:tabLst>
                  <a:tab pos="723900" algn="l"/>
                </a:tabLst>
                <a:defRPr/>
              </a:pPr>
              <a:t>‹N›</a:t>
            </a:fld>
            <a:endParaRPr lang="it-IT" sz="1000" b="0">
              <a:solidFill>
                <a:srgbClr val="FFFFFF"/>
              </a:solidFill>
              <a:latin typeface="Times New Roman" pitchFamily="16" charset="0"/>
              <a:ea typeface="Arial Unicode MS" pitchFamily="34" charset="-128"/>
            </a:endParaRPr>
          </a:p>
        </p:txBody>
      </p:sp>
    </p:spTree>
    <p:extLst>
      <p:ext uri="{BB962C8B-B14F-4D97-AF65-F5344CB8AC3E}">
        <p14:creationId xmlns:p14="http://schemas.microsoft.com/office/powerpoint/2010/main" val="111510299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FFFFFF"/>
          </a:solidFill>
          <a:latin typeface="+mj-lt"/>
          <a:ea typeface="Arial Unicode MS" pitchFamily="34" charset="-128"/>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FFFFFF"/>
          </a:solidFill>
          <a:latin typeface="Times New Roman" pitchFamily="16" charset="0"/>
          <a:ea typeface="Arial Unicode MS" pitchFamily="34" charset="-128"/>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FFFFFF"/>
          </a:solidFill>
          <a:latin typeface="Times New Roman" pitchFamily="16" charset="0"/>
          <a:ea typeface="Arial Unicode MS" pitchFamily="34" charset="-128"/>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FFFFFF"/>
          </a:solidFill>
          <a:latin typeface="Times New Roman" pitchFamily="16" charset="0"/>
          <a:ea typeface="Arial Unicode MS" pitchFamily="34" charset="-128"/>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FFFFFF"/>
          </a:solidFill>
          <a:latin typeface="Times New Roman" pitchFamily="16" charset="0"/>
          <a:ea typeface="Arial Unicode MS" pitchFamily="34" charset="-128"/>
          <a:cs typeface="Arial Unicode MS" charset="0"/>
        </a:defRPr>
      </a:lvl5pPr>
      <a:lvl6pPr marL="25146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FFFFFF"/>
          </a:solidFill>
          <a:latin typeface="Times New Roman" pitchFamily="16" charset="0"/>
          <a:cs typeface="Arial Unicode MS" charset="0"/>
        </a:defRPr>
      </a:lvl6pPr>
      <a:lvl7pPr marL="29718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FFFFFF"/>
          </a:solidFill>
          <a:latin typeface="Times New Roman" pitchFamily="16" charset="0"/>
          <a:cs typeface="Arial Unicode MS" charset="0"/>
        </a:defRPr>
      </a:lvl7pPr>
      <a:lvl8pPr marL="34290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FFFFFF"/>
          </a:solidFill>
          <a:latin typeface="Times New Roman" pitchFamily="16" charset="0"/>
          <a:cs typeface="Arial Unicode MS" charset="0"/>
        </a:defRPr>
      </a:lvl8pPr>
      <a:lvl9pPr marL="38862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FFFFFF"/>
          </a:solidFill>
          <a:latin typeface="Times New Roman" pitchFamily="16" charset="0"/>
          <a:cs typeface="Arial Unicode MS" charset="0"/>
        </a:defRPr>
      </a:lvl9pPr>
    </p:titleStyle>
    <p:bodyStyle>
      <a:lvl1pPr marL="342900" indent="-342900" algn="l" defTabSz="449263" rtl="0" eaLnBrk="0" fontAlgn="base" hangingPunct="0">
        <a:lnSpc>
          <a:spcPct val="93000"/>
        </a:lnSpc>
        <a:spcBef>
          <a:spcPts val="800"/>
        </a:spcBef>
        <a:spcAft>
          <a:spcPct val="0"/>
        </a:spcAft>
        <a:buClr>
          <a:srgbClr val="000000"/>
        </a:buClr>
        <a:buSzPct val="100000"/>
        <a:buFont typeface="Times New Roman" pitchFamily="18" charset="0"/>
        <a:defRPr sz="3200">
          <a:solidFill>
            <a:srgbClr val="FFFFFF"/>
          </a:solidFill>
          <a:latin typeface="+mn-lt"/>
          <a:ea typeface="Arial Unicode MS" pitchFamily="34" charset="-128"/>
          <a:cs typeface="+mn-cs"/>
        </a:defRPr>
      </a:lvl1pPr>
      <a:lvl2pPr marL="742950" indent="-285750" algn="l" defTabSz="449263" rtl="0" eaLnBrk="0" fontAlgn="base" hangingPunct="0">
        <a:lnSpc>
          <a:spcPct val="93000"/>
        </a:lnSpc>
        <a:spcBef>
          <a:spcPts val="700"/>
        </a:spcBef>
        <a:spcAft>
          <a:spcPct val="0"/>
        </a:spcAft>
        <a:buClr>
          <a:srgbClr val="000000"/>
        </a:buClr>
        <a:buSzPct val="100000"/>
        <a:buFont typeface="Times New Roman" pitchFamily="18" charset="0"/>
        <a:defRPr sz="2800">
          <a:solidFill>
            <a:srgbClr val="FFFFFF"/>
          </a:solidFill>
          <a:latin typeface="+mn-lt"/>
          <a:ea typeface="Arial Unicode MS" pitchFamily="34" charset="-128"/>
          <a:cs typeface="+mn-cs"/>
        </a:defRPr>
      </a:lvl2pPr>
      <a:lvl3pPr marL="1143000" indent="-228600" algn="l" defTabSz="449263" rtl="0" eaLnBrk="0" fontAlgn="base" hangingPunct="0">
        <a:lnSpc>
          <a:spcPct val="93000"/>
        </a:lnSpc>
        <a:spcBef>
          <a:spcPts val="600"/>
        </a:spcBef>
        <a:spcAft>
          <a:spcPct val="0"/>
        </a:spcAft>
        <a:buClr>
          <a:srgbClr val="000000"/>
        </a:buClr>
        <a:buSzPct val="100000"/>
        <a:buFont typeface="Times New Roman" pitchFamily="18" charset="0"/>
        <a:defRPr sz="2400">
          <a:solidFill>
            <a:srgbClr val="FFFFFF"/>
          </a:solidFill>
          <a:latin typeface="+mn-lt"/>
          <a:ea typeface="Arial Unicode MS" pitchFamily="34" charset="-128"/>
          <a:cs typeface="+mn-cs"/>
        </a:defRPr>
      </a:lvl3pPr>
      <a:lvl4pPr marL="1600200" indent="-228600" algn="l" defTabSz="449263" rtl="0" eaLnBrk="0" fontAlgn="base" hangingPunct="0">
        <a:lnSpc>
          <a:spcPct val="93000"/>
        </a:lnSpc>
        <a:spcBef>
          <a:spcPts val="500"/>
        </a:spcBef>
        <a:spcAft>
          <a:spcPct val="0"/>
        </a:spcAft>
        <a:buClr>
          <a:srgbClr val="000000"/>
        </a:buClr>
        <a:buSzPct val="100000"/>
        <a:buFont typeface="Times New Roman" pitchFamily="18" charset="0"/>
        <a:defRPr sz="2000">
          <a:solidFill>
            <a:srgbClr val="FFFFFF"/>
          </a:solidFill>
          <a:latin typeface="+mn-lt"/>
          <a:ea typeface="Arial Unicode MS" pitchFamily="34" charset="-128"/>
          <a:cs typeface="+mn-cs"/>
        </a:defRPr>
      </a:lvl4pPr>
      <a:lvl5pPr marL="2057400" indent="-228600" algn="l" defTabSz="449263" rtl="0" eaLnBrk="0" fontAlgn="base" hangingPunct="0">
        <a:lnSpc>
          <a:spcPct val="93000"/>
        </a:lnSpc>
        <a:spcBef>
          <a:spcPts val="500"/>
        </a:spcBef>
        <a:spcAft>
          <a:spcPct val="0"/>
        </a:spcAft>
        <a:buClr>
          <a:srgbClr val="000000"/>
        </a:buClr>
        <a:buSzPct val="100000"/>
        <a:buFont typeface="Times New Roman" pitchFamily="18" charset="0"/>
        <a:defRPr sz="2000">
          <a:solidFill>
            <a:srgbClr val="FFFFFF"/>
          </a:solidFill>
          <a:latin typeface="+mn-lt"/>
          <a:ea typeface="Arial Unicode MS" pitchFamily="34" charset="-128"/>
          <a:cs typeface="+mn-cs"/>
        </a:defRPr>
      </a:lvl5pPr>
      <a:lvl6pPr marL="2514600" indent="-228600" algn="l" defTabSz="449263" rtl="0" eaLnBrk="0" fontAlgn="base" hangingPunct="0">
        <a:lnSpc>
          <a:spcPct val="93000"/>
        </a:lnSpc>
        <a:spcBef>
          <a:spcPts val="500"/>
        </a:spcBef>
        <a:spcAft>
          <a:spcPct val="0"/>
        </a:spcAft>
        <a:buClr>
          <a:srgbClr val="000000"/>
        </a:buClr>
        <a:buSzPct val="100000"/>
        <a:buFont typeface="Times New Roman" pitchFamily="16" charset="0"/>
        <a:defRPr sz="2000">
          <a:solidFill>
            <a:srgbClr val="FFFFFF"/>
          </a:solidFill>
          <a:latin typeface="+mn-lt"/>
          <a:cs typeface="+mn-cs"/>
        </a:defRPr>
      </a:lvl6pPr>
      <a:lvl7pPr marL="2971800" indent="-228600" algn="l" defTabSz="449263" rtl="0" eaLnBrk="0" fontAlgn="base" hangingPunct="0">
        <a:lnSpc>
          <a:spcPct val="93000"/>
        </a:lnSpc>
        <a:spcBef>
          <a:spcPts val="500"/>
        </a:spcBef>
        <a:spcAft>
          <a:spcPct val="0"/>
        </a:spcAft>
        <a:buClr>
          <a:srgbClr val="000000"/>
        </a:buClr>
        <a:buSzPct val="100000"/>
        <a:buFont typeface="Times New Roman" pitchFamily="16" charset="0"/>
        <a:defRPr sz="2000">
          <a:solidFill>
            <a:srgbClr val="FFFFFF"/>
          </a:solidFill>
          <a:latin typeface="+mn-lt"/>
          <a:cs typeface="+mn-cs"/>
        </a:defRPr>
      </a:lvl7pPr>
      <a:lvl8pPr marL="3429000" indent="-228600" algn="l" defTabSz="449263" rtl="0" eaLnBrk="0" fontAlgn="base" hangingPunct="0">
        <a:lnSpc>
          <a:spcPct val="93000"/>
        </a:lnSpc>
        <a:spcBef>
          <a:spcPts val="500"/>
        </a:spcBef>
        <a:spcAft>
          <a:spcPct val="0"/>
        </a:spcAft>
        <a:buClr>
          <a:srgbClr val="000000"/>
        </a:buClr>
        <a:buSzPct val="100000"/>
        <a:buFont typeface="Times New Roman" pitchFamily="16" charset="0"/>
        <a:defRPr sz="2000">
          <a:solidFill>
            <a:srgbClr val="FFFFFF"/>
          </a:solidFill>
          <a:latin typeface="+mn-lt"/>
          <a:cs typeface="+mn-cs"/>
        </a:defRPr>
      </a:lvl8pPr>
      <a:lvl9pPr marL="3886200" indent="-228600" algn="l" defTabSz="449263" rtl="0" eaLnBrk="0" fontAlgn="base" hangingPunct="0">
        <a:lnSpc>
          <a:spcPct val="93000"/>
        </a:lnSpc>
        <a:spcBef>
          <a:spcPts val="500"/>
        </a:spcBef>
        <a:spcAft>
          <a:spcPct val="0"/>
        </a:spcAft>
        <a:buClr>
          <a:srgbClr val="000000"/>
        </a:buClr>
        <a:buSzPct val="100000"/>
        <a:buFont typeface="Times New Roman" pitchFamily="16" charset="0"/>
        <a:defRPr sz="2000">
          <a:solidFill>
            <a:srgbClr val="FFFF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lvl1pPr>
          </a:lstStyle>
          <a:p>
            <a:endParaRPr lang="de-DE">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r>
              <a:rPr lang="de-DE">
                <a:solidFill>
                  <a:srgbClr val="000000"/>
                </a:solidFill>
              </a:rPr>
              <a:t>Geologie I - Grundlagen. Neustift_2016</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fld id="{A31B4C85-4A97-4E88-90A5-78A64B1C2CEE}"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183049321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hf sldNum="0" hdr="0" ft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099" y="274411"/>
            <a:ext cx="822980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0880" tIns="110439" rIns="220880" bIns="110439" numCol="1" anchor="ctr" anchorCtr="0" compatLnSpc="1">
            <a:prstTxWarp prst="textNoShape">
              <a:avLst/>
            </a:prstTxWarp>
          </a:bodyPr>
          <a:lstStyle/>
          <a:p>
            <a:pPr lvl="0"/>
            <a:r>
              <a:rPr lang="de-DE"/>
              <a:t>Fare clic per modificare lo stile del titolo</a:t>
            </a:r>
          </a:p>
        </p:txBody>
      </p:sp>
      <p:sp>
        <p:nvSpPr>
          <p:cNvPr id="1027" name="Rectangle 3"/>
          <p:cNvSpPr>
            <a:spLocks noGrp="1" noChangeArrowheads="1"/>
          </p:cNvSpPr>
          <p:nvPr>
            <p:ph type="body" idx="1"/>
          </p:nvPr>
        </p:nvSpPr>
        <p:spPr bwMode="auto">
          <a:xfrm>
            <a:off x="457099" y="1600351"/>
            <a:ext cx="8229802" cy="452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0880" tIns="110439" rIns="220880" bIns="110439" numCol="1" anchor="t" anchorCtr="0" compatLnSpc="1">
            <a:prstTxWarp prst="textNoShape">
              <a:avLst/>
            </a:prstTxWarp>
          </a:bodyPr>
          <a:lstStyle/>
          <a:p>
            <a:pPr lvl="0"/>
            <a:r>
              <a:rPr lang="de-DE"/>
              <a:t>Fare clic per modificare gli stili del testo dello schema</a:t>
            </a:r>
          </a:p>
          <a:p>
            <a:pPr lvl="1"/>
            <a:r>
              <a:rPr lang="de-DE"/>
              <a:t>Secondo livello</a:t>
            </a:r>
          </a:p>
          <a:p>
            <a:pPr lvl="2"/>
            <a:r>
              <a:rPr lang="de-DE"/>
              <a:t>Terzo livello</a:t>
            </a:r>
          </a:p>
          <a:p>
            <a:pPr lvl="3"/>
            <a:r>
              <a:rPr lang="de-DE"/>
              <a:t>Quarto livello</a:t>
            </a:r>
          </a:p>
          <a:p>
            <a:pPr lvl="4"/>
            <a:r>
              <a:rPr lang="de-DE"/>
              <a:t>Quinto livello</a:t>
            </a:r>
          </a:p>
        </p:txBody>
      </p:sp>
      <p:sp>
        <p:nvSpPr>
          <p:cNvPr id="1028" name="Rectangle 4"/>
          <p:cNvSpPr>
            <a:spLocks noGrp="1" noChangeArrowheads="1"/>
          </p:cNvSpPr>
          <p:nvPr>
            <p:ph type="dt" sz="half" idx="2"/>
          </p:nvPr>
        </p:nvSpPr>
        <p:spPr bwMode="auto">
          <a:xfrm>
            <a:off x="457099" y="6244923"/>
            <a:ext cx="213380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0880" tIns="110439" rIns="220880" bIns="110439" numCol="1" anchor="t" anchorCtr="0" compatLnSpc="1">
            <a:prstTxWarp prst="textNoShape">
              <a:avLst/>
            </a:prstTxWarp>
          </a:bodyPr>
          <a:lstStyle>
            <a:lvl1pPr defTabSz="701108">
              <a:defRPr sz="1080"/>
            </a:lvl1pPr>
          </a:lstStyle>
          <a:p>
            <a:pPr algn="l"/>
            <a:endParaRPr lang="de-DE" b="0">
              <a:solidFill>
                <a:srgbClr val="000000"/>
              </a:solidFill>
            </a:endParaRPr>
          </a:p>
        </p:txBody>
      </p:sp>
      <p:sp>
        <p:nvSpPr>
          <p:cNvPr id="1029" name="Rectangle 5"/>
          <p:cNvSpPr>
            <a:spLocks noGrp="1" noChangeArrowheads="1"/>
          </p:cNvSpPr>
          <p:nvPr>
            <p:ph type="ftr" sz="quarter" idx="3"/>
          </p:nvPr>
        </p:nvSpPr>
        <p:spPr bwMode="auto">
          <a:xfrm>
            <a:off x="3124099" y="6244923"/>
            <a:ext cx="289580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0880" tIns="110439" rIns="220880" bIns="110439" numCol="1" anchor="t" anchorCtr="0" compatLnSpc="1">
            <a:prstTxWarp prst="textNoShape">
              <a:avLst/>
            </a:prstTxWarp>
          </a:bodyPr>
          <a:lstStyle>
            <a:lvl1pPr algn="ctr" defTabSz="701108">
              <a:defRPr sz="1080"/>
            </a:lvl1pPr>
          </a:lstStyle>
          <a:p>
            <a:endParaRPr lang="de-DE" b="0">
              <a:solidFill>
                <a:srgbClr val="000000"/>
              </a:solidFill>
            </a:endParaRPr>
          </a:p>
        </p:txBody>
      </p:sp>
      <p:sp>
        <p:nvSpPr>
          <p:cNvPr id="1030" name="Rectangle 6"/>
          <p:cNvSpPr>
            <a:spLocks noGrp="1" noChangeArrowheads="1"/>
          </p:cNvSpPr>
          <p:nvPr>
            <p:ph type="sldNum" sz="quarter" idx="4"/>
          </p:nvPr>
        </p:nvSpPr>
        <p:spPr bwMode="auto">
          <a:xfrm>
            <a:off x="6553099" y="6244923"/>
            <a:ext cx="213380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0880" tIns="110439" rIns="220880" bIns="110439" numCol="1" anchor="t" anchorCtr="0" compatLnSpc="1">
            <a:prstTxWarp prst="textNoShape">
              <a:avLst/>
            </a:prstTxWarp>
          </a:bodyPr>
          <a:lstStyle>
            <a:lvl1pPr algn="r" defTabSz="701108">
              <a:defRPr sz="1080"/>
            </a:lvl1pPr>
          </a:lstStyle>
          <a:p>
            <a:fld id="{389680F0-0545-4D96-8788-9F99FCF2DD70}" type="slidenum">
              <a:rPr lang="de-DE" b="0" smtClean="0">
                <a:solidFill>
                  <a:srgbClr val="000000"/>
                </a:solidFill>
              </a:rPr>
              <a:pPr/>
              <a:t>‹N›</a:t>
            </a:fld>
            <a:endParaRPr lang="de-DE" b="0">
              <a:solidFill>
                <a:srgbClr val="000000"/>
              </a:solidFill>
            </a:endParaRPr>
          </a:p>
        </p:txBody>
      </p:sp>
    </p:spTree>
    <p:extLst>
      <p:ext uri="{BB962C8B-B14F-4D97-AF65-F5344CB8AC3E}">
        <p14:creationId xmlns:p14="http://schemas.microsoft.com/office/powerpoint/2010/main" val="4197161280"/>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defTabSz="701108" rtl="0" fontAlgn="base">
        <a:spcBef>
          <a:spcPct val="0"/>
        </a:spcBef>
        <a:spcAft>
          <a:spcPct val="0"/>
        </a:spcAft>
        <a:defRPr sz="3366" kern="1200">
          <a:solidFill>
            <a:schemeClr val="tx2"/>
          </a:solidFill>
          <a:latin typeface="+mj-lt"/>
          <a:ea typeface="+mj-ea"/>
          <a:cs typeface="+mj-cs"/>
        </a:defRPr>
      </a:lvl1pPr>
      <a:lvl2pPr algn="ctr" defTabSz="701108" rtl="0" fontAlgn="base">
        <a:spcBef>
          <a:spcPct val="0"/>
        </a:spcBef>
        <a:spcAft>
          <a:spcPct val="0"/>
        </a:spcAft>
        <a:defRPr sz="3366">
          <a:solidFill>
            <a:schemeClr val="tx2"/>
          </a:solidFill>
          <a:latin typeface="Arial" panose="020B0604020202020204" pitchFamily="34" charset="0"/>
          <a:cs typeface="Arial" panose="020B0604020202020204" pitchFamily="34" charset="0"/>
        </a:defRPr>
      </a:lvl2pPr>
      <a:lvl3pPr algn="ctr" defTabSz="701108" rtl="0" fontAlgn="base">
        <a:spcBef>
          <a:spcPct val="0"/>
        </a:spcBef>
        <a:spcAft>
          <a:spcPct val="0"/>
        </a:spcAft>
        <a:defRPr sz="3366">
          <a:solidFill>
            <a:schemeClr val="tx2"/>
          </a:solidFill>
          <a:latin typeface="Arial" panose="020B0604020202020204" pitchFamily="34" charset="0"/>
          <a:cs typeface="Arial" panose="020B0604020202020204" pitchFamily="34" charset="0"/>
        </a:defRPr>
      </a:lvl3pPr>
      <a:lvl4pPr algn="ctr" defTabSz="701108" rtl="0" fontAlgn="base">
        <a:spcBef>
          <a:spcPct val="0"/>
        </a:spcBef>
        <a:spcAft>
          <a:spcPct val="0"/>
        </a:spcAft>
        <a:defRPr sz="3366">
          <a:solidFill>
            <a:schemeClr val="tx2"/>
          </a:solidFill>
          <a:latin typeface="Arial" panose="020B0604020202020204" pitchFamily="34" charset="0"/>
          <a:cs typeface="Arial" panose="020B0604020202020204" pitchFamily="34" charset="0"/>
        </a:defRPr>
      </a:lvl4pPr>
      <a:lvl5pPr algn="ctr" defTabSz="701108" rtl="0" fontAlgn="base">
        <a:spcBef>
          <a:spcPct val="0"/>
        </a:spcBef>
        <a:spcAft>
          <a:spcPct val="0"/>
        </a:spcAft>
        <a:defRPr sz="3366">
          <a:solidFill>
            <a:schemeClr val="tx2"/>
          </a:solidFill>
          <a:latin typeface="Arial" panose="020B0604020202020204" pitchFamily="34" charset="0"/>
          <a:cs typeface="Arial" panose="020B0604020202020204" pitchFamily="34" charset="0"/>
        </a:defRPr>
      </a:lvl5pPr>
      <a:lvl6pPr marL="145161" algn="ctr" defTabSz="701108" rtl="0" fontAlgn="base">
        <a:spcBef>
          <a:spcPct val="0"/>
        </a:spcBef>
        <a:spcAft>
          <a:spcPct val="0"/>
        </a:spcAft>
        <a:defRPr sz="3366">
          <a:solidFill>
            <a:schemeClr val="tx2"/>
          </a:solidFill>
          <a:latin typeface="Arial" panose="020B0604020202020204" pitchFamily="34" charset="0"/>
          <a:cs typeface="Arial" panose="020B0604020202020204" pitchFamily="34" charset="0"/>
        </a:defRPr>
      </a:lvl6pPr>
      <a:lvl7pPr marL="290322" algn="ctr" defTabSz="701108" rtl="0" fontAlgn="base">
        <a:spcBef>
          <a:spcPct val="0"/>
        </a:spcBef>
        <a:spcAft>
          <a:spcPct val="0"/>
        </a:spcAft>
        <a:defRPr sz="3366">
          <a:solidFill>
            <a:schemeClr val="tx2"/>
          </a:solidFill>
          <a:latin typeface="Arial" panose="020B0604020202020204" pitchFamily="34" charset="0"/>
          <a:cs typeface="Arial" panose="020B0604020202020204" pitchFamily="34" charset="0"/>
        </a:defRPr>
      </a:lvl7pPr>
      <a:lvl8pPr marL="435483" algn="ctr" defTabSz="701108" rtl="0" fontAlgn="base">
        <a:spcBef>
          <a:spcPct val="0"/>
        </a:spcBef>
        <a:spcAft>
          <a:spcPct val="0"/>
        </a:spcAft>
        <a:defRPr sz="3366">
          <a:solidFill>
            <a:schemeClr val="tx2"/>
          </a:solidFill>
          <a:latin typeface="Arial" panose="020B0604020202020204" pitchFamily="34" charset="0"/>
          <a:cs typeface="Arial" panose="020B0604020202020204" pitchFamily="34" charset="0"/>
        </a:defRPr>
      </a:lvl8pPr>
      <a:lvl9pPr marL="580644" algn="ctr" defTabSz="701108" rtl="0" fontAlgn="base">
        <a:spcBef>
          <a:spcPct val="0"/>
        </a:spcBef>
        <a:spcAft>
          <a:spcPct val="0"/>
        </a:spcAft>
        <a:defRPr sz="3366">
          <a:solidFill>
            <a:schemeClr val="tx2"/>
          </a:solidFill>
          <a:latin typeface="Arial" panose="020B0604020202020204" pitchFamily="34" charset="0"/>
          <a:cs typeface="Arial" panose="020B0604020202020204" pitchFamily="34" charset="0"/>
        </a:defRPr>
      </a:lvl9pPr>
    </p:titleStyle>
    <p:bodyStyle>
      <a:lvl1pPr marL="263104" indent="-263104" algn="l" defTabSz="701108" rtl="0" fontAlgn="base">
        <a:spcBef>
          <a:spcPct val="20000"/>
        </a:spcBef>
        <a:spcAft>
          <a:spcPct val="0"/>
        </a:spcAft>
        <a:buChar char="•"/>
        <a:defRPr sz="2445" kern="1200">
          <a:solidFill>
            <a:schemeClr val="tx1"/>
          </a:solidFill>
          <a:latin typeface="+mn-lt"/>
          <a:ea typeface="+mn-ea"/>
          <a:cs typeface="+mn-cs"/>
        </a:defRPr>
      </a:lvl1pPr>
      <a:lvl2pPr marL="569555" indent="-218750" algn="l" defTabSz="701108" rtl="0" fontAlgn="base">
        <a:spcBef>
          <a:spcPct val="20000"/>
        </a:spcBef>
        <a:spcAft>
          <a:spcPct val="0"/>
        </a:spcAft>
        <a:buChar char="–"/>
        <a:defRPr sz="2159" kern="1200">
          <a:solidFill>
            <a:schemeClr val="tx1"/>
          </a:solidFill>
          <a:latin typeface="+mn-lt"/>
          <a:ea typeface="+mn-ea"/>
          <a:cs typeface="+mn-cs"/>
        </a:defRPr>
      </a:lvl2pPr>
      <a:lvl3pPr marL="876511" indent="-175403" algn="l" defTabSz="701108" rtl="0" fontAlgn="base">
        <a:spcBef>
          <a:spcPct val="20000"/>
        </a:spcBef>
        <a:spcAft>
          <a:spcPct val="0"/>
        </a:spcAft>
        <a:buChar char="•"/>
        <a:defRPr sz="1842" kern="1200">
          <a:solidFill>
            <a:schemeClr val="tx1"/>
          </a:solidFill>
          <a:latin typeface="+mn-lt"/>
          <a:ea typeface="+mn-ea"/>
          <a:cs typeface="+mn-cs"/>
        </a:defRPr>
      </a:lvl3pPr>
      <a:lvl4pPr marL="1227316" indent="-175403" algn="l" defTabSz="701108" rtl="0" fontAlgn="base">
        <a:spcBef>
          <a:spcPct val="20000"/>
        </a:spcBef>
        <a:spcAft>
          <a:spcPct val="0"/>
        </a:spcAft>
        <a:buChar char="–"/>
        <a:defRPr sz="1524" kern="1200">
          <a:solidFill>
            <a:schemeClr val="tx1"/>
          </a:solidFill>
          <a:latin typeface="+mn-lt"/>
          <a:ea typeface="+mn-ea"/>
          <a:cs typeface="+mn-cs"/>
        </a:defRPr>
      </a:lvl4pPr>
      <a:lvl5pPr marL="1577618" indent="-174899" algn="l" defTabSz="701108" rtl="0" fontAlgn="base">
        <a:spcBef>
          <a:spcPct val="20000"/>
        </a:spcBef>
        <a:spcAft>
          <a:spcPct val="0"/>
        </a:spcAft>
        <a:buChar char="»"/>
        <a:defRPr sz="1524" kern="1200">
          <a:solidFill>
            <a:schemeClr val="tx1"/>
          </a:solidFill>
          <a:latin typeface="+mn-lt"/>
          <a:ea typeface="+mn-ea"/>
          <a:cs typeface="+mn-cs"/>
        </a:defRPr>
      </a:lvl5pPr>
      <a:lvl6pPr marL="798386" indent="-72581" algn="l" defTabSz="290322" rtl="0" eaLnBrk="1" latinLnBrk="0" hangingPunct="1">
        <a:lnSpc>
          <a:spcPct val="90000"/>
        </a:lnSpc>
        <a:spcBef>
          <a:spcPts val="159"/>
        </a:spcBef>
        <a:buFont typeface="Arial" panose="020B0604020202020204" pitchFamily="34" charset="0"/>
        <a:buChar char="•"/>
        <a:defRPr sz="572" kern="1200">
          <a:solidFill>
            <a:schemeClr val="tx1"/>
          </a:solidFill>
          <a:latin typeface="+mn-lt"/>
          <a:ea typeface="+mn-ea"/>
          <a:cs typeface="+mn-cs"/>
        </a:defRPr>
      </a:lvl6pPr>
      <a:lvl7pPr marL="943547" indent="-72581" algn="l" defTabSz="290322" rtl="0" eaLnBrk="1" latinLnBrk="0" hangingPunct="1">
        <a:lnSpc>
          <a:spcPct val="90000"/>
        </a:lnSpc>
        <a:spcBef>
          <a:spcPts val="159"/>
        </a:spcBef>
        <a:buFont typeface="Arial" panose="020B0604020202020204" pitchFamily="34" charset="0"/>
        <a:buChar char="•"/>
        <a:defRPr sz="572" kern="1200">
          <a:solidFill>
            <a:schemeClr val="tx1"/>
          </a:solidFill>
          <a:latin typeface="+mn-lt"/>
          <a:ea typeface="+mn-ea"/>
          <a:cs typeface="+mn-cs"/>
        </a:defRPr>
      </a:lvl7pPr>
      <a:lvl8pPr marL="1088708" indent="-72581" algn="l" defTabSz="290322" rtl="0" eaLnBrk="1" latinLnBrk="0" hangingPunct="1">
        <a:lnSpc>
          <a:spcPct val="90000"/>
        </a:lnSpc>
        <a:spcBef>
          <a:spcPts val="159"/>
        </a:spcBef>
        <a:buFont typeface="Arial" panose="020B0604020202020204" pitchFamily="34" charset="0"/>
        <a:buChar char="•"/>
        <a:defRPr sz="572" kern="1200">
          <a:solidFill>
            <a:schemeClr val="tx1"/>
          </a:solidFill>
          <a:latin typeface="+mn-lt"/>
          <a:ea typeface="+mn-ea"/>
          <a:cs typeface="+mn-cs"/>
        </a:defRPr>
      </a:lvl8pPr>
      <a:lvl9pPr marL="1233869" indent="-72581" algn="l" defTabSz="290322" rtl="0" eaLnBrk="1" latinLnBrk="0" hangingPunct="1">
        <a:lnSpc>
          <a:spcPct val="90000"/>
        </a:lnSpc>
        <a:spcBef>
          <a:spcPts val="159"/>
        </a:spcBef>
        <a:buFont typeface="Arial" panose="020B0604020202020204" pitchFamily="34" charset="0"/>
        <a:buChar char="•"/>
        <a:defRPr sz="572" kern="1200">
          <a:solidFill>
            <a:schemeClr val="tx1"/>
          </a:solidFill>
          <a:latin typeface="+mn-lt"/>
          <a:ea typeface="+mn-ea"/>
          <a:cs typeface="+mn-cs"/>
        </a:defRPr>
      </a:lvl9pPr>
    </p:bodyStyle>
    <p:otherStyle>
      <a:defPPr>
        <a:defRPr lang="it-IT"/>
      </a:defPPr>
      <a:lvl1pPr marL="0" algn="l" defTabSz="290322" rtl="0" eaLnBrk="1" latinLnBrk="0" hangingPunct="1">
        <a:defRPr sz="572" kern="1200">
          <a:solidFill>
            <a:schemeClr val="tx1"/>
          </a:solidFill>
          <a:latin typeface="+mn-lt"/>
          <a:ea typeface="+mn-ea"/>
          <a:cs typeface="+mn-cs"/>
        </a:defRPr>
      </a:lvl1pPr>
      <a:lvl2pPr marL="145161" algn="l" defTabSz="290322" rtl="0" eaLnBrk="1" latinLnBrk="0" hangingPunct="1">
        <a:defRPr sz="572" kern="1200">
          <a:solidFill>
            <a:schemeClr val="tx1"/>
          </a:solidFill>
          <a:latin typeface="+mn-lt"/>
          <a:ea typeface="+mn-ea"/>
          <a:cs typeface="+mn-cs"/>
        </a:defRPr>
      </a:lvl2pPr>
      <a:lvl3pPr marL="290322" algn="l" defTabSz="290322" rtl="0" eaLnBrk="1" latinLnBrk="0" hangingPunct="1">
        <a:defRPr sz="572" kern="1200">
          <a:solidFill>
            <a:schemeClr val="tx1"/>
          </a:solidFill>
          <a:latin typeface="+mn-lt"/>
          <a:ea typeface="+mn-ea"/>
          <a:cs typeface="+mn-cs"/>
        </a:defRPr>
      </a:lvl3pPr>
      <a:lvl4pPr marL="435483" algn="l" defTabSz="290322" rtl="0" eaLnBrk="1" latinLnBrk="0" hangingPunct="1">
        <a:defRPr sz="572" kern="1200">
          <a:solidFill>
            <a:schemeClr val="tx1"/>
          </a:solidFill>
          <a:latin typeface="+mn-lt"/>
          <a:ea typeface="+mn-ea"/>
          <a:cs typeface="+mn-cs"/>
        </a:defRPr>
      </a:lvl4pPr>
      <a:lvl5pPr marL="580644" algn="l" defTabSz="290322" rtl="0" eaLnBrk="1" latinLnBrk="0" hangingPunct="1">
        <a:defRPr sz="572" kern="1200">
          <a:solidFill>
            <a:schemeClr val="tx1"/>
          </a:solidFill>
          <a:latin typeface="+mn-lt"/>
          <a:ea typeface="+mn-ea"/>
          <a:cs typeface="+mn-cs"/>
        </a:defRPr>
      </a:lvl5pPr>
      <a:lvl6pPr marL="725805" algn="l" defTabSz="290322" rtl="0" eaLnBrk="1" latinLnBrk="0" hangingPunct="1">
        <a:defRPr sz="572" kern="1200">
          <a:solidFill>
            <a:schemeClr val="tx1"/>
          </a:solidFill>
          <a:latin typeface="+mn-lt"/>
          <a:ea typeface="+mn-ea"/>
          <a:cs typeface="+mn-cs"/>
        </a:defRPr>
      </a:lvl6pPr>
      <a:lvl7pPr marL="870966" algn="l" defTabSz="290322" rtl="0" eaLnBrk="1" latinLnBrk="0" hangingPunct="1">
        <a:defRPr sz="572" kern="1200">
          <a:solidFill>
            <a:schemeClr val="tx1"/>
          </a:solidFill>
          <a:latin typeface="+mn-lt"/>
          <a:ea typeface="+mn-ea"/>
          <a:cs typeface="+mn-cs"/>
        </a:defRPr>
      </a:lvl7pPr>
      <a:lvl8pPr marL="1016127" algn="l" defTabSz="290322" rtl="0" eaLnBrk="1" latinLnBrk="0" hangingPunct="1">
        <a:defRPr sz="572" kern="1200">
          <a:solidFill>
            <a:schemeClr val="tx1"/>
          </a:solidFill>
          <a:latin typeface="+mn-lt"/>
          <a:ea typeface="+mn-ea"/>
          <a:cs typeface="+mn-cs"/>
        </a:defRPr>
      </a:lvl8pPr>
      <a:lvl9pPr marL="1161288" algn="l" defTabSz="290322" rtl="0" eaLnBrk="1" latinLnBrk="0" hangingPunct="1">
        <a:defRPr sz="572"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1054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1054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l"/>
            <a:endParaRPr lang="de-DE" b="0">
              <a:solidFill>
                <a:srgbClr val="000000"/>
              </a:solidFill>
            </a:endParaRPr>
          </a:p>
        </p:txBody>
      </p:sp>
      <p:sp>
        <p:nvSpPr>
          <p:cNvPr id="1054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de-DE" b="0">
              <a:solidFill>
                <a:srgbClr val="000000"/>
              </a:solidFill>
            </a:endParaRPr>
          </a:p>
        </p:txBody>
      </p:sp>
      <p:sp>
        <p:nvSpPr>
          <p:cNvPr id="1054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10161555-A41C-41CC-8793-646917031BBD}" type="slidenum">
              <a:rPr lang="de-DE" b="0" smtClean="0">
                <a:solidFill>
                  <a:srgbClr val="000000"/>
                </a:solidFill>
              </a:rPr>
              <a:pPr/>
              <a:t>‹N›</a:t>
            </a:fld>
            <a:endParaRPr lang="de-DE" b="0">
              <a:solidFill>
                <a:srgbClr val="000000"/>
              </a:solidFill>
            </a:endParaRPr>
          </a:p>
        </p:txBody>
      </p:sp>
    </p:spTree>
    <p:extLst>
      <p:ext uri="{BB962C8B-B14F-4D97-AF65-F5344CB8AC3E}">
        <p14:creationId xmlns:p14="http://schemas.microsoft.com/office/powerpoint/2010/main" val="4031175698"/>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55.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6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07.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02.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5.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90.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6.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3.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48.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52.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90.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90.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90.xml"/><Relationship Id="rId5" Type="http://schemas.openxmlformats.org/officeDocument/2006/relationships/image" Target="../media/image56.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2.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image" Target="../media/image61.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90.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60.xml"/><Relationship Id="rId5" Type="http://schemas.openxmlformats.org/officeDocument/2006/relationships/image" Target="../media/image66.jpeg"/><Relationship Id="rId4" Type="http://schemas.openxmlformats.org/officeDocument/2006/relationships/image" Target="../media/image65.jpeg"/></Relationships>
</file>

<file path=ppt/slides/_rels/slide4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0.xml"/></Relationships>
</file>

<file path=ppt/slides/_rels/slide4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0.xml"/></Relationships>
</file>

<file path=ppt/slides/_rels/slide4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42.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9.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2.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3.xml"/></Relationships>
</file>

<file path=ppt/slides/_rels/slide5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45.xml"/><Relationship Id="rId4" Type="http://schemas.openxmlformats.org/officeDocument/2006/relationships/image" Target="../media/image76.jpeg"/></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90.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90.xml"/><Relationship Id="rId5" Type="http://schemas.openxmlformats.org/officeDocument/2006/relationships/image" Target="../media/image80.jpeg"/><Relationship Id="rId4" Type="http://schemas.openxmlformats.org/officeDocument/2006/relationships/image" Target="../media/image79.jpeg"/></Relationships>
</file>

<file path=ppt/slides/_rels/slide5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90.xml"/></Relationships>
</file>

<file path=ppt/slides/_rels/slide57.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notesSlide" Target="../notesSlides/notesSlide20.xml"/><Relationship Id="rId1" Type="http://schemas.openxmlformats.org/officeDocument/2006/relationships/slideLayout" Target="../slideLayouts/slideLayout142.xml"/></Relationships>
</file>

<file path=ppt/slides/_rels/slide5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42.xml"/></Relationships>
</file>

<file path=ppt/slides/_rels/slide59.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image" Target="../media/image61.jpeg"/><Relationship Id="rId1" Type="http://schemas.openxmlformats.org/officeDocument/2006/relationships/slideLayout" Target="../slideLayouts/slideLayout13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2.xml"/></Relationships>
</file>

<file path=ppt/slides/_rels/slide6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90.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1.wdp"/></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79.xml"/></Relationships>
</file>

<file path=ppt/slides/_rels/slide6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33.xml"/></Relationships>
</file>

<file path=ppt/slides/_rels/slide6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3.xml"/><Relationship Id="rId1" Type="http://schemas.openxmlformats.org/officeDocument/2006/relationships/slideLayout" Target="../slideLayouts/slideLayout142.xml"/></Relationships>
</file>

<file path=ppt/slides/_rels/slide6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79.xml"/></Relationships>
</file>

<file path=ppt/slides/_rels/slide6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3.xml"/></Relationships>
</file>

<file path=ppt/slides/_rels/slide6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33.xml"/><Relationship Id="rId4" Type="http://schemas.openxmlformats.org/officeDocument/2006/relationships/image" Target="../media/image92.jpeg"/></Relationships>
</file>

<file path=ppt/slides/_rels/slide6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28.xml"/><Relationship Id="rId4" Type="http://schemas.openxmlformats.org/officeDocument/2006/relationships/image" Target="../media/image95.png"/></Relationships>
</file>

<file path=ppt/slides/_rels/slide6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90.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1.wdp"/></Relationships>
</file>

<file path=ppt/slides/_rels/slide69.xml.rels><?xml version="1.0" encoding="UTF-8" standalone="yes"?>
<Relationships xmlns="http://schemas.openxmlformats.org/package/2006/relationships"><Relationship Id="rId2" Type="http://schemas.openxmlformats.org/officeDocument/2006/relationships/image" Target="../media/image96.tiff"/><Relationship Id="rId1" Type="http://schemas.openxmlformats.org/officeDocument/2006/relationships/slideLayout" Target="../slideLayouts/slideLayout14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6.xml"/></Relationships>
</file>

<file path=ppt/slides/_rels/slide7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33.xml"/></Relationships>
</file>

<file path=ppt/slides/_rels/slide71.xml.rels><?xml version="1.0" encoding="UTF-8" standalone="yes"?>
<Relationships xmlns="http://schemas.openxmlformats.org/package/2006/relationships"><Relationship Id="rId2" Type="http://schemas.openxmlformats.org/officeDocument/2006/relationships/image" Target="../media/image99.tiff"/><Relationship Id="rId1" Type="http://schemas.openxmlformats.org/officeDocument/2006/relationships/slideLayout" Target="../slideLayouts/slideLayout142.xml"/></Relationships>
</file>

<file path=ppt/slides/_rels/slide7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6.xml"/><Relationship Id="rId1" Type="http://schemas.openxmlformats.org/officeDocument/2006/relationships/slideLayout" Target="../slideLayouts/slideLayout11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66.xml"/></Relationships>
</file>

<file path=ppt/slides/_rels/slide7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7" y="0"/>
            <a:ext cx="9144793" cy="476672"/>
          </a:xfrm>
          <a:prstGeom prst="rect">
            <a:avLst/>
          </a:prstGeom>
        </p:spPr>
      </p:pic>
      <p:pic>
        <p:nvPicPr>
          <p:cNvPr id="8" name="Picture 6" descr="DSC_011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7" y="404664"/>
            <a:ext cx="9144000" cy="64533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397" y="0"/>
            <a:ext cx="9108504" cy="1406597"/>
          </a:xfrm>
          <a:prstGeom prst="rect">
            <a:avLst/>
          </a:prstGeom>
        </p:spPr>
        <p:txBody>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r>
              <a:rPr lang="it-IT" sz="2800" spc="310" dirty="0">
                <a:solidFill>
                  <a:schemeClr val="bg1"/>
                </a:solidFill>
              </a:rPr>
              <a:t> </a:t>
            </a:r>
            <a:r>
              <a:rPr lang="it-IT" sz="2800" spc="310" dirty="0" smtClean="0">
                <a:solidFill>
                  <a:schemeClr val="bg1"/>
                </a:solidFill>
              </a:rPr>
              <a:t>    La </a:t>
            </a:r>
            <a:r>
              <a:rPr lang="it-IT" sz="2800" spc="310" dirty="0">
                <a:solidFill>
                  <a:schemeClr val="bg1"/>
                </a:solidFill>
              </a:rPr>
              <a:t>Geologia delle Dolomiti </a:t>
            </a:r>
            <a:r>
              <a:rPr lang="it-IT" sz="2800" spc="310" dirty="0" smtClean="0">
                <a:solidFill>
                  <a:schemeClr val="bg1"/>
                </a:solidFill>
              </a:rPr>
              <a:t>Sesto</a:t>
            </a:r>
          </a:p>
          <a:p>
            <a:r>
              <a:rPr lang="it-IT" sz="2800" b="0" i="1" spc="310" dirty="0">
                <a:solidFill>
                  <a:schemeClr val="bg1"/>
                </a:solidFill>
              </a:rPr>
              <a:t> </a:t>
            </a:r>
            <a:r>
              <a:rPr lang="it-IT" sz="2800" b="0" i="1" spc="310" dirty="0" smtClean="0">
                <a:solidFill>
                  <a:schemeClr val="bg1"/>
                </a:solidFill>
              </a:rPr>
              <a:t>         </a:t>
            </a:r>
            <a:r>
              <a:rPr lang="de-DE" sz="2000" b="0" i="1" dirty="0" smtClean="0">
                <a:solidFill>
                  <a:schemeClr val="bg1"/>
                </a:solidFill>
              </a:rPr>
              <a:t>Corrado Morelli &amp; Daniel </a:t>
            </a:r>
            <a:r>
              <a:rPr lang="de-DE" sz="2000" b="0" i="1" dirty="0" err="1" smtClean="0">
                <a:solidFill>
                  <a:schemeClr val="bg1"/>
                </a:solidFill>
              </a:rPr>
              <a:t>Costantini</a:t>
            </a:r>
            <a:endParaRPr lang="de-DE" sz="2000" b="0" i="1" dirty="0" smtClean="0">
              <a:solidFill>
                <a:schemeClr val="bg1"/>
              </a:solidFill>
            </a:endParaRPr>
          </a:p>
          <a:p>
            <a:endParaRPr lang="de-DE" sz="2000" b="0" i="1" dirty="0" smtClean="0">
              <a:solidFill>
                <a:schemeClr val="bg1"/>
              </a:solidFill>
            </a:endParaRPr>
          </a:p>
          <a:p>
            <a:endParaRPr lang="de-DE" sz="2000" b="0" i="1" dirty="0" smtClean="0">
              <a:solidFill>
                <a:schemeClr val="bg1"/>
              </a:solidFill>
            </a:endParaRPr>
          </a:p>
          <a:p>
            <a:pPr algn="r"/>
            <a:r>
              <a:rPr lang="it-IT" sz="1400" b="0" i="1" kern="0" dirty="0">
                <a:solidFill>
                  <a:schemeClr val="bg1"/>
                </a:solidFill>
              </a:rPr>
              <a:t>Ufficio Geologia e prove materiali </a:t>
            </a:r>
            <a:endParaRPr lang="it-IT" sz="1400" b="0" i="1" kern="0" dirty="0" smtClean="0">
              <a:solidFill>
                <a:schemeClr val="bg1"/>
              </a:solidFill>
            </a:endParaRPr>
          </a:p>
          <a:p>
            <a:pPr algn="r"/>
            <a:r>
              <a:rPr lang="it-IT" sz="1400" b="0" i="1" kern="0" dirty="0" smtClean="0">
                <a:solidFill>
                  <a:schemeClr val="bg1"/>
                </a:solidFill>
              </a:rPr>
              <a:t>Provincia </a:t>
            </a:r>
            <a:r>
              <a:rPr lang="it-IT" sz="1400" b="0" i="1" kern="0" dirty="0">
                <a:solidFill>
                  <a:schemeClr val="bg1"/>
                </a:solidFill>
              </a:rPr>
              <a:t>Autonoma di Bolzano</a:t>
            </a:r>
          </a:p>
          <a:p>
            <a:r>
              <a:rPr lang="de-DE" sz="2000" b="0" i="1" dirty="0" smtClean="0">
                <a:solidFill>
                  <a:schemeClr val="bg1"/>
                </a:solidFill>
              </a:rPr>
              <a:t> </a:t>
            </a:r>
            <a:endParaRPr lang="de-DE" sz="2000" b="0" i="1" dirty="0">
              <a:solidFill>
                <a:schemeClr val="bg1"/>
              </a:solidFill>
            </a:endParaRPr>
          </a:p>
        </p:txBody>
      </p:sp>
      <p:sp>
        <p:nvSpPr>
          <p:cNvPr id="4" name="Rectangle 7"/>
          <p:cNvSpPr>
            <a:spLocks noChangeArrowheads="1"/>
          </p:cNvSpPr>
          <p:nvPr/>
        </p:nvSpPr>
        <p:spPr bwMode="auto">
          <a:xfrm>
            <a:off x="-36512" y="6597352"/>
            <a:ext cx="22653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fontAlgn="auto">
              <a:spcBef>
                <a:spcPts val="0"/>
              </a:spcBef>
              <a:spcAft>
                <a:spcPts val="0"/>
              </a:spcAft>
              <a:defRPr/>
            </a:pPr>
            <a:r>
              <a:rPr lang="it-IT" sz="1400" b="0" i="1" kern="0" dirty="0" smtClean="0">
                <a:solidFill>
                  <a:schemeClr val="bg1"/>
                </a:solidFill>
              </a:rPr>
              <a:t>Corso CAI Dobbiaco 2023</a:t>
            </a:r>
            <a:endParaRPr lang="it-IT" sz="1400" b="0" i="1" kern="0" dirty="0">
              <a:solidFill>
                <a:schemeClr val="bg1"/>
              </a:solidFill>
            </a:endParaRPr>
          </a:p>
        </p:txBody>
      </p:sp>
    </p:spTree>
    <p:extLst>
      <p:ext uri="{BB962C8B-B14F-4D97-AF65-F5344CB8AC3E}">
        <p14:creationId xmlns:p14="http://schemas.microsoft.com/office/powerpoint/2010/main" val="103079018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4" descr="DSCN664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388" y="134938"/>
            <a:ext cx="8964612" cy="6723062"/>
          </a:xfrm>
          <a:prstGeom prst="rect">
            <a:avLst/>
          </a:prstGeom>
          <a:noFill/>
          <a:extLst>
            <a:ext uri="{909E8E84-426E-40DD-AFC4-6F175D3DCCD1}">
              <a14:hiddenFill xmlns:a14="http://schemas.microsoft.com/office/drawing/2010/main">
                <a:solidFill>
                  <a:srgbClr val="FFFFFF"/>
                </a:solidFill>
              </a14:hiddenFill>
            </a:ext>
          </a:extLst>
        </p:spPr>
      </p:pic>
      <p:pic>
        <p:nvPicPr>
          <p:cNvPr id="76807" name="Picture 7" descr="Senza titolo-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91880" y="3022257"/>
            <a:ext cx="5652120" cy="385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8" name="Rectangle 8"/>
          <p:cNvSpPr>
            <a:spLocks noChangeArrowheads="1"/>
          </p:cNvSpPr>
          <p:nvPr/>
        </p:nvSpPr>
        <p:spPr bwMode="auto">
          <a:xfrm>
            <a:off x="179388" y="115888"/>
            <a:ext cx="3240087"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Arial" panose="020B0604020202020204" pitchFamily="34" charset="0"/>
              </a:defRPr>
            </a:lvl1pPr>
            <a:lvl2pPr>
              <a:defRPr sz="4400">
                <a:solidFill>
                  <a:schemeClr val="tx2"/>
                </a:solidFill>
                <a:latin typeface="Arial" panose="020B0604020202020204" pitchFamily="34" charset="0"/>
              </a:defRPr>
            </a:lvl2pPr>
            <a:lvl3pPr>
              <a:defRPr sz="4400">
                <a:solidFill>
                  <a:schemeClr val="tx2"/>
                </a:solidFill>
                <a:latin typeface="Arial" panose="020B0604020202020204" pitchFamily="34" charset="0"/>
              </a:defRPr>
            </a:lvl3pPr>
            <a:lvl4pPr>
              <a:defRPr sz="4400">
                <a:solidFill>
                  <a:schemeClr val="tx2"/>
                </a:solidFill>
                <a:latin typeface="Arial" panose="020B0604020202020204" pitchFamily="34" charset="0"/>
              </a:defRPr>
            </a:lvl4pPr>
            <a:lvl5pP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it-IT" sz="2400" dirty="0" smtClean="0">
                <a:solidFill>
                  <a:srgbClr val="000000"/>
                </a:solidFill>
              </a:rPr>
              <a:t>Graniti Permiani</a:t>
            </a:r>
            <a:endParaRPr lang="it-IT" sz="2400" dirty="0">
              <a:solidFill>
                <a:srgbClr val="000000"/>
              </a:solidFill>
            </a:endParaRPr>
          </a:p>
        </p:txBody>
      </p:sp>
    </p:spTree>
    <p:extLst>
      <p:ext uri="{BB962C8B-B14F-4D97-AF65-F5344CB8AC3E}">
        <p14:creationId xmlns:p14="http://schemas.microsoft.com/office/powerpoint/2010/main" val="15588498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App002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811" y="663175"/>
            <a:ext cx="9124221" cy="6194825"/>
          </a:xfrm>
          <a:prstGeom prst="rect">
            <a:avLst/>
          </a:prstGeom>
          <a:noFill/>
          <a:extLst>
            <a:ext uri="{909E8E84-426E-40DD-AFC4-6F175D3DCCD1}">
              <a14:hiddenFill xmlns:a14="http://schemas.microsoft.com/office/drawing/2010/main">
                <a:solidFill>
                  <a:srgbClr val="FFFFFF"/>
                </a:solidFill>
              </a14:hiddenFill>
            </a:ext>
          </a:extLst>
        </p:spPr>
      </p:pic>
      <p:pic>
        <p:nvPicPr>
          <p:cNvPr id="98307" name="Picture 3" descr="etna0501_1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35896" y="3324692"/>
            <a:ext cx="5521041" cy="355434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p:cNvSpPr>
            <a:spLocks noChangeArrowheads="1"/>
          </p:cNvSpPr>
          <p:nvPr/>
        </p:nvSpPr>
        <p:spPr bwMode="auto">
          <a:xfrm>
            <a:off x="23811" y="151598"/>
            <a:ext cx="4293716"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Arial" panose="020B0604020202020204" pitchFamily="34" charset="0"/>
              </a:defRPr>
            </a:lvl1pPr>
            <a:lvl2pPr>
              <a:defRPr sz="4400">
                <a:solidFill>
                  <a:schemeClr val="tx2"/>
                </a:solidFill>
                <a:latin typeface="Arial" panose="020B0604020202020204" pitchFamily="34" charset="0"/>
              </a:defRPr>
            </a:lvl2pPr>
            <a:lvl3pPr>
              <a:defRPr sz="4400">
                <a:solidFill>
                  <a:schemeClr val="tx2"/>
                </a:solidFill>
                <a:latin typeface="Arial" panose="020B0604020202020204" pitchFamily="34" charset="0"/>
              </a:defRPr>
            </a:lvl3pPr>
            <a:lvl4pPr>
              <a:defRPr sz="4400">
                <a:solidFill>
                  <a:schemeClr val="tx2"/>
                </a:solidFill>
                <a:latin typeface="Arial" panose="020B0604020202020204" pitchFamily="34" charset="0"/>
              </a:defRPr>
            </a:lvl4pPr>
            <a:lvl5pP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it-IT" sz="2400" dirty="0">
                <a:solidFill>
                  <a:schemeClr val="bg1"/>
                </a:solidFill>
              </a:rPr>
              <a:t>Vulcaniti permiane - Lave</a:t>
            </a:r>
          </a:p>
        </p:txBody>
      </p:sp>
    </p:spTree>
    <p:extLst>
      <p:ext uri="{BB962C8B-B14F-4D97-AF65-F5344CB8AC3E}">
        <p14:creationId xmlns:p14="http://schemas.microsoft.com/office/powerpoint/2010/main" val="13644179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SCN004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894" y="82208"/>
            <a:ext cx="9036496" cy="67757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p:cNvSpPr>
            <a:spLocks noChangeArrowheads="1"/>
          </p:cNvSpPr>
          <p:nvPr/>
        </p:nvSpPr>
        <p:spPr bwMode="auto">
          <a:xfrm>
            <a:off x="-1116632" y="82208"/>
            <a:ext cx="6958012"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Arial" panose="020B0604020202020204" pitchFamily="34" charset="0"/>
              </a:defRPr>
            </a:lvl1pPr>
            <a:lvl2pPr>
              <a:defRPr sz="4400">
                <a:solidFill>
                  <a:schemeClr val="tx2"/>
                </a:solidFill>
                <a:latin typeface="Arial" panose="020B0604020202020204" pitchFamily="34" charset="0"/>
              </a:defRPr>
            </a:lvl2pPr>
            <a:lvl3pPr>
              <a:defRPr sz="4400">
                <a:solidFill>
                  <a:schemeClr val="tx2"/>
                </a:solidFill>
                <a:latin typeface="Arial" panose="020B0604020202020204" pitchFamily="34" charset="0"/>
              </a:defRPr>
            </a:lvl3pPr>
            <a:lvl4pPr>
              <a:defRPr sz="4400">
                <a:solidFill>
                  <a:schemeClr val="tx2"/>
                </a:solidFill>
                <a:latin typeface="Arial" panose="020B0604020202020204" pitchFamily="34" charset="0"/>
              </a:defRPr>
            </a:lvl4pPr>
            <a:lvl5pP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it-IT" sz="2400" dirty="0">
                <a:solidFill>
                  <a:schemeClr val="tx1"/>
                </a:solidFill>
              </a:rPr>
              <a:t>Vulcaniti permiane - Ignimbriti</a:t>
            </a:r>
          </a:p>
        </p:txBody>
      </p:sp>
      <p:pic>
        <p:nvPicPr>
          <p:cNvPr id="7" name="Picture 37" descr="Uzu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67944" y="3115826"/>
            <a:ext cx="5048937" cy="374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38487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3569" y="358"/>
            <a:ext cx="8460432" cy="6785634"/>
          </a:xfrm>
          <a:prstGeom prst="rect">
            <a:avLst/>
          </a:prstGeom>
        </p:spPr>
      </p:pic>
      <p:grpSp>
        <p:nvGrpSpPr>
          <p:cNvPr id="6" name="Gruppo 5"/>
          <p:cNvGrpSpPr/>
          <p:nvPr/>
        </p:nvGrpSpPr>
        <p:grpSpPr>
          <a:xfrm>
            <a:off x="25195" y="1679413"/>
            <a:ext cx="1883653" cy="5934671"/>
            <a:chOff x="3079416" y="1021395"/>
            <a:chExt cx="1883653" cy="5934671"/>
          </a:xfrm>
        </p:grpSpPr>
        <p:pic>
          <p:nvPicPr>
            <p:cNvPr id="7" name="Immagin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79600" y="1021395"/>
              <a:ext cx="483469" cy="5931468"/>
            </a:xfrm>
            <a:prstGeom prst="rect">
              <a:avLst/>
            </a:prstGeom>
          </p:spPr>
        </p:pic>
        <p:grpSp>
          <p:nvGrpSpPr>
            <p:cNvPr id="8" name="Gruppo 7"/>
            <p:cNvGrpSpPr/>
            <p:nvPr/>
          </p:nvGrpSpPr>
          <p:grpSpPr>
            <a:xfrm>
              <a:off x="3079416" y="1021395"/>
              <a:ext cx="1403895" cy="5934671"/>
              <a:chOff x="3079416" y="1021395"/>
              <a:chExt cx="1403895" cy="5934671"/>
            </a:xfrm>
          </p:grpSpPr>
          <p:pic>
            <p:nvPicPr>
              <p:cNvPr id="9" name="Grafik 3">
                <a:extLst>
                  <a:ext uri="{FF2B5EF4-FFF2-40B4-BE49-F238E27FC236}">
                    <a16:creationId xmlns="" xmlns:a16="http://schemas.microsoft.com/office/drawing/2014/main" id="{CD005D33-E0F0-47A8-8D36-B3FE5C62210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079416" y="1021395"/>
                <a:ext cx="1403895" cy="5934671"/>
              </a:xfrm>
              <a:prstGeom prst="rect">
                <a:avLst/>
              </a:prstGeom>
            </p:spPr>
          </p:pic>
          <p:pic>
            <p:nvPicPr>
              <p:cNvPr id="10" name="Grafik 3">
                <a:extLst>
                  <a:ext uri="{FF2B5EF4-FFF2-40B4-BE49-F238E27FC236}">
                    <a16:creationId xmlns="" xmlns:a16="http://schemas.microsoft.com/office/drawing/2014/main" id="{CD005D33-E0F0-47A8-8D36-B3FE5C62210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347176" y="3096598"/>
                <a:ext cx="1135446" cy="432048"/>
              </a:xfrm>
              <a:prstGeom prst="rect">
                <a:avLst/>
              </a:prstGeom>
            </p:spPr>
          </p:pic>
        </p:grpSp>
      </p:grpSp>
      <p:pic>
        <p:nvPicPr>
          <p:cNvPr id="3" name="Immagine 2"/>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5495" y="12815"/>
            <a:ext cx="2736305" cy="3736032"/>
          </a:xfrm>
          <a:prstGeom prst="rect">
            <a:avLst/>
          </a:prstGeom>
          <a:ln w="6350">
            <a:solidFill>
              <a:schemeClr val="tx1"/>
            </a:solidFill>
          </a:ln>
        </p:spPr>
      </p:pic>
      <p:sp>
        <p:nvSpPr>
          <p:cNvPr id="5" name="Rettangolo 4"/>
          <p:cNvSpPr/>
          <p:nvPr/>
        </p:nvSpPr>
        <p:spPr bwMode="auto">
          <a:xfrm>
            <a:off x="0" y="12814"/>
            <a:ext cx="2736305" cy="2079848"/>
          </a:xfrm>
          <a:prstGeom prst="rect">
            <a:avLst/>
          </a:prstGeom>
          <a:solidFill>
            <a:schemeClr val="bg1">
              <a:alpha val="50000"/>
            </a:schemeClr>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544606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magine 1" descr="schema litologie generale.tif"/>
          <p:cNvPicPr>
            <a:picLocks noChangeAspect="1"/>
          </p:cNvPicPr>
          <p:nvPr/>
        </p:nvPicPr>
        <p:blipFill>
          <a:blip r:embed="rId2" cstate="email">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177480" y="319044"/>
            <a:ext cx="8888332" cy="6530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igura a mano libera 9"/>
          <p:cNvSpPr/>
          <p:nvPr/>
        </p:nvSpPr>
        <p:spPr>
          <a:xfrm>
            <a:off x="2369489" y="3307743"/>
            <a:ext cx="4182386" cy="3490622"/>
          </a:xfrm>
          <a:custGeom>
            <a:avLst/>
            <a:gdLst>
              <a:gd name="connsiteX0" fmla="*/ 4182386 w 4182386"/>
              <a:gd name="connsiteY0" fmla="*/ 3490622 h 3490622"/>
              <a:gd name="connsiteX1" fmla="*/ 3132814 w 4182386"/>
              <a:gd name="connsiteY1" fmla="*/ 1963972 h 3490622"/>
              <a:gd name="connsiteX2" fmla="*/ 2806810 w 4182386"/>
              <a:gd name="connsiteY2" fmla="*/ 1375575 h 3490622"/>
              <a:gd name="connsiteX3" fmla="*/ 2592125 w 4182386"/>
              <a:gd name="connsiteY3" fmla="*/ 604299 h 3490622"/>
              <a:gd name="connsiteX4" fmla="*/ 2449001 w 4182386"/>
              <a:gd name="connsiteY4" fmla="*/ 389614 h 3490622"/>
              <a:gd name="connsiteX5" fmla="*/ 2274073 w 4182386"/>
              <a:gd name="connsiteY5" fmla="*/ 310100 h 3490622"/>
              <a:gd name="connsiteX6" fmla="*/ 2059388 w 4182386"/>
              <a:gd name="connsiteY6" fmla="*/ 119269 h 3490622"/>
              <a:gd name="connsiteX7" fmla="*/ 1916264 w 4182386"/>
              <a:gd name="connsiteY7" fmla="*/ 0 h 3490622"/>
              <a:gd name="connsiteX8" fmla="*/ 1781092 w 4182386"/>
              <a:gd name="connsiteY8" fmla="*/ 55659 h 3490622"/>
              <a:gd name="connsiteX9" fmla="*/ 1590261 w 4182386"/>
              <a:gd name="connsiteY9" fmla="*/ 159026 h 3490622"/>
              <a:gd name="connsiteX10" fmla="*/ 1351721 w 4182386"/>
              <a:gd name="connsiteY10" fmla="*/ 349857 h 3490622"/>
              <a:gd name="connsiteX11" fmla="*/ 1144988 w 4182386"/>
              <a:gd name="connsiteY11" fmla="*/ 532737 h 3490622"/>
              <a:gd name="connsiteX12" fmla="*/ 1009815 w 4182386"/>
              <a:gd name="connsiteY12" fmla="*/ 858740 h 3490622"/>
              <a:gd name="connsiteX13" fmla="*/ 683812 w 4182386"/>
              <a:gd name="connsiteY13" fmla="*/ 1137036 h 3490622"/>
              <a:gd name="connsiteX14" fmla="*/ 405516 w 4182386"/>
              <a:gd name="connsiteY14" fmla="*/ 1327867 h 3490622"/>
              <a:gd name="connsiteX15" fmla="*/ 222636 w 4182386"/>
              <a:gd name="connsiteY15" fmla="*/ 1439186 h 3490622"/>
              <a:gd name="connsiteX16" fmla="*/ 0 w 4182386"/>
              <a:gd name="connsiteY16" fmla="*/ 1590260 h 3490622"/>
              <a:gd name="connsiteX17" fmla="*/ 135172 w 4182386"/>
              <a:gd name="connsiteY17" fmla="*/ 1796994 h 3490622"/>
              <a:gd name="connsiteX18" fmla="*/ 230588 w 4182386"/>
              <a:gd name="connsiteY18" fmla="*/ 2027582 h 3490622"/>
              <a:gd name="connsiteX19" fmla="*/ 413468 w 4182386"/>
              <a:gd name="connsiteY19" fmla="*/ 2202511 h 3490622"/>
              <a:gd name="connsiteX20" fmla="*/ 604299 w 4182386"/>
              <a:gd name="connsiteY20" fmla="*/ 2297927 h 3490622"/>
              <a:gd name="connsiteX21" fmla="*/ 691763 w 4182386"/>
              <a:gd name="connsiteY21" fmla="*/ 2305878 h 3490622"/>
              <a:gd name="connsiteX22" fmla="*/ 779228 w 4182386"/>
              <a:gd name="connsiteY22" fmla="*/ 2520563 h 3490622"/>
              <a:gd name="connsiteX23" fmla="*/ 1781092 w 4182386"/>
              <a:gd name="connsiteY23" fmla="*/ 2751151 h 3490622"/>
              <a:gd name="connsiteX24" fmla="*/ 2576222 w 4182386"/>
              <a:gd name="connsiteY24" fmla="*/ 2997641 h 3490622"/>
              <a:gd name="connsiteX25" fmla="*/ 2687541 w 4182386"/>
              <a:gd name="connsiteY25" fmla="*/ 3013544 h 3490622"/>
              <a:gd name="connsiteX26" fmla="*/ 3347499 w 4182386"/>
              <a:gd name="connsiteY26" fmla="*/ 3077154 h 3490622"/>
              <a:gd name="connsiteX27" fmla="*/ 4182386 w 4182386"/>
              <a:gd name="connsiteY27" fmla="*/ 3490622 h 349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82386" h="3490622">
                <a:moveTo>
                  <a:pt x="4182386" y="3490622"/>
                </a:moveTo>
                <a:lnTo>
                  <a:pt x="3132814" y="1963972"/>
                </a:lnTo>
                <a:lnTo>
                  <a:pt x="2806810" y="1375575"/>
                </a:lnTo>
                <a:lnTo>
                  <a:pt x="2592125" y="604299"/>
                </a:lnTo>
                <a:lnTo>
                  <a:pt x="2449001" y="389614"/>
                </a:lnTo>
                <a:lnTo>
                  <a:pt x="2274073" y="310100"/>
                </a:lnTo>
                <a:lnTo>
                  <a:pt x="2059388" y="119269"/>
                </a:lnTo>
                <a:lnTo>
                  <a:pt x="1916264" y="0"/>
                </a:lnTo>
                <a:lnTo>
                  <a:pt x="1781092" y="55659"/>
                </a:lnTo>
                <a:lnTo>
                  <a:pt x="1590261" y="159026"/>
                </a:lnTo>
                <a:lnTo>
                  <a:pt x="1351721" y="349857"/>
                </a:lnTo>
                <a:lnTo>
                  <a:pt x="1144988" y="532737"/>
                </a:lnTo>
                <a:lnTo>
                  <a:pt x="1009815" y="858740"/>
                </a:lnTo>
                <a:lnTo>
                  <a:pt x="683812" y="1137036"/>
                </a:lnTo>
                <a:lnTo>
                  <a:pt x="405516" y="1327867"/>
                </a:lnTo>
                <a:lnTo>
                  <a:pt x="222636" y="1439186"/>
                </a:lnTo>
                <a:lnTo>
                  <a:pt x="0" y="1590260"/>
                </a:lnTo>
                <a:lnTo>
                  <a:pt x="135172" y="1796994"/>
                </a:lnTo>
                <a:lnTo>
                  <a:pt x="230588" y="2027582"/>
                </a:lnTo>
                <a:lnTo>
                  <a:pt x="413468" y="2202511"/>
                </a:lnTo>
                <a:lnTo>
                  <a:pt x="604299" y="2297927"/>
                </a:lnTo>
                <a:lnTo>
                  <a:pt x="691763" y="2305878"/>
                </a:lnTo>
                <a:lnTo>
                  <a:pt x="779228" y="2520563"/>
                </a:lnTo>
                <a:lnTo>
                  <a:pt x="1781092" y="2751151"/>
                </a:lnTo>
                <a:lnTo>
                  <a:pt x="2576222" y="2997641"/>
                </a:lnTo>
                <a:lnTo>
                  <a:pt x="2687541" y="3013544"/>
                </a:lnTo>
                <a:lnTo>
                  <a:pt x="3347499" y="3077154"/>
                </a:lnTo>
                <a:lnTo>
                  <a:pt x="4182386" y="3490622"/>
                </a:lnTo>
                <a:close/>
              </a:path>
            </a:pathLst>
          </a:cu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Text Box 12"/>
          <p:cNvSpPr txBox="1">
            <a:spLocks noChangeArrowheads="1"/>
          </p:cNvSpPr>
          <p:nvPr/>
        </p:nvSpPr>
        <p:spPr bwMode="auto">
          <a:xfrm>
            <a:off x="7827614" y="6614693"/>
            <a:ext cx="131638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1000" b="0" i="1" dirty="0" err="1">
                <a:solidFill>
                  <a:srgbClr val="000000"/>
                </a:solidFill>
              </a:rPr>
              <a:t>Gianolla</a:t>
            </a:r>
            <a:r>
              <a:rPr lang="de-DE" sz="1000" b="0" i="1" dirty="0">
                <a:solidFill>
                  <a:srgbClr val="000000"/>
                </a:solidFill>
              </a:rPr>
              <a:t> et al., 2009</a:t>
            </a:r>
            <a:endParaRPr lang="it-IT" sz="1000" b="0" i="1" dirty="0">
              <a:solidFill>
                <a:srgbClr val="000000"/>
              </a:solidFill>
            </a:endParaRPr>
          </a:p>
        </p:txBody>
      </p:sp>
      <p:sp>
        <p:nvSpPr>
          <p:cNvPr id="18436" name="Text Box 4"/>
          <p:cNvSpPr txBox="1">
            <a:spLocks noChangeArrowheads="1"/>
          </p:cNvSpPr>
          <p:nvPr/>
        </p:nvSpPr>
        <p:spPr bwMode="auto">
          <a:xfrm>
            <a:off x="3543300" y="49609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it-IT" b="0">
              <a:solidFill>
                <a:srgbClr val="000000"/>
              </a:solidFill>
            </a:endParaRPr>
          </a:p>
        </p:txBody>
      </p:sp>
      <p:sp>
        <p:nvSpPr>
          <p:cNvPr id="7" name="Figura a mano libera 6"/>
          <p:cNvSpPr/>
          <p:nvPr/>
        </p:nvSpPr>
        <p:spPr>
          <a:xfrm>
            <a:off x="2949934" y="906449"/>
            <a:ext cx="5748793" cy="5891916"/>
          </a:xfrm>
          <a:custGeom>
            <a:avLst/>
            <a:gdLst>
              <a:gd name="connsiteX0" fmla="*/ 3617843 w 5748793"/>
              <a:gd name="connsiteY0" fmla="*/ 5891916 h 5891916"/>
              <a:gd name="connsiteX1" fmla="*/ 2870421 w 5748793"/>
              <a:gd name="connsiteY1" fmla="*/ 4882101 h 5891916"/>
              <a:gd name="connsiteX2" fmla="*/ 2226365 w 5748793"/>
              <a:gd name="connsiteY2" fmla="*/ 3816626 h 5891916"/>
              <a:gd name="connsiteX3" fmla="*/ 2115047 w 5748793"/>
              <a:gd name="connsiteY3" fmla="*/ 3411109 h 5891916"/>
              <a:gd name="connsiteX4" fmla="*/ 2027583 w 5748793"/>
              <a:gd name="connsiteY4" fmla="*/ 3037398 h 5891916"/>
              <a:gd name="connsiteX5" fmla="*/ 1860605 w 5748793"/>
              <a:gd name="connsiteY5" fmla="*/ 2767054 h 5891916"/>
              <a:gd name="connsiteX6" fmla="*/ 1693628 w 5748793"/>
              <a:gd name="connsiteY6" fmla="*/ 2687541 h 5891916"/>
              <a:gd name="connsiteX7" fmla="*/ 1558456 w 5748793"/>
              <a:gd name="connsiteY7" fmla="*/ 2401294 h 5891916"/>
              <a:gd name="connsiteX8" fmla="*/ 1447137 w 5748793"/>
              <a:gd name="connsiteY8" fmla="*/ 2297927 h 5891916"/>
              <a:gd name="connsiteX9" fmla="*/ 1240403 w 5748793"/>
              <a:gd name="connsiteY9" fmla="*/ 2043485 h 5891916"/>
              <a:gd name="connsiteX10" fmla="*/ 1081377 w 5748793"/>
              <a:gd name="connsiteY10" fmla="*/ 1908313 h 5891916"/>
              <a:gd name="connsiteX11" fmla="*/ 938254 w 5748793"/>
              <a:gd name="connsiteY11" fmla="*/ 1820848 h 5891916"/>
              <a:gd name="connsiteX12" fmla="*/ 723569 w 5748793"/>
              <a:gd name="connsiteY12" fmla="*/ 1693628 h 5891916"/>
              <a:gd name="connsiteX13" fmla="*/ 532737 w 5748793"/>
              <a:gd name="connsiteY13" fmla="*/ 1630017 h 5891916"/>
              <a:gd name="connsiteX14" fmla="*/ 333955 w 5748793"/>
              <a:gd name="connsiteY14" fmla="*/ 1630017 h 5891916"/>
              <a:gd name="connsiteX15" fmla="*/ 206734 w 5748793"/>
              <a:gd name="connsiteY15" fmla="*/ 1630017 h 5891916"/>
              <a:gd name="connsiteX16" fmla="*/ 71562 w 5748793"/>
              <a:gd name="connsiteY16" fmla="*/ 1630017 h 5891916"/>
              <a:gd name="connsiteX17" fmla="*/ 0 w 5748793"/>
              <a:gd name="connsiteY17" fmla="*/ 1550504 h 5891916"/>
              <a:gd name="connsiteX18" fmla="*/ 389614 w 5748793"/>
              <a:gd name="connsiteY18" fmla="*/ 978010 h 5891916"/>
              <a:gd name="connsiteX19" fmla="*/ 421419 w 5748793"/>
              <a:gd name="connsiteY19" fmla="*/ 914400 h 5891916"/>
              <a:gd name="connsiteX20" fmla="*/ 874643 w 5748793"/>
              <a:gd name="connsiteY20" fmla="*/ 103367 h 5891916"/>
              <a:gd name="connsiteX21" fmla="*/ 1113183 w 5748793"/>
              <a:gd name="connsiteY21" fmla="*/ 0 h 5891916"/>
              <a:gd name="connsiteX22" fmla="*/ 1327868 w 5748793"/>
              <a:gd name="connsiteY22" fmla="*/ 238539 h 5891916"/>
              <a:gd name="connsiteX23" fmla="*/ 1423283 w 5748793"/>
              <a:gd name="connsiteY23" fmla="*/ 779228 h 5891916"/>
              <a:gd name="connsiteX24" fmla="*/ 1590261 w 5748793"/>
              <a:gd name="connsiteY24" fmla="*/ 1415332 h 5891916"/>
              <a:gd name="connsiteX25" fmla="*/ 1749287 w 5748793"/>
              <a:gd name="connsiteY25" fmla="*/ 1693628 h 5891916"/>
              <a:gd name="connsiteX26" fmla="*/ 2003729 w 5748793"/>
              <a:gd name="connsiteY26" fmla="*/ 1971923 h 5891916"/>
              <a:gd name="connsiteX27" fmla="*/ 2297927 w 5748793"/>
              <a:gd name="connsiteY27" fmla="*/ 2003728 h 5891916"/>
              <a:gd name="connsiteX28" fmla="*/ 2297927 w 5748793"/>
              <a:gd name="connsiteY28" fmla="*/ 2154803 h 5891916"/>
              <a:gd name="connsiteX29" fmla="*/ 2568271 w 5748793"/>
              <a:gd name="connsiteY29" fmla="*/ 2615979 h 5891916"/>
              <a:gd name="connsiteX30" fmla="*/ 2623930 w 5748793"/>
              <a:gd name="connsiteY30" fmla="*/ 3061252 h 5891916"/>
              <a:gd name="connsiteX31" fmla="*/ 2695492 w 5748793"/>
              <a:gd name="connsiteY31" fmla="*/ 3434963 h 5891916"/>
              <a:gd name="connsiteX32" fmla="*/ 3108960 w 5748793"/>
              <a:gd name="connsiteY32" fmla="*/ 3721210 h 5891916"/>
              <a:gd name="connsiteX33" fmla="*/ 3800723 w 5748793"/>
              <a:gd name="connsiteY33" fmla="*/ 3983603 h 5891916"/>
              <a:gd name="connsiteX34" fmla="*/ 4500438 w 5748793"/>
              <a:gd name="connsiteY34" fmla="*/ 4269850 h 5891916"/>
              <a:gd name="connsiteX35" fmla="*/ 5398936 w 5748793"/>
              <a:gd name="connsiteY35" fmla="*/ 4627659 h 5891916"/>
              <a:gd name="connsiteX36" fmla="*/ 5732890 w 5748793"/>
              <a:gd name="connsiteY36" fmla="*/ 4754880 h 5891916"/>
              <a:gd name="connsiteX37" fmla="*/ 5748793 w 5748793"/>
              <a:gd name="connsiteY37" fmla="*/ 5788549 h 5891916"/>
              <a:gd name="connsiteX38" fmla="*/ 4357315 w 5748793"/>
              <a:gd name="connsiteY38" fmla="*/ 5812403 h 5891916"/>
              <a:gd name="connsiteX39" fmla="*/ 3617843 w 5748793"/>
              <a:gd name="connsiteY39" fmla="*/ 5891916 h 5891916"/>
              <a:gd name="connsiteX0" fmla="*/ 3617843 w 5748793"/>
              <a:gd name="connsiteY0" fmla="*/ 5891916 h 5891916"/>
              <a:gd name="connsiteX1" fmla="*/ 2870421 w 5748793"/>
              <a:gd name="connsiteY1" fmla="*/ 4882101 h 5891916"/>
              <a:gd name="connsiteX2" fmla="*/ 2226365 w 5748793"/>
              <a:gd name="connsiteY2" fmla="*/ 3816626 h 5891916"/>
              <a:gd name="connsiteX3" fmla="*/ 2115047 w 5748793"/>
              <a:gd name="connsiteY3" fmla="*/ 3411109 h 5891916"/>
              <a:gd name="connsiteX4" fmla="*/ 2027583 w 5748793"/>
              <a:gd name="connsiteY4" fmla="*/ 3037398 h 5891916"/>
              <a:gd name="connsiteX5" fmla="*/ 1860605 w 5748793"/>
              <a:gd name="connsiteY5" fmla="*/ 2767054 h 5891916"/>
              <a:gd name="connsiteX6" fmla="*/ 1699566 w 5748793"/>
              <a:gd name="connsiteY6" fmla="*/ 2711292 h 5891916"/>
              <a:gd name="connsiteX7" fmla="*/ 1558456 w 5748793"/>
              <a:gd name="connsiteY7" fmla="*/ 2401294 h 5891916"/>
              <a:gd name="connsiteX8" fmla="*/ 1447137 w 5748793"/>
              <a:gd name="connsiteY8" fmla="*/ 2297927 h 5891916"/>
              <a:gd name="connsiteX9" fmla="*/ 1240403 w 5748793"/>
              <a:gd name="connsiteY9" fmla="*/ 2043485 h 5891916"/>
              <a:gd name="connsiteX10" fmla="*/ 1081377 w 5748793"/>
              <a:gd name="connsiteY10" fmla="*/ 1908313 h 5891916"/>
              <a:gd name="connsiteX11" fmla="*/ 938254 w 5748793"/>
              <a:gd name="connsiteY11" fmla="*/ 1820848 h 5891916"/>
              <a:gd name="connsiteX12" fmla="*/ 723569 w 5748793"/>
              <a:gd name="connsiteY12" fmla="*/ 1693628 h 5891916"/>
              <a:gd name="connsiteX13" fmla="*/ 532737 w 5748793"/>
              <a:gd name="connsiteY13" fmla="*/ 1630017 h 5891916"/>
              <a:gd name="connsiteX14" fmla="*/ 333955 w 5748793"/>
              <a:gd name="connsiteY14" fmla="*/ 1630017 h 5891916"/>
              <a:gd name="connsiteX15" fmla="*/ 206734 w 5748793"/>
              <a:gd name="connsiteY15" fmla="*/ 1630017 h 5891916"/>
              <a:gd name="connsiteX16" fmla="*/ 71562 w 5748793"/>
              <a:gd name="connsiteY16" fmla="*/ 1630017 h 5891916"/>
              <a:gd name="connsiteX17" fmla="*/ 0 w 5748793"/>
              <a:gd name="connsiteY17" fmla="*/ 1550504 h 5891916"/>
              <a:gd name="connsiteX18" fmla="*/ 389614 w 5748793"/>
              <a:gd name="connsiteY18" fmla="*/ 978010 h 5891916"/>
              <a:gd name="connsiteX19" fmla="*/ 421419 w 5748793"/>
              <a:gd name="connsiteY19" fmla="*/ 914400 h 5891916"/>
              <a:gd name="connsiteX20" fmla="*/ 874643 w 5748793"/>
              <a:gd name="connsiteY20" fmla="*/ 103367 h 5891916"/>
              <a:gd name="connsiteX21" fmla="*/ 1113183 w 5748793"/>
              <a:gd name="connsiteY21" fmla="*/ 0 h 5891916"/>
              <a:gd name="connsiteX22" fmla="*/ 1327868 w 5748793"/>
              <a:gd name="connsiteY22" fmla="*/ 238539 h 5891916"/>
              <a:gd name="connsiteX23" fmla="*/ 1423283 w 5748793"/>
              <a:gd name="connsiteY23" fmla="*/ 779228 h 5891916"/>
              <a:gd name="connsiteX24" fmla="*/ 1590261 w 5748793"/>
              <a:gd name="connsiteY24" fmla="*/ 1415332 h 5891916"/>
              <a:gd name="connsiteX25" fmla="*/ 1749287 w 5748793"/>
              <a:gd name="connsiteY25" fmla="*/ 1693628 h 5891916"/>
              <a:gd name="connsiteX26" fmla="*/ 2003729 w 5748793"/>
              <a:gd name="connsiteY26" fmla="*/ 1971923 h 5891916"/>
              <a:gd name="connsiteX27" fmla="*/ 2297927 w 5748793"/>
              <a:gd name="connsiteY27" fmla="*/ 2003728 h 5891916"/>
              <a:gd name="connsiteX28" fmla="*/ 2297927 w 5748793"/>
              <a:gd name="connsiteY28" fmla="*/ 2154803 h 5891916"/>
              <a:gd name="connsiteX29" fmla="*/ 2568271 w 5748793"/>
              <a:gd name="connsiteY29" fmla="*/ 2615979 h 5891916"/>
              <a:gd name="connsiteX30" fmla="*/ 2623930 w 5748793"/>
              <a:gd name="connsiteY30" fmla="*/ 3061252 h 5891916"/>
              <a:gd name="connsiteX31" fmla="*/ 2695492 w 5748793"/>
              <a:gd name="connsiteY31" fmla="*/ 3434963 h 5891916"/>
              <a:gd name="connsiteX32" fmla="*/ 3108960 w 5748793"/>
              <a:gd name="connsiteY32" fmla="*/ 3721210 h 5891916"/>
              <a:gd name="connsiteX33" fmla="*/ 3800723 w 5748793"/>
              <a:gd name="connsiteY33" fmla="*/ 3983603 h 5891916"/>
              <a:gd name="connsiteX34" fmla="*/ 4500438 w 5748793"/>
              <a:gd name="connsiteY34" fmla="*/ 4269850 h 5891916"/>
              <a:gd name="connsiteX35" fmla="*/ 5398936 w 5748793"/>
              <a:gd name="connsiteY35" fmla="*/ 4627659 h 5891916"/>
              <a:gd name="connsiteX36" fmla="*/ 5732890 w 5748793"/>
              <a:gd name="connsiteY36" fmla="*/ 4754880 h 5891916"/>
              <a:gd name="connsiteX37" fmla="*/ 5748793 w 5748793"/>
              <a:gd name="connsiteY37" fmla="*/ 5788549 h 5891916"/>
              <a:gd name="connsiteX38" fmla="*/ 4357315 w 5748793"/>
              <a:gd name="connsiteY38" fmla="*/ 5812403 h 5891916"/>
              <a:gd name="connsiteX39" fmla="*/ 3617843 w 5748793"/>
              <a:gd name="connsiteY39" fmla="*/ 5891916 h 589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748793" h="5891916">
                <a:moveTo>
                  <a:pt x="3617843" y="5891916"/>
                </a:moveTo>
                <a:lnTo>
                  <a:pt x="2870421" y="4882101"/>
                </a:lnTo>
                <a:lnTo>
                  <a:pt x="2226365" y="3816626"/>
                </a:lnTo>
                <a:lnTo>
                  <a:pt x="2115047" y="3411109"/>
                </a:lnTo>
                <a:lnTo>
                  <a:pt x="2027583" y="3037398"/>
                </a:lnTo>
                <a:lnTo>
                  <a:pt x="1860605" y="2767054"/>
                </a:lnTo>
                <a:lnTo>
                  <a:pt x="1699566" y="2711292"/>
                </a:lnTo>
                <a:lnTo>
                  <a:pt x="1558456" y="2401294"/>
                </a:lnTo>
                <a:lnTo>
                  <a:pt x="1447137" y="2297927"/>
                </a:lnTo>
                <a:lnTo>
                  <a:pt x="1240403" y="2043485"/>
                </a:lnTo>
                <a:lnTo>
                  <a:pt x="1081377" y="1908313"/>
                </a:lnTo>
                <a:lnTo>
                  <a:pt x="938254" y="1820848"/>
                </a:lnTo>
                <a:lnTo>
                  <a:pt x="723569" y="1693628"/>
                </a:lnTo>
                <a:lnTo>
                  <a:pt x="532737" y="1630017"/>
                </a:lnTo>
                <a:lnTo>
                  <a:pt x="333955" y="1630017"/>
                </a:lnTo>
                <a:lnTo>
                  <a:pt x="206734" y="1630017"/>
                </a:lnTo>
                <a:lnTo>
                  <a:pt x="71562" y="1630017"/>
                </a:lnTo>
                <a:lnTo>
                  <a:pt x="0" y="1550504"/>
                </a:lnTo>
                <a:lnTo>
                  <a:pt x="389614" y="978010"/>
                </a:lnTo>
                <a:lnTo>
                  <a:pt x="421419" y="914400"/>
                </a:lnTo>
                <a:lnTo>
                  <a:pt x="874643" y="103367"/>
                </a:lnTo>
                <a:lnTo>
                  <a:pt x="1113183" y="0"/>
                </a:lnTo>
                <a:lnTo>
                  <a:pt x="1327868" y="238539"/>
                </a:lnTo>
                <a:lnTo>
                  <a:pt x="1423283" y="779228"/>
                </a:lnTo>
                <a:lnTo>
                  <a:pt x="1590261" y="1415332"/>
                </a:lnTo>
                <a:lnTo>
                  <a:pt x="1749287" y="1693628"/>
                </a:lnTo>
                <a:lnTo>
                  <a:pt x="2003729" y="1971923"/>
                </a:lnTo>
                <a:lnTo>
                  <a:pt x="2297927" y="2003728"/>
                </a:lnTo>
                <a:lnTo>
                  <a:pt x="2297927" y="2154803"/>
                </a:lnTo>
                <a:lnTo>
                  <a:pt x="2568271" y="2615979"/>
                </a:lnTo>
                <a:lnTo>
                  <a:pt x="2623930" y="3061252"/>
                </a:lnTo>
                <a:lnTo>
                  <a:pt x="2695492" y="3434963"/>
                </a:lnTo>
                <a:lnTo>
                  <a:pt x="3108960" y="3721210"/>
                </a:lnTo>
                <a:lnTo>
                  <a:pt x="3800723" y="3983603"/>
                </a:lnTo>
                <a:lnTo>
                  <a:pt x="4500438" y="4269850"/>
                </a:lnTo>
                <a:lnTo>
                  <a:pt x="5398936" y="4627659"/>
                </a:lnTo>
                <a:lnTo>
                  <a:pt x="5732890" y="4754880"/>
                </a:lnTo>
                <a:lnTo>
                  <a:pt x="5748793" y="5788549"/>
                </a:lnTo>
                <a:lnTo>
                  <a:pt x="4357315" y="5812403"/>
                </a:lnTo>
                <a:lnTo>
                  <a:pt x="3617843" y="5891916"/>
                </a:lnTo>
                <a:close/>
              </a:path>
            </a:pathLst>
          </a:custGeom>
          <a:solidFill>
            <a:srgbClr val="FFC00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p:cNvSpPr txBox="1"/>
          <p:nvPr/>
        </p:nvSpPr>
        <p:spPr>
          <a:xfrm>
            <a:off x="5772935" y="4814918"/>
            <a:ext cx="312907" cy="369332"/>
          </a:xfrm>
          <a:prstGeom prst="rect">
            <a:avLst/>
          </a:prstGeom>
          <a:noFill/>
        </p:spPr>
        <p:txBody>
          <a:bodyPr wrap="none" rtlCol="0">
            <a:spAutoFit/>
          </a:bodyPr>
          <a:lstStyle/>
          <a:p>
            <a:r>
              <a:rPr lang="it-IT" dirty="0" smtClean="0"/>
              <a:t>1</a:t>
            </a:r>
            <a:endParaRPr lang="it-IT" dirty="0"/>
          </a:p>
        </p:txBody>
      </p:sp>
      <p:sp>
        <p:nvSpPr>
          <p:cNvPr id="9" name="Figura a mano libera 8"/>
          <p:cNvSpPr/>
          <p:nvPr/>
        </p:nvSpPr>
        <p:spPr>
          <a:xfrm>
            <a:off x="4349363" y="731520"/>
            <a:ext cx="4333461" cy="4921857"/>
          </a:xfrm>
          <a:custGeom>
            <a:avLst/>
            <a:gdLst>
              <a:gd name="connsiteX0" fmla="*/ 4333461 w 4333461"/>
              <a:gd name="connsiteY0" fmla="*/ 4921857 h 4921857"/>
              <a:gd name="connsiteX1" fmla="*/ 1725434 w 4333461"/>
              <a:gd name="connsiteY1" fmla="*/ 3904090 h 4921857"/>
              <a:gd name="connsiteX2" fmla="*/ 1288112 w 4333461"/>
              <a:gd name="connsiteY2" fmla="*/ 3625795 h 4921857"/>
              <a:gd name="connsiteX3" fmla="*/ 1192696 w 4333461"/>
              <a:gd name="connsiteY3" fmla="*/ 2822713 h 4921857"/>
              <a:gd name="connsiteX4" fmla="*/ 906449 w 4333461"/>
              <a:gd name="connsiteY4" fmla="*/ 2345635 h 4921857"/>
              <a:gd name="connsiteX5" fmla="*/ 898498 w 4333461"/>
              <a:gd name="connsiteY5" fmla="*/ 2178657 h 4921857"/>
              <a:gd name="connsiteX6" fmla="*/ 620202 w 4333461"/>
              <a:gd name="connsiteY6" fmla="*/ 2138901 h 4921857"/>
              <a:gd name="connsiteX7" fmla="*/ 397566 w 4333461"/>
              <a:gd name="connsiteY7" fmla="*/ 1932167 h 4921857"/>
              <a:gd name="connsiteX8" fmla="*/ 182880 w 4333461"/>
              <a:gd name="connsiteY8" fmla="*/ 1590261 h 4921857"/>
              <a:gd name="connsiteX9" fmla="*/ 79514 w 4333461"/>
              <a:gd name="connsiteY9" fmla="*/ 1137037 h 4921857"/>
              <a:gd name="connsiteX10" fmla="*/ 0 w 4333461"/>
              <a:gd name="connsiteY10" fmla="*/ 731520 h 4921857"/>
              <a:gd name="connsiteX11" fmla="*/ 182880 w 4333461"/>
              <a:gd name="connsiteY11" fmla="*/ 294198 h 4921857"/>
              <a:gd name="connsiteX12" fmla="*/ 230588 w 4333461"/>
              <a:gd name="connsiteY12" fmla="*/ 47708 h 4921857"/>
              <a:gd name="connsiteX13" fmla="*/ 564543 w 4333461"/>
              <a:gd name="connsiteY13" fmla="*/ 0 h 4921857"/>
              <a:gd name="connsiteX14" fmla="*/ 850790 w 4333461"/>
              <a:gd name="connsiteY14" fmla="*/ 198783 h 4921857"/>
              <a:gd name="connsiteX15" fmla="*/ 1208599 w 4333461"/>
              <a:gd name="connsiteY15" fmla="*/ 588397 h 4921857"/>
              <a:gd name="connsiteX16" fmla="*/ 1574359 w 4333461"/>
              <a:gd name="connsiteY16" fmla="*/ 842838 h 4921857"/>
              <a:gd name="connsiteX17" fmla="*/ 2027583 w 4333461"/>
              <a:gd name="connsiteY17" fmla="*/ 1001864 h 4921857"/>
              <a:gd name="connsiteX18" fmla="*/ 2671639 w 4333461"/>
              <a:gd name="connsiteY18" fmla="*/ 2329732 h 4921857"/>
              <a:gd name="connsiteX19" fmla="*/ 3323646 w 4333461"/>
              <a:gd name="connsiteY19" fmla="*/ 3347499 h 4921857"/>
              <a:gd name="connsiteX20" fmla="*/ 4182387 w 4333461"/>
              <a:gd name="connsiteY20" fmla="*/ 4373217 h 4921857"/>
              <a:gd name="connsiteX21" fmla="*/ 4317559 w 4333461"/>
              <a:gd name="connsiteY21" fmla="*/ 4548146 h 4921857"/>
              <a:gd name="connsiteX22" fmla="*/ 4333461 w 4333461"/>
              <a:gd name="connsiteY22" fmla="*/ 4921857 h 4921857"/>
              <a:gd name="connsiteX0" fmla="*/ 4333461 w 4333461"/>
              <a:gd name="connsiteY0" fmla="*/ 4921857 h 4921857"/>
              <a:gd name="connsiteX1" fmla="*/ 1725434 w 4333461"/>
              <a:gd name="connsiteY1" fmla="*/ 3904090 h 4921857"/>
              <a:gd name="connsiteX2" fmla="*/ 1288112 w 4333461"/>
              <a:gd name="connsiteY2" fmla="*/ 3625795 h 4921857"/>
              <a:gd name="connsiteX3" fmla="*/ 1175763 w 4333461"/>
              <a:gd name="connsiteY3" fmla="*/ 2822713 h 4921857"/>
              <a:gd name="connsiteX4" fmla="*/ 906449 w 4333461"/>
              <a:gd name="connsiteY4" fmla="*/ 2345635 h 4921857"/>
              <a:gd name="connsiteX5" fmla="*/ 898498 w 4333461"/>
              <a:gd name="connsiteY5" fmla="*/ 2178657 h 4921857"/>
              <a:gd name="connsiteX6" fmla="*/ 620202 w 4333461"/>
              <a:gd name="connsiteY6" fmla="*/ 2138901 h 4921857"/>
              <a:gd name="connsiteX7" fmla="*/ 397566 w 4333461"/>
              <a:gd name="connsiteY7" fmla="*/ 1932167 h 4921857"/>
              <a:gd name="connsiteX8" fmla="*/ 182880 w 4333461"/>
              <a:gd name="connsiteY8" fmla="*/ 1590261 h 4921857"/>
              <a:gd name="connsiteX9" fmla="*/ 79514 w 4333461"/>
              <a:gd name="connsiteY9" fmla="*/ 1137037 h 4921857"/>
              <a:gd name="connsiteX10" fmla="*/ 0 w 4333461"/>
              <a:gd name="connsiteY10" fmla="*/ 731520 h 4921857"/>
              <a:gd name="connsiteX11" fmla="*/ 182880 w 4333461"/>
              <a:gd name="connsiteY11" fmla="*/ 294198 h 4921857"/>
              <a:gd name="connsiteX12" fmla="*/ 230588 w 4333461"/>
              <a:gd name="connsiteY12" fmla="*/ 47708 h 4921857"/>
              <a:gd name="connsiteX13" fmla="*/ 564543 w 4333461"/>
              <a:gd name="connsiteY13" fmla="*/ 0 h 4921857"/>
              <a:gd name="connsiteX14" fmla="*/ 850790 w 4333461"/>
              <a:gd name="connsiteY14" fmla="*/ 198783 h 4921857"/>
              <a:gd name="connsiteX15" fmla="*/ 1208599 w 4333461"/>
              <a:gd name="connsiteY15" fmla="*/ 588397 h 4921857"/>
              <a:gd name="connsiteX16" fmla="*/ 1574359 w 4333461"/>
              <a:gd name="connsiteY16" fmla="*/ 842838 h 4921857"/>
              <a:gd name="connsiteX17" fmla="*/ 2027583 w 4333461"/>
              <a:gd name="connsiteY17" fmla="*/ 1001864 h 4921857"/>
              <a:gd name="connsiteX18" fmla="*/ 2671639 w 4333461"/>
              <a:gd name="connsiteY18" fmla="*/ 2329732 h 4921857"/>
              <a:gd name="connsiteX19" fmla="*/ 3323646 w 4333461"/>
              <a:gd name="connsiteY19" fmla="*/ 3347499 h 4921857"/>
              <a:gd name="connsiteX20" fmla="*/ 4182387 w 4333461"/>
              <a:gd name="connsiteY20" fmla="*/ 4373217 h 4921857"/>
              <a:gd name="connsiteX21" fmla="*/ 4317559 w 4333461"/>
              <a:gd name="connsiteY21" fmla="*/ 4548146 h 4921857"/>
              <a:gd name="connsiteX22" fmla="*/ 4333461 w 4333461"/>
              <a:gd name="connsiteY22" fmla="*/ 4921857 h 492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33461" h="4921857">
                <a:moveTo>
                  <a:pt x="4333461" y="4921857"/>
                </a:moveTo>
                <a:lnTo>
                  <a:pt x="1725434" y="3904090"/>
                </a:lnTo>
                <a:lnTo>
                  <a:pt x="1288112" y="3625795"/>
                </a:lnTo>
                <a:lnTo>
                  <a:pt x="1175763" y="2822713"/>
                </a:lnTo>
                <a:lnTo>
                  <a:pt x="906449" y="2345635"/>
                </a:lnTo>
                <a:lnTo>
                  <a:pt x="898498" y="2178657"/>
                </a:lnTo>
                <a:lnTo>
                  <a:pt x="620202" y="2138901"/>
                </a:lnTo>
                <a:lnTo>
                  <a:pt x="397566" y="1932167"/>
                </a:lnTo>
                <a:lnTo>
                  <a:pt x="182880" y="1590261"/>
                </a:lnTo>
                <a:lnTo>
                  <a:pt x="79514" y="1137037"/>
                </a:lnTo>
                <a:lnTo>
                  <a:pt x="0" y="731520"/>
                </a:lnTo>
                <a:lnTo>
                  <a:pt x="182880" y="294198"/>
                </a:lnTo>
                <a:lnTo>
                  <a:pt x="230588" y="47708"/>
                </a:lnTo>
                <a:lnTo>
                  <a:pt x="564543" y="0"/>
                </a:lnTo>
                <a:lnTo>
                  <a:pt x="850790" y="198783"/>
                </a:lnTo>
                <a:lnTo>
                  <a:pt x="1208599" y="588397"/>
                </a:lnTo>
                <a:lnTo>
                  <a:pt x="1574359" y="842838"/>
                </a:lnTo>
                <a:lnTo>
                  <a:pt x="2027583" y="1001864"/>
                </a:lnTo>
                <a:lnTo>
                  <a:pt x="2671639" y="2329732"/>
                </a:lnTo>
                <a:lnTo>
                  <a:pt x="3323646" y="3347499"/>
                </a:lnTo>
                <a:lnTo>
                  <a:pt x="4182387" y="4373217"/>
                </a:lnTo>
                <a:lnTo>
                  <a:pt x="4317559" y="4548146"/>
                </a:lnTo>
                <a:lnTo>
                  <a:pt x="4333461" y="4921857"/>
                </a:lnTo>
                <a:close/>
              </a:path>
            </a:pathLst>
          </a:custGeom>
          <a:solidFill>
            <a:srgbClr val="FFFF0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p:cNvSpPr txBox="1"/>
          <p:nvPr/>
        </p:nvSpPr>
        <p:spPr>
          <a:xfrm>
            <a:off x="6213061" y="3239071"/>
            <a:ext cx="312907" cy="369332"/>
          </a:xfrm>
          <a:prstGeom prst="rect">
            <a:avLst/>
          </a:prstGeom>
          <a:noFill/>
        </p:spPr>
        <p:txBody>
          <a:bodyPr wrap="none" rtlCol="0">
            <a:spAutoFit/>
          </a:bodyPr>
          <a:lstStyle/>
          <a:p>
            <a:r>
              <a:rPr lang="it-IT" dirty="0" smtClean="0"/>
              <a:t>5</a:t>
            </a:r>
            <a:endParaRPr lang="it-IT" dirty="0"/>
          </a:p>
        </p:txBody>
      </p:sp>
      <p:sp>
        <p:nvSpPr>
          <p:cNvPr id="15" name="CasellaDiTesto 14"/>
          <p:cNvSpPr txBox="1"/>
          <p:nvPr/>
        </p:nvSpPr>
        <p:spPr>
          <a:xfrm>
            <a:off x="4305504" y="4958209"/>
            <a:ext cx="312907" cy="369332"/>
          </a:xfrm>
          <a:prstGeom prst="rect">
            <a:avLst/>
          </a:prstGeom>
          <a:noFill/>
        </p:spPr>
        <p:txBody>
          <a:bodyPr wrap="none" rtlCol="0">
            <a:spAutoFit/>
          </a:bodyPr>
          <a:lstStyle/>
          <a:p>
            <a:r>
              <a:rPr lang="it-IT" dirty="0" smtClean="0"/>
              <a:t>2</a:t>
            </a:r>
            <a:endParaRPr lang="it-IT" dirty="0"/>
          </a:p>
        </p:txBody>
      </p:sp>
      <p:sp>
        <p:nvSpPr>
          <p:cNvPr id="11" name="Figura a mano libera 10"/>
          <p:cNvSpPr/>
          <p:nvPr/>
        </p:nvSpPr>
        <p:spPr>
          <a:xfrm>
            <a:off x="1121134" y="4540195"/>
            <a:ext cx="2003729" cy="1288111"/>
          </a:xfrm>
          <a:custGeom>
            <a:avLst/>
            <a:gdLst>
              <a:gd name="connsiteX0" fmla="*/ 2003729 w 2003729"/>
              <a:gd name="connsiteY0" fmla="*/ 1288111 h 1288111"/>
              <a:gd name="connsiteX1" fmla="*/ 1924216 w 2003729"/>
              <a:gd name="connsiteY1" fmla="*/ 1097280 h 1288111"/>
              <a:gd name="connsiteX2" fmla="*/ 1749287 w 2003729"/>
              <a:gd name="connsiteY2" fmla="*/ 1033669 h 1288111"/>
              <a:gd name="connsiteX3" fmla="*/ 1550504 w 2003729"/>
              <a:gd name="connsiteY3" fmla="*/ 898497 h 1288111"/>
              <a:gd name="connsiteX4" fmla="*/ 1455089 w 2003729"/>
              <a:gd name="connsiteY4" fmla="*/ 787179 h 1288111"/>
              <a:gd name="connsiteX5" fmla="*/ 1367624 w 2003729"/>
              <a:gd name="connsiteY5" fmla="*/ 596348 h 1288111"/>
              <a:gd name="connsiteX6" fmla="*/ 1248355 w 2003729"/>
              <a:gd name="connsiteY6" fmla="*/ 397565 h 1288111"/>
              <a:gd name="connsiteX7" fmla="*/ 1097280 w 2003729"/>
              <a:gd name="connsiteY7" fmla="*/ 174928 h 1288111"/>
              <a:gd name="connsiteX8" fmla="*/ 906449 w 2003729"/>
              <a:gd name="connsiteY8" fmla="*/ 0 h 1288111"/>
              <a:gd name="connsiteX9" fmla="*/ 556591 w 2003729"/>
              <a:gd name="connsiteY9" fmla="*/ 7951 h 1288111"/>
              <a:gd name="connsiteX10" fmla="*/ 397565 w 2003729"/>
              <a:gd name="connsiteY10" fmla="*/ 15902 h 1288111"/>
              <a:gd name="connsiteX11" fmla="*/ 198783 w 2003729"/>
              <a:gd name="connsiteY11" fmla="*/ 55659 h 1288111"/>
              <a:gd name="connsiteX12" fmla="*/ 0 w 2003729"/>
              <a:gd name="connsiteY12" fmla="*/ 95415 h 1288111"/>
              <a:gd name="connsiteX13" fmla="*/ 39756 w 2003729"/>
              <a:gd name="connsiteY13" fmla="*/ 326003 h 1288111"/>
              <a:gd name="connsiteX14" fmla="*/ 79513 w 2003729"/>
              <a:gd name="connsiteY14" fmla="*/ 389614 h 1288111"/>
              <a:gd name="connsiteX15" fmla="*/ 278296 w 2003729"/>
              <a:gd name="connsiteY15" fmla="*/ 675861 h 1288111"/>
              <a:gd name="connsiteX16" fmla="*/ 628153 w 2003729"/>
              <a:gd name="connsiteY16" fmla="*/ 946205 h 1288111"/>
              <a:gd name="connsiteX17" fmla="*/ 691763 w 2003729"/>
              <a:gd name="connsiteY17" fmla="*/ 993913 h 1288111"/>
              <a:gd name="connsiteX18" fmla="*/ 970059 w 2003729"/>
              <a:gd name="connsiteY18" fmla="*/ 1152939 h 1288111"/>
              <a:gd name="connsiteX19" fmla="*/ 1558456 w 2003729"/>
              <a:gd name="connsiteY19" fmla="*/ 1232452 h 1288111"/>
              <a:gd name="connsiteX20" fmla="*/ 2003729 w 2003729"/>
              <a:gd name="connsiteY20" fmla="*/ 1288111 h 128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03729" h="1288111">
                <a:moveTo>
                  <a:pt x="2003729" y="1288111"/>
                </a:moveTo>
                <a:lnTo>
                  <a:pt x="1924216" y="1097280"/>
                </a:lnTo>
                <a:lnTo>
                  <a:pt x="1749287" y="1033669"/>
                </a:lnTo>
                <a:lnTo>
                  <a:pt x="1550504" y="898497"/>
                </a:lnTo>
                <a:lnTo>
                  <a:pt x="1455089" y="787179"/>
                </a:lnTo>
                <a:lnTo>
                  <a:pt x="1367624" y="596348"/>
                </a:lnTo>
                <a:lnTo>
                  <a:pt x="1248355" y="397565"/>
                </a:lnTo>
                <a:lnTo>
                  <a:pt x="1097280" y="174928"/>
                </a:lnTo>
                <a:lnTo>
                  <a:pt x="906449" y="0"/>
                </a:lnTo>
                <a:lnTo>
                  <a:pt x="556591" y="7951"/>
                </a:lnTo>
                <a:lnTo>
                  <a:pt x="397565" y="15902"/>
                </a:lnTo>
                <a:lnTo>
                  <a:pt x="198783" y="55659"/>
                </a:lnTo>
                <a:lnTo>
                  <a:pt x="0" y="95415"/>
                </a:lnTo>
                <a:lnTo>
                  <a:pt x="39756" y="326003"/>
                </a:lnTo>
                <a:lnTo>
                  <a:pt x="79513" y="389614"/>
                </a:lnTo>
                <a:lnTo>
                  <a:pt x="278296" y="675861"/>
                </a:lnTo>
                <a:lnTo>
                  <a:pt x="628153" y="946205"/>
                </a:lnTo>
                <a:lnTo>
                  <a:pt x="691763" y="993913"/>
                </a:lnTo>
                <a:lnTo>
                  <a:pt x="970059" y="1152939"/>
                </a:lnTo>
                <a:lnTo>
                  <a:pt x="1558456" y="1232452"/>
                </a:lnTo>
                <a:lnTo>
                  <a:pt x="2003729" y="1288111"/>
                </a:lnTo>
                <a:close/>
              </a:path>
            </a:pathLst>
          </a:custGeom>
          <a:solidFill>
            <a:srgbClr val="CC66FF">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16"/>
          <p:cNvSpPr txBox="1"/>
          <p:nvPr/>
        </p:nvSpPr>
        <p:spPr>
          <a:xfrm>
            <a:off x="1878199" y="4999584"/>
            <a:ext cx="312907" cy="369332"/>
          </a:xfrm>
          <a:prstGeom prst="rect">
            <a:avLst/>
          </a:prstGeom>
          <a:noFill/>
        </p:spPr>
        <p:txBody>
          <a:bodyPr wrap="none" rtlCol="0">
            <a:spAutoFit/>
          </a:bodyPr>
          <a:lstStyle/>
          <a:p>
            <a:r>
              <a:rPr lang="it-IT" dirty="0" smtClean="0"/>
              <a:t>8</a:t>
            </a:r>
            <a:endParaRPr lang="it-IT" dirty="0"/>
          </a:p>
        </p:txBody>
      </p:sp>
      <p:sp>
        <p:nvSpPr>
          <p:cNvPr id="12" name="Figura a mano libera 11"/>
          <p:cNvSpPr/>
          <p:nvPr/>
        </p:nvSpPr>
        <p:spPr>
          <a:xfrm>
            <a:off x="1129085" y="2751151"/>
            <a:ext cx="2671638" cy="2162755"/>
          </a:xfrm>
          <a:custGeom>
            <a:avLst/>
            <a:gdLst>
              <a:gd name="connsiteX0" fmla="*/ 795131 w 2671638"/>
              <a:gd name="connsiteY0" fmla="*/ 39757 h 2130950"/>
              <a:gd name="connsiteX1" fmla="*/ 985962 w 2671638"/>
              <a:gd name="connsiteY1" fmla="*/ 55659 h 2130950"/>
              <a:gd name="connsiteX2" fmla="*/ 1176793 w 2671638"/>
              <a:gd name="connsiteY2" fmla="*/ 0 h 2130950"/>
              <a:gd name="connsiteX3" fmla="*/ 1351722 w 2671638"/>
              <a:gd name="connsiteY3" fmla="*/ 39757 h 2130950"/>
              <a:gd name="connsiteX4" fmla="*/ 1661823 w 2671638"/>
              <a:gd name="connsiteY4" fmla="*/ 55659 h 2130950"/>
              <a:gd name="connsiteX5" fmla="*/ 1781092 w 2671638"/>
              <a:gd name="connsiteY5" fmla="*/ 182880 h 2130950"/>
              <a:gd name="connsiteX6" fmla="*/ 1971924 w 2671638"/>
              <a:gd name="connsiteY6" fmla="*/ 230588 h 2130950"/>
              <a:gd name="connsiteX7" fmla="*/ 2051437 w 2671638"/>
              <a:gd name="connsiteY7" fmla="*/ 310101 h 2130950"/>
              <a:gd name="connsiteX8" fmla="*/ 2122998 w 2671638"/>
              <a:gd name="connsiteY8" fmla="*/ 580446 h 2130950"/>
              <a:gd name="connsiteX9" fmla="*/ 2194560 w 2671638"/>
              <a:gd name="connsiteY9" fmla="*/ 707666 h 2130950"/>
              <a:gd name="connsiteX10" fmla="*/ 2401294 w 2671638"/>
              <a:gd name="connsiteY10" fmla="*/ 731520 h 2130950"/>
              <a:gd name="connsiteX11" fmla="*/ 2576223 w 2671638"/>
              <a:gd name="connsiteY11" fmla="*/ 818985 h 2130950"/>
              <a:gd name="connsiteX12" fmla="*/ 2671638 w 2671638"/>
              <a:gd name="connsiteY12" fmla="*/ 834887 h 2130950"/>
              <a:gd name="connsiteX13" fmla="*/ 2409245 w 2671638"/>
              <a:gd name="connsiteY13" fmla="*/ 1057524 h 2130950"/>
              <a:gd name="connsiteX14" fmla="*/ 2242268 w 2671638"/>
              <a:gd name="connsiteY14" fmla="*/ 1423284 h 2130950"/>
              <a:gd name="connsiteX15" fmla="*/ 1971924 w 2671638"/>
              <a:gd name="connsiteY15" fmla="*/ 1614115 h 2130950"/>
              <a:gd name="connsiteX16" fmla="*/ 1669774 w 2671638"/>
              <a:gd name="connsiteY16" fmla="*/ 1836752 h 2130950"/>
              <a:gd name="connsiteX17" fmla="*/ 1208598 w 2671638"/>
              <a:gd name="connsiteY17" fmla="*/ 2130950 h 2130950"/>
              <a:gd name="connsiteX18" fmla="*/ 1041621 w 2671638"/>
              <a:gd name="connsiteY18" fmla="*/ 1900362 h 2130950"/>
              <a:gd name="connsiteX19" fmla="*/ 866692 w 2671638"/>
              <a:gd name="connsiteY19" fmla="*/ 1789044 h 2130950"/>
              <a:gd name="connsiteX20" fmla="*/ 564543 w 2671638"/>
              <a:gd name="connsiteY20" fmla="*/ 1789044 h 2130950"/>
              <a:gd name="connsiteX21" fmla="*/ 365760 w 2671638"/>
              <a:gd name="connsiteY21" fmla="*/ 1796995 h 2130950"/>
              <a:gd name="connsiteX22" fmla="*/ 0 w 2671638"/>
              <a:gd name="connsiteY22" fmla="*/ 1876508 h 2130950"/>
              <a:gd name="connsiteX23" fmla="*/ 182880 w 2671638"/>
              <a:gd name="connsiteY23" fmla="*/ 1494846 h 2130950"/>
              <a:gd name="connsiteX24" fmla="*/ 222637 w 2671638"/>
              <a:gd name="connsiteY24" fmla="*/ 1431235 h 2130950"/>
              <a:gd name="connsiteX25" fmla="*/ 524786 w 2671638"/>
              <a:gd name="connsiteY25" fmla="*/ 771277 h 2130950"/>
              <a:gd name="connsiteX26" fmla="*/ 795131 w 2671638"/>
              <a:gd name="connsiteY26" fmla="*/ 39757 h 2130950"/>
              <a:gd name="connsiteX0" fmla="*/ 795131 w 2671638"/>
              <a:gd name="connsiteY0" fmla="*/ 39757 h 2130950"/>
              <a:gd name="connsiteX1" fmla="*/ 985962 w 2671638"/>
              <a:gd name="connsiteY1" fmla="*/ 55659 h 2130950"/>
              <a:gd name="connsiteX2" fmla="*/ 1176793 w 2671638"/>
              <a:gd name="connsiteY2" fmla="*/ 0 h 2130950"/>
              <a:gd name="connsiteX3" fmla="*/ 1351722 w 2671638"/>
              <a:gd name="connsiteY3" fmla="*/ 39757 h 2130950"/>
              <a:gd name="connsiteX4" fmla="*/ 1661823 w 2671638"/>
              <a:gd name="connsiteY4" fmla="*/ 55659 h 2130950"/>
              <a:gd name="connsiteX5" fmla="*/ 1781092 w 2671638"/>
              <a:gd name="connsiteY5" fmla="*/ 182880 h 2130950"/>
              <a:gd name="connsiteX6" fmla="*/ 1971924 w 2671638"/>
              <a:gd name="connsiteY6" fmla="*/ 230588 h 2130950"/>
              <a:gd name="connsiteX7" fmla="*/ 2051437 w 2671638"/>
              <a:gd name="connsiteY7" fmla="*/ 310101 h 2130950"/>
              <a:gd name="connsiteX8" fmla="*/ 2122998 w 2671638"/>
              <a:gd name="connsiteY8" fmla="*/ 580446 h 2130950"/>
              <a:gd name="connsiteX9" fmla="*/ 2194560 w 2671638"/>
              <a:gd name="connsiteY9" fmla="*/ 707666 h 2130950"/>
              <a:gd name="connsiteX10" fmla="*/ 2401294 w 2671638"/>
              <a:gd name="connsiteY10" fmla="*/ 731520 h 2130950"/>
              <a:gd name="connsiteX11" fmla="*/ 2576223 w 2671638"/>
              <a:gd name="connsiteY11" fmla="*/ 818985 h 2130950"/>
              <a:gd name="connsiteX12" fmla="*/ 2671638 w 2671638"/>
              <a:gd name="connsiteY12" fmla="*/ 834887 h 2130950"/>
              <a:gd name="connsiteX13" fmla="*/ 2409245 w 2671638"/>
              <a:gd name="connsiteY13" fmla="*/ 1057524 h 2130950"/>
              <a:gd name="connsiteX14" fmla="*/ 2242268 w 2671638"/>
              <a:gd name="connsiteY14" fmla="*/ 1423284 h 2130950"/>
              <a:gd name="connsiteX15" fmla="*/ 1963972 w 2671638"/>
              <a:gd name="connsiteY15" fmla="*/ 1669774 h 2130950"/>
              <a:gd name="connsiteX16" fmla="*/ 1669774 w 2671638"/>
              <a:gd name="connsiteY16" fmla="*/ 1836752 h 2130950"/>
              <a:gd name="connsiteX17" fmla="*/ 1208598 w 2671638"/>
              <a:gd name="connsiteY17" fmla="*/ 2130950 h 2130950"/>
              <a:gd name="connsiteX18" fmla="*/ 1041621 w 2671638"/>
              <a:gd name="connsiteY18" fmla="*/ 1900362 h 2130950"/>
              <a:gd name="connsiteX19" fmla="*/ 866692 w 2671638"/>
              <a:gd name="connsiteY19" fmla="*/ 1789044 h 2130950"/>
              <a:gd name="connsiteX20" fmla="*/ 564543 w 2671638"/>
              <a:gd name="connsiteY20" fmla="*/ 1789044 h 2130950"/>
              <a:gd name="connsiteX21" fmla="*/ 365760 w 2671638"/>
              <a:gd name="connsiteY21" fmla="*/ 1796995 h 2130950"/>
              <a:gd name="connsiteX22" fmla="*/ 0 w 2671638"/>
              <a:gd name="connsiteY22" fmla="*/ 1876508 h 2130950"/>
              <a:gd name="connsiteX23" fmla="*/ 182880 w 2671638"/>
              <a:gd name="connsiteY23" fmla="*/ 1494846 h 2130950"/>
              <a:gd name="connsiteX24" fmla="*/ 222637 w 2671638"/>
              <a:gd name="connsiteY24" fmla="*/ 1431235 h 2130950"/>
              <a:gd name="connsiteX25" fmla="*/ 524786 w 2671638"/>
              <a:gd name="connsiteY25" fmla="*/ 771277 h 2130950"/>
              <a:gd name="connsiteX26" fmla="*/ 795131 w 2671638"/>
              <a:gd name="connsiteY26" fmla="*/ 39757 h 2130950"/>
              <a:gd name="connsiteX0" fmla="*/ 795131 w 2671638"/>
              <a:gd name="connsiteY0" fmla="*/ 39757 h 2162755"/>
              <a:gd name="connsiteX1" fmla="*/ 985962 w 2671638"/>
              <a:gd name="connsiteY1" fmla="*/ 55659 h 2162755"/>
              <a:gd name="connsiteX2" fmla="*/ 1176793 w 2671638"/>
              <a:gd name="connsiteY2" fmla="*/ 0 h 2162755"/>
              <a:gd name="connsiteX3" fmla="*/ 1351722 w 2671638"/>
              <a:gd name="connsiteY3" fmla="*/ 39757 h 2162755"/>
              <a:gd name="connsiteX4" fmla="*/ 1661823 w 2671638"/>
              <a:gd name="connsiteY4" fmla="*/ 55659 h 2162755"/>
              <a:gd name="connsiteX5" fmla="*/ 1781092 w 2671638"/>
              <a:gd name="connsiteY5" fmla="*/ 182880 h 2162755"/>
              <a:gd name="connsiteX6" fmla="*/ 1971924 w 2671638"/>
              <a:gd name="connsiteY6" fmla="*/ 230588 h 2162755"/>
              <a:gd name="connsiteX7" fmla="*/ 2051437 w 2671638"/>
              <a:gd name="connsiteY7" fmla="*/ 310101 h 2162755"/>
              <a:gd name="connsiteX8" fmla="*/ 2122998 w 2671638"/>
              <a:gd name="connsiteY8" fmla="*/ 580446 h 2162755"/>
              <a:gd name="connsiteX9" fmla="*/ 2194560 w 2671638"/>
              <a:gd name="connsiteY9" fmla="*/ 707666 h 2162755"/>
              <a:gd name="connsiteX10" fmla="*/ 2401294 w 2671638"/>
              <a:gd name="connsiteY10" fmla="*/ 731520 h 2162755"/>
              <a:gd name="connsiteX11" fmla="*/ 2576223 w 2671638"/>
              <a:gd name="connsiteY11" fmla="*/ 818985 h 2162755"/>
              <a:gd name="connsiteX12" fmla="*/ 2671638 w 2671638"/>
              <a:gd name="connsiteY12" fmla="*/ 834887 h 2162755"/>
              <a:gd name="connsiteX13" fmla="*/ 2409245 w 2671638"/>
              <a:gd name="connsiteY13" fmla="*/ 1057524 h 2162755"/>
              <a:gd name="connsiteX14" fmla="*/ 2242268 w 2671638"/>
              <a:gd name="connsiteY14" fmla="*/ 1423284 h 2162755"/>
              <a:gd name="connsiteX15" fmla="*/ 1963972 w 2671638"/>
              <a:gd name="connsiteY15" fmla="*/ 1669774 h 2162755"/>
              <a:gd name="connsiteX16" fmla="*/ 1669774 w 2671638"/>
              <a:gd name="connsiteY16" fmla="*/ 1836752 h 2162755"/>
              <a:gd name="connsiteX17" fmla="*/ 1240403 w 2671638"/>
              <a:gd name="connsiteY17" fmla="*/ 2162755 h 2162755"/>
              <a:gd name="connsiteX18" fmla="*/ 1041621 w 2671638"/>
              <a:gd name="connsiteY18" fmla="*/ 1900362 h 2162755"/>
              <a:gd name="connsiteX19" fmla="*/ 866692 w 2671638"/>
              <a:gd name="connsiteY19" fmla="*/ 1789044 h 2162755"/>
              <a:gd name="connsiteX20" fmla="*/ 564543 w 2671638"/>
              <a:gd name="connsiteY20" fmla="*/ 1789044 h 2162755"/>
              <a:gd name="connsiteX21" fmla="*/ 365760 w 2671638"/>
              <a:gd name="connsiteY21" fmla="*/ 1796995 h 2162755"/>
              <a:gd name="connsiteX22" fmla="*/ 0 w 2671638"/>
              <a:gd name="connsiteY22" fmla="*/ 1876508 h 2162755"/>
              <a:gd name="connsiteX23" fmla="*/ 182880 w 2671638"/>
              <a:gd name="connsiteY23" fmla="*/ 1494846 h 2162755"/>
              <a:gd name="connsiteX24" fmla="*/ 222637 w 2671638"/>
              <a:gd name="connsiteY24" fmla="*/ 1431235 h 2162755"/>
              <a:gd name="connsiteX25" fmla="*/ 524786 w 2671638"/>
              <a:gd name="connsiteY25" fmla="*/ 771277 h 2162755"/>
              <a:gd name="connsiteX26" fmla="*/ 795131 w 2671638"/>
              <a:gd name="connsiteY26" fmla="*/ 39757 h 216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71638" h="2162755">
                <a:moveTo>
                  <a:pt x="795131" y="39757"/>
                </a:moveTo>
                <a:lnTo>
                  <a:pt x="985962" y="55659"/>
                </a:lnTo>
                <a:lnTo>
                  <a:pt x="1176793" y="0"/>
                </a:lnTo>
                <a:lnTo>
                  <a:pt x="1351722" y="39757"/>
                </a:lnTo>
                <a:lnTo>
                  <a:pt x="1661823" y="55659"/>
                </a:lnTo>
                <a:lnTo>
                  <a:pt x="1781092" y="182880"/>
                </a:lnTo>
                <a:lnTo>
                  <a:pt x="1971924" y="230588"/>
                </a:lnTo>
                <a:lnTo>
                  <a:pt x="2051437" y="310101"/>
                </a:lnTo>
                <a:lnTo>
                  <a:pt x="2122998" y="580446"/>
                </a:lnTo>
                <a:lnTo>
                  <a:pt x="2194560" y="707666"/>
                </a:lnTo>
                <a:lnTo>
                  <a:pt x="2401294" y="731520"/>
                </a:lnTo>
                <a:lnTo>
                  <a:pt x="2576223" y="818985"/>
                </a:lnTo>
                <a:lnTo>
                  <a:pt x="2671638" y="834887"/>
                </a:lnTo>
                <a:lnTo>
                  <a:pt x="2409245" y="1057524"/>
                </a:lnTo>
                <a:lnTo>
                  <a:pt x="2242268" y="1423284"/>
                </a:lnTo>
                <a:lnTo>
                  <a:pt x="1963972" y="1669774"/>
                </a:lnTo>
                <a:lnTo>
                  <a:pt x="1669774" y="1836752"/>
                </a:lnTo>
                <a:lnTo>
                  <a:pt x="1240403" y="2162755"/>
                </a:lnTo>
                <a:lnTo>
                  <a:pt x="1041621" y="1900362"/>
                </a:lnTo>
                <a:lnTo>
                  <a:pt x="866692" y="1789044"/>
                </a:lnTo>
                <a:lnTo>
                  <a:pt x="564543" y="1789044"/>
                </a:lnTo>
                <a:lnTo>
                  <a:pt x="365760" y="1796995"/>
                </a:lnTo>
                <a:lnTo>
                  <a:pt x="0" y="1876508"/>
                </a:lnTo>
                <a:lnTo>
                  <a:pt x="182880" y="1494846"/>
                </a:lnTo>
                <a:lnTo>
                  <a:pt x="222637" y="1431235"/>
                </a:lnTo>
                <a:lnTo>
                  <a:pt x="524786" y="771277"/>
                </a:lnTo>
                <a:lnTo>
                  <a:pt x="795131" y="39757"/>
                </a:lnTo>
                <a:close/>
              </a:path>
            </a:pathLst>
          </a:custGeom>
          <a:solidFill>
            <a:srgbClr val="00B05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CasellaDiTesto 18"/>
          <p:cNvSpPr txBox="1"/>
          <p:nvPr/>
        </p:nvSpPr>
        <p:spPr>
          <a:xfrm>
            <a:off x="2183874" y="3570136"/>
            <a:ext cx="312907" cy="369332"/>
          </a:xfrm>
          <a:prstGeom prst="rect">
            <a:avLst/>
          </a:prstGeom>
          <a:noFill/>
        </p:spPr>
        <p:txBody>
          <a:bodyPr wrap="none" rtlCol="0">
            <a:spAutoFit/>
          </a:bodyPr>
          <a:lstStyle/>
          <a:p>
            <a:r>
              <a:rPr lang="it-IT" dirty="0" smtClean="0"/>
              <a:t>7</a:t>
            </a:r>
            <a:endParaRPr lang="it-IT" dirty="0"/>
          </a:p>
        </p:txBody>
      </p:sp>
      <p:sp>
        <p:nvSpPr>
          <p:cNvPr id="14" name="Figura a mano libera 13"/>
          <p:cNvSpPr/>
          <p:nvPr/>
        </p:nvSpPr>
        <p:spPr>
          <a:xfrm>
            <a:off x="1917865" y="2291938"/>
            <a:ext cx="2725387" cy="1318161"/>
          </a:xfrm>
          <a:custGeom>
            <a:avLst/>
            <a:gdLst>
              <a:gd name="connsiteX0" fmla="*/ 0 w 2725387"/>
              <a:gd name="connsiteY0" fmla="*/ 475013 h 1294410"/>
              <a:gd name="connsiteX1" fmla="*/ 160317 w 2725387"/>
              <a:gd name="connsiteY1" fmla="*/ 504701 h 1294410"/>
              <a:gd name="connsiteX2" fmla="*/ 374073 w 2725387"/>
              <a:gd name="connsiteY2" fmla="*/ 457200 h 1294410"/>
              <a:gd name="connsiteX3" fmla="*/ 593766 w 2725387"/>
              <a:gd name="connsiteY3" fmla="*/ 492826 h 1294410"/>
              <a:gd name="connsiteX4" fmla="*/ 866899 w 2725387"/>
              <a:gd name="connsiteY4" fmla="*/ 504701 h 1294410"/>
              <a:gd name="connsiteX5" fmla="*/ 973777 w 2725387"/>
              <a:gd name="connsiteY5" fmla="*/ 629392 h 1294410"/>
              <a:gd name="connsiteX6" fmla="*/ 1169719 w 2725387"/>
              <a:gd name="connsiteY6" fmla="*/ 682831 h 1294410"/>
              <a:gd name="connsiteX7" fmla="*/ 1258784 w 2725387"/>
              <a:gd name="connsiteY7" fmla="*/ 730332 h 1294410"/>
              <a:gd name="connsiteX8" fmla="*/ 1341912 w 2725387"/>
              <a:gd name="connsiteY8" fmla="*/ 1045028 h 1294410"/>
              <a:gd name="connsiteX9" fmla="*/ 1419101 w 2725387"/>
              <a:gd name="connsiteY9" fmla="*/ 1151906 h 1294410"/>
              <a:gd name="connsiteX10" fmla="*/ 1597231 w 2725387"/>
              <a:gd name="connsiteY10" fmla="*/ 1199407 h 1294410"/>
              <a:gd name="connsiteX11" fmla="*/ 1787236 w 2725387"/>
              <a:gd name="connsiteY11" fmla="*/ 1270659 h 1294410"/>
              <a:gd name="connsiteX12" fmla="*/ 1882239 w 2725387"/>
              <a:gd name="connsiteY12" fmla="*/ 1282535 h 1294410"/>
              <a:gd name="connsiteX13" fmla="*/ 2066306 w 2725387"/>
              <a:gd name="connsiteY13" fmla="*/ 1157844 h 1294410"/>
              <a:gd name="connsiteX14" fmla="*/ 2280062 w 2725387"/>
              <a:gd name="connsiteY14" fmla="*/ 1045028 h 1294410"/>
              <a:gd name="connsiteX15" fmla="*/ 2357252 w 2725387"/>
              <a:gd name="connsiteY15" fmla="*/ 1021278 h 1294410"/>
              <a:gd name="connsiteX16" fmla="*/ 2517569 w 2725387"/>
              <a:gd name="connsiteY16" fmla="*/ 1134093 h 1294410"/>
              <a:gd name="connsiteX17" fmla="*/ 2725387 w 2725387"/>
              <a:gd name="connsiteY17" fmla="*/ 1294410 h 1294410"/>
              <a:gd name="connsiteX18" fmla="*/ 2636322 w 2725387"/>
              <a:gd name="connsiteY18" fmla="*/ 1104405 h 1294410"/>
              <a:gd name="connsiteX19" fmla="*/ 2535382 w 2725387"/>
              <a:gd name="connsiteY19" fmla="*/ 961901 h 1294410"/>
              <a:gd name="connsiteX20" fmla="*/ 2357252 w 2725387"/>
              <a:gd name="connsiteY20" fmla="*/ 765958 h 1294410"/>
              <a:gd name="connsiteX21" fmla="*/ 2137558 w 2725387"/>
              <a:gd name="connsiteY21" fmla="*/ 534389 h 1294410"/>
              <a:gd name="connsiteX22" fmla="*/ 1894114 w 2725387"/>
              <a:gd name="connsiteY22" fmla="*/ 380010 h 1294410"/>
              <a:gd name="connsiteX23" fmla="*/ 1650670 w 2725387"/>
              <a:gd name="connsiteY23" fmla="*/ 285007 h 1294410"/>
              <a:gd name="connsiteX24" fmla="*/ 1549730 w 2725387"/>
              <a:gd name="connsiteY24" fmla="*/ 243444 h 1294410"/>
              <a:gd name="connsiteX25" fmla="*/ 1116280 w 2725387"/>
              <a:gd name="connsiteY25" fmla="*/ 249381 h 1294410"/>
              <a:gd name="connsiteX26" fmla="*/ 1045029 w 2725387"/>
              <a:gd name="connsiteY26" fmla="*/ 154379 h 1294410"/>
              <a:gd name="connsiteX27" fmla="*/ 890649 w 2725387"/>
              <a:gd name="connsiteY27" fmla="*/ 29688 h 1294410"/>
              <a:gd name="connsiteX28" fmla="*/ 201880 w 2725387"/>
              <a:gd name="connsiteY28" fmla="*/ 0 h 1294410"/>
              <a:gd name="connsiteX29" fmla="*/ 0 w 2725387"/>
              <a:gd name="connsiteY29" fmla="*/ 475013 h 1294410"/>
              <a:gd name="connsiteX0" fmla="*/ 0 w 2725387"/>
              <a:gd name="connsiteY0" fmla="*/ 475013 h 1318161"/>
              <a:gd name="connsiteX1" fmla="*/ 160317 w 2725387"/>
              <a:gd name="connsiteY1" fmla="*/ 504701 h 1318161"/>
              <a:gd name="connsiteX2" fmla="*/ 374073 w 2725387"/>
              <a:gd name="connsiteY2" fmla="*/ 457200 h 1318161"/>
              <a:gd name="connsiteX3" fmla="*/ 593766 w 2725387"/>
              <a:gd name="connsiteY3" fmla="*/ 492826 h 1318161"/>
              <a:gd name="connsiteX4" fmla="*/ 866899 w 2725387"/>
              <a:gd name="connsiteY4" fmla="*/ 504701 h 1318161"/>
              <a:gd name="connsiteX5" fmla="*/ 973777 w 2725387"/>
              <a:gd name="connsiteY5" fmla="*/ 629392 h 1318161"/>
              <a:gd name="connsiteX6" fmla="*/ 1169719 w 2725387"/>
              <a:gd name="connsiteY6" fmla="*/ 682831 h 1318161"/>
              <a:gd name="connsiteX7" fmla="*/ 1258784 w 2725387"/>
              <a:gd name="connsiteY7" fmla="*/ 730332 h 1318161"/>
              <a:gd name="connsiteX8" fmla="*/ 1341912 w 2725387"/>
              <a:gd name="connsiteY8" fmla="*/ 1045028 h 1318161"/>
              <a:gd name="connsiteX9" fmla="*/ 1419101 w 2725387"/>
              <a:gd name="connsiteY9" fmla="*/ 1151906 h 1318161"/>
              <a:gd name="connsiteX10" fmla="*/ 1597231 w 2725387"/>
              <a:gd name="connsiteY10" fmla="*/ 1199407 h 1318161"/>
              <a:gd name="connsiteX11" fmla="*/ 1787236 w 2725387"/>
              <a:gd name="connsiteY11" fmla="*/ 1270659 h 1318161"/>
              <a:gd name="connsiteX12" fmla="*/ 1882239 w 2725387"/>
              <a:gd name="connsiteY12" fmla="*/ 1282535 h 1318161"/>
              <a:gd name="connsiteX13" fmla="*/ 2066306 w 2725387"/>
              <a:gd name="connsiteY13" fmla="*/ 1157844 h 1318161"/>
              <a:gd name="connsiteX14" fmla="*/ 2280062 w 2725387"/>
              <a:gd name="connsiteY14" fmla="*/ 1045028 h 1318161"/>
              <a:gd name="connsiteX15" fmla="*/ 2357252 w 2725387"/>
              <a:gd name="connsiteY15" fmla="*/ 1021278 h 1318161"/>
              <a:gd name="connsiteX16" fmla="*/ 2517569 w 2725387"/>
              <a:gd name="connsiteY16" fmla="*/ 1134093 h 1318161"/>
              <a:gd name="connsiteX17" fmla="*/ 2725387 w 2725387"/>
              <a:gd name="connsiteY17" fmla="*/ 1318161 h 1318161"/>
              <a:gd name="connsiteX18" fmla="*/ 2636322 w 2725387"/>
              <a:gd name="connsiteY18" fmla="*/ 1104405 h 1318161"/>
              <a:gd name="connsiteX19" fmla="*/ 2535382 w 2725387"/>
              <a:gd name="connsiteY19" fmla="*/ 961901 h 1318161"/>
              <a:gd name="connsiteX20" fmla="*/ 2357252 w 2725387"/>
              <a:gd name="connsiteY20" fmla="*/ 765958 h 1318161"/>
              <a:gd name="connsiteX21" fmla="*/ 2137558 w 2725387"/>
              <a:gd name="connsiteY21" fmla="*/ 534389 h 1318161"/>
              <a:gd name="connsiteX22" fmla="*/ 1894114 w 2725387"/>
              <a:gd name="connsiteY22" fmla="*/ 380010 h 1318161"/>
              <a:gd name="connsiteX23" fmla="*/ 1650670 w 2725387"/>
              <a:gd name="connsiteY23" fmla="*/ 285007 h 1318161"/>
              <a:gd name="connsiteX24" fmla="*/ 1549730 w 2725387"/>
              <a:gd name="connsiteY24" fmla="*/ 243444 h 1318161"/>
              <a:gd name="connsiteX25" fmla="*/ 1116280 w 2725387"/>
              <a:gd name="connsiteY25" fmla="*/ 249381 h 1318161"/>
              <a:gd name="connsiteX26" fmla="*/ 1045029 w 2725387"/>
              <a:gd name="connsiteY26" fmla="*/ 154379 h 1318161"/>
              <a:gd name="connsiteX27" fmla="*/ 890649 w 2725387"/>
              <a:gd name="connsiteY27" fmla="*/ 29688 h 1318161"/>
              <a:gd name="connsiteX28" fmla="*/ 201880 w 2725387"/>
              <a:gd name="connsiteY28" fmla="*/ 0 h 1318161"/>
              <a:gd name="connsiteX29" fmla="*/ 0 w 2725387"/>
              <a:gd name="connsiteY29" fmla="*/ 475013 h 131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25387" h="1318161">
                <a:moveTo>
                  <a:pt x="0" y="475013"/>
                </a:moveTo>
                <a:lnTo>
                  <a:pt x="160317" y="504701"/>
                </a:lnTo>
                <a:lnTo>
                  <a:pt x="374073" y="457200"/>
                </a:lnTo>
                <a:lnTo>
                  <a:pt x="593766" y="492826"/>
                </a:lnTo>
                <a:lnTo>
                  <a:pt x="866899" y="504701"/>
                </a:lnTo>
                <a:lnTo>
                  <a:pt x="973777" y="629392"/>
                </a:lnTo>
                <a:lnTo>
                  <a:pt x="1169719" y="682831"/>
                </a:lnTo>
                <a:lnTo>
                  <a:pt x="1258784" y="730332"/>
                </a:lnTo>
                <a:lnTo>
                  <a:pt x="1341912" y="1045028"/>
                </a:lnTo>
                <a:lnTo>
                  <a:pt x="1419101" y="1151906"/>
                </a:lnTo>
                <a:lnTo>
                  <a:pt x="1597231" y="1199407"/>
                </a:lnTo>
                <a:lnTo>
                  <a:pt x="1787236" y="1270659"/>
                </a:lnTo>
                <a:lnTo>
                  <a:pt x="1882239" y="1282535"/>
                </a:lnTo>
                <a:lnTo>
                  <a:pt x="2066306" y="1157844"/>
                </a:lnTo>
                <a:lnTo>
                  <a:pt x="2280062" y="1045028"/>
                </a:lnTo>
                <a:lnTo>
                  <a:pt x="2357252" y="1021278"/>
                </a:lnTo>
                <a:lnTo>
                  <a:pt x="2517569" y="1134093"/>
                </a:lnTo>
                <a:lnTo>
                  <a:pt x="2725387" y="1318161"/>
                </a:lnTo>
                <a:lnTo>
                  <a:pt x="2636322" y="1104405"/>
                </a:lnTo>
                <a:lnTo>
                  <a:pt x="2535382" y="961901"/>
                </a:lnTo>
                <a:lnTo>
                  <a:pt x="2357252" y="765958"/>
                </a:lnTo>
                <a:lnTo>
                  <a:pt x="2137558" y="534389"/>
                </a:lnTo>
                <a:lnTo>
                  <a:pt x="1894114" y="380010"/>
                </a:lnTo>
                <a:lnTo>
                  <a:pt x="1650670" y="285007"/>
                </a:lnTo>
                <a:lnTo>
                  <a:pt x="1549730" y="243444"/>
                </a:lnTo>
                <a:lnTo>
                  <a:pt x="1116280" y="249381"/>
                </a:lnTo>
                <a:lnTo>
                  <a:pt x="1045029" y="154379"/>
                </a:lnTo>
                <a:lnTo>
                  <a:pt x="890649" y="29688"/>
                </a:lnTo>
                <a:lnTo>
                  <a:pt x="201880" y="0"/>
                </a:lnTo>
                <a:lnTo>
                  <a:pt x="0" y="475013"/>
                </a:lnTo>
                <a:close/>
              </a:path>
            </a:pathLst>
          </a:custGeom>
          <a:solidFill>
            <a:srgbClr val="92D05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CasellaDiTesto 20"/>
          <p:cNvSpPr txBox="1"/>
          <p:nvPr/>
        </p:nvSpPr>
        <p:spPr>
          <a:xfrm>
            <a:off x="3009810" y="2584568"/>
            <a:ext cx="312907" cy="369332"/>
          </a:xfrm>
          <a:prstGeom prst="rect">
            <a:avLst/>
          </a:prstGeom>
          <a:noFill/>
        </p:spPr>
        <p:txBody>
          <a:bodyPr wrap="none" rtlCol="0">
            <a:spAutoFit/>
          </a:bodyPr>
          <a:lstStyle/>
          <a:p>
            <a:r>
              <a:rPr lang="it-IT" dirty="0" smtClean="0"/>
              <a:t>6</a:t>
            </a:r>
            <a:endParaRPr lang="it-IT" dirty="0"/>
          </a:p>
        </p:txBody>
      </p:sp>
      <p:sp>
        <p:nvSpPr>
          <p:cNvPr id="16" name="Figura a mano libera 15"/>
          <p:cNvSpPr/>
          <p:nvPr/>
        </p:nvSpPr>
        <p:spPr>
          <a:xfrm>
            <a:off x="6189133" y="1016000"/>
            <a:ext cx="2480734" cy="4275667"/>
          </a:xfrm>
          <a:custGeom>
            <a:avLst/>
            <a:gdLst>
              <a:gd name="connsiteX0" fmla="*/ 177800 w 2480734"/>
              <a:gd name="connsiteY0" fmla="*/ 694267 h 4275667"/>
              <a:gd name="connsiteX1" fmla="*/ 855134 w 2480734"/>
              <a:gd name="connsiteY1" fmla="*/ 2065867 h 4275667"/>
              <a:gd name="connsiteX2" fmla="*/ 1464734 w 2480734"/>
              <a:gd name="connsiteY2" fmla="*/ 3048000 h 4275667"/>
              <a:gd name="connsiteX3" fmla="*/ 2480734 w 2480734"/>
              <a:gd name="connsiteY3" fmla="*/ 4275667 h 4275667"/>
              <a:gd name="connsiteX4" fmla="*/ 2480734 w 2480734"/>
              <a:gd name="connsiteY4" fmla="*/ 753533 h 4275667"/>
              <a:gd name="connsiteX5" fmla="*/ 1998134 w 2480734"/>
              <a:gd name="connsiteY5" fmla="*/ 524933 h 4275667"/>
              <a:gd name="connsiteX6" fmla="*/ 1109134 w 2480734"/>
              <a:gd name="connsiteY6" fmla="*/ 127000 h 4275667"/>
              <a:gd name="connsiteX7" fmla="*/ 575734 w 2480734"/>
              <a:gd name="connsiteY7" fmla="*/ 0 h 4275667"/>
              <a:gd name="connsiteX8" fmla="*/ 389467 w 2480734"/>
              <a:gd name="connsiteY8" fmla="*/ 33867 h 4275667"/>
              <a:gd name="connsiteX9" fmla="*/ 0 w 2480734"/>
              <a:gd name="connsiteY9" fmla="*/ 135467 h 4275667"/>
              <a:gd name="connsiteX10" fmla="*/ 177800 w 2480734"/>
              <a:gd name="connsiteY10" fmla="*/ 694267 h 427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0734" h="4275667">
                <a:moveTo>
                  <a:pt x="177800" y="694267"/>
                </a:moveTo>
                <a:lnTo>
                  <a:pt x="855134" y="2065867"/>
                </a:lnTo>
                <a:lnTo>
                  <a:pt x="1464734" y="3048000"/>
                </a:lnTo>
                <a:lnTo>
                  <a:pt x="2480734" y="4275667"/>
                </a:lnTo>
                <a:lnTo>
                  <a:pt x="2480734" y="753533"/>
                </a:lnTo>
                <a:lnTo>
                  <a:pt x="1998134" y="524933"/>
                </a:lnTo>
                <a:lnTo>
                  <a:pt x="1109134" y="127000"/>
                </a:lnTo>
                <a:lnTo>
                  <a:pt x="575734" y="0"/>
                </a:lnTo>
                <a:lnTo>
                  <a:pt x="389467" y="33867"/>
                </a:lnTo>
                <a:lnTo>
                  <a:pt x="0" y="135467"/>
                </a:lnTo>
                <a:lnTo>
                  <a:pt x="177800" y="694267"/>
                </a:lnTo>
                <a:close/>
              </a:path>
            </a:pathLst>
          </a:cu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CasellaDiTesto 22"/>
          <p:cNvSpPr txBox="1"/>
          <p:nvPr/>
        </p:nvSpPr>
        <p:spPr>
          <a:xfrm>
            <a:off x="7659699" y="2566485"/>
            <a:ext cx="312907" cy="369332"/>
          </a:xfrm>
          <a:prstGeom prst="rect">
            <a:avLst/>
          </a:prstGeom>
          <a:noFill/>
        </p:spPr>
        <p:txBody>
          <a:bodyPr wrap="none" rtlCol="0">
            <a:spAutoFit/>
          </a:bodyPr>
          <a:lstStyle/>
          <a:p>
            <a:r>
              <a:rPr lang="it-IT" dirty="0" smtClean="0"/>
              <a:t>4</a:t>
            </a:r>
            <a:endParaRPr lang="it-IT" dirty="0"/>
          </a:p>
        </p:txBody>
      </p:sp>
      <p:sp>
        <p:nvSpPr>
          <p:cNvPr id="18" name="Figura a mano libera 17"/>
          <p:cNvSpPr/>
          <p:nvPr/>
        </p:nvSpPr>
        <p:spPr>
          <a:xfrm>
            <a:off x="381000" y="965200"/>
            <a:ext cx="1905000" cy="4402667"/>
          </a:xfrm>
          <a:custGeom>
            <a:avLst/>
            <a:gdLst>
              <a:gd name="connsiteX0" fmla="*/ 0 w 1905000"/>
              <a:gd name="connsiteY0" fmla="*/ 25400 h 4402667"/>
              <a:gd name="connsiteX1" fmla="*/ 42333 w 1905000"/>
              <a:gd name="connsiteY1" fmla="*/ 4377267 h 4402667"/>
              <a:gd name="connsiteX2" fmla="*/ 160867 w 1905000"/>
              <a:gd name="connsiteY2" fmla="*/ 4402667 h 4402667"/>
              <a:gd name="connsiteX3" fmla="*/ 245533 w 1905000"/>
              <a:gd name="connsiteY3" fmla="*/ 4360333 h 4402667"/>
              <a:gd name="connsiteX4" fmla="*/ 770467 w 1905000"/>
              <a:gd name="connsiteY4" fmla="*/ 3445933 h 4402667"/>
              <a:gd name="connsiteX5" fmla="*/ 1244600 w 1905000"/>
              <a:gd name="connsiteY5" fmla="*/ 2497667 h 4402667"/>
              <a:gd name="connsiteX6" fmla="*/ 1701800 w 1905000"/>
              <a:gd name="connsiteY6" fmla="*/ 1286933 h 4402667"/>
              <a:gd name="connsiteX7" fmla="*/ 1905000 w 1905000"/>
              <a:gd name="connsiteY7" fmla="*/ 626533 h 4402667"/>
              <a:gd name="connsiteX8" fmla="*/ 1430867 w 1905000"/>
              <a:gd name="connsiteY8" fmla="*/ 118533 h 4402667"/>
              <a:gd name="connsiteX9" fmla="*/ 1126067 w 1905000"/>
              <a:gd name="connsiteY9" fmla="*/ 0 h 4402667"/>
              <a:gd name="connsiteX10" fmla="*/ 711200 w 1905000"/>
              <a:gd name="connsiteY10" fmla="*/ 50800 h 4402667"/>
              <a:gd name="connsiteX11" fmla="*/ 279400 w 1905000"/>
              <a:gd name="connsiteY11" fmla="*/ 8467 h 4402667"/>
              <a:gd name="connsiteX12" fmla="*/ 0 w 1905000"/>
              <a:gd name="connsiteY12" fmla="*/ 25400 h 440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5000" h="4402667">
                <a:moveTo>
                  <a:pt x="0" y="25400"/>
                </a:moveTo>
                <a:lnTo>
                  <a:pt x="42333" y="4377267"/>
                </a:lnTo>
                <a:lnTo>
                  <a:pt x="160867" y="4402667"/>
                </a:lnTo>
                <a:lnTo>
                  <a:pt x="245533" y="4360333"/>
                </a:lnTo>
                <a:lnTo>
                  <a:pt x="770467" y="3445933"/>
                </a:lnTo>
                <a:lnTo>
                  <a:pt x="1244600" y="2497667"/>
                </a:lnTo>
                <a:lnTo>
                  <a:pt x="1701800" y="1286933"/>
                </a:lnTo>
                <a:lnTo>
                  <a:pt x="1905000" y="626533"/>
                </a:lnTo>
                <a:lnTo>
                  <a:pt x="1430867" y="118533"/>
                </a:lnTo>
                <a:lnTo>
                  <a:pt x="1126067" y="0"/>
                </a:lnTo>
                <a:lnTo>
                  <a:pt x="711200" y="50800"/>
                </a:lnTo>
                <a:lnTo>
                  <a:pt x="279400" y="8467"/>
                </a:lnTo>
                <a:lnTo>
                  <a:pt x="0" y="25400"/>
                </a:lnTo>
                <a:close/>
              </a:path>
            </a:pathLst>
          </a:custGeom>
          <a:solidFill>
            <a:srgbClr val="0070C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CasellaDiTesto 24"/>
          <p:cNvSpPr txBox="1"/>
          <p:nvPr/>
        </p:nvSpPr>
        <p:spPr>
          <a:xfrm>
            <a:off x="841527" y="2626386"/>
            <a:ext cx="312907" cy="369332"/>
          </a:xfrm>
          <a:prstGeom prst="rect">
            <a:avLst/>
          </a:prstGeom>
          <a:noFill/>
        </p:spPr>
        <p:txBody>
          <a:bodyPr wrap="none" rtlCol="0">
            <a:spAutoFit/>
          </a:bodyPr>
          <a:lstStyle/>
          <a:p>
            <a:r>
              <a:rPr lang="it-IT" dirty="0" smtClean="0"/>
              <a:t>9</a:t>
            </a:r>
            <a:endParaRPr lang="it-IT" dirty="0"/>
          </a:p>
        </p:txBody>
      </p:sp>
      <p:sp>
        <p:nvSpPr>
          <p:cNvPr id="26" name="CasellaDiTesto 25"/>
          <p:cNvSpPr txBox="1"/>
          <p:nvPr/>
        </p:nvSpPr>
        <p:spPr>
          <a:xfrm>
            <a:off x="6818088" y="4300770"/>
            <a:ext cx="312907" cy="369332"/>
          </a:xfrm>
          <a:prstGeom prst="rect">
            <a:avLst/>
          </a:prstGeom>
          <a:noFill/>
        </p:spPr>
        <p:txBody>
          <a:bodyPr wrap="none" rtlCol="0">
            <a:spAutoFit/>
          </a:bodyPr>
          <a:lstStyle/>
          <a:p>
            <a:r>
              <a:rPr lang="it-IT" dirty="0" smtClean="0"/>
              <a:t>3</a:t>
            </a:r>
            <a:endParaRPr lang="it-IT" dirty="0"/>
          </a:p>
        </p:txBody>
      </p:sp>
      <p:sp>
        <p:nvSpPr>
          <p:cNvPr id="24" name="CasellaDiTesto 23"/>
          <p:cNvSpPr txBox="1"/>
          <p:nvPr/>
        </p:nvSpPr>
        <p:spPr>
          <a:xfrm>
            <a:off x="6848574" y="5148470"/>
            <a:ext cx="312907" cy="369332"/>
          </a:xfrm>
          <a:prstGeom prst="rect">
            <a:avLst/>
          </a:prstGeom>
          <a:noFill/>
        </p:spPr>
        <p:txBody>
          <a:bodyPr wrap="none" rtlCol="0">
            <a:spAutoFit/>
          </a:bodyPr>
          <a:lstStyle/>
          <a:p>
            <a:r>
              <a:rPr lang="it-IT" dirty="0" smtClean="0"/>
              <a:t>3</a:t>
            </a:r>
            <a:endParaRPr lang="it-IT" dirty="0"/>
          </a:p>
        </p:txBody>
      </p:sp>
    </p:spTree>
    <p:extLst>
      <p:ext uri="{BB962C8B-B14F-4D97-AF65-F5344CB8AC3E}">
        <p14:creationId xmlns:p14="http://schemas.microsoft.com/office/powerpoint/2010/main" val="74320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5" grpId="0"/>
      <p:bldP spid="9" grpId="0" animBg="1"/>
      <p:bldP spid="13" grpId="0"/>
      <p:bldP spid="15" grpId="0"/>
      <p:bldP spid="11" grpId="0" animBg="1"/>
      <p:bldP spid="17" grpId="0"/>
      <p:bldP spid="12" grpId="0" animBg="1"/>
      <p:bldP spid="19" grpId="0"/>
      <p:bldP spid="14" grpId="0" animBg="1"/>
      <p:bldP spid="21" grpId="0"/>
      <p:bldP spid="16" grpId="0" animBg="1"/>
      <p:bldP spid="23" grpId="0"/>
      <p:bldP spid="18" grpId="0" animBg="1"/>
      <p:bldP spid="25" grpId="0"/>
      <p:bldP spid="26"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o 6"/>
          <p:cNvGrpSpPr/>
          <p:nvPr/>
        </p:nvGrpSpPr>
        <p:grpSpPr>
          <a:xfrm>
            <a:off x="5364087" y="5287"/>
            <a:ext cx="3779913" cy="831425"/>
            <a:chOff x="5364087" y="0"/>
            <a:chExt cx="3779913" cy="831425"/>
          </a:xfrm>
        </p:grpSpPr>
        <p:sp>
          <p:nvSpPr>
            <p:cNvPr id="8" name="Rettangolo 7"/>
            <p:cNvSpPr/>
            <p:nvPr/>
          </p:nvSpPr>
          <p:spPr bwMode="auto">
            <a:xfrm>
              <a:off x="5364088" y="0"/>
              <a:ext cx="3779912" cy="8314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9263">
                <a:buClr>
                  <a:srgbClr val="000000"/>
                </a:buClr>
                <a:buSzPct val="100000"/>
                <a:buFont typeface="Times New Roman" pitchFamily="16" charset="0"/>
                <a:buNone/>
              </a:pPr>
              <a:endParaRPr lang="it-IT" sz="2600" b="0">
                <a:solidFill>
                  <a:prstClr val="white"/>
                </a:solidFill>
                <a:latin typeface="Times New Roman" pitchFamily="16" charset="0"/>
                <a:cs typeface="Arial Unicode MS" charset="0"/>
              </a:endParaRPr>
            </a:p>
          </p:txBody>
        </p:sp>
        <p:pic>
          <p:nvPicPr>
            <p:cNvPr id="9" name="Immagine 8" descr="Marchio-DU-arancio.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4087" y="0"/>
              <a:ext cx="2238657" cy="764704"/>
            </a:xfrm>
            <a:prstGeom prst="rect">
              <a:avLst/>
            </a:prstGeom>
          </p:spPr>
        </p:pic>
      </p:grpSp>
      <p:pic>
        <p:nvPicPr>
          <p:cNvPr id="4096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3214688" cy="1801813"/>
          </a:xfrm>
          <a:prstGeom prst="rect">
            <a:avLst/>
          </a:prstGeom>
          <a:noFill/>
          <a:ln w="9525">
            <a:noFill/>
            <a:miter lim="800000"/>
            <a:headEnd/>
            <a:tailEnd/>
          </a:ln>
        </p:spPr>
      </p:pic>
      <p:pic>
        <p:nvPicPr>
          <p:cNvPr id="40963" name="Picture 3" descr="C:\Users\Sandro\Desktop\punto D\lavori fatti\conferenze provincia di belluno\MAPPE\mappe systemi  dtm_cut_tiff\sistema5.ti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1573213"/>
            <a:ext cx="9112250" cy="5284787"/>
          </a:xfrm>
          <a:prstGeom prst="rect">
            <a:avLst/>
          </a:prstGeom>
          <a:noFill/>
          <a:ln w="9525">
            <a:noFill/>
            <a:miter lim="800000"/>
            <a:headEnd/>
            <a:tailEnd/>
          </a:ln>
        </p:spPr>
      </p:pic>
      <p:sp>
        <p:nvSpPr>
          <p:cNvPr id="40964" name="Text Box 77"/>
          <p:cNvSpPr txBox="1">
            <a:spLocks noChangeArrowheads="1"/>
          </p:cNvSpPr>
          <p:nvPr/>
        </p:nvSpPr>
        <p:spPr bwMode="auto">
          <a:xfrm>
            <a:off x="5436096" y="692696"/>
            <a:ext cx="3707904" cy="861774"/>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prstTxWarp prst="textNoShape">
              <a:avLst/>
            </a:prstTxWarp>
            <a:spAutoFit/>
          </a:bodyPr>
          <a:lstStyle/>
          <a:p>
            <a:pPr>
              <a:spcBef>
                <a:spcPct val="50000"/>
              </a:spcBef>
              <a:buClr>
                <a:srgbClr val="000000"/>
              </a:buClr>
              <a:buSzPct val="100000"/>
              <a:buFont typeface="Times New Roman" charset="0"/>
              <a:buNone/>
            </a:pPr>
            <a:r>
              <a:rPr lang="it-IT" sz="2000" u="sng" dirty="0">
                <a:solidFill>
                  <a:prstClr val="black"/>
                </a:solidFill>
              </a:rPr>
              <a:t>SISTEMA </a:t>
            </a:r>
            <a:r>
              <a:rPr lang="it-IT" sz="2000" u="sng" dirty="0" err="1">
                <a:solidFill>
                  <a:prstClr val="black"/>
                </a:solidFill>
              </a:rPr>
              <a:t>5</a:t>
            </a:r>
            <a:endParaRPr lang="it-IT" sz="2000" u="sng" dirty="0">
              <a:solidFill>
                <a:prstClr val="black"/>
              </a:solidFill>
            </a:endParaRPr>
          </a:p>
          <a:p>
            <a:pPr>
              <a:spcBef>
                <a:spcPct val="50000"/>
              </a:spcBef>
              <a:buClr>
                <a:srgbClr val="000000"/>
              </a:buClr>
              <a:buSzPct val="100000"/>
              <a:buFont typeface="Times New Roman" charset="0"/>
              <a:buNone/>
            </a:pPr>
            <a:r>
              <a:rPr lang="it-IT" sz="2000" u="sng" dirty="0">
                <a:solidFill>
                  <a:prstClr val="black"/>
                </a:solidFill>
              </a:rPr>
              <a:t>DOLOMITI SETTENTRIONALI</a:t>
            </a:r>
          </a:p>
        </p:txBody>
      </p:sp>
      <p:pic>
        <p:nvPicPr>
          <p:cNvPr id="40965" name="Picture 10" descr="dolomiti settentrionali"/>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214688" y="0"/>
            <a:ext cx="2246312" cy="1562100"/>
          </a:xfrm>
          <a:prstGeom prst="rect">
            <a:avLst/>
          </a:prstGeom>
          <a:noFill/>
          <a:ln w="9525">
            <a:noFill/>
            <a:miter lim="800000"/>
            <a:headEnd/>
            <a:tailEnd/>
          </a:ln>
        </p:spPr>
      </p:pic>
      <p:sp>
        <p:nvSpPr>
          <p:cNvPr id="13" name="CasellaDiTesto 12"/>
          <p:cNvSpPr txBox="1"/>
          <p:nvPr/>
        </p:nvSpPr>
        <p:spPr>
          <a:xfrm>
            <a:off x="7415213" y="4133850"/>
            <a:ext cx="1728787" cy="2724150"/>
          </a:xfrm>
          <a:prstGeom prst="rect">
            <a:avLst/>
          </a:prstGeom>
          <a:solidFill>
            <a:schemeClr val="bg1">
              <a:lumMod val="85000"/>
            </a:schemeClr>
          </a:solidFill>
          <a:ln>
            <a:solidFill>
              <a:schemeClr val="tx1"/>
            </a:solidFill>
          </a:ln>
        </p:spPr>
        <p:txBody>
          <a:bodyPr>
            <a:prstTxWarp prst="textNoShape">
              <a:avLst/>
            </a:prstTxWarp>
            <a:spAutoFit/>
          </a:bodyPr>
          <a:lstStyle/>
          <a:p>
            <a:pPr>
              <a:buClr>
                <a:srgbClr val="000000"/>
              </a:buClr>
              <a:buSzPct val="100000"/>
              <a:buFont typeface="Times New Roman" charset="0"/>
              <a:buNone/>
            </a:pPr>
            <a:r>
              <a:rPr lang="it-IT" sz="900" u="sng">
                <a:solidFill>
                  <a:srgbClr val="000000"/>
                </a:solidFill>
                <a:latin typeface="Franklin Gothic Book" charset="0"/>
              </a:rPr>
              <a:t>Tre Cime di Lavaredo/Cima Grande  2.999 m</a:t>
            </a:r>
          </a:p>
          <a:p>
            <a:pPr>
              <a:buClr>
                <a:srgbClr val="000000"/>
              </a:buClr>
              <a:buSzPct val="100000"/>
              <a:buFont typeface="Times New Roman" charset="0"/>
              <a:buNone/>
            </a:pPr>
            <a:r>
              <a:rPr lang="it-IT" sz="900" u="sng">
                <a:solidFill>
                  <a:srgbClr val="000000"/>
                </a:solidFill>
                <a:latin typeface="Franklin Gothic Book" charset="0"/>
              </a:rPr>
              <a:t>Cima Dodici  3.094 m</a:t>
            </a:r>
          </a:p>
          <a:p>
            <a:pPr>
              <a:buClr>
                <a:srgbClr val="000000"/>
              </a:buClr>
              <a:buSzPct val="100000"/>
              <a:buFont typeface="Times New Roman" charset="0"/>
              <a:buNone/>
            </a:pPr>
            <a:r>
              <a:rPr lang="it-IT" sz="900" u="sng">
                <a:solidFill>
                  <a:srgbClr val="000000"/>
                </a:solidFill>
                <a:latin typeface="Franklin Gothic Book" charset="0"/>
              </a:rPr>
              <a:t>Croda Rossa  2.936 m</a:t>
            </a:r>
          </a:p>
          <a:p>
            <a:pPr>
              <a:buClr>
                <a:srgbClr val="000000"/>
              </a:buClr>
              <a:buSzPct val="100000"/>
              <a:buFont typeface="Times New Roman" charset="0"/>
              <a:buNone/>
            </a:pPr>
            <a:r>
              <a:rPr lang="it-IT" sz="900" u="sng">
                <a:solidFill>
                  <a:srgbClr val="000000"/>
                </a:solidFill>
                <a:latin typeface="Franklin Gothic Book" charset="0"/>
              </a:rPr>
              <a:t>Punta Tre Scarperi  3.152 m</a:t>
            </a:r>
          </a:p>
          <a:p>
            <a:pPr>
              <a:buClr>
                <a:srgbClr val="000000"/>
              </a:buClr>
              <a:buSzPct val="100000"/>
              <a:buFont typeface="Times New Roman" charset="0"/>
              <a:buNone/>
            </a:pPr>
            <a:r>
              <a:rPr lang="it-IT" sz="900" u="sng">
                <a:solidFill>
                  <a:srgbClr val="000000"/>
                </a:solidFill>
                <a:latin typeface="Franklin Gothic Book" charset="0"/>
              </a:rPr>
              <a:t>Cima Undici 3.092 m</a:t>
            </a:r>
          </a:p>
          <a:p>
            <a:pPr>
              <a:buClr>
                <a:srgbClr val="000000"/>
              </a:buClr>
              <a:buSzPct val="100000"/>
              <a:buFont typeface="Times New Roman" charset="0"/>
              <a:buNone/>
            </a:pPr>
            <a:r>
              <a:rPr lang="it-IT" sz="900" u="sng">
                <a:solidFill>
                  <a:srgbClr val="000000"/>
                </a:solidFill>
                <a:latin typeface="Franklin Gothic Book" charset="0"/>
              </a:rPr>
              <a:t>Croda dei Toni 3.094 m</a:t>
            </a:r>
          </a:p>
          <a:p>
            <a:pPr>
              <a:buClr>
                <a:srgbClr val="000000"/>
              </a:buClr>
              <a:buSzPct val="100000"/>
              <a:buFont typeface="Times New Roman" charset="0"/>
              <a:buNone/>
            </a:pPr>
            <a:r>
              <a:rPr lang="it-IT" sz="900" u="sng">
                <a:solidFill>
                  <a:srgbClr val="000000"/>
                </a:solidFill>
                <a:latin typeface="Franklin Gothic Book" charset="0"/>
              </a:rPr>
              <a:t>Cadini di Misurina/Cadin di S. Lucano  2.839 m</a:t>
            </a:r>
          </a:p>
          <a:p>
            <a:pPr>
              <a:buClr>
                <a:srgbClr val="000000"/>
              </a:buClr>
              <a:buSzPct val="100000"/>
              <a:buFont typeface="Times New Roman" charset="0"/>
              <a:buNone/>
            </a:pPr>
            <a:r>
              <a:rPr lang="it-IT" sz="900" u="sng">
                <a:solidFill>
                  <a:srgbClr val="000000"/>
                </a:solidFill>
                <a:latin typeface="Franklin Gothic Book" charset="0"/>
              </a:rPr>
              <a:t>Cristallo  3.221 m</a:t>
            </a:r>
          </a:p>
          <a:p>
            <a:pPr>
              <a:buClr>
                <a:srgbClr val="000000"/>
              </a:buClr>
              <a:buSzPct val="100000"/>
              <a:buFont typeface="Times New Roman" charset="0"/>
              <a:buNone/>
            </a:pPr>
            <a:r>
              <a:rPr lang="it-IT" sz="900" u="sng">
                <a:solidFill>
                  <a:srgbClr val="000000"/>
                </a:solidFill>
                <a:latin typeface="Franklin Gothic Book" charset="0"/>
              </a:rPr>
              <a:t>Lagazuoi  2.762 m</a:t>
            </a:r>
          </a:p>
          <a:p>
            <a:pPr>
              <a:buClr>
                <a:srgbClr val="000000"/>
              </a:buClr>
              <a:buSzPct val="100000"/>
              <a:buFont typeface="Times New Roman" charset="0"/>
              <a:buNone/>
            </a:pPr>
            <a:r>
              <a:rPr lang="it-IT" sz="900" u="sng">
                <a:solidFill>
                  <a:srgbClr val="000000"/>
                </a:solidFill>
                <a:latin typeface="Franklin Gothic Book" charset="0"/>
              </a:rPr>
              <a:t>C.ma La Varella</a:t>
            </a:r>
          </a:p>
          <a:p>
            <a:pPr>
              <a:buClr>
                <a:srgbClr val="000000"/>
              </a:buClr>
              <a:buSzPct val="100000"/>
              <a:buFont typeface="Times New Roman" charset="0"/>
              <a:buNone/>
            </a:pPr>
            <a:r>
              <a:rPr lang="it-IT" sz="900" u="sng">
                <a:solidFill>
                  <a:srgbClr val="000000"/>
                </a:solidFill>
                <a:latin typeface="Franklin Gothic Book" charset="0"/>
              </a:rPr>
              <a:t>Tofana di Rozes 3.225 m</a:t>
            </a:r>
          </a:p>
          <a:p>
            <a:pPr>
              <a:buClr>
                <a:srgbClr val="000000"/>
              </a:buClr>
              <a:buSzPct val="100000"/>
              <a:buFont typeface="Times New Roman" charset="0"/>
              <a:buNone/>
            </a:pPr>
            <a:r>
              <a:rPr lang="it-IT" sz="900" u="sng">
                <a:solidFill>
                  <a:srgbClr val="000000"/>
                </a:solidFill>
                <a:latin typeface="Franklin Gothic Book" charset="0"/>
              </a:rPr>
              <a:t>Tofana di Mezzo 3.244 m</a:t>
            </a:r>
          </a:p>
          <a:p>
            <a:pPr>
              <a:buClr>
                <a:srgbClr val="000000"/>
              </a:buClr>
              <a:buSzPct val="100000"/>
              <a:buFont typeface="Times New Roman" charset="0"/>
              <a:buNone/>
            </a:pPr>
            <a:r>
              <a:rPr lang="it-IT" sz="900" u="sng">
                <a:solidFill>
                  <a:srgbClr val="000000"/>
                </a:solidFill>
                <a:latin typeface="Franklin Gothic Book" charset="0"/>
              </a:rPr>
              <a:t>Tofana de Inze 3.238 m</a:t>
            </a:r>
          </a:p>
          <a:p>
            <a:pPr>
              <a:buClr>
                <a:srgbClr val="000000"/>
              </a:buClr>
              <a:buSzPct val="100000"/>
              <a:buFont typeface="Times New Roman" charset="0"/>
              <a:buNone/>
            </a:pPr>
            <a:r>
              <a:rPr lang="it-IT" sz="900" u="sng">
                <a:solidFill>
                  <a:srgbClr val="000000"/>
                </a:solidFill>
                <a:latin typeface="Franklin Gothic Book" charset="0"/>
              </a:rPr>
              <a:t>Croda Rossa d’Ampezz 3.146 m</a:t>
            </a:r>
          </a:p>
          <a:p>
            <a:pPr>
              <a:buClr>
                <a:srgbClr val="000000"/>
              </a:buClr>
              <a:buSzPct val="100000"/>
              <a:buFont typeface="Times New Roman" charset="0"/>
              <a:buNone/>
            </a:pPr>
            <a:r>
              <a:rPr lang="it-IT" sz="900" u="sng">
                <a:solidFill>
                  <a:srgbClr val="000000"/>
                </a:solidFill>
                <a:latin typeface="Franklin Gothic Book" charset="0"/>
              </a:rPr>
              <a:t>Antelao  3.264 m</a:t>
            </a:r>
          </a:p>
          <a:p>
            <a:pPr>
              <a:buClr>
                <a:srgbClr val="000000"/>
              </a:buClr>
              <a:buSzPct val="100000"/>
              <a:buFont typeface="Times New Roman" charset="0"/>
              <a:buNone/>
            </a:pPr>
            <a:r>
              <a:rPr lang="it-IT" sz="900" u="sng">
                <a:solidFill>
                  <a:srgbClr val="000000"/>
                </a:solidFill>
                <a:latin typeface="Franklin Gothic Book" charset="0"/>
              </a:rPr>
              <a:t>Marmarole</a:t>
            </a:r>
          </a:p>
          <a:p>
            <a:pPr>
              <a:buClr>
                <a:srgbClr val="000000"/>
              </a:buClr>
              <a:buSzPct val="100000"/>
              <a:buFont typeface="Times New Roman" charset="0"/>
              <a:buNone/>
            </a:pPr>
            <a:r>
              <a:rPr lang="it-IT" sz="900" u="sng">
                <a:solidFill>
                  <a:srgbClr val="000000"/>
                </a:solidFill>
                <a:latin typeface="Franklin Gothic Book" charset="0"/>
              </a:rPr>
              <a:t>Sorapis</a:t>
            </a:r>
          </a:p>
        </p:txBody>
      </p:sp>
    </p:spTree>
    <p:extLst>
      <p:ext uri="{BB962C8B-B14F-4D97-AF65-F5344CB8AC3E}">
        <p14:creationId xmlns:p14="http://schemas.microsoft.com/office/powerpoint/2010/main" val="406461595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4" name="Immagine 1" descr="schema litologie generale.tif"/>
          <p:cNvPicPr>
            <a:picLocks noChangeAspect="1"/>
          </p:cNvPicPr>
          <p:nvPr/>
        </p:nvPicPr>
        <p:blipFill>
          <a:blip r:embed="rId2" cstate="email">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177480" y="319044"/>
            <a:ext cx="8888332" cy="6530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3"/>
          <p:cNvSpPr/>
          <p:nvPr/>
        </p:nvSpPr>
        <p:spPr>
          <a:xfrm>
            <a:off x="6771438" y="6309320"/>
            <a:ext cx="720080" cy="21602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Text Box 12"/>
          <p:cNvSpPr txBox="1">
            <a:spLocks noChangeArrowheads="1"/>
          </p:cNvSpPr>
          <p:nvPr/>
        </p:nvSpPr>
        <p:spPr bwMode="auto">
          <a:xfrm>
            <a:off x="7827614" y="6614693"/>
            <a:ext cx="131638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1000" b="0" i="1" dirty="0" err="1">
                <a:solidFill>
                  <a:srgbClr val="000000"/>
                </a:solidFill>
              </a:rPr>
              <a:t>Gianolla</a:t>
            </a:r>
            <a:r>
              <a:rPr lang="de-DE" sz="1000" b="0" i="1" dirty="0">
                <a:solidFill>
                  <a:srgbClr val="000000"/>
                </a:solidFill>
              </a:rPr>
              <a:t> et al., 2009</a:t>
            </a:r>
            <a:endParaRPr lang="it-IT" sz="1000" b="0" i="1" dirty="0">
              <a:solidFill>
                <a:srgbClr val="000000"/>
              </a:solidFill>
            </a:endParaRPr>
          </a:p>
        </p:txBody>
      </p:sp>
      <p:grpSp>
        <p:nvGrpSpPr>
          <p:cNvPr id="7" name="Gruppo 6"/>
          <p:cNvGrpSpPr/>
          <p:nvPr/>
        </p:nvGrpSpPr>
        <p:grpSpPr>
          <a:xfrm>
            <a:off x="0" y="5112830"/>
            <a:ext cx="2123728" cy="3027688"/>
            <a:chOff x="25195" y="3717031"/>
            <a:chExt cx="1883653" cy="3096345"/>
          </a:xfrm>
        </p:grpSpPr>
        <p:pic>
          <p:nvPicPr>
            <p:cNvPr id="8" name="Immagin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25379" y="3717031"/>
              <a:ext cx="483469" cy="3096345"/>
            </a:xfrm>
            <a:prstGeom prst="rect">
              <a:avLst/>
            </a:prstGeom>
          </p:spPr>
        </p:pic>
        <p:pic>
          <p:nvPicPr>
            <p:cNvPr id="9" name="Grafik 3">
              <a:extLst>
                <a:ext uri="{FF2B5EF4-FFF2-40B4-BE49-F238E27FC236}">
                  <a16:creationId xmlns="" xmlns:a16="http://schemas.microsoft.com/office/drawing/2014/main" id="{CD005D33-E0F0-47A8-8D36-B3FE5C62210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195" y="3717032"/>
              <a:ext cx="1403895" cy="3096344"/>
            </a:xfrm>
            <a:prstGeom prst="rect">
              <a:avLst/>
            </a:prstGeom>
          </p:spPr>
        </p:pic>
        <p:pic>
          <p:nvPicPr>
            <p:cNvPr id="10" name="Grafik 3">
              <a:extLst>
                <a:ext uri="{FF2B5EF4-FFF2-40B4-BE49-F238E27FC236}">
                  <a16:creationId xmlns="" xmlns:a16="http://schemas.microsoft.com/office/drawing/2014/main" id="{CD005D33-E0F0-47A8-8D36-B3FE5C62210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92955" y="3733676"/>
              <a:ext cx="1135446" cy="432048"/>
            </a:xfrm>
            <a:prstGeom prst="rect">
              <a:avLst/>
            </a:prstGeom>
          </p:spPr>
        </p:pic>
      </p:grpSp>
      <p:sp>
        <p:nvSpPr>
          <p:cNvPr id="3" name="Stella a 5 punte 2"/>
          <p:cNvSpPr/>
          <p:nvPr/>
        </p:nvSpPr>
        <p:spPr bwMode="auto">
          <a:xfrm>
            <a:off x="1378368" y="6475385"/>
            <a:ext cx="223065" cy="212459"/>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5251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P1010005"/>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7504" y="571967"/>
            <a:ext cx="8892480" cy="62642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P1010005"/>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17383" y="980728"/>
            <a:ext cx="7982601" cy="465651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uppo 13"/>
          <p:cNvGrpSpPr/>
          <p:nvPr/>
        </p:nvGrpSpPr>
        <p:grpSpPr>
          <a:xfrm>
            <a:off x="2408059" y="2600326"/>
            <a:ext cx="4182964" cy="2588618"/>
            <a:chOff x="2408059" y="2600326"/>
            <a:chExt cx="4182964" cy="2588618"/>
          </a:xfrm>
        </p:grpSpPr>
        <p:sp>
          <p:nvSpPr>
            <p:cNvPr id="7" name="Figura a mano libera 6"/>
            <p:cNvSpPr/>
            <p:nvPr/>
          </p:nvSpPr>
          <p:spPr bwMode="auto">
            <a:xfrm>
              <a:off x="2529795" y="4011514"/>
              <a:ext cx="4061228" cy="1177430"/>
            </a:xfrm>
            <a:custGeom>
              <a:avLst/>
              <a:gdLst>
                <a:gd name="connsiteX0" fmla="*/ 0 w 2590800"/>
                <a:gd name="connsiteY0" fmla="*/ 762000 h 762000"/>
                <a:gd name="connsiteX1" fmla="*/ 2590800 w 2590800"/>
                <a:gd name="connsiteY1" fmla="*/ 0 h 762000"/>
                <a:gd name="connsiteX0" fmla="*/ 0 w 2590800"/>
                <a:gd name="connsiteY0" fmla="*/ 762000 h 762000"/>
                <a:gd name="connsiteX1" fmla="*/ 1600477 w 2590800"/>
                <a:gd name="connsiteY1" fmla="*/ 284262 h 762000"/>
                <a:gd name="connsiteX2" fmla="*/ 2590800 w 2590800"/>
                <a:gd name="connsiteY2" fmla="*/ 0 h 762000"/>
                <a:gd name="connsiteX0" fmla="*/ 0 w 2590800"/>
                <a:gd name="connsiteY0" fmla="*/ 762000 h 762000"/>
                <a:gd name="connsiteX1" fmla="*/ 1590952 w 2590800"/>
                <a:gd name="connsiteY1" fmla="*/ 265212 h 762000"/>
                <a:gd name="connsiteX2" fmla="*/ 2590800 w 2590800"/>
                <a:gd name="connsiteY2" fmla="*/ 0 h 762000"/>
                <a:gd name="connsiteX0" fmla="*/ 0 w 2714625"/>
                <a:gd name="connsiteY0" fmla="*/ 676275 h 676275"/>
                <a:gd name="connsiteX1" fmla="*/ 1590952 w 2714625"/>
                <a:gd name="connsiteY1" fmla="*/ 179487 h 676275"/>
                <a:gd name="connsiteX2" fmla="*/ 2714625 w 2714625"/>
                <a:gd name="connsiteY2" fmla="*/ 0 h 676275"/>
                <a:gd name="connsiteX0" fmla="*/ 0 w 2714625"/>
                <a:gd name="connsiteY0" fmla="*/ 676275 h 676275"/>
                <a:gd name="connsiteX1" fmla="*/ 1590952 w 2714625"/>
                <a:gd name="connsiteY1" fmla="*/ 179487 h 676275"/>
                <a:gd name="connsiteX2" fmla="*/ 2714625 w 2714625"/>
                <a:gd name="connsiteY2" fmla="*/ 0 h 676275"/>
                <a:gd name="connsiteX0" fmla="*/ 0 w 2714625"/>
                <a:gd name="connsiteY0" fmla="*/ 676275 h 676275"/>
                <a:gd name="connsiteX1" fmla="*/ 1590952 w 2714625"/>
                <a:gd name="connsiteY1" fmla="*/ 179487 h 676275"/>
                <a:gd name="connsiteX2" fmla="*/ 2714625 w 2714625"/>
                <a:gd name="connsiteY2" fmla="*/ 0 h 676275"/>
                <a:gd name="connsiteX0" fmla="*/ 0 w 2714625"/>
                <a:gd name="connsiteY0" fmla="*/ 676275 h 676275"/>
                <a:gd name="connsiteX1" fmla="*/ 1590952 w 2714625"/>
                <a:gd name="connsiteY1" fmla="*/ 179487 h 676275"/>
                <a:gd name="connsiteX2" fmla="*/ 2714625 w 2714625"/>
                <a:gd name="connsiteY2" fmla="*/ 0 h 676275"/>
                <a:gd name="connsiteX0" fmla="*/ 0 w 2714625"/>
                <a:gd name="connsiteY0" fmla="*/ 676275 h 676275"/>
                <a:gd name="connsiteX1" fmla="*/ 1590952 w 2714625"/>
                <a:gd name="connsiteY1" fmla="*/ 179487 h 676275"/>
                <a:gd name="connsiteX2" fmla="*/ 2714625 w 2714625"/>
                <a:gd name="connsiteY2" fmla="*/ 0 h 676275"/>
                <a:gd name="connsiteX0" fmla="*/ 0 w 2847975"/>
                <a:gd name="connsiteY0" fmla="*/ 771525 h 771525"/>
                <a:gd name="connsiteX1" fmla="*/ 1724302 w 2847975"/>
                <a:gd name="connsiteY1" fmla="*/ 179487 h 771525"/>
                <a:gd name="connsiteX2" fmla="*/ 2847975 w 2847975"/>
                <a:gd name="connsiteY2" fmla="*/ 0 h 771525"/>
                <a:gd name="connsiteX0" fmla="*/ 0 w 2847975"/>
                <a:gd name="connsiteY0" fmla="*/ 771525 h 771525"/>
                <a:gd name="connsiteX1" fmla="*/ 1571902 w 2847975"/>
                <a:gd name="connsiteY1" fmla="*/ 284262 h 771525"/>
                <a:gd name="connsiteX2" fmla="*/ 2847975 w 2847975"/>
                <a:gd name="connsiteY2" fmla="*/ 0 h 771525"/>
                <a:gd name="connsiteX0" fmla="*/ 0 w 4061228"/>
                <a:gd name="connsiteY0" fmla="*/ 1177430 h 1177430"/>
                <a:gd name="connsiteX1" fmla="*/ 2785155 w 4061228"/>
                <a:gd name="connsiteY1" fmla="*/ 284262 h 1177430"/>
                <a:gd name="connsiteX2" fmla="*/ 4061228 w 4061228"/>
                <a:gd name="connsiteY2" fmla="*/ 0 h 1177430"/>
                <a:gd name="connsiteX0" fmla="*/ 0 w 4061228"/>
                <a:gd name="connsiteY0" fmla="*/ 1177430 h 1177430"/>
                <a:gd name="connsiteX1" fmla="*/ 1698747 w 4061228"/>
                <a:gd name="connsiteY1" fmla="*/ 609551 h 1177430"/>
                <a:gd name="connsiteX2" fmla="*/ 2785155 w 4061228"/>
                <a:gd name="connsiteY2" fmla="*/ 284262 h 1177430"/>
                <a:gd name="connsiteX3" fmla="*/ 4061228 w 4061228"/>
                <a:gd name="connsiteY3" fmla="*/ 0 h 1177430"/>
                <a:gd name="connsiteX0" fmla="*/ 0 w 4061228"/>
                <a:gd name="connsiteY0" fmla="*/ 1177430 h 1177430"/>
                <a:gd name="connsiteX1" fmla="*/ 1453420 w 4061228"/>
                <a:gd name="connsiteY1" fmla="*/ 770128 h 1177430"/>
                <a:gd name="connsiteX2" fmla="*/ 2785155 w 4061228"/>
                <a:gd name="connsiteY2" fmla="*/ 284262 h 1177430"/>
                <a:gd name="connsiteX3" fmla="*/ 4061228 w 4061228"/>
                <a:gd name="connsiteY3" fmla="*/ 0 h 1177430"/>
              </a:gdLst>
              <a:ahLst/>
              <a:cxnLst>
                <a:cxn ang="0">
                  <a:pos x="connsiteX0" y="connsiteY0"/>
                </a:cxn>
                <a:cxn ang="0">
                  <a:pos x="connsiteX1" y="connsiteY1"/>
                </a:cxn>
                <a:cxn ang="0">
                  <a:pos x="connsiteX2" y="connsiteY2"/>
                </a:cxn>
                <a:cxn ang="0">
                  <a:pos x="connsiteX3" y="connsiteY3"/>
                </a:cxn>
              </a:cxnLst>
              <a:rect l="l" t="t" r="r" b="b"/>
              <a:pathLst>
                <a:path w="4061228" h="1177430">
                  <a:moveTo>
                    <a:pt x="0" y="1177430"/>
                  </a:moveTo>
                  <a:lnTo>
                    <a:pt x="1453420" y="770128"/>
                  </a:lnTo>
                  <a:cubicBezTo>
                    <a:pt x="1917613" y="621267"/>
                    <a:pt x="2391408" y="385854"/>
                    <a:pt x="2785155" y="284262"/>
                  </a:cubicBezTo>
                  <a:cubicBezTo>
                    <a:pt x="3067453" y="222250"/>
                    <a:pt x="3340503" y="92075"/>
                    <a:pt x="4061228" y="0"/>
                  </a:cubicBezTo>
                </a:path>
              </a:pathLst>
            </a:custGeom>
            <a:noFill/>
            <a:ln w="19050"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smtClean="0">
                <a:ln>
                  <a:noFill/>
                </a:ln>
                <a:solidFill>
                  <a:schemeClr val="tx1"/>
                </a:solidFill>
                <a:effectLst/>
                <a:latin typeface="Arial" panose="020B0604020202020204" pitchFamily="34" charset="0"/>
              </a:endParaRPr>
            </a:p>
          </p:txBody>
        </p:sp>
        <p:sp>
          <p:nvSpPr>
            <p:cNvPr id="8" name="Figura a mano libera 7"/>
            <p:cNvSpPr/>
            <p:nvPr/>
          </p:nvSpPr>
          <p:spPr bwMode="auto">
            <a:xfrm>
              <a:off x="2408059" y="2600326"/>
              <a:ext cx="3964166" cy="1668455"/>
            </a:xfrm>
            <a:custGeom>
              <a:avLst/>
              <a:gdLst>
                <a:gd name="connsiteX0" fmla="*/ 0 w 1685925"/>
                <a:gd name="connsiteY0" fmla="*/ 523875 h 523875"/>
                <a:gd name="connsiteX1" fmla="*/ 1685925 w 1685925"/>
                <a:gd name="connsiteY1" fmla="*/ 0 h 523875"/>
                <a:gd name="connsiteX0" fmla="*/ 0 w 2686050"/>
                <a:gd name="connsiteY0" fmla="*/ 876300 h 876300"/>
                <a:gd name="connsiteX1" fmla="*/ 2686050 w 2686050"/>
                <a:gd name="connsiteY1" fmla="*/ 0 h 876300"/>
                <a:gd name="connsiteX0" fmla="*/ 0 w 2686050"/>
                <a:gd name="connsiteY0" fmla="*/ 876300 h 876300"/>
                <a:gd name="connsiteX1" fmla="*/ 1543050 w 2686050"/>
                <a:gd name="connsiteY1" fmla="*/ 380999 h 876300"/>
                <a:gd name="connsiteX2" fmla="*/ 2686050 w 2686050"/>
                <a:gd name="connsiteY2" fmla="*/ 0 h 876300"/>
                <a:gd name="connsiteX0" fmla="*/ 0 w 2686050"/>
                <a:gd name="connsiteY0" fmla="*/ 876300 h 876300"/>
                <a:gd name="connsiteX1" fmla="*/ 1533525 w 2686050"/>
                <a:gd name="connsiteY1" fmla="*/ 333374 h 876300"/>
                <a:gd name="connsiteX2" fmla="*/ 2686050 w 2686050"/>
                <a:gd name="connsiteY2" fmla="*/ 0 h 876300"/>
                <a:gd name="connsiteX0" fmla="*/ 0 w 2686050"/>
                <a:gd name="connsiteY0" fmla="*/ 876300 h 876300"/>
                <a:gd name="connsiteX1" fmla="*/ 1533525 w 2686050"/>
                <a:gd name="connsiteY1" fmla="*/ 333374 h 876300"/>
                <a:gd name="connsiteX2" fmla="*/ 2686050 w 2686050"/>
                <a:gd name="connsiteY2" fmla="*/ 0 h 876300"/>
                <a:gd name="connsiteX0" fmla="*/ 0 w 2724150"/>
                <a:gd name="connsiteY0" fmla="*/ 847725 h 847725"/>
                <a:gd name="connsiteX1" fmla="*/ 1533525 w 2724150"/>
                <a:gd name="connsiteY1" fmla="*/ 304799 h 847725"/>
                <a:gd name="connsiteX2" fmla="*/ 2724150 w 2724150"/>
                <a:gd name="connsiteY2" fmla="*/ 0 h 847725"/>
                <a:gd name="connsiteX0" fmla="*/ 0 w 2724150"/>
                <a:gd name="connsiteY0" fmla="*/ 847725 h 847725"/>
                <a:gd name="connsiteX1" fmla="*/ 1533525 w 2724150"/>
                <a:gd name="connsiteY1" fmla="*/ 304799 h 847725"/>
                <a:gd name="connsiteX2" fmla="*/ 2724150 w 2724150"/>
                <a:gd name="connsiteY2" fmla="*/ 0 h 847725"/>
                <a:gd name="connsiteX0" fmla="*/ 0 w 2724150"/>
                <a:gd name="connsiteY0" fmla="*/ 847725 h 847725"/>
                <a:gd name="connsiteX1" fmla="*/ 1533525 w 2724150"/>
                <a:gd name="connsiteY1" fmla="*/ 304799 h 847725"/>
                <a:gd name="connsiteX2" fmla="*/ 2724150 w 2724150"/>
                <a:gd name="connsiteY2" fmla="*/ 0 h 847725"/>
                <a:gd name="connsiteX0" fmla="*/ 0 w 3964166"/>
                <a:gd name="connsiteY0" fmla="*/ 1668455 h 1668455"/>
                <a:gd name="connsiteX1" fmla="*/ 2773541 w 3964166"/>
                <a:gd name="connsiteY1" fmla="*/ 304799 h 1668455"/>
                <a:gd name="connsiteX2" fmla="*/ 3964166 w 3964166"/>
                <a:gd name="connsiteY2" fmla="*/ 0 h 1668455"/>
                <a:gd name="connsiteX0" fmla="*/ 0 w 3964166"/>
                <a:gd name="connsiteY0" fmla="*/ 1668455 h 1668455"/>
                <a:gd name="connsiteX1" fmla="*/ 1477026 w 3964166"/>
                <a:gd name="connsiteY1" fmla="*/ 950222 h 1668455"/>
                <a:gd name="connsiteX2" fmla="*/ 2773541 w 3964166"/>
                <a:gd name="connsiteY2" fmla="*/ 304799 h 1668455"/>
                <a:gd name="connsiteX3" fmla="*/ 3964166 w 3964166"/>
                <a:gd name="connsiteY3" fmla="*/ 0 h 1668455"/>
                <a:gd name="connsiteX0" fmla="*/ 0 w 3964166"/>
                <a:gd name="connsiteY0" fmla="*/ 1668455 h 1668455"/>
                <a:gd name="connsiteX1" fmla="*/ 1535012 w 3964166"/>
                <a:gd name="connsiteY1" fmla="*/ 1092957 h 1668455"/>
                <a:gd name="connsiteX2" fmla="*/ 2773541 w 3964166"/>
                <a:gd name="connsiteY2" fmla="*/ 304799 h 1668455"/>
                <a:gd name="connsiteX3" fmla="*/ 3964166 w 3964166"/>
                <a:gd name="connsiteY3" fmla="*/ 0 h 1668455"/>
                <a:gd name="connsiteX0" fmla="*/ 0 w 3964166"/>
                <a:gd name="connsiteY0" fmla="*/ 1668455 h 1668455"/>
                <a:gd name="connsiteX1" fmla="*/ 1535012 w 3964166"/>
                <a:gd name="connsiteY1" fmla="*/ 1092957 h 1668455"/>
                <a:gd name="connsiteX2" fmla="*/ 2764620 w 3964166"/>
                <a:gd name="connsiteY2" fmla="*/ 327101 h 1668455"/>
                <a:gd name="connsiteX3" fmla="*/ 3964166 w 3964166"/>
                <a:gd name="connsiteY3" fmla="*/ 0 h 1668455"/>
                <a:gd name="connsiteX0" fmla="*/ 0 w 3964166"/>
                <a:gd name="connsiteY0" fmla="*/ 1668455 h 1668455"/>
                <a:gd name="connsiteX1" fmla="*/ 1535012 w 3964166"/>
                <a:gd name="connsiteY1" fmla="*/ 1092957 h 1668455"/>
                <a:gd name="connsiteX2" fmla="*/ 2764620 w 3964166"/>
                <a:gd name="connsiteY2" fmla="*/ 327101 h 1668455"/>
                <a:gd name="connsiteX3" fmla="*/ 3964166 w 3964166"/>
                <a:gd name="connsiteY3" fmla="*/ 0 h 1668455"/>
                <a:gd name="connsiteX0" fmla="*/ 0 w 3964166"/>
                <a:gd name="connsiteY0" fmla="*/ 1668455 h 1668455"/>
                <a:gd name="connsiteX1" fmla="*/ 1535012 w 3964166"/>
                <a:gd name="connsiteY1" fmla="*/ 1092957 h 1668455"/>
                <a:gd name="connsiteX2" fmla="*/ 2764620 w 3964166"/>
                <a:gd name="connsiteY2" fmla="*/ 327101 h 1668455"/>
                <a:gd name="connsiteX3" fmla="*/ 3964166 w 3964166"/>
                <a:gd name="connsiteY3" fmla="*/ 0 h 1668455"/>
                <a:gd name="connsiteX0" fmla="*/ 0 w 3964166"/>
                <a:gd name="connsiteY0" fmla="*/ 1668455 h 1668455"/>
                <a:gd name="connsiteX1" fmla="*/ 1535012 w 3964166"/>
                <a:gd name="connsiteY1" fmla="*/ 1092957 h 1668455"/>
                <a:gd name="connsiteX2" fmla="*/ 2764620 w 3964166"/>
                <a:gd name="connsiteY2" fmla="*/ 327101 h 1668455"/>
                <a:gd name="connsiteX3" fmla="*/ 3964166 w 3964166"/>
                <a:gd name="connsiteY3" fmla="*/ 0 h 1668455"/>
                <a:gd name="connsiteX0" fmla="*/ 0 w 3964166"/>
                <a:gd name="connsiteY0" fmla="*/ 1668455 h 1668455"/>
                <a:gd name="connsiteX1" fmla="*/ 1535012 w 3964166"/>
                <a:gd name="connsiteY1" fmla="*/ 1092957 h 1668455"/>
                <a:gd name="connsiteX2" fmla="*/ 2764620 w 3964166"/>
                <a:gd name="connsiteY2" fmla="*/ 327101 h 1668455"/>
                <a:gd name="connsiteX3" fmla="*/ 3964166 w 3964166"/>
                <a:gd name="connsiteY3" fmla="*/ 0 h 1668455"/>
                <a:gd name="connsiteX0" fmla="*/ 0 w 3964166"/>
                <a:gd name="connsiteY0" fmla="*/ 1668455 h 1668455"/>
                <a:gd name="connsiteX1" fmla="*/ 1535012 w 3964166"/>
                <a:gd name="connsiteY1" fmla="*/ 1092957 h 1668455"/>
                <a:gd name="connsiteX2" fmla="*/ 2764620 w 3964166"/>
                <a:gd name="connsiteY2" fmla="*/ 327101 h 1668455"/>
                <a:gd name="connsiteX3" fmla="*/ 3964166 w 3964166"/>
                <a:gd name="connsiteY3" fmla="*/ 0 h 1668455"/>
              </a:gdLst>
              <a:ahLst/>
              <a:cxnLst>
                <a:cxn ang="0">
                  <a:pos x="connsiteX0" y="connsiteY0"/>
                </a:cxn>
                <a:cxn ang="0">
                  <a:pos x="connsiteX1" y="connsiteY1"/>
                </a:cxn>
                <a:cxn ang="0">
                  <a:pos x="connsiteX2" y="connsiteY2"/>
                </a:cxn>
                <a:cxn ang="0">
                  <a:pos x="connsiteX3" y="connsiteY3"/>
                </a:cxn>
              </a:cxnLst>
              <a:rect l="l" t="t" r="r" b="b"/>
              <a:pathLst>
                <a:path w="3964166" h="1668455">
                  <a:moveTo>
                    <a:pt x="0" y="1668455"/>
                  </a:moveTo>
                  <a:cubicBezTo>
                    <a:pt x="556276" y="1547990"/>
                    <a:pt x="1023341" y="1316013"/>
                    <a:pt x="1535012" y="1092957"/>
                  </a:cubicBezTo>
                  <a:cubicBezTo>
                    <a:pt x="2032952" y="861220"/>
                    <a:pt x="2354558" y="516694"/>
                    <a:pt x="2764620" y="327101"/>
                  </a:cubicBezTo>
                  <a:cubicBezTo>
                    <a:pt x="3240870" y="225502"/>
                    <a:pt x="3164066" y="139700"/>
                    <a:pt x="3964166" y="0"/>
                  </a:cubicBezTo>
                </a:path>
              </a:pathLst>
            </a:custGeom>
            <a:noFill/>
            <a:ln w="19050"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smtClean="0">
                <a:ln>
                  <a:noFill/>
                </a:ln>
                <a:solidFill>
                  <a:schemeClr val="tx1"/>
                </a:solidFill>
                <a:effectLst/>
                <a:latin typeface="Arial" panose="020B0604020202020204" pitchFamily="34" charset="0"/>
              </a:endParaRPr>
            </a:p>
          </p:txBody>
        </p:sp>
      </p:grpSp>
      <p:cxnSp>
        <p:nvCxnSpPr>
          <p:cNvPr id="9" name="Connettore 1 8"/>
          <p:cNvCxnSpPr/>
          <p:nvPr/>
        </p:nvCxnSpPr>
        <p:spPr bwMode="auto">
          <a:xfrm>
            <a:off x="4374947" y="3631320"/>
            <a:ext cx="1584176" cy="72008"/>
          </a:xfrm>
          <a:prstGeom prst="line">
            <a:avLst/>
          </a:prstGeom>
          <a:solidFill>
            <a:srgbClr val="00FF99"/>
          </a:solidFill>
          <a:ln w="158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Connettore 1 10"/>
          <p:cNvCxnSpPr/>
          <p:nvPr/>
        </p:nvCxnSpPr>
        <p:spPr bwMode="auto">
          <a:xfrm>
            <a:off x="3342506" y="4108848"/>
            <a:ext cx="1584176" cy="72008"/>
          </a:xfrm>
          <a:prstGeom prst="line">
            <a:avLst/>
          </a:prstGeom>
          <a:solidFill>
            <a:srgbClr val="00FF99"/>
          </a:solidFill>
          <a:ln w="158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 name="Immagin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553"/>
            <a:ext cx="2944468" cy="6858000"/>
          </a:xfrm>
          <a:prstGeom prst="rect">
            <a:avLst/>
          </a:prstGeom>
        </p:spPr>
      </p:pic>
      <p:cxnSp>
        <p:nvCxnSpPr>
          <p:cNvPr id="15" name="Connettore 1 14"/>
          <p:cNvCxnSpPr/>
          <p:nvPr/>
        </p:nvCxnSpPr>
        <p:spPr bwMode="auto">
          <a:xfrm>
            <a:off x="4905338" y="3258580"/>
            <a:ext cx="1584176" cy="72008"/>
          </a:xfrm>
          <a:prstGeom prst="line">
            <a:avLst/>
          </a:prstGeom>
          <a:solidFill>
            <a:srgbClr val="00FF99"/>
          </a:solidFill>
          <a:ln w="158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3"/>
          <p:cNvSpPr>
            <a:spLocks noChangeArrowheads="1"/>
          </p:cNvSpPr>
          <p:nvPr/>
        </p:nvSpPr>
        <p:spPr bwMode="auto">
          <a:xfrm>
            <a:off x="4446987" y="143770"/>
            <a:ext cx="250087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it-IT" sz="1600" dirty="0">
                <a:solidFill>
                  <a:schemeClr val="bg1"/>
                </a:solidFill>
              </a:rPr>
              <a:t>Arenarie di Val </a:t>
            </a:r>
            <a:r>
              <a:rPr lang="it-IT" sz="1600" dirty="0" smtClean="0">
                <a:solidFill>
                  <a:schemeClr val="bg1"/>
                </a:solidFill>
              </a:rPr>
              <a:t>Gardena</a:t>
            </a:r>
            <a:endParaRPr lang="it-IT" sz="1600" b="0" dirty="0">
              <a:solidFill>
                <a:schemeClr val="bg1"/>
              </a:solidFill>
            </a:endParaRPr>
          </a:p>
        </p:txBody>
      </p:sp>
    </p:spTree>
    <p:extLst>
      <p:ext uri="{BB962C8B-B14F-4D97-AF65-F5344CB8AC3E}">
        <p14:creationId xmlns:p14="http://schemas.microsoft.com/office/powerpoint/2010/main" val="402986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0-#ppt_w/2"/>
                                          </p:val>
                                        </p:tav>
                                        <p:tav tm="100000">
                                          <p:val>
                                            <p:strVal val="#ppt_x"/>
                                          </p:val>
                                        </p:tav>
                                      </p:tavLst>
                                    </p:anim>
                                    <p:anim calcmode="lin" valueType="num">
                                      <p:cBhvr additive="base">
                                        <p:cTn id="3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89526" y="44624"/>
            <a:ext cx="8654474" cy="5024853"/>
          </a:xfrm>
          <a:prstGeom prst="rect">
            <a:avLst/>
          </a:prstGeom>
        </p:spPr>
      </p:pic>
      <p:pic>
        <p:nvPicPr>
          <p:cNvPr id="223236" name="Picture 4" descr="sahara-uadi"/>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7504" y="3933056"/>
            <a:ext cx="5293163" cy="281521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489526" y="44624"/>
            <a:ext cx="577754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it-IT" sz="2000" dirty="0">
                <a:solidFill>
                  <a:schemeClr val="bg1"/>
                </a:solidFill>
              </a:rPr>
              <a:t>Nel Permiano: piana alluvionale in clima arido</a:t>
            </a:r>
            <a:endParaRPr lang="it-IT" sz="2000" b="0" dirty="0"/>
          </a:p>
        </p:txBody>
      </p:sp>
    </p:spTree>
    <p:extLst>
      <p:ext uri="{BB962C8B-B14F-4D97-AF65-F5344CB8AC3E}">
        <p14:creationId xmlns:p14="http://schemas.microsoft.com/office/powerpoint/2010/main" val="40018135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5536" y="1925461"/>
            <a:ext cx="8352928" cy="4171964"/>
          </a:xfrm>
          <a:prstGeom prst="rect">
            <a:avLst/>
          </a:prstGeom>
        </p:spPr>
      </p:pic>
      <p:grpSp>
        <p:nvGrpSpPr>
          <p:cNvPr id="17" name="Gruppo 16"/>
          <p:cNvGrpSpPr/>
          <p:nvPr/>
        </p:nvGrpSpPr>
        <p:grpSpPr>
          <a:xfrm>
            <a:off x="400429" y="2139232"/>
            <a:ext cx="4485462" cy="1872211"/>
            <a:chOff x="590594" y="1916829"/>
            <a:chExt cx="4485462" cy="1872211"/>
          </a:xfrm>
        </p:grpSpPr>
        <p:sp>
          <p:nvSpPr>
            <p:cNvPr id="6" name="Ovale 5"/>
            <p:cNvSpPr/>
            <p:nvPr/>
          </p:nvSpPr>
          <p:spPr bwMode="auto">
            <a:xfrm>
              <a:off x="4788024" y="3501008"/>
              <a:ext cx="288032" cy="288032"/>
            </a:xfrm>
            <a:prstGeom prst="ellipse">
              <a:avLst/>
            </a:prstGeom>
            <a:solidFill>
              <a:srgbClr val="FFFF00">
                <a:alpha val="50000"/>
              </a:srgbClr>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2208213"/>
              <a:endParaRPr lang="it-IT" sz="4400" b="0">
                <a:solidFill>
                  <a:srgbClr val="000000"/>
                </a:solidFill>
              </a:endParaRPr>
            </a:p>
          </p:txBody>
        </p:sp>
        <p:sp>
          <p:nvSpPr>
            <p:cNvPr id="16" name="CasellaDiTesto 15"/>
            <p:cNvSpPr txBox="1"/>
            <p:nvPr/>
          </p:nvSpPr>
          <p:spPr>
            <a:xfrm>
              <a:off x="590594" y="1916829"/>
              <a:ext cx="1002197" cy="523220"/>
            </a:xfrm>
            <a:prstGeom prst="rect">
              <a:avLst/>
            </a:prstGeom>
            <a:noFill/>
          </p:spPr>
          <p:txBody>
            <a:bodyPr wrap="none" rtlCol="0">
              <a:spAutoFit/>
            </a:bodyPr>
            <a:lstStyle/>
            <a:p>
              <a:r>
                <a:rPr lang="it-IT" sz="1400" dirty="0">
                  <a:solidFill>
                    <a:srgbClr val="FFFFFF"/>
                  </a:solidFill>
                </a:rPr>
                <a:t>Permiano</a:t>
              </a:r>
            </a:p>
            <a:p>
              <a:r>
                <a:rPr lang="it-IT" sz="1400" dirty="0">
                  <a:solidFill>
                    <a:srgbClr val="FFFFFF"/>
                  </a:solidFill>
                </a:rPr>
                <a:t>~ 300 Ma</a:t>
              </a:r>
            </a:p>
          </p:txBody>
        </p:sp>
      </p:grpSp>
      <p:sp>
        <p:nvSpPr>
          <p:cNvPr id="7" name="Stella a 5 punte 6"/>
          <p:cNvSpPr/>
          <p:nvPr/>
        </p:nvSpPr>
        <p:spPr bwMode="auto">
          <a:xfrm>
            <a:off x="4720826" y="2636912"/>
            <a:ext cx="145657" cy="144016"/>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2208213"/>
            <a:endParaRPr lang="it-IT" sz="4400" b="0">
              <a:solidFill>
                <a:srgbClr val="000000"/>
              </a:solidFill>
            </a:endParaRPr>
          </a:p>
        </p:txBody>
      </p:sp>
      <p:sp>
        <p:nvSpPr>
          <p:cNvPr id="19" name="Rectangle 6"/>
          <p:cNvSpPr>
            <a:spLocks noChangeArrowheads="1"/>
          </p:cNvSpPr>
          <p:nvPr/>
        </p:nvSpPr>
        <p:spPr bwMode="auto">
          <a:xfrm>
            <a:off x="2195736" y="1022920"/>
            <a:ext cx="49616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it-IT" dirty="0">
                <a:solidFill>
                  <a:srgbClr val="000000"/>
                </a:solidFill>
              </a:rPr>
              <a:t>Evoluzione paleogeografica delle Dolomiti</a:t>
            </a:r>
            <a:endParaRPr lang="it-IT" b="0" i="1" dirty="0">
              <a:solidFill>
                <a:srgbClr val="000000"/>
              </a:solidFill>
            </a:endParaRPr>
          </a:p>
        </p:txBody>
      </p:sp>
      <p:sp>
        <p:nvSpPr>
          <p:cNvPr id="3" name="CasellaDiTesto 2"/>
          <p:cNvSpPr txBox="1"/>
          <p:nvPr/>
        </p:nvSpPr>
        <p:spPr>
          <a:xfrm>
            <a:off x="3711487" y="4052019"/>
            <a:ext cx="1154996" cy="369332"/>
          </a:xfrm>
          <a:prstGeom prst="rect">
            <a:avLst/>
          </a:prstGeom>
          <a:noFill/>
        </p:spPr>
        <p:txBody>
          <a:bodyPr wrap="none" rtlCol="0">
            <a:spAutoFit/>
          </a:bodyPr>
          <a:lstStyle/>
          <a:p>
            <a:r>
              <a:rPr lang="it-IT" dirty="0"/>
              <a:t>PANGEA</a:t>
            </a:r>
          </a:p>
        </p:txBody>
      </p:sp>
    </p:spTree>
    <p:extLst>
      <p:ext uri="{BB962C8B-B14F-4D97-AF65-F5344CB8AC3E}">
        <p14:creationId xmlns:p14="http://schemas.microsoft.com/office/powerpoint/2010/main" val="35208587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7" y="0"/>
            <a:ext cx="9144793" cy="476672"/>
          </a:xfrm>
          <a:prstGeom prst="rect">
            <a:avLst/>
          </a:prstGeom>
        </p:spPr>
      </p:pic>
      <p:pic>
        <p:nvPicPr>
          <p:cNvPr id="8" name="Picture 6" descr="DSC_011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7" y="404664"/>
            <a:ext cx="9144000" cy="64533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397" y="0"/>
            <a:ext cx="9108504" cy="1406597"/>
          </a:xfrm>
          <a:prstGeom prst="rect">
            <a:avLst/>
          </a:prstGeom>
        </p:spPr>
        <p:txBody>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r>
              <a:rPr lang="it-IT" sz="2800" spc="310" dirty="0" smtClean="0">
                <a:solidFill>
                  <a:schemeClr val="bg1"/>
                </a:solidFill>
              </a:rPr>
              <a:t>     La Geologia delle Dolomiti Sesto</a:t>
            </a:r>
            <a:endParaRPr lang="de-DE" sz="2000" b="0" i="1" dirty="0" smtClean="0">
              <a:solidFill>
                <a:schemeClr val="bg1"/>
              </a:solidFill>
            </a:endParaRPr>
          </a:p>
          <a:p>
            <a:r>
              <a:rPr lang="de-DE" sz="1000" b="0" i="1" dirty="0" smtClean="0">
                <a:solidFill>
                  <a:schemeClr val="bg1"/>
                </a:solidFill>
              </a:rPr>
              <a:t>                 </a:t>
            </a:r>
          </a:p>
          <a:p>
            <a:r>
              <a:rPr lang="de-DE" sz="2000" b="0" i="1" dirty="0" smtClean="0">
                <a:solidFill>
                  <a:schemeClr val="bg1"/>
                </a:solidFill>
              </a:rPr>
              <a:t>                                      Parte I</a:t>
            </a:r>
          </a:p>
          <a:p>
            <a:r>
              <a:rPr lang="de-DE" sz="2000" b="0" i="1" dirty="0" smtClean="0">
                <a:solidFill>
                  <a:schemeClr val="bg1"/>
                </a:solidFill>
              </a:rPr>
              <a:t>                                       </a:t>
            </a:r>
            <a:r>
              <a:rPr lang="de-DE" sz="2000" b="0" i="1" dirty="0" err="1" smtClean="0">
                <a:solidFill>
                  <a:schemeClr val="bg1"/>
                </a:solidFill>
              </a:rPr>
              <a:t>Inquadramento</a:t>
            </a:r>
            <a:r>
              <a:rPr lang="de-DE" sz="2000" b="0" i="1" dirty="0" smtClean="0">
                <a:solidFill>
                  <a:schemeClr val="bg1"/>
                </a:solidFill>
              </a:rPr>
              <a:t> e </a:t>
            </a:r>
            <a:r>
              <a:rPr lang="de-DE" sz="2000" b="0" i="1" dirty="0" err="1" smtClean="0">
                <a:solidFill>
                  <a:schemeClr val="bg1"/>
                </a:solidFill>
              </a:rPr>
              <a:t>formazione</a:t>
            </a:r>
            <a:r>
              <a:rPr lang="de-DE" sz="2000" b="0" i="1" dirty="0" smtClean="0">
                <a:solidFill>
                  <a:schemeClr val="bg1"/>
                </a:solidFill>
              </a:rPr>
              <a:t> delle </a:t>
            </a:r>
            <a:r>
              <a:rPr lang="de-DE" sz="2000" b="0" i="1" dirty="0" err="1" smtClean="0">
                <a:solidFill>
                  <a:schemeClr val="bg1"/>
                </a:solidFill>
              </a:rPr>
              <a:t>rocce</a:t>
            </a:r>
            <a:endParaRPr lang="de-DE" sz="2000" b="0" i="1" dirty="0" smtClean="0">
              <a:solidFill>
                <a:schemeClr val="bg1"/>
              </a:solidFill>
            </a:endParaRPr>
          </a:p>
          <a:p>
            <a:r>
              <a:rPr lang="de-DE" sz="2000" b="0" i="1" dirty="0" smtClean="0">
                <a:solidFill>
                  <a:schemeClr val="bg1"/>
                </a:solidFill>
              </a:rPr>
              <a:t> </a:t>
            </a:r>
            <a:endParaRPr lang="de-DE" sz="2000" b="0" i="1" dirty="0">
              <a:solidFill>
                <a:schemeClr val="bg1"/>
              </a:solidFill>
            </a:endParaRPr>
          </a:p>
        </p:txBody>
      </p:sp>
      <p:sp>
        <p:nvSpPr>
          <p:cNvPr id="4" name="Rectangle 7"/>
          <p:cNvSpPr>
            <a:spLocks noChangeArrowheads="1"/>
          </p:cNvSpPr>
          <p:nvPr/>
        </p:nvSpPr>
        <p:spPr bwMode="auto">
          <a:xfrm>
            <a:off x="-36512" y="6597352"/>
            <a:ext cx="22653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fontAlgn="auto">
              <a:spcBef>
                <a:spcPts val="0"/>
              </a:spcBef>
              <a:spcAft>
                <a:spcPts val="0"/>
              </a:spcAft>
              <a:defRPr/>
            </a:pPr>
            <a:r>
              <a:rPr lang="it-IT" sz="1400" b="0" i="1" kern="0" dirty="0" smtClean="0">
                <a:solidFill>
                  <a:schemeClr val="bg1"/>
                </a:solidFill>
              </a:rPr>
              <a:t>Corso CAI Dobbiaco 2023</a:t>
            </a:r>
            <a:endParaRPr lang="it-IT" sz="1400" b="0" i="1" kern="0" dirty="0">
              <a:solidFill>
                <a:schemeClr val="bg1"/>
              </a:solidFill>
            </a:endParaRPr>
          </a:p>
        </p:txBody>
      </p:sp>
    </p:spTree>
    <p:extLst>
      <p:ext uri="{BB962C8B-B14F-4D97-AF65-F5344CB8AC3E}">
        <p14:creationId xmlns:p14="http://schemas.microsoft.com/office/powerpoint/2010/main" val="210383309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3543300" y="49609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it-IT" b="0">
              <a:solidFill>
                <a:srgbClr val="000000"/>
              </a:solidFill>
            </a:endParaRPr>
          </a:p>
        </p:txBody>
      </p:sp>
      <p:grpSp>
        <p:nvGrpSpPr>
          <p:cNvPr id="3" name="Gruppo 2"/>
          <p:cNvGrpSpPr/>
          <p:nvPr/>
        </p:nvGrpSpPr>
        <p:grpSpPr>
          <a:xfrm>
            <a:off x="106852" y="319044"/>
            <a:ext cx="9037147" cy="6530677"/>
            <a:chOff x="-72660" y="66675"/>
            <a:chExt cx="9297097" cy="6724650"/>
          </a:xfrm>
        </p:grpSpPr>
        <p:pic>
          <p:nvPicPr>
            <p:cNvPr id="18434" name="Immagine 1" descr="schema litologie generale.tif"/>
            <p:cNvPicPr>
              <a:picLocks noChangeAspect="1"/>
            </p:cNvPicPr>
            <p:nvPr/>
          </p:nvPicPr>
          <p:blipFill>
            <a:blip r:embed="rId3" cstate="email">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0" y="66675"/>
              <a:ext cx="9144001" cy="672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igura a mano libera 1"/>
            <p:cNvSpPr/>
            <p:nvPr/>
          </p:nvSpPr>
          <p:spPr>
            <a:xfrm>
              <a:off x="-72660" y="404665"/>
              <a:ext cx="2506718" cy="5454870"/>
            </a:xfrm>
            <a:custGeom>
              <a:avLst/>
              <a:gdLst>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96613 w 2506717"/>
                <a:gd name="connsiteY4" fmla="*/ 5005552 h 5454869"/>
                <a:gd name="connsiteX5" fmla="*/ 15765 w 2506717"/>
                <a:gd name="connsiteY5" fmla="*/ 5454869 h 5454869"/>
                <a:gd name="connsiteX6" fmla="*/ 0 w 2506717"/>
                <a:gd name="connsiteY6" fmla="*/ 0 h 5454869"/>
                <a:gd name="connsiteX7" fmla="*/ 244365 w 2506717"/>
                <a:gd name="connsiteY7" fmla="*/ 15765 h 545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6717" h="5454869">
                  <a:moveTo>
                    <a:pt x="244365" y="15765"/>
                  </a:moveTo>
                  <a:lnTo>
                    <a:pt x="2506717" y="78828"/>
                  </a:lnTo>
                  <a:lnTo>
                    <a:pt x="2167758" y="1340069"/>
                  </a:lnTo>
                  <a:lnTo>
                    <a:pt x="1521372" y="2987565"/>
                  </a:lnTo>
                  <a:lnTo>
                    <a:pt x="496613" y="5005552"/>
                  </a:lnTo>
                  <a:lnTo>
                    <a:pt x="15765" y="5454869"/>
                  </a:lnTo>
                  <a:lnTo>
                    <a:pt x="0" y="0"/>
                  </a:lnTo>
                  <a:lnTo>
                    <a:pt x="244365" y="157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solidFill>
                  <a:srgbClr val="FFFFFF"/>
                </a:solidFill>
              </a:endParaRPr>
            </a:p>
          </p:txBody>
        </p:sp>
        <p:sp>
          <p:nvSpPr>
            <p:cNvPr id="6" name="Figura a mano libera 5"/>
            <p:cNvSpPr/>
            <p:nvPr/>
          </p:nvSpPr>
          <p:spPr>
            <a:xfrm flipH="1">
              <a:off x="5973293" y="126124"/>
              <a:ext cx="3251144" cy="5680989"/>
            </a:xfrm>
            <a:custGeom>
              <a:avLst/>
              <a:gdLst>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96613 w 2506717"/>
                <a:gd name="connsiteY4" fmla="*/ 5005552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71943 w 2506717"/>
                <a:gd name="connsiteY4" fmla="*/ 4897772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78199 w 2506717"/>
                <a:gd name="connsiteY3" fmla="*/ 2979275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90534 w 2506717"/>
                <a:gd name="connsiteY3" fmla="*/ 2995858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90534 w 2506717"/>
                <a:gd name="connsiteY3" fmla="*/ 2995858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90534 w 2506717"/>
                <a:gd name="connsiteY3" fmla="*/ 2995858 h 5454869"/>
                <a:gd name="connsiteX4" fmla="*/ 730980 w 2506717"/>
                <a:gd name="connsiteY4" fmla="*/ 4367163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20682 w 2506717"/>
                <a:gd name="connsiteY3" fmla="*/ 2149463 h 5454869"/>
                <a:gd name="connsiteX4" fmla="*/ 1490534 w 2506717"/>
                <a:gd name="connsiteY4" fmla="*/ 2995858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45352 w 2506717"/>
                <a:gd name="connsiteY3" fmla="*/ 2174335 h 5454869"/>
                <a:gd name="connsiteX4" fmla="*/ 1490534 w 2506717"/>
                <a:gd name="connsiteY4" fmla="*/ 2995858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45352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45352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57687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57687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1746672 w 2506717"/>
                <a:gd name="connsiteY1" fmla="*/ 68482 h 5454869"/>
                <a:gd name="connsiteX2" fmla="*/ 2506717 w 2506717"/>
                <a:gd name="connsiteY2" fmla="*/ 78828 h 5454869"/>
                <a:gd name="connsiteX3" fmla="*/ 2167758 w 2506717"/>
                <a:gd name="connsiteY3" fmla="*/ 1340069 h 5454869"/>
                <a:gd name="connsiteX4" fmla="*/ 1857687 w 2506717"/>
                <a:gd name="connsiteY4" fmla="*/ 2174335 h 5454869"/>
                <a:gd name="connsiteX5" fmla="*/ 1539875 w 2506717"/>
                <a:gd name="connsiteY5" fmla="*/ 2896370 h 5454869"/>
                <a:gd name="connsiteX6" fmla="*/ 730980 w 2506717"/>
                <a:gd name="connsiteY6" fmla="*/ 4367163 h 5454869"/>
                <a:gd name="connsiteX7" fmla="*/ 15765 w 2506717"/>
                <a:gd name="connsiteY7" fmla="*/ 5454869 h 5454869"/>
                <a:gd name="connsiteX8" fmla="*/ 0 w 2506717"/>
                <a:gd name="connsiteY8" fmla="*/ 0 h 5454869"/>
                <a:gd name="connsiteX9" fmla="*/ 244365 w 2506717"/>
                <a:gd name="connsiteY9" fmla="*/ 15765 h 5454869"/>
                <a:gd name="connsiteX0" fmla="*/ 244365 w 2506717"/>
                <a:gd name="connsiteY0" fmla="*/ 535927 h 5975031"/>
                <a:gd name="connsiteX1" fmla="*/ 1968703 w 2506717"/>
                <a:gd name="connsiteY1" fmla="*/ 0 h 5975031"/>
                <a:gd name="connsiteX2" fmla="*/ 2506717 w 2506717"/>
                <a:gd name="connsiteY2" fmla="*/ 598990 h 5975031"/>
                <a:gd name="connsiteX3" fmla="*/ 2167758 w 2506717"/>
                <a:gd name="connsiteY3" fmla="*/ 1860231 h 5975031"/>
                <a:gd name="connsiteX4" fmla="*/ 1857687 w 2506717"/>
                <a:gd name="connsiteY4" fmla="*/ 2694497 h 5975031"/>
                <a:gd name="connsiteX5" fmla="*/ 1539875 w 2506717"/>
                <a:gd name="connsiteY5" fmla="*/ 3416532 h 5975031"/>
                <a:gd name="connsiteX6" fmla="*/ 730980 w 2506717"/>
                <a:gd name="connsiteY6" fmla="*/ 4887325 h 5975031"/>
                <a:gd name="connsiteX7" fmla="*/ 15765 w 2506717"/>
                <a:gd name="connsiteY7" fmla="*/ 5975031 h 5975031"/>
                <a:gd name="connsiteX8" fmla="*/ 0 w 2506717"/>
                <a:gd name="connsiteY8" fmla="*/ 520162 h 5975031"/>
                <a:gd name="connsiteX9" fmla="*/ 244365 w 2506717"/>
                <a:gd name="connsiteY9" fmla="*/ 535927 h 5975031"/>
                <a:gd name="connsiteX0" fmla="*/ 3831 w 2506717"/>
                <a:gd name="connsiteY0" fmla="*/ 38481 h 5975031"/>
                <a:gd name="connsiteX1" fmla="*/ 1968703 w 2506717"/>
                <a:gd name="connsiteY1" fmla="*/ 0 h 5975031"/>
                <a:gd name="connsiteX2" fmla="*/ 2506717 w 2506717"/>
                <a:gd name="connsiteY2" fmla="*/ 598990 h 5975031"/>
                <a:gd name="connsiteX3" fmla="*/ 2167758 w 2506717"/>
                <a:gd name="connsiteY3" fmla="*/ 1860231 h 5975031"/>
                <a:gd name="connsiteX4" fmla="*/ 1857687 w 2506717"/>
                <a:gd name="connsiteY4" fmla="*/ 2694497 h 5975031"/>
                <a:gd name="connsiteX5" fmla="*/ 1539875 w 2506717"/>
                <a:gd name="connsiteY5" fmla="*/ 3416532 h 5975031"/>
                <a:gd name="connsiteX6" fmla="*/ 730980 w 2506717"/>
                <a:gd name="connsiteY6" fmla="*/ 4887325 h 5975031"/>
                <a:gd name="connsiteX7" fmla="*/ 15765 w 2506717"/>
                <a:gd name="connsiteY7" fmla="*/ 5975031 h 5975031"/>
                <a:gd name="connsiteX8" fmla="*/ 0 w 2506717"/>
                <a:gd name="connsiteY8" fmla="*/ 520162 h 5975031"/>
                <a:gd name="connsiteX9" fmla="*/ 3831 w 2506717"/>
                <a:gd name="connsiteY9" fmla="*/ 38481 h 5975031"/>
                <a:gd name="connsiteX0" fmla="*/ 3831 w 2543722"/>
                <a:gd name="connsiteY0" fmla="*/ 38481 h 5975031"/>
                <a:gd name="connsiteX1" fmla="*/ 1968703 w 2543722"/>
                <a:gd name="connsiteY1" fmla="*/ 0 h 5975031"/>
                <a:gd name="connsiteX2" fmla="*/ 2543722 w 2543722"/>
                <a:gd name="connsiteY2" fmla="*/ 507792 h 5975031"/>
                <a:gd name="connsiteX3" fmla="*/ 2167758 w 2543722"/>
                <a:gd name="connsiteY3" fmla="*/ 1860231 h 5975031"/>
                <a:gd name="connsiteX4" fmla="*/ 1857687 w 2543722"/>
                <a:gd name="connsiteY4" fmla="*/ 2694497 h 5975031"/>
                <a:gd name="connsiteX5" fmla="*/ 1539875 w 2543722"/>
                <a:gd name="connsiteY5" fmla="*/ 3416532 h 5975031"/>
                <a:gd name="connsiteX6" fmla="*/ 730980 w 2543722"/>
                <a:gd name="connsiteY6" fmla="*/ 4887325 h 5975031"/>
                <a:gd name="connsiteX7" fmla="*/ 15765 w 2543722"/>
                <a:gd name="connsiteY7" fmla="*/ 5975031 h 5975031"/>
                <a:gd name="connsiteX8" fmla="*/ 0 w 2543722"/>
                <a:gd name="connsiteY8" fmla="*/ 520162 h 5975031"/>
                <a:gd name="connsiteX9" fmla="*/ 3831 w 2543722"/>
                <a:gd name="connsiteY9" fmla="*/ 38481 h 597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3722" h="5975031">
                  <a:moveTo>
                    <a:pt x="3831" y="38481"/>
                  </a:moveTo>
                  <a:lnTo>
                    <a:pt x="1968703" y="0"/>
                  </a:lnTo>
                  <a:lnTo>
                    <a:pt x="2543722" y="507792"/>
                  </a:lnTo>
                  <a:lnTo>
                    <a:pt x="2167758" y="1860231"/>
                  </a:lnTo>
                  <a:lnTo>
                    <a:pt x="1857687" y="2694497"/>
                  </a:lnTo>
                  <a:cubicBezTo>
                    <a:pt x="1755861" y="2935175"/>
                    <a:pt x="1672538" y="3175854"/>
                    <a:pt x="1539875" y="3416532"/>
                  </a:cubicBezTo>
                  <a:cubicBezTo>
                    <a:pt x="1214736" y="4080903"/>
                    <a:pt x="1074622" y="4280990"/>
                    <a:pt x="730980" y="4887325"/>
                  </a:cubicBezTo>
                  <a:lnTo>
                    <a:pt x="15765" y="5975031"/>
                  </a:lnTo>
                  <a:lnTo>
                    <a:pt x="0" y="520162"/>
                  </a:lnTo>
                  <a:lnTo>
                    <a:pt x="3831" y="3848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solidFill>
                  <a:srgbClr val="FFFFFF"/>
                </a:solidFill>
              </a:endParaRPr>
            </a:p>
          </p:txBody>
        </p:sp>
      </p:grpSp>
      <p:sp>
        <p:nvSpPr>
          <p:cNvPr id="18444" name="Text Box 12"/>
          <p:cNvSpPr txBox="1">
            <a:spLocks noChangeArrowheads="1"/>
          </p:cNvSpPr>
          <p:nvPr/>
        </p:nvSpPr>
        <p:spPr bwMode="auto">
          <a:xfrm>
            <a:off x="7827614" y="6626674"/>
            <a:ext cx="131638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1000" b="0" i="1" dirty="0" err="1">
                <a:solidFill>
                  <a:srgbClr val="000000"/>
                </a:solidFill>
              </a:rPr>
              <a:t>Gianolla</a:t>
            </a:r>
            <a:r>
              <a:rPr lang="de-DE" sz="1000" b="0" i="1" dirty="0">
                <a:solidFill>
                  <a:srgbClr val="000000"/>
                </a:solidFill>
              </a:rPr>
              <a:t> et al., 2009</a:t>
            </a:r>
            <a:endParaRPr lang="it-IT" sz="1000" b="0" i="1" dirty="0">
              <a:solidFill>
                <a:srgbClr val="000000"/>
              </a:solidFill>
            </a:endParaRPr>
          </a:p>
        </p:txBody>
      </p:sp>
      <p:sp>
        <p:nvSpPr>
          <p:cNvPr id="4" name="Rettangolo 3"/>
          <p:cNvSpPr/>
          <p:nvPr/>
        </p:nvSpPr>
        <p:spPr>
          <a:xfrm>
            <a:off x="3923928" y="5584769"/>
            <a:ext cx="999818" cy="36004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solidFill>
                <a:srgbClr val="FFFFFF"/>
              </a:solidFill>
            </a:endParaRPr>
          </a:p>
        </p:txBody>
      </p:sp>
      <p:grpSp>
        <p:nvGrpSpPr>
          <p:cNvPr id="11" name="Gruppo 10"/>
          <p:cNvGrpSpPr/>
          <p:nvPr/>
        </p:nvGrpSpPr>
        <p:grpSpPr>
          <a:xfrm>
            <a:off x="0" y="5112830"/>
            <a:ext cx="2123728" cy="3027688"/>
            <a:chOff x="25195" y="3717031"/>
            <a:chExt cx="1883653" cy="3096345"/>
          </a:xfrm>
        </p:grpSpPr>
        <p:pic>
          <p:nvPicPr>
            <p:cNvPr id="12" name="Immagine 1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25379" y="3717031"/>
              <a:ext cx="483469" cy="3096345"/>
            </a:xfrm>
            <a:prstGeom prst="rect">
              <a:avLst/>
            </a:prstGeom>
          </p:spPr>
        </p:pic>
        <p:pic>
          <p:nvPicPr>
            <p:cNvPr id="13" name="Grafik 3">
              <a:extLst>
                <a:ext uri="{FF2B5EF4-FFF2-40B4-BE49-F238E27FC236}">
                  <a16:creationId xmlns="" xmlns:a16="http://schemas.microsoft.com/office/drawing/2014/main" id="{CD005D33-E0F0-47A8-8D36-B3FE5C62210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5195" y="3717032"/>
              <a:ext cx="1403895" cy="3096344"/>
            </a:xfrm>
            <a:prstGeom prst="rect">
              <a:avLst/>
            </a:prstGeom>
          </p:spPr>
        </p:pic>
        <p:pic>
          <p:nvPicPr>
            <p:cNvPr id="14" name="Grafik 3">
              <a:extLst>
                <a:ext uri="{FF2B5EF4-FFF2-40B4-BE49-F238E27FC236}">
                  <a16:creationId xmlns="" xmlns:a16="http://schemas.microsoft.com/office/drawing/2014/main" id="{CD005D33-E0F0-47A8-8D36-B3FE5C62210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92955" y="3733676"/>
              <a:ext cx="1135446" cy="432048"/>
            </a:xfrm>
            <a:prstGeom prst="rect">
              <a:avLst/>
            </a:prstGeom>
          </p:spPr>
        </p:pic>
      </p:grpSp>
      <p:sp>
        <p:nvSpPr>
          <p:cNvPr id="10" name="Stella a 5 punte 9"/>
          <p:cNvSpPr/>
          <p:nvPr/>
        </p:nvSpPr>
        <p:spPr bwMode="auto">
          <a:xfrm>
            <a:off x="1355575" y="6406136"/>
            <a:ext cx="223065" cy="212459"/>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6822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4.16667E-6 7.40741E-7 L -0.00746 -0.05695 " pathEditMode="relative" rAng="0" ptsTypes="AA">
                                      <p:cBhvr>
                                        <p:cTn id="6" dur="2000" fill="hold"/>
                                        <p:tgtEl>
                                          <p:spTgt spid="4"/>
                                        </p:tgtEl>
                                        <p:attrNameLst>
                                          <p:attrName>ppt_x</p:attrName>
                                          <p:attrName>ppt_y</p:attrName>
                                        </p:attrNameLst>
                                      </p:cBhvr>
                                      <p:rCtr x="-382" y="-2847"/>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1520" y="947476"/>
            <a:ext cx="8712968" cy="5622693"/>
          </a:xfrm>
          <a:prstGeom prst="rect">
            <a:avLst/>
          </a:prstGeom>
        </p:spPr>
      </p:pic>
      <p:sp>
        <p:nvSpPr>
          <p:cNvPr id="7" name="Figura a mano libera 6"/>
          <p:cNvSpPr/>
          <p:nvPr/>
        </p:nvSpPr>
        <p:spPr bwMode="auto">
          <a:xfrm>
            <a:off x="269638" y="2549628"/>
            <a:ext cx="7935848" cy="957119"/>
          </a:xfrm>
          <a:custGeom>
            <a:avLst/>
            <a:gdLst>
              <a:gd name="connsiteX0" fmla="*/ 0 w 6810704"/>
              <a:gd name="connsiteY0" fmla="*/ 819807 h 819807"/>
              <a:gd name="connsiteX1" fmla="*/ 1095704 w 6810704"/>
              <a:gd name="connsiteY1" fmla="*/ 772510 h 819807"/>
              <a:gd name="connsiteX2" fmla="*/ 1655379 w 6810704"/>
              <a:gd name="connsiteY2" fmla="*/ 717331 h 819807"/>
              <a:gd name="connsiteX3" fmla="*/ 2380593 w 6810704"/>
              <a:gd name="connsiteY3" fmla="*/ 583324 h 819807"/>
              <a:gd name="connsiteX4" fmla="*/ 3294993 w 6810704"/>
              <a:gd name="connsiteY4" fmla="*/ 417786 h 819807"/>
              <a:gd name="connsiteX5" fmla="*/ 4059621 w 6810704"/>
              <a:gd name="connsiteY5" fmla="*/ 299545 h 819807"/>
              <a:gd name="connsiteX6" fmla="*/ 5108028 w 6810704"/>
              <a:gd name="connsiteY6" fmla="*/ 165538 h 819807"/>
              <a:gd name="connsiteX7" fmla="*/ 5131676 w 6810704"/>
              <a:gd name="connsiteY7" fmla="*/ 15765 h 819807"/>
              <a:gd name="connsiteX8" fmla="*/ 5462752 w 6810704"/>
              <a:gd name="connsiteY8" fmla="*/ 23648 h 819807"/>
              <a:gd name="connsiteX9" fmla="*/ 6014545 w 6810704"/>
              <a:gd name="connsiteY9" fmla="*/ 0 h 819807"/>
              <a:gd name="connsiteX10" fmla="*/ 6810704 w 6810704"/>
              <a:gd name="connsiteY10" fmla="*/ 23648 h 819807"/>
              <a:gd name="connsiteX0" fmla="*/ 0 w 6810704"/>
              <a:gd name="connsiteY0" fmla="*/ 819807 h 819807"/>
              <a:gd name="connsiteX1" fmla="*/ 1095704 w 6810704"/>
              <a:gd name="connsiteY1" fmla="*/ 772510 h 819807"/>
              <a:gd name="connsiteX2" fmla="*/ 1655379 w 6810704"/>
              <a:gd name="connsiteY2" fmla="*/ 717331 h 819807"/>
              <a:gd name="connsiteX3" fmla="*/ 2380593 w 6810704"/>
              <a:gd name="connsiteY3" fmla="*/ 583324 h 819807"/>
              <a:gd name="connsiteX4" fmla="*/ 2443655 w 6810704"/>
              <a:gd name="connsiteY4" fmla="*/ 575441 h 819807"/>
              <a:gd name="connsiteX5" fmla="*/ 3294993 w 6810704"/>
              <a:gd name="connsiteY5" fmla="*/ 417786 h 819807"/>
              <a:gd name="connsiteX6" fmla="*/ 4059621 w 6810704"/>
              <a:gd name="connsiteY6" fmla="*/ 299545 h 819807"/>
              <a:gd name="connsiteX7" fmla="*/ 5108028 w 6810704"/>
              <a:gd name="connsiteY7" fmla="*/ 165538 h 819807"/>
              <a:gd name="connsiteX8" fmla="*/ 5131676 w 6810704"/>
              <a:gd name="connsiteY8" fmla="*/ 15765 h 819807"/>
              <a:gd name="connsiteX9" fmla="*/ 5462752 w 6810704"/>
              <a:gd name="connsiteY9" fmla="*/ 23648 h 819807"/>
              <a:gd name="connsiteX10" fmla="*/ 6014545 w 6810704"/>
              <a:gd name="connsiteY10" fmla="*/ 0 h 819807"/>
              <a:gd name="connsiteX11" fmla="*/ 6810704 w 6810704"/>
              <a:gd name="connsiteY11" fmla="*/ 23648 h 819807"/>
              <a:gd name="connsiteX0" fmla="*/ 0 w 6810704"/>
              <a:gd name="connsiteY0" fmla="*/ 819807 h 819807"/>
              <a:gd name="connsiteX1" fmla="*/ 1095704 w 6810704"/>
              <a:gd name="connsiteY1" fmla="*/ 772510 h 819807"/>
              <a:gd name="connsiteX2" fmla="*/ 1655379 w 6810704"/>
              <a:gd name="connsiteY2" fmla="*/ 717331 h 819807"/>
              <a:gd name="connsiteX3" fmla="*/ 2380593 w 6810704"/>
              <a:gd name="connsiteY3" fmla="*/ 583324 h 819807"/>
              <a:gd name="connsiteX4" fmla="*/ 2404241 w 6810704"/>
              <a:gd name="connsiteY4" fmla="*/ 504496 h 819807"/>
              <a:gd name="connsiteX5" fmla="*/ 3294993 w 6810704"/>
              <a:gd name="connsiteY5" fmla="*/ 417786 h 819807"/>
              <a:gd name="connsiteX6" fmla="*/ 4059621 w 6810704"/>
              <a:gd name="connsiteY6" fmla="*/ 299545 h 819807"/>
              <a:gd name="connsiteX7" fmla="*/ 5108028 w 6810704"/>
              <a:gd name="connsiteY7" fmla="*/ 165538 h 819807"/>
              <a:gd name="connsiteX8" fmla="*/ 5131676 w 6810704"/>
              <a:gd name="connsiteY8" fmla="*/ 15765 h 819807"/>
              <a:gd name="connsiteX9" fmla="*/ 5462752 w 6810704"/>
              <a:gd name="connsiteY9" fmla="*/ 23648 h 819807"/>
              <a:gd name="connsiteX10" fmla="*/ 6014545 w 6810704"/>
              <a:gd name="connsiteY10" fmla="*/ 0 h 819807"/>
              <a:gd name="connsiteX11" fmla="*/ 6810704 w 6810704"/>
              <a:gd name="connsiteY11" fmla="*/ 23648 h 819807"/>
              <a:gd name="connsiteX0" fmla="*/ 0 w 6810704"/>
              <a:gd name="connsiteY0" fmla="*/ 819807 h 819807"/>
              <a:gd name="connsiteX1" fmla="*/ 1095704 w 6810704"/>
              <a:gd name="connsiteY1" fmla="*/ 772510 h 819807"/>
              <a:gd name="connsiteX2" fmla="*/ 1655379 w 6810704"/>
              <a:gd name="connsiteY2" fmla="*/ 717331 h 819807"/>
              <a:gd name="connsiteX3" fmla="*/ 2285999 w 6810704"/>
              <a:gd name="connsiteY3" fmla="*/ 559676 h 819807"/>
              <a:gd name="connsiteX4" fmla="*/ 2404241 w 6810704"/>
              <a:gd name="connsiteY4" fmla="*/ 504496 h 819807"/>
              <a:gd name="connsiteX5" fmla="*/ 3294993 w 6810704"/>
              <a:gd name="connsiteY5" fmla="*/ 417786 h 819807"/>
              <a:gd name="connsiteX6" fmla="*/ 4059621 w 6810704"/>
              <a:gd name="connsiteY6" fmla="*/ 299545 h 819807"/>
              <a:gd name="connsiteX7" fmla="*/ 5108028 w 6810704"/>
              <a:gd name="connsiteY7" fmla="*/ 165538 h 819807"/>
              <a:gd name="connsiteX8" fmla="*/ 5131676 w 6810704"/>
              <a:gd name="connsiteY8" fmla="*/ 15765 h 819807"/>
              <a:gd name="connsiteX9" fmla="*/ 5462752 w 6810704"/>
              <a:gd name="connsiteY9" fmla="*/ 23648 h 819807"/>
              <a:gd name="connsiteX10" fmla="*/ 6014545 w 6810704"/>
              <a:gd name="connsiteY10" fmla="*/ 0 h 819807"/>
              <a:gd name="connsiteX11" fmla="*/ 6810704 w 6810704"/>
              <a:gd name="connsiteY11" fmla="*/ 23648 h 819807"/>
              <a:gd name="connsiteX0" fmla="*/ 0 w 6810704"/>
              <a:gd name="connsiteY0" fmla="*/ 819807 h 819807"/>
              <a:gd name="connsiteX1" fmla="*/ 1095704 w 6810704"/>
              <a:gd name="connsiteY1" fmla="*/ 772510 h 819807"/>
              <a:gd name="connsiteX2" fmla="*/ 1655379 w 6810704"/>
              <a:gd name="connsiteY2" fmla="*/ 717331 h 819807"/>
              <a:gd name="connsiteX3" fmla="*/ 2215054 w 6810704"/>
              <a:gd name="connsiteY3" fmla="*/ 614855 h 819807"/>
              <a:gd name="connsiteX4" fmla="*/ 2404241 w 6810704"/>
              <a:gd name="connsiteY4" fmla="*/ 504496 h 819807"/>
              <a:gd name="connsiteX5" fmla="*/ 3294993 w 6810704"/>
              <a:gd name="connsiteY5" fmla="*/ 417786 h 819807"/>
              <a:gd name="connsiteX6" fmla="*/ 4059621 w 6810704"/>
              <a:gd name="connsiteY6" fmla="*/ 299545 h 819807"/>
              <a:gd name="connsiteX7" fmla="*/ 5108028 w 6810704"/>
              <a:gd name="connsiteY7" fmla="*/ 165538 h 819807"/>
              <a:gd name="connsiteX8" fmla="*/ 5131676 w 6810704"/>
              <a:gd name="connsiteY8" fmla="*/ 15765 h 819807"/>
              <a:gd name="connsiteX9" fmla="*/ 5462752 w 6810704"/>
              <a:gd name="connsiteY9" fmla="*/ 23648 h 819807"/>
              <a:gd name="connsiteX10" fmla="*/ 6014545 w 6810704"/>
              <a:gd name="connsiteY10" fmla="*/ 0 h 819807"/>
              <a:gd name="connsiteX11" fmla="*/ 6810704 w 6810704"/>
              <a:gd name="connsiteY11" fmla="*/ 23648 h 819807"/>
              <a:gd name="connsiteX0" fmla="*/ 0 w 6810704"/>
              <a:gd name="connsiteY0" fmla="*/ 819807 h 819807"/>
              <a:gd name="connsiteX1" fmla="*/ 1122630 w 6810704"/>
              <a:gd name="connsiteY1" fmla="*/ 744711 h 819807"/>
              <a:gd name="connsiteX2" fmla="*/ 1655379 w 6810704"/>
              <a:gd name="connsiteY2" fmla="*/ 717331 h 819807"/>
              <a:gd name="connsiteX3" fmla="*/ 2215054 w 6810704"/>
              <a:gd name="connsiteY3" fmla="*/ 614855 h 819807"/>
              <a:gd name="connsiteX4" fmla="*/ 2404241 w 6810704"/>
              <a:gd name="connsiteY4" fmla="*/ 504496 h 819807"/>
              <a:gd name="connsiteX5" fmla="*/ 3294993 w 6810704"/>
              <a:gd name="connsiteY5" fmla="*/ 417786 h 819807"/>
              <a:gd name="connsiteX6" fmla="*/ 4059621 w 6810704"/>
              <a:gd name="connsiteY6" fmla="*/ 299545 h 819807"/>
              <a:gd name="connsiteX7" fmla="*/ 5108028 w 6810704"/>
              <a:gd name="connsiteY7" fmla="*/ 165538 h 819807"/>
              <a:gd name="connsiteX8" fmla="*/ 5131676 w 6810704"/>
              <a:gd name="connsiteY8" fmla="*/ 15765 h 819807"/>
              <a:gd name="connsiteX9" fmla="*/ 5462752 w 6810704"/>
              <a:gd name="connsiteY9" fmla="*/ 23648 h 819807"/>
              <a:gd name="connsiteX10" fmla="*/ 6014545 w 6810704"/>
              <a:gd name="connsiteY10" fmla="*/ 0 h 819807"/>
              <a:gd name="connsiteX11" fmla="*/ 6810704 w 6810704"/>
              <a:gd name="connsiteY11" fmla="*/ 23648 h 819807"/>
              <a:gd name="connsiteX0" fmla="*/ 0 w 6810704"/>
              <a:gd name="connsiteY0" fmla="*/ 819807 h 819807"/>
              <a:gd name="connsiteX1" fmla="*/ 1122630 w 6810704"/>
              <a:gd name="connsiteY1" fmla="*/ 744711 h 819807"/>
              <a:gd name="connsiteX2" fmla="*/ 1689037 w 6810704"/>
              <a:gd name="connsiteY2" fmla="*/ 675633 h 819807"/>
              <a:gd name="connsiteX3" fmla="*/ 2215054 w 6810704"/>
              <a:gd name="connsiteY3" fmla="*/ 614855 h 819807"/>
              <a:gd name="connsiteX4" fmla="*/ 2404241 w 6810704"/>
              <a:gd name="connsiteY4" fmla="*/ 504496 h 819807"/>
              <a:gd name="connsiteX5" fmla="*/ 3294993 w 6810704"/>
              <a:gd name="connsiteY5" fmla="*/ 417786 h 819807"/>
              <a:gd name="connsiteX6" fmla="*/ 4059621 w 6810704"/>
              <a:gd name="connsiteY6" fmla="*/ 299545 h 819807"/>
              <a:gd name="connsiteX7" fmla="*/ 5108028 w 6810704"/>
              <a:gd name="connsiteY7" fmla="*/ 165538 h 819807"/>
              <a:gd name="connsiteX8" fmla="*/ 5131676 w 6810704"/>
              <a:gd name="connsiteY8" fmla="*/ 15765 h 819807"/>
              <a:gd name="connsiteX9" fmla="*/ 5462752 w 6810704"/>
              <a:gd name="connsiteY9" fmla="*/ 23648 h 819807"/>
              <a:gd name="connsiteX10" fmla="*/ 6014545 w 6810704"/>
              <a:gd name="connsiteY10" fmla="*/ 0 h 819807"/>
              <a:gd name="connsiteX11" fmla="*/ 6810704 w 6810704"/>
              <a:gd name="connsiteY11" fmla="*/ 23648 h 819807"/>
              <a:gd name="connsiteX0" fmla="*/ 0 w 6810704"/>
              <a:gd name="connsiteY0" fmla="*/ 819807 h 819807"/>
              <a:gd name="connsiteX1" fmla="*/ 1122630 w 6810704"/>
              <a:gd name="connsiteY1" fmla="*/ 744711 h 819807"/>
              <a:gd name="connsiteX2" fmla="*/ 1689037 w 6810704"/>
              <a:gd name="connsiteY2" fmla="*/ 675633 h 819807"/>
              <a:gd name="connsiteX3" fmla="*/ 2188128 w 6810704"/>
              <a:gd name="connsiteY3" fmla="*/ 607905 h 819807"/>
              <a:gd name="connsiteX4" fmla="*/ 2404241 w 6810704"/>
              <a:gd name="connsiteY4" fmla="*/ 504496 h 819807"/>
              <a:gd name="connsiteX5" fmla="*/ 3294993 w 6810704"/>
              <a:gd name="connsiteY5" fmla="*/ 417786 h 819807"/>
              <a:gd name="connsiteX6" fmla="*/ 4059621 w 6810704"/>
              <a:gd name="connsiteY6" fmla="*/ 299545 h 819807"/>
              <a:gd name="connsiteX7" fmla="*/ 5108028 w 6810704"/>
              <a:gd name="connsiteY7" fmla="*/ 165538 h 819807"/>
              <a:gd name="connsiteX8" fmla="*/ 5131676 w 6810704"/>
              <a:gd name="connsiteY8" fmla="*/ 15765 h 819807"/>
              <a:gd name="connsiteX9" fmla="*/ 5462752 w 6810704"/>
              <a:gd name="connsiteY9" fmla="*/ 23648 h 819807"/>
              <a:gd name="connsiteX10" fmla="*/ 6014545 w 6810704"/>
              <a:gd name="connsiteY10" fmla="*/ 0 h 819807"/>
              <a:gd name="connsiteX11" fmla="*/ 6810704 w 6810704"/>
              <a:gd name="connsiteY11" fmla="*/ 23648 h 819807"/>
              <a:gd name="connsiteX0" fmla="*/ 0 w 6952065"/>
              <a:gd name="connsiteY0" fmla="*/ 867253 h 867253"/>
              <a:gd name="connsiteX1" fmla="*/ 1122630 w 6952065"/>
              <a:gd name="connsiteY1" fmla="*/ 792157 h 867253"/>
              <a:gd name="connsiteX2" fmla="*/ 1689037 w 6952065"/>
              <a:gd name="connsiteY2" fmla="*/ 723079 h 867253"/>
              <a:gd name="connsiteX3" fmla="*/ 2188128 w 6952065"/>
              <a:gd name="connsiteY3" fmla="*/ 655351 h 867253"/>
              <a:gd name="connsiteX4" fmla="*/ 2404241 w 6952065"/>
              <a:gd name="connsiteY4" fmla="*/ 551942 h 867253"/>
              <a:gd name="connsiteX5" fmla="*/ 3294993 w 6952065"/>
              <a:gd name="connsiteY5" fmla="*/ 465232 h 867253"/>
              <a:gd name="connsiteX6" fmla="*/ 4059621 w 6952065"/>
              <a:gd name="connsiteY6" fmla="*/ 346991 h 867253"/>
              <a:gd name="connsiteX7" fmla="*/ 5108028 w 6952065"/>
              <a:gd name="connsiteY7" fmla="*/ 212984 h 867253"/>
              <a:gd name="connsiteX8" fmla="*/ 5131676 w 6952065"/>
              <a:gd name="connsiteY8" fmla="*/ 63211 h 867253"/>
              <a:gd name="connsiteX9" fmla="*/ 5462752 w 6952065"/>
              <a:gd name="connsiteY9" fmla="*/ 71094 h 867253"/>
              <a:gd name="connsiteX10" fmla="*/ 6014545 w 6952065"/>
              <a:gd name="connsiteY10" fmla="*/ 47446 h 867253"/>
              <a:gd name="connsiteX11" fmla="*/ 6952065 w 6952065"/>
              <a:gd name="connsiteY11" fmla="*/ 1597 h 867253"/>
              <a:gd name="connsiteX0" fmla="*/ 0 w 6952065"/>
              <a:gd name="connsiteY0" fmla="*/ 865656 h 865656"/>
              <a:gd name="connsiteX1" fmla="*/ 1122630 w 6952065"/>
              <a:gd name="connsiteY1" fmla="*/ 790560 h 865656"/>
              <a:gd name="connsiteX2" fmla="*/ 1689037 w 6952065"/>
              <a:gd name="connsiteY2" fmla="*/ 721482 h 865656"/>
              <a:gd name="connsiteX3" fmla="*/ 2188128 w 6952065"/>
              <a:gd name="connsiteY3" fmla="*/ 653754 h 865656"/>
              <a:gd name="connsiteX4" fmla="*/ 2404241 w 6952065"/>
              <a:gd name="connsiteY4" fmla="*/ 550345 h 865656"/>
              <a:gd name="connsiteX5" fmla="*/ 3294993 w 6952065"/>
              <a:gd name="connsiteY5" fmla="*/ 463635 h 865656"/>
              <a:gd name="connsiteX6" fmla="*/ 4059621 w 6952065"/>
              <a:gd name="connsiteY6" fmla="*/ 345394 h 865656"/>
              <a:gd name="connsiteX7" fmla="*/ 5108028 w 6952065"/>
              <a:gd name="connsiteY7" fmla="*/ 211387 h 865656"/>
              <a:gd name="connsiteX8" fmla="*/ 5131676 w 6952065"/>
              <a:gd name="connsiteY8" fmla="*/ 61614 h 865656"/>
              <a:gd name="connsiteX9" fmla="*/ 5462752 w 6952065"/>
              <a:gd name="connsiteY9" fmla="*/ 69497 h 865656"/>
              <a:gd name="connsiteX10" fmla="*/ 6014545 w 6952065"/>
              <a:gd name="connsiteY10" fmla="*/ 45849 h 865656"/>
              <a:gd name="connsiteX11" fmla="*/ 6952065 w 6952065"/>
              <a:gd name="connsiteY11" fmla="*/ 0 h 865656"/>
              <a:gd name="connsiteX0" fmla="*/ 0 w 6952065"/>
              <a:gd name="connsiteY0" fmla="*/ 865656 h 865656"/>
              <a:gd name="connsiteX1" fmla="*/ 1122630 w 6952065"/>
              <a:gd name="connsiteY1" fmla="*/ 790560 h 865656"/>
              <a:gd name="connsiteX2" fmla="*/ 1689037 w 6952065"/>
              <a:gd name="connsiteY2" fmla="*/ 721482 h 865656"/>
              <a:gd name="connsiteX3" fmla="*/ 2188128 w 6952065"/>
              <a:gd name="connsiteY3" fmla="*/ 653754 h 865656"/>
              <a:gd name="connsiteX4" fmla="*/ 2404241 w 6952065"/>
              <a:gd name="connsiteY4" fmla="*/ 550345 h 865656"/>
              <a:gd name="connsiteX5" fmla="*/ 3294993 w 6952065"/>
              <a:gd name="connsiteY5" fmla="*/ 463635 h 865656"/>
              <a:gd name="connsiteX6" fmla="*/ 4059621 w 6952065"/>
              <a:gd name="connsiteY6" fmla="*/ 345394 h 865656"/>
              <a:gd name="connsiteX7" fmla="*/ 5108028 w 6952065"/>
              <a:gd name="connsiteY7" fmla="*/ 211387 h 865656"/>
              <a:gd name="connsiteX8" fmla="*/ 5124945 w 6952065"/>
              <a:gd name="connsiteY8" fmla="*/ 68564 h 865656"/>
              <a:gd name="connsiteX9" fmla="*/ 5462752 w 6952065"/>
              <a:gd name="connsiteY9" fmla="*/ 69497 h 865656"/>
              <a:gd name="connsiteX10" fmla="*/ 6014545 w 6952065"/>
              <a:gd name="connsiteY10" fmla="*/ 45849 h 865656"/>
              <a:gd name="connsiteX11" fmla="*/ 6952065 w 6952065"/>
              <a:gd name="connsiteY11" fmla="*/ 0 h 865656"/>
              <a:gd name="connsiteX0" fmla="*/ 0 w 6952065"/>
              <a:gd name="connsiteY0" fmla="*/ 865656 h 865656"/>
              <a:gd name="connsiteX1" fmla="*/ 1122630 w 6952065"/>
              <a:gd name="connsiteY1" fmla="*/ 790560 h 865656"/>
              <a:gd name="connsiteX2" fmla="*/ 1689037 w 6952065"/>
              <a:gd name="connsiteY2" fmla="*/ 721482 h 865656"/>
              <a:gd name="connsiteX3" fmla="*/ 2188128 w 6952065"/>
              <a:gd name="connsiteY3" fmla="*/ 653754 h 865656"/>
              <a:gd name="connsiteX4" fmla="*/ 2404241 w 6952065"/>
              <a:gd name="connsiteY4" fmla="*/ 550345 h 865656"/>
              <a:gd name="connsiteX5" fmla="*/ 3294993 w 6952065"/>
              <a:gd name="connsiteY5" fmla="*/ 463635 h 865656"/>
              <a:gd name="connsiteX6" fmla="*/ 4059621 w 6952065"/>
              <a:gd name="connsiteY6" fmla="*/ 345394 h 865656"/>
              <a:gd name="connsiteX7" fmla="*/ 5108028 w 6952065"/>
              <a:gd name="connsiteY7" fmla="*/ 211387 h 865656"/>
              <a:gd name="connsiteX8" fmla="*/ 5124945 w 6952065"/>
              <a:gd name="connsiteY8" fmla="*/ 68564 h 865656"/>
              <a:gd name="connsiteX9" fmla="*/ 5462752 w 6952065"/>
              <a:gd name="connsiteY9" fmla="*/ 69497 h 865656"/>
              <a:gd name="connsiteX10" fmla="*/ 6014545 w 6952065"/>
              <a:gd name="connsiteY10" fmla="*/ 45849 h 865656"/>
              <a:gd name="connsiteX11" fmla="*/ 6952065 w 6952065"/>
              <a:gd name="connsiteY11" fmla="*/ 0 h 865656"/>
              <a:gd name="connsiteX0" fmla="*/ 0 w 6952065"/>
              <a:gd name="connsiteY0" fmla="*/ 865656 h 865656"/>
              <a:gd name="connsiteX1" fmla="*/ 1122630 w 6952065"/>
              <a:gd name="connsiteY1" fmla="*/ 790560 h 865656"/>
              <a:gd name="connsiteX2" fmla="*/ 1689037 w 6952065"/>
              <a:gd name="connsiteY2" fmla="*/ 721482 h 865656"/>
              <a:gd name="connsiteX3" fmla="*/ 2188128 w 6952065"/>
              <a:gd name="connsiteY3" fmla="*/ 653754 h 865656"/>
              <a:gd name="connsiteX4" fmla="*/ 2404241 w 6952065"/>
              <a:gd name="connsiteY4" fmla="*/ 550345 h 865656"/>
              <a:gd name="connsiteX5" fmla="*/ 3294993 w 6952065"/>
              <a:gd name="connsiteY5" fmla="*/ 463635 h 865656"/>
              <a:gd name="connsiteX6" fmla="*/ 4059621 w 6952065"/>
              <a:gd name="connsiteY6" fmla="*/ 345394 h 865656"/>
              <a:gd name="connsiteX7" fmla="*/ 5081103 w 6952065"/>
              <a:gd name="connsiteY7" fmla="*/ 211387 h 865656"/>
              <a:gd name="connsiteX8" fmla="*/ 5124945 w 6952065"/>
              <a:gd name="connsiteY8" fmla="*/ 68564 h 865656"/>
              <a:gd name="connsiteX9" fmla="*/ 5462752 w 6952065"/>
              <a:gd name="connsiteY9" fmla="*/ 69497 h 865656"/>
              <a:gd name="connsiteX10" fmla="*/ 6014545 w 6952065"/>
              <a:gd name="connsiteY10" fmla="*/ 45849 h 865656"/>
              <a:gd name="connsiteX11" fmla="*/ 6952065 w 6952065"/>
              <a:gd name="connsiteY11" fmla="*/ 0 h 865656"/>
              <a:gd name="connsiteX0" fmla="*/ 0 w 6952065"/>
              <a:gd name="connsiteY0" fmla="*/ 865656 h 865656"/>
              <a:gd name="connsiteX1" fmla="*/ 1122630 w 6952065"/>
              <a:gd name="connsiteY1" fmla="*/ 790560 h 865656"/>
              <a:gd name="connsiteX2" fmla="*/ 1689037 w 6952065"/>
              <a:gd name="connsiteY2" fmla="*/ 721482 h 865656"/>
              <a:gd name="connsiteX3" fmla="*/ 2188128 w 6952065"/>
              <a:gd name="connsiteY3" fmla="*/ 653754 h 865656"/>
              <a:gd name="connsiteX4" fmla="*/ 2404241 w 6952065"/>
              <a:gd name="connsiteY4" fmla="*/ 550345 h 865656"/>
              <a:gd name="connsiteX5" fmla="*/ 3294993 w 6952065"/>
              <a:gd name="connsiteY5" fmla="*/ 463635 h 865656"/>
              <a:gd name="connsiteX6" fmla="*/ 4059621 w 6952065"/>
              <a:gd name="connsiteY6" fmla="*/ 345394 h 865656"/>
              <a:gd name="connsiteX7" fmla="*/ 5081103 w 6952065"/>
              <a:gd name="connsiteY7" fmla="*/ 211387 h 865656"/>
              <a:gd name="connsiteX8" fmla="*/ 5124945 w 6952065"/>
              <a:gd name="connsiteY8" fmla="*/ 68564 h 865656"/>
              <a:gd name="connsiteX9" fmla="*/ 5462752 w 6952065"/>
              <a:gd name="connsiteY9" fmla="*/ 69497 h 865656"/>
              <a:gd name="connsiteX10" fmla="*/ 6014545 w 6952065"/>
              <a:gd name="connsiteY10" fmla="*/ 45849 h 865656"/>
              <a:gd name="connsiteX11" fmla="*/ 6952065 w 6952065"/>
              <a:gd name="connsiteY11" fmla="*/ 0 h 86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52065" h="865656">
                <a:moveTo>
                  <a:pt x="0" y="865656"/>
                </a:moveTo>
                <a:cubicBezTo>
                  <a:pt x="365235" y="849890"/>
                  <a:pt x="757395" y="806326"/>
                  <a:pt x="1122630" y="790560"/>
                </a:cubicBezTo>
                <a:cubicBezTo>
                  <a:pt x="1398527" y="773481"/>
                  <a:pt x="1511454" y="744283"/>
                  <a:pt x="1689037" y="721482"/>
                </a:cubicBezTo>
                <a:cubicBezTo>
                  <a:pt x="1866620" y="698681"/>
                  <a:pt x="2068927" y="682277"/>
                  <a:pt x="2188128" y="653754"/>
                </a:cubicBezTo>
                <a:cubicBezTo>
                  <a:pt x="2307329" y="625231"/>
                  <a:pt x="2396358" y="576621"/>
                  <a:pt x="2404241" y="550345"/>
                </a:cubicBezTo>
                <a:cubicBezTo>
                  <a:pt x="2701158" y="521442"/>
                  <a:pt x="3019096" y="497793"/>
                  <a:pt x="3294993" y="463635"/>
                </a:cubicBezTo>
                <a:cubicBezTo>
                  <a:pt x="3570890" y="429477"/>
                  <a:pt x="3761936" y="387435"/>
                  <a:pt x="4059621" y="345394"/>
                </a:cubicBezTo>
                <a:cubicBezTo>
                  <a:pt x="4357306" y="303353"/>
                  <a:pt x="4903549" y="271424"/>
                  <a:pt x="5081103" y="211387"/>
                </a:cubicBezTo>
                <a:cubicBezTo>
                  <a:pt x="5258657" y="151350"/>
                  <a:pt x="5061337" y="92212"/>
                  <a:pt x="5124945" y="68564"/>
                </a:cubicBezTo>
                <a:cubicBezTo>
                  <a:pt x="5188553" y="44916"/>
                  <a:pt x="5314485" y="73283"/>
                  <a:pt x="5462752" y="69497"/>
                </a:cubicBezTo>
                <a:cubicBezTo>
                  <a:pt x="5611019" y="65711"/>
                  <a:pt x="5789886" y="45849"/>
                  <a:pt x="6014545" y="45849"/>
                </a:cubicBezTo>
                <a:cubicBezTo>
                  <a:pt x="6239204" y="45849"/>
                  <a:pt x="6632658" y="15974"/>
                  <a:pt x="6952065" y="0"/>
                </a:cubicBezTo>
              </a:path>
            </a:pathLst>
          </a:custGeom>
          <a:noFill/>
          <a:ln w="1905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endParaRPr lang="it-IT">
              <a:solidFill>
                <a:srgbClr val="000000"/>
              </a:solidFill>
            </a:endParaRPr>
          </a:p>
        </p:txBody>
      </p:sp>
      <p:sp>
        <p:nvSpPr>
          <p:cNvPr id="9" name="Rectangle 3"/>
          <p:cNvSpPr>
            <a:spLocks noChangeArrowheads="1"/>
          </p:cNvSpPr>
          <p:nvPr/>
        </p:nvSpPr>
        <p:spPr bwMode="auto">
          <a:xfrm>
            <a:off x="1918710" y="116632"/>
            <a:ext cx="537858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it-IT" sz="2000" b="0" dirty="0" smtClean="0">
                <a:solidFill>
                  <a:schemeClr val="bg1"/>
                </a:solidFill>
              </a:rPr>
              <a:t>Limite Fm. di Val Gardena Fm. a </a:t>
            </a:r>
            <a:r>
              <a:rPr lang="it-IT" sz="2000" b="0" dirty="0" err="1" smtClean="0">
                <a:solidFill>
                  <a:schemeClr val="bg1"/>
                </a:solidFill>
              </a:rPr>
              <a:t>Bellerophon</a:t>
            </a:r>
            <a:r>
              <a:rPr lang="it-IT" sz="2000" b="0" dirty="0" smtClean="0">
                <a:solidFill>
                  <a:schemeClr val="bg1"/>
                </a:solidFill>
              </a:rPr>
              <a:t>:</a:t>
            </a:r>
          </a:p>
          <a:p>
            <a:r>
              <a:rPr lang="it-IT" sz="2000" dirty="0" smtClean="0">
                <a:solidFill>
                  <a:schemeClr val="bg1"/>
                </a:solidFill>
              </a:rPr>
              <a:t>il passaggio </a:t>
            </a:r>
            <a:r>
              <a:rPr lang="it-IT" sz="2000" dirty="0">
                <a:solidFill>
                  <a:schemeClr val="bg1"/>
                </a:solidFill>
              </a:rPr>
              <a:t>dalla terra al mare</a:t>
            </a:r>
            <a:endParaRPr lang="it-IT" sz="2000" b="0" dirty="0"/>
          </a:p>
        </p:txBody>
      </p:sp>
    </p:spTree>
    <p:extLst>
      <p:ext uri="{BB962C8B-B14F-4D97-AF65-F5344CB8AC3E}">
        <p14:creationId xmlns:p14="http://schemas.microsoft.com/office/powerpoint/2010/main" val="32890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2452" name="Picture 4" descr="14_Fuerteventura_piana_tidale_bi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836712"/>
            <a:ext cx="9136805" cy="57167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115616" y="332656"/>
            <a:ext cx="63193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it-IT" sz="2000" dirty="0">
                <a:solidFill>
                  <a:schemeClr val="bg1"/>
                </a:solidFill>
              </a:rPr>
              <a:t>Alla fine del Permiano: laguna evaporitica costiera</a:t>
            </a:r>
            <a:endParaRPr lang="it-IT" sz="2000" b="0" dirty="0"/>
          </a:p>
        </p:txBody>
      </p:sp>
    </p:spTree>
    <p:extLst>
      <p:ext uri="{BB962C8B-B14F-4D97-AF65-F5344CB8AC3E}">
        <p14:creationId xmlns:p14="http://schemas.microsoft.com/office/powerpoint/2010/main" val="12983106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o 9"/>
          <p:cNvGrpSpPr/>
          <p:nvPr/>
        </p:nvGrpSpPr>
        <p:grpSpPr>
          <a:xfrm>
            <a:off x="57799" y="4221088"/>
            <a:ext cx="4914568" cy="2597776"/>
            <a:chOff x="57799" y="4365104"/>
            <a:chExt cx="4676740" cy="2453760"/>
          </a:xfrm>
        </p:grpSpPr>
        <p:pic>
          <p:nvPicPr>
            <p:cNvPr id="2" name="Picture 2" descr="permiano_paleoambientali"/>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7799" y="4365104"/>
              <a:ext cx="4676740" cy="2453760"/>
            </a:xfrm>
            <a:prstGeom prst="rect">
              <a:avLst/>
            </a:prstGeom>
            <a:noFill/>
            <a:ln w="9525">
              <a:noFill/>
              <a:miter lim="800000"/>
              <a:headEnd/>
              <a:tailEnd/>
            </a:ln>
          </p:spPr>
        </p:pic>
        <p:sp>
          <p:nvSpPr>
            <p:cNvPr id="5" name="Rettangolo 4"/>
            <p:cNvSpPr/>
            <p:nvPr/>
          </p:nvSpPr>
          <p:spPr bwMode="auto">
            <a:xfrm>
              <a:off x="910618" y="6530832"/>
              <a:ext cx="1944216" cy="288032"/>
            </a:xfrm>
            <a:prstGeom prst="rect">
              <a:avLst/>
            </a:prstGeom>
            <a:solidFill>
              <a:srgbClr val="EBE9EC"/>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chemeClr val="tx1"/>
                </a:solidFill>
                <a:effectLst/>
                <a:latin typeface="Arial" panose="020B0604020202020204" pitchFamily="34" charset="0"/>
              </a:endParaRPr>
            </a:p>
          </p:txBody>
        </p:sp>
      </p:grpSp>
      <p:grpSp>
        <p:nvGrpSpPr>
          <p:cNvPr id="12" name="Gruppo 11"/>
          <p:cNvGrpSpPr/>
          <p:nvPr/>
        </p:nvGrpSpPr>
        <p:grpSpPr>
          <a:xfrm>
            <a:off x="1763688" y="2140714"/>
            <a:ext cx="5070587" cy="2160240"/>
            <a:chOff x="3829059" y="2348880"/>
            <a:chExt cx="4877424" cy="2016224"/>
          </a:xfrm>
        </p:grpSpPr>
        <p:grpSp>
          <p:nvGrpSpPr>
            <p:cNvPr id="7" name="Gruppo 6"/>
            <p:cNvGrpSpPr/>
            <p:nvPr/>
          </p:nvGrpSpPr>
          <p:grpSpPr>
            <a:xfrm>
              <a:off x="3829059" y="2348880"/>
              <a:ext cx="4877424" cy="2016224"/>
              <a:chOff x="3635896" y="2204864"/>
              <a:chExt cx="4877424" cy="2016224"/>
            </a:xfrm>
          </p:grpSpPr>
          <p:pic>
            <p:nvPicPr>
              <p:cNvPr id="3" name="Picture 2" descr="permiano_paleoambientali"/>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3284"/>
              <a:stretch/>
            </p:blipFill>
            <p:spPr bwMode="auto">
              <a:xfrm>
                <a:off x="3635896" y="2204864"/>
                <a:ext cx="4877424" cy="2016224"/>
              </a:xfrm>
              <a:prstGeom prst="rect">
                <a:avLst/>
              </a:prstGeom>
              <a:noFill/>
              <a:ln w="9525">
                <a:noFill/>
                <a:miter lim="800000"/>
                <a:headEnd/>
                <a:tailEnd/>
              </a:ln>
            </p:spPr>
          </p:pic>
          <p:sp>
            <p:nvSpPr>
              <p:cNvPr id="6" name="Rettangolo 5"/>
              <p:cNvSpPr/>
              <p:nvPr/>
            </p:nvSpPr>
            <p:spPr bwMode="auto">
              <a:xfrm>
                <a:off x="3787596" y="2204864"/>
                <a:ext cx="856629" cy="288032"/>
              </a:xfrm>
              <a:prstGeom prst="rect">
                <a:avLst/>
              </a:prstGeom>
              <a:solidFill>
                <a:srgbClr val="EBE9EC"/>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chemeClr val="tx1"/>
                  </a:solidFill>
                  <a:effectLst/>
                  <a:latin typeface="Arial" panose="020B0604020202020204" pitchFamily="34" charset="0"/>
                </a:endParaRPr>
              </a:p>
            </p:txBody>
          </p:sp>
        </p:grpSp>
        <p:sp>
          <p:nvSpPr>
            <p:cNvPr id="11" name="Rettangolo 10"/>
            <p:cNvSpPr/>
            <p:nvPr/>
          </p:nvSpPr>
          <p:spPr bwMode="auto">
            <a:xfrm>
              <a:off x="5076057" y="4077072"/>
              <a:ext cx="792088" cy="288032"/>
            </a:xfrm>
            <a:prstGeom prst="rect">
              <a:avLst/>
            </a:prstGeom>
            <a:solidFill>
              <a:srgbClr val="EBE9EC"/>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chemeClr val="tx1"/>
                </a:solidFill>
                <a:effectLst/>
                <a:latin typeface="Arial" panose="020B0604020202020204" pitchFamily="34" charset="0"/>
              </a:endParaRPr>
            </a:p>
          </p:txBody>
        </p:sp>
      </p:grpSp>
      <p:grpSp>
        <p:nvGrpSpPr>
          <p:cNvPr id="9" name="Gruppo 8"/>
          <p:cNvGrpSpPr/>
          <p:nvPr/>
        </p:nvGrpSpPr>
        <p:grpSpPr>
          <a:xfrm>
            <a:off x="4116351" y="192062"/>
            <a:ext cx="4977198" cy="2069661"/>
            <a:chOff x="3826538" y="4509120"/>
            <a:chExt cx="5206628" cy="2213248"/>
          </a:xfrm>
        </p:grpSpPr>
        <p:pic>
          <p:nvPicPr>
            <p:cNvPr id="4" name="Picture 2" descr="permiano_paleoambientali"/>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826538" y="4509120"/>
              <a:ext cx="5206628" cy="2213248"/>
            </a:xfrm>
            <a:prstGeom prst="rect">
              <a:avLst/>
            </a:prstGeom>
            <a:noFill/>
            <a:ln w="9525">
              <a:noFill/>
              <a:miter lim="800000"/>
              <a:headEnd/>
              <a:tailEnd/>
            </a:ln>
          </p:spPr>
        </p:pic>
        <p:sp>
          <p:nvSpPr>
            <p:cNvPr id="8" name="Rettangolo 7"/>
            <p:cNvSpPr/>
            <p:nvPr/>
          </p:nvSpPr>
          <p:spPr bwMode="auto">
            <a:xfrm>
              <a:off x="7164288" y="4509120"/>
              <a:ext cx="1800200" cy="288032"/>
            </a:xfrm>
            <a:prstGeom prst="rect">
              <a:avLst/>
            </a:prstGeom>
            <a:solidFill>
              <a:srgbClr val="EBE9EC"/>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chemeClr val="tx1"/>
                </a:solidFill>
                <a:effectLst/>
                <a:latin typeface="Arial" panose="020B0604020202020204" pitchFamily="34" charset="0"/>
              </a:endParaRPr>
            </a:p>
          </p:txBody>
        </p:sp>
      </p:grpSp>
      <p:sp>
        <p:nvSpPr>
          <p:cNvPr id="13" name="Rectangle 3"/>
          <p:cNvSpPr>
            <a:spLocks noChangeArrowheads="1"/>
          </p:cNvSpPr>
          <p:nvPr/>
        </p:nvSpPr>
        <p:spPr bwMode="auto">
          <a:xfrm>
            <a:off x="24878" y="192062"/>
            <a:ext cx="39260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it-IT" sz="2000" dirty="0">
                <a:solidFill>
                  <a:schemeClr val="bg1"/>
                </a:solidFill>
              </a:rPr>
              <a:t>Il passaggio dalla terra al mare</a:t>
            </a:r>
            <a:endParaRPr lang="it-IT" sz="2000" b="0" dirty="0"/>
          </a:p>
        </p:txBody>
      </p:sp>
      <p:cxnSp>
        <p:nvCxnSpPr>
          <p:cNvPr id="15" name="Connettore 2 14"/>
          <p:cNvCxnSpPr/>
          <p:nvPr/>
        </p:nvCxnSpPr>
        <p:spPr bwMode="auto">
          <a:xfrm flipV="1">
            <a:off x="323528" y="1484784"/>
            <a:ext cx="1597868" cy="1944216"/>
          </a:xfrm>
          <a:prstGeom prst="straightConnector1">
            <a:avLst/>
          </a:prstGeom>
          <a:solidFill>
            <a:srgbClr val="00FF99"/>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Freccia in giù 15"/>
          <p:cNvSpPr/>
          <p:nvPr/>
        </p:nvSpPr>
        <p:spPr bwMode="auto">
          <a:xfrm rot="13195439">
            <a:off x="6967881" y="2662044"/>
            <a:ext cx="678283" cy="4060519"/>
          </a:xfrm>
          <a:prstGeom prst="downArrow">
            <a:avLst/>
          </a:prstGeom>
          <a:solidFill>
            <a:srgbClr val="00FF99"/>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chemeClr val="tx1"/>
              </a:solidFill>
              <a:effectLst/>
              <a:latin typeface="Arial" panose="020B0604020202020204" pitchFamily="34" charset="0"/>
            </a:endParaRPr>
          </a:p>
        </p:txBody>
      </p:sp>
      <p:sp>
        <p:nvSpPr>
          <p:cNvPr id="14" name="Freccia in giù 13"/>
          <p:cNvSpPr/>
          <p:nvPr/>
        </p:nvSpPr>
        <p:spPr bwMode="auto">
          <a:xfrm>
            <a:off x="3001955" y="4985030"/>
            <a:ext cx="144016" cy="216024"/>
          </a:xfrm>
          <a:prstGeom prst="downArrow">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17" name="Freccia in giù 16"/>
          <p:cNvSpPr/>
          <p:nvPr/>
        </p:nvSpPr>
        <p:spPr bwMode="auto">
          <a:xfrm>
            <a:off x="5142147" y="2780928"/>
            <a:ext cx="144016" cy="216024"/>
          </a:xfrm>
          <a:prstGeom prst="downArrow">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18" name="Freccia in giù 17"/>
          <p:cNvSpPr/>
          <p:nvPr/>
        </p:nvSpPr>
        <p:spPr bwMode="auto">
          <a:xfrm>
            <a:off x="7020272" y="764704"/>
            <a:ext cx="144016" cy="216024"/>
          </a:xfrm>
          <a:prstGeom prst="downArrow">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8007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0-#ppt_h/2"/>
                                          </p:val>
                                        </p:tav>
                                        <p:tav tm="100000">
                                          <p:val>
                                            <p:strVal val="#ppt_y"/>
                                          </p:val>
                                        </p:tav>
                                      </p:tavLst>
                                    </p:anim>
                                  </p:childTnLst>
                                </p:cTn>
                              </p:par>
                            </p:childTnLst>
                          </p:cTn>
                        </p:par>
                        <p:par>
                          <p:cTn id="19" fill="hold">
                            <p:stCondLst>
                              <p:cond delay="500"/>
                            </p:stCondLst>
                            <p:childTnLst>
                              <p:par>
                                <p:cTn id="20" presetID="2" presetClass="entr" presetSubtype="1"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0-#ppt_h/2"/>
                                          </p:val>
                                        </p:tav>
                                        <p:tav tm="100000">
                                          <p:val>
                                            <p:strVal val="#ppt_y"/>
                                          </p:val>
                                        </p:tav>
                                      </p:tavLst>
                                    </p:anim>
                                  </p:childTnLst>
                                </p:cTn>
                              </p:par>
                            </p:childTnLst>
                          </p:cTn>
                        </p:par>
                        <p:par>
                          <p:cTn id="24" fill="hold">
                            <p:stCondLst>
                              <p:cond delay="1000"/>
                            </p:stCondLst>
                            <p:childTnLst>
                              <p:par>
                                <p:cTn id="25" presetID="2" presetClass="entr" presetSubtype="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3569" y="358"/>
            <a:ext cx="8460432" cy="6785634"/>
          </a:xfrm>
          <a:prstGeom prst="rect">
            <a:avLst/>
          </a:prstGeom>
        </p:spPr>
      </p:pic>
      <p:sp>
        <p:nvSpPr>
          <p:cNvPr id="4" name="Rettangolo 3"/>
          <p:cNvSpPr/>
          <p:nvPr/>
        </p:nvSpPr>
        <p:spPr bwMode="auto">
          <a:xfrm>
            <a:off x="6876256" y="2708920"/>
            <a:ext cx="1656184" cy="1296144"/>
          </a:xfrm>
          <a:prstGeom prst="rect">
            <a:avLst/>
          </a:prstGeom>
          <a:noFill/>
          <a:ln w="15875" cap="flat" cmpd="sng" algn="ctr">
            <a:solidFill>
              <a:srgbClr val="FFFF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smtClean="0">
              <a:ln>
                <a:noFill/>
              </a:ln>
              <a:solidFill>
                <a:schemeClr val="tx1"/>
              </a:solidFill>
              <a:effectLst/>
              <a:latin typeface="Arial" panose="020B0604020202020204" pitchFamily="34" charset="0"/>
            </a:endParaRPr>
          </a:p>
        </p:txBody>
      </p:sp>
      <p:grpSp>
        <p:nvGrpSpPr>
          <p:cNvPr id="7" name="Gruppo 6"/>
          <p:cNvGrpSpPr/>
          <p:nvPr/>
        </p:nvGrpSpPr>
        <p:grpSpPr>
          <a:xfrm>
            <a:off x="25195" y="1679413"/>
            <a:ext cx="1883653" cy="5934671"/>
            <a:chOff x="3079416" y="1021395"/>
            <a:chExt cx="1883653" cy="5934671"/>
          </a:xfrm>
        </p:grpSpPr>
        <p:pic>
          <p:nvPicPr>
            <p:cNvPr id="8" name="Immagin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79600" y="1021395"/>
              <a:ext cx="483469" cy="5931468"/>
            </a:xfrm>
            <a:prstGeom prst="rect">
              <a:avLst/>
            </a:prstGeom>
          </p:spPr>
        </p:pic>
        <p:grpSp>
          <p:nvGrpSpPr>
            <p:cNvPr id="9" name="Gruppo 8"/>
            <p:cNvGrpSpPr/>
            <p:nvPr/>
          </p:nvGrpSpPr>
          <p:grpSpPr>
            <a:xfrm>
              <a:off x="3079416" y="1021395"/>
              <a:ext cx="1403895" cy="5934671"/>
              <a:chOff x="3079416" y="1021395"/>
              <a:chExt cx="1403895" cy="5934671"/>
            </a:xfrm>
          </p:grpSpPr>
          <p:pic>
            <p:nvPicPr>
              <p:cNvPr id="10" name="Grafik 3">
                <a:extLst>
                  <a:ext uri="{FF2B5EF4-FFF2-40B4-BE49-F238E27FC236}">
                    <a16:creationId xmlns="" xmlns:a16="http://schemas.microsoft.com/office/drawing/2014/main" id="{CD005D33-E0F0-47A8-8D36-B3FE5C62210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079416" y="1021395"/>
                <a:ext cx="1403895" cy="5934671"/>
              </a:xfrm>
              <a:prstGeom prst="rect">
                <a:avLst/>
              </a:prstGeom>
            </p:spPr>
          </p:pic>
          <p:pic>
            <p:nvPicPr>
              <p:cNvPr id="11" name="Grafik 3">
                <a:extLst>
                  <a:ext uri="{FF2B5EF4-FFF2-40B4-BE49-F238E27FC236}">
                    <a16:creationId xmlns="" xmlns:a16="http://schemas.microsoft.com/office/drawing/2014/main" id="{CD005D33-E0F0-47A8-8D36-B3FE5C62210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347176" y="3096598"/>
                <a:ext cx="1135446" cy="432048"/>
              </a:xfrm>
              <a:prstGeom prst="rect">
                <a:avLst/>
              </a:prstGeom>
            </p:spPr>
          </p:pic>
        </p:grpSp>
      </p:grpSp>
      <p:pic>
        <p:nvPicPr>
          <p:cNvPr id="3" name="Immagine 2"/>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5495" y="12815"/>
            <a:ext cx="2736305" cy="3736032"/>
          </a:xfrm>
          <a:prstGeom prst="rect">
            <a:avLst/>
          </a:prstGeom>
          <a:ln w="6350">
            <a:solidFill>
              <a:schemeClr val="tx1"/>
            </a:solidFill>
          </a:ln>
        </p:spPr>
      </p:pic>
      <p:sp>
        <p:nvSpPr>
          <p:cNvPr id="6" name="Rettangolo 5"/>
          <p:cNvSpPr/>
          <p:nvPr/>
        </p:nvSpPr>
        <p:spPr bwMode="auto">
          <a:xfrm>
            <a:off x="0" y="12814"/>
            <a:ext cx="2736305" cy="2079848"/>
          </a:xfrm>
          <a:prstGeom prst="rect">
            <a:avLst/>
          </a:prstGeom>
          <a:solidFill>
            <a:schemeClr val="bg1">
              <a:alpha val="50000"/>
            </a:schemeClr>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432933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5536" y="187175"/>
            <a:ext cx="8445693" cy="6657053"/>
          </a:xfrm>
          <a:prstGeom prst="rect">
            <a:avLst/>
          </a:prstGeom>
        </p:spPr>
      </p:pic>
    </p:spTree>
    <p:extLst>
      <p:ext uri="{BB962C8B-B14F-4D97-AF65-F5344CB8AC3E}">
        <p14:creationId xmlns:p14="http://schemas.microsoft.com/office/powerpoint/2010/main" val="37352416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3543300" y="49609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it-IT" b="0">
              <a:solidFill>
                <a:srgbClr val="000000"/>
              </a:solidFill>
            </a:endParaRPr>
          </a:p>
        </p:txBody>
      </p:sp>
      <p:grpSp>
        <p:nvGrpSpPr>
          <p:cNvPr id="3" name="Gruppo 2"/>
          <p:cNvGrpSpPr/>
          <p:nvPr/>
        </p:nvGrpSpPr>
        <p:grpSpPr>
          <a:xfrm>
            <a:off x="106852" y="319044"/>
            <a:ext cx="9037147" cy="6530677"/>
            <a:chOff x="-72660" y="66675"/>
            <a:chExt cx="9297097" cy="6724650"/>
          </a:xfrm>
        </p:grpSpPr>
        <p:pic>
          <p:nvPicPr>
            <p:cNvPr id="18434" name="Immagine 1" descr="schema litologie generale.tif"/>
            <p:cNvPicPr>
              <a:picLocks noChangeAspect="1"/>
            </p:cNvPicPr>
            <p:nvPr/>
          </p:nvPicPr>
          <p:blipFill>
            <a:blip r:embed="rId3" cstate="email">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0" y="66675"/>
              <a:ext cx="9144001" cy="672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igura a mano libera 1"/>
            <p:cNvSpPr/>
            <p:nvPr/>
          </p:nvSpPr>
          <p:spPr>
            <a:xfrm>
              <a:off x="-72660" y="404665"/>
              <a:ext cx="2506718" cy="5454870"/>
            </a:xfrm>
            <a:custGeom>
              <a:avLst/>
              <a:gdLst>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96613 w 2506717"/>
                <a:gd name="connsiteY4" fmla="*/ 5005552 h 5454869"/>
                <a:gd name="connsiteX5" fmla="*/ 15765 w 2506717"/>
                <a:gd name="connsiteY5" fmla="*/ 5454869 h 5454869"/>
                <a:gd name="connsiteX6" fmla="*/ 0 w 2506717"/>
                <a:gd name="connsiteY6" fmla="*/ 0 h 5454869"/>
                <a:gd name="connsiteX7" fmla="*/ 244365 w 2506717"/>
                <a:gd name="connsiteY7" fmla="*/ 15765 h 545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6717" h="5454869">
                  <a:moveTo>
                    <a:pt x="244365" y="15765"/>
                  </a:moveTo>
                  <a:lnTo>
                    <a:pt x="2506717" y="78828"/>
                  </a:lnTo>
                  <a:lnTo>
                    <a:pt x="2167758" y="1340069"/>
                  </a:lnTo>
                  <a:lnTo>
                    <a:pt x="1521372" y="2987565"/>
                  </a:lnTo>
                  <a:lnTo>
                    <a:pt x="496613" y="5005552"/>
                  </a:lnTo>
                  <a:lnTo>
                    <a:pt x="15765" y="5454869"/>
                  </a:lnTo>
                  <a:lnTo>
                    <a:pt x="0" y="0"/>
                  </a:lnTo>
                  <a:lnTo>
                    <a:pt x="244365" y="157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solidFill>
                  <a:srgbClr val="FFFFFF"/>
                </a:solidFill>
              </a:endParaRPr>
            </a:p>
          </p:txBody>
        </p:sp>
        <p:sp>
          <p:nvSpPr>
            <p:cNvPr id="6" name="Figura a mano libera 5"/>
            <p:cNvSpPr/>
            <p:nvPr/>
          </p:nvSpPr>
          <p:spPr>
            <a:xfrm flipH="1">
              <a:off x="5973293" y="126124"/>
              <a:ext cx="3251144" cy="5680989"/>
            </a:xfrm>
            <a:custGeom>
              <a:avLst/>
              <a:gdLst>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96613 w 2506717"/>
                <a:gd name="connsiteY4" fmla="*/ 5005552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71943 w 2506717"/>
                <a:gd name="connsiteY4" fmla="*/ 4897772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78199 w 2506717"/>
                <a:gd name="connsiteY3" fmla="*/ 2979275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90534 w 2506717"/>
                <a:gd name="connsiteY3" fmla="*/ 2995858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90534 w 2506717"/>
                <a:gd name="connsiteY3" fmla="*/ 2995858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90534 w 2506717"/>
                <a:gd name="connsiteY3" fmla="*/ 2995858 h 5454869"/>
                <a:gd name="connsiteX4" fmla="*/ 730980 w 2506717"/>
                <a:gd name="connsiteY4" fmla="*/ 4367163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20682 w 2506717"/>
                <a:gd name="connsiteY3" fmla="*/ 2149463 h 5454869"/>
                <a:gd name="connsiteX4" fmla="*/ 1490534 w 2506717"/>
                <a:gd name="connsiteY4" fmla="*/ 2995858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45352 w 2506717"/>
                <a:gd name="connsiteY3" fmla="*/ 2174335 h 5454869"/>
                <a:gd name="connsiteX4" fmla="*/ 1490534 w 2506717"/>
                <a:gd name="connsiteY4" fmla="*/ 2995858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45352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45352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57687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57687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1746672 w 2506717"/>
                <a:gd name="connsiteY1" fmla="*/ 68482 h 5454869"/>
                <a:gd name="connsiteX2" fmla="*/ 2506717 w 2506717"/>
                <a:gd name="connsiteY2" fmla="*/ 78828 h 5454869"/>
                <a:gd name="connsiteX3" fmla="*/ 2167758 w 2506717"/>
                <a:gd name="connsiteY3" fmla="*/ 1340069 h 5454869"/>
                <a:gd name="connsiteX4" fmla="*/ 1857687 w 2506717"/>
                <a:gd name="connsiteY4" fmla="*/ 2174335 h 5454869"/>
                <a:gd name="connsiteX5" fmla="*/ 1539875 w 2506717"/>
                <a:gd name="connsiteY5" fmla="*/ 2896370 h 5454869"/>
                <a:gd name="connsiteX6" fmla="*/ 730980 w 2506717"/>
                <a:gd name="connsiteY6" fmla="*/ 4367163 h 5454869"/>
                <a:gd name="connsiteX7" fmla="*/ 15765 w 2506717"/>
                <a:gd name="connsiteY7" fmla="*/ 5454869 h 5454869"/>
                <a:gd name="connsiteX8" fmla="*/ 0 w 2506717"/>
                <a:gd name="connsiteY8" fmla="*/ 0 h 5454869"/>
                <a:gd name="connsiteX9" fmla="*/ 244365 w 2506717"/>
                <a:gd name="connsiteY9" fmla="*/ 15765 h 5454869"/>
                <a:gd name="connsiteX0" fmla="*/ 244365 w 2506717"/>
                <a:gd name="connsiteY0" fmla="*/ 535927 h 5975031"/>
                <a:gd name="connsiteX1" fmla="*/ 1968703 w 2506717"/>
                <a:gd name="connsiteY1" fmla="*/ 0 h 5975031"/>
                <a:gd name="connsiteX2" fmla="*/ 2506717 w 2506717"/>
                <a:gd name="connsiteY2" fmla="*/ 598990 h 5975031"/>
                <a:gd name="connsiteX3" fmla="*/ 2167758 w 2506717"/>
                <a:gd name="connsiteY3" fmla="*/ 1860231 h 5975031"/>
                <a:gd name="connsiteX4" fmla="*/ 1857687 w 2506717"/>
                <a:gd name="connsiteY4" fmla="*/ 2694497 h 5975031"/>
                <a:gd name="connsiteX5" fmla="*/ 1539875 w 2506717"/>
                <a:gd name="connsiteY5" fmla="*/ 3416532 h 5975031"/>
                <a:gd name="connsiteX6" fmla="*/ 730980 w 2506717"/>
                <a:gd name="connsiteY6" fmla="*/ 4887325 h 5975031"/>
                <a:gd name="connsiteX7" fmla="*/ 15765 w 2506717"/>
                <a:gd name="connsiteY7" fmla="*/ 5975031 h 5975031"/>
                <a:gd name="connsiteX8" fmla="*/ 0 w 2506717"/>
                <a:gd name="connsiteY8" fmla="*/ 520162 h 5975031"/>
                <a:gd name="connsiteX9" fmla="*/ 244365 w 2506717"/>
                <a:gd name="connsiteY9" fmla="*/ 535927 h 5975031"/>
                <a:gd name="connsiteX0" fmla="*/ 3831 w 2506717"/>
                <a:gd name="connsiteY0" fmla="*/ 38481 h 5975031"/>
                <a:gd name="connsiteX1" fmla="*/ 1968703 w 2506717"/>
                <a:gd name="connsiteY1" fmla="*/ 0 h 5975031"/>
                <a:gd name="connsiteX2" fmla="*/ 2506717 w 2506717"/>
                <a:gd name="connsiteY2" fmla="*/ 598990 h 5975031"/>
                <a:gd name="connsiteX3" fmla="*/ 2167758 w 2506717"/>
                <a:gd name="connsiteY3" fmla="*/ 1860231 h 5975031"/>
                <a:gd name="connsiteX4" fmla="*/ 1857687 w 2506717"/>
                <a:gd name="connsiteY4" fmla="*/ 2694497 h 5975031"/>
                <a:gd name="connsiteX5" fmla="*/ 1539875 w 2506717"/>
                <a:gd name="connsiteY5" fmla="*/ 3416532 h 5975031"/>
                <a:gd name="connsiteX6" fmla="*/ 730980 w 2506717"/>
                <a:gd name="connsiteY6" fmla="*/ 4887325 h 5975031"/>
                <a:gd name="connsiteX7" fmla="*/ 15765 w 2506717"/>
                <a:gd name="connsiteY7" fmla="*/ 5975031 h 5975031"/>
                <a:gd name="connsiteX8" fmla="*/ 0 w 2506717"/>
                <a:gd name="connsiteY8" fmla="*/ 520162 h 5975031"/>
                <a:gd name="connsiteX9" fmla="*/ 3831 w 2506717"/>
                <a:gd name="connsiteY9" fmla="*/ 38481 h 5975031"/>
                <a:gd name="connsiteX0" fmla="*/ 3831 w 2543722"/>
                <a:gd name="connsiteY0" fmla="*/ 38481 h 5975031"/>
                <a:gd name="connsiteX1" fmla="*/ 1968703 w 2543722"/>
                <a:gd name="connsiteY1" fmla="*/ 0 h 5975031"/>
                <a:gd name="connsiteX2" fmla="*/ 2543722 w 2543722"/>
                <a:gd name="connsiteY2" fmla="*/ 507792 h 5975031"/>
                <a:gd name="connsiteX3" fmla="*/ 2167758 w 2543722"/>
                <a:gd name="connsiteY3" fmla="*/ 1860231 h 5975031"/>
                <a:gd name="connsiteX4" fmla="*/ 1857687 w 2543722"/>
                <a:gd name="connsiteY4" fmla="*/ 2694497 h 5975031"/>
                <a:gd name="connsiteX5" fmla="*/ 1539875 w 2543722"/>
                <a:gd name="connsiteY5" fmla="*/ 3416532 h 5975031"/>
                <a:gd name="connsiteX6" fmla="*/ 730980 w 2543722"/>
                <a:gd name="connsiteY6" fmla="*/ 4887325 h 5975031"/>
                <a:gd name="connsiteX7" fmla="*/ 15765 w 2543722"/>
                <a:gd name="connsiteY7" fmla="*/ 5975031 h 5975031"/>
                <a:gd name="connsiteX8" fmla="*/ 0 w 2543722"/>
                <a:gd name="connsiteY8" fmla="*/ 520162 h 5975031"/>
                <a:gd name="connsiteX9" fmla="*/ 3831 w 2543722"/>
                <a:gd name="connsiteY9" fmla="*/ 38481 h 597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3722" h="5975031">
                  <a:moveTo>
                    <a:pt x="3831" y="38481"/>
                  </a:moveTo>
                  <a:lnTo>
                    <a:pt x="1968703" y="0"/>
                  </a:lnTo>
                  <a:lnTo>
                    <a:pt x="2543722" y="507792"/>
                  </a:lnTo>
                  <a:lnTo>
                    <a:pt x="2167758" y="1860231"/>
                  </a:lnTo>
                  <a:lnTo>
                    <a:pt x="1857687" y="2694497"/>
                  </a:lnTo>
                  <a:cubicBezTo>
                    <a:pt x="1755861" y="2935175"/>
                    <a:pt x="1672538" y="3175854"/>
                    <a:pt x="1539875" y="3416532"/>
                  </a:cubicBezTo>
                  <a:cubicBezTo>
                    <a:pt x="1214736" y="4080903"/>
                    <a:pt x="1074622" y="4280990"/>
                    <a:pt x="730980" y="4887325"/>
                  </a:cubicBezTo>
                  <a:lnTo>
                    <a:pt x="15765" y="5975031"/>
                  </a:lnTo>
                  <a:lnTo>
                    <a:pt x="0" y="520162"/>
                  </a:lnTo>
                  <a:lnTo>
                    <a:pt x="3831" y="3848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solidFill>
                  <a:srgbClr val="FFFFFF"/>
                </a:solidFill>
              </a:endParaRPr>
            </a:p>
          </p:txBody>
        </p:sp>
      </p:grpSp>
      <p:sp>
        <p:nvSpPr>
          <p:cNvPr id="18444" name="Text Box 12"/>
          <p:cNvSpPr txBox="1">
            <a:spLocks noChangeArrowheads="1"/>
          </p:cNvSpPr>
          <p:nvPr/>
        </p:nvSpPr>
        <p:spPr bwMode="auto">
          <a:xfrm>
            <a:off x="7827614" y="6626674"/>
            <a:ext cx="131638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1000" b="0" i="1" dirty="0" err="1">
                <a:solidFill>
                  <a:srgbClr val="000000"/>
                </a:solidFill>
              </a:rPr>
              <a:t>Gianolla</a:t>
            </a:r>
            <a:r>
              <a:rPr lang="de-DE" sz="1000" b="0" i="1" dirty="0">
                <a:solidFill>
                  <a:srgbClr val="000000"/>
                </a:solidFill>
              </a:rPr>
              <a:t> et al., 2009</a:t>
            </a:r>
            <a:endParaRPr lang="it-IT" sz="1000" b="0" i="1" dirty="0">
              <a:solidFill>
                <a:srgbClr val="000000"/>
              </a:solidFill>
            </a:endParaRPr>
          </a:p>
        </p:txBody>
      </p:sp>
      <p:sp>
        <p:nvSpPr>
          <p:cNvPr id="4" name="Rettangolo 3"/>
          <p:cNvSpPr/>
          <p:nvPr/>
        </p:nvSpPr>
        <p:spPr>
          <a:xfrm>
            <a:off x="3727451" y="5157192"/>
            <a:ext cx="999818" cy="36004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solidFill>
                <a:srgbClr val="FFFFFF"/>
              </a:solidFill>
            </a:endParaRPr>
          </a:p>
        </p:txBody>
      </p:sp>
      <p:grpSp>
        <p:nvGrpSpPr>
          <p:cNvPr id="11" name="Gruppo 10"/>
          <p:cNvGrpSpPr/>
          <p:nvPr/>
        </p:nvGrpSpPr>
        <p:grpSpPr>
          <a:xfrm>
            <a:off x="0" y="5112830"/>
            <a:ext cx="2123728" cy="3027688"/>
            <a:chOff x="25195" y="3717031"/>
            <a:chExt cx="1883653" cy="3096345"/>
          </a:xfrm>
        </p:grpSpPr>
        <p:pic>
          <p:nvPicPr>
            <p:cNvPr id="12" name="Immagine 1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25379" y="3717031"/>
              <a:ext cx="483469" cy="3096345"/>
            </a:xfrm>
            <a:prstGeom prst="rect">
              <a:avLst/>
            </a:prstGeom>
          </p:spPr>
        </p:pic>
        <p:pic>
          <p:nvPicPr>
            <p:cNvPr id="13" name="Grafik 3">
              <a:extLst>
                <a:ext uri="{FF2B5EF4-FFF2-40B4-BE49-F238E27FC236}">
                  <a16:creationId xmlns="" xmlns:a16="http://schemas.microsoft.com/office/drawing/2014/main" id="{CD005D33-E0F0-47A8-8D36-B3FE5C62210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5195" y="3717032"/>
              <a:ext cx="1403895" cy="3096344"/>
            </a:xfrm>
            <a:prstGeom prst="rect">
              <a:avLst/>
            </a:prstGeom>
          </p:spPr>
        </p:pic>
        <p:pic>
          <p:nvPicPr>
            <p:cNvPr id="14" name="Grafik 3">
              <a:extLst>
                <a:ext uri="{FF2B5EF4-FFF2-40B4-BE49-F238E27FC236}">
                  <a16:creationId xmlns="" xmlns:a16="http://schemas.microsoft.com/office/drawing/2014/main" id="{CD005D33-E0F0-47A8-8D36-B3FE5C62210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92955" y="3733676"/>
              <a:ext cx="1135446" cy="432048"/>
            </a:xfrm>
            <a:prstGeom prst="rect">
              <a:avLst/>
            </a:prstGeom>
          </p:spPr>
        </p:pic>
      </p:grpSp>
      <p:sp>
        <p:nvSpPr>
          <p:cNvPr id="10" name="Stella a 5 punte 9"/>
          <p:cNvSpPr/>
          <p:nvPr/>
        </p:nvSpPr>
        <p:spPr bwMode="auto">
          <a:xfrm>
            <a:off x="1350448" y="6322630"/>
            <a:ext cx="223065" cy="212459"/>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7694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3.05556E-6 -2.22222E-6 L -0.00468 -0.05046 " pathEditMode="relative" rAng="0" ptsTypes="AA">
                                      <p:cBhvr>
                                        <p:cTn id="6" dur="2000" fill="hold"/>
                                        <p:tgtEl>
                                          <p:spTgt spid="4"/>
                                        </p:tgtEl>
                                        <p:attrNameLst>
                                          <p:attrName>ppt_x</p:attrName>
                                          <p:attrName>ppt_y</p:attrName>
                                        </p:attrNameLst>
                                      </p:cBhvr>
                                      <p:rCtr x="0" y="-2639"/>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MV_12a.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368672"/>
            <a:ext cx="9144000" cy="6477000"/>
          </a:xfrm>
          <a:prstGeom prst="rect">
            <a:avLst/>
          </a:prstGeom>
        </p:spPr>
      </p:pic>
      <p:sp>
        <p:nvSpPr>
          <p:cNvPr id="5" name="Rectangle 3"/>
          <p:cNvSpPr>
            <a:spLocks noChangeArrowheads="1"/>
          </p:cNvSpPr>
          <p:nvPr/>
        </p:nvSpPr>
        <p:spPr bwMode="auto">
          <a:xfrm>
            <a:off x="1916983" y="9903"/>
            <a:ext cx="389991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it-IT" sz="1600" dirty="0">
                <a:solidFill>
                  <a:srgbClr val="FFFFFF"/>
                </a:solidFill>
              </a:rPr>
              <a:t>La Formazione di </a:t>
            </a:r>
            <a:r>
              <a:rPr lang="it-IT" sz="1600" dirty="0" err="1" smtClean="0">
                <a:solidFill>
                  <a:srgbClr val="FFFFFF"/>
                </a:solidFill>
              </a:rPr>
              <a:t>Werfen</a:t>
            </a:r>
            <a:r>
              <a:rPr lang="it-IT" sz="1600" dirty="0" smtClean="0">
                <a:solidFill>
                  <a:srgbClr val="FFFFFF"/>
                </a:solidFill>
              </a:rPr>
              <a:t> </a:t>
            </a:r>
            <a:r>
              <a:rPr lang="it-IT" sz="1600" b="0" dirty="0" smtClean="0">
                <a:solidFill>
                  <a:srgbClr val="FFFFFF"/>
                </a:solidFill>
              </a:rPr>
              <a:t>(Col Becher)</a:t>
            </a:r>
            <a:endParaRPr lang="it-IT" sz="1600" b="0" dirty="0">
              <a:solidFill>
                <a:srgbClr val="000000"/>
              </a:solidFill>
            </a:endParaRPr>
          </a:p>
        </p:txBody>
      </p:sp>
    </p:spTree>
    <p:extLst>
      <p:ext uri="{BB962C8B-B14F-4D97-AF65-F5344CB8AC3E}">
        <p14:creationId xmlns:p14="http://schemas.microsoft.com/office/powerpoint/2010/main" val="33738948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CIMG3524.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512" y="764704"/>
            <a:ext cx="8748464" cy="5894582"/>
          </a:xfrm>
          <a:prstGeom prst="rect">
            <a:avLst/>
          </a:prstGeom>
          <a:noFill/>
          <a:ln w="9525">
            <a:noFill/>
            <a:miter lim="800000"/>
            <a:headEnd/>
            <a:tailEnd/>
          </a:ln>
        </p:spPr>
      </p:pic>
      <p:sp>
        <p:nvSpPr>
          <p:cNvPr id="2" name="Figura a mano libera 1"/>
          <p:cNvSpPr/>
          <p:nvPr/>
        </p:nvSpPr>
        <p:spPr bwMode="auto">
          <a:xfrm>
            <a:off x="2901780" y="3624761"/>
            <a:ext cx="4397071" cy="577068"/>
          </a:xfrm>
          <a:custGeom>
            <a:avLst/>
            <a:gdLst>
              <a:gd name="connsiteX0" fmla="*/ 0 w 4397071"/>
              <a:gd name="connsiteY0" fmla="*/ 407889 h 577068"/>
              <a:gd name="connsiteX1" fmla="*/ 890546 w 4397071"/>
              <a:gd name="connsiteY1" fmla="*/ 503305 h 577068"/>
              <a:gd name="connsiteX2" fmla="*/ 1574358 w 4397071"/>
              <a:gd name="connsiteY2" fmla="*/ 543061 h 577068"/>
              <a:gd name="connsiteX3" fmla="*/ 2234316 w 4397071"/>
              <a:gd name="connsiteY3" fmla="*/ 574866 h 577068"/>
              <a:gd name="connsiteX4" fmla="*/ 2647784 w 4397071"/>
              <a:gd name="connsiteY4" fmla="*/ 479451 h 577068"/>
              <a:gd name="connsiteX5" fmla="*/ 3013544 w 4397071"/>
              <a:gd name="connsiteY5" fmla="*/ 225009 h 577068"/>
              <a:gd name="connsiteX6" fmla="*/ 3434963 w 4397071"/>
              <a:gd name="connsiteY6" fmla="*/ 137545 h 577068"/>
              <a:gd name="connsiteX7" fmla="*/ 3872285 w 4397071"/>
              <a:gd name="connsiteY7" fmla="*/ 18275 h 577068"/>
              <a:gd name="connsiteX8" fmla="*/ 4397071 w 4397071"/>
              <a:gd name="connsiteY8" fmla="*/ 2373 h 577068"/>
              <a:gd name="connsiteX0" fmla="*/ 0 w 4397071"/>
              <a:gd name="connsiteY0" fmla="*/ 407889 h 577068"/>
              <a:gd name="connsiteX1" fmla="*/ 890546 w 4397071"/>
              <a:gd name="connsiteY1" fmla="*/ 503305 h 577068"/>
              <a:gd name="connsiteX2" fmla="*/ 1574358 w 4397071"/>
              <a:gd name="connsiteY2" fmla="*/ 543061 h 577068"/>
              <a:gd name="connsiteX3" fmla="*/ 2234316 w 4397071"/>
              <a:gd name="connsiteY3" fmla="*/ 574866 h 577068"/>
              <a:gd name="connsiteX4" fmla="*/ 2647784 w 4397071"/>
              <a:gd name="connsiteY4" fmla="*/ 479451 h 577068"/>
              <a:gd name="connsiteX5" fmla="*/ 3021495 w 4397071"/>
              <a:gd name="connsiteY5" fmla="*/ 264766 h 577068"/>
              <a:gd name="connsiteX6" fmla="*/ 3434963 w 4397071"/>
              <a:gd name="connsiteY6" fmla="*/ 137545 h 577068"/>
              <a:gd name="connsiteX7" fmla="*/ 3872285 w 4397071"/>
              <a:gd name="connsiteY7" fmla="*/ 18275 h 577068"/>
              <a:gd name="connsiteX8" fmla="*/ 4397071 w 4397071"/>
              <a:gd name="connsiteY8" fmla="*/ 2373 h 57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7071" h="577068">
                <a:moveTo>
                  <a:pt x="0" y="407889"/>
                </a:moveTo>
                <a:lnTo>
                  <a:pt x="890546" y="503305"/>
                </a:lnTo>
                <a:cubicBezTo>
                  <a:pt x="1152939" y="525834"/>
                  <a:pt x="1574358" y="543061"/>
                  <a:pt x="1574358" y="543061"/>
                </a:cubicBezTo>
                <a:cubicBezTo>
                  <a:pt x="1798320" y="554988"/>
                  <a:pt x="2055412" y="585468"/>
                  <a:pt x="2234316" y="574866"/>
                </a:cubicBezTo>
                <a:cubicBezTo>
                  <a:pt x="2413220" y="564264"/>
                  <a:pt x="2516588" y="531134"/>
                  <a:pt x="2647784" y="479451"/>
                </a:cubicBezTo>
                <a:cubicBezTo>
                  <a:pt x="2778981" y="427768"/>
                  <a:pt x="2890299" y="321750"/>
                  <a:pt x="3021495" y="264766"/>
                </a:cubicBezTo>
                <a:cubicBezTo>
                  <a:pt x="3152692" y="207782"/>
                  <a:pt x="3293165" y="178627"/>
                  <a:pt x="3434963" y="137545"/>
                </a:cubicBezTo>
                <a:cubicBezTo>
                  <a:pt x="3576761" y="96463"/>
                  <a:pt x="3711934" y="40804"/>
                  <a:pt x="3872285" y="18275"/>
                </a:cubicBezTo>
                <a:cubicBezTo>
                  <a:pt x="4032636" y="-4254"/>
                  <a:pt x="4214853" y="-941"/>
                  <a:pt x="4397071" y="2373"/>
                </a:cubicBezTo>
              </a:path>
            </a:pathLst>
          </a:custGeom>
          <a:noFill/>
          <a:ln w="25400" cap="flat" cmpd="sng" algn="ctr">
            <a:solidFill>
              <a:schemeClr val="tx1"/>
            </a:solidFill>
            <a:prstDash val="lg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chemeClr val="tx1"/>
              </a:solidFill>
              <a:effectLst/>
              <a:latin typeface="Arial" panose="020B0604020202020204" pitchFamily="34" charset="0"/>
            </a:endParaRPr>
          </a:p>
        </p:txBody>
      </p:sp>
      <p:sp>
        <p:nvSpPr>
          <p:cNvPr id="6" name="Rectangle 3"/>
          <p:cNvSpPr>
            <a:spLocks noChangeArrowheads="1"/>
          </p:cNvSpPr>
          <p:nvPr/>
        </p:nvSpPr>
        <p:spPr bwMode="auto">
          <a:xfrm>
            <a:off x="2195736" y="260648"/>
            <a:ext cx="62562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it-IT" sz="1600" dirty="0">
                <a:solidFill>
                  <a:schemeClr val="bg1"/>
                </a:solidFill>
              </a:rPr>
              <a:t>La Formazione di </a:t>
            </a:r>
            <a:r>
              <a:rPr lang="it-IT" sz="1600" dirty="0" err="1">
                <a:solidFill>
                  <a:schemeClr val="bg1"/>
                </a:solidFill>
              </a:rPr>
              <a:t>Werfen</a:t>
            </a:r>
            <a:r>
              <a:rPr lang="it-IT" sz="1600" dirty="0">
                <a:solidFill>
                  <a:schemeClr val="bg1"/>
                </a:solidFill>
              </a:rPr>
              <a:t> ed il limite </a:t>
            </a:r>
            <a:r>
              <a:rPr lang="it-IT" sz="1600" dirty="0" err="1">
                <a:solidFill>
                  <a:schemeClr val="bg1"/>
                </a:solidFill>
              </a:rPr>
              <a:t>Permo</a:t>
            </a:r>
            <a:r>
              <a:rPr lang="it-IT" sz="1600" dirty="0">
                <a:solidFill>
                  <a:schemeClr val="bg1"/>
                </a:solidFill>
              </a:rPr>
              <a:t>-Trias </a:t>
            </a:r>
            <a:r>
              <a:rPr lang="it-IT" sz="1600" b="0" dirty="0">
                <a:solidFill>
                  <a:schemeClr val="bg1"/>
                </a:solidFill>
              </a:rPr>
              <a:t>(</a:t>
            </a:r>
            <a:r>
              <a:rPr lang="it-IT" sz="1600" b="0" dirty="0" err="1">
                <a:solidFill>
                  <a:schemeClr val="bg1"/>
                </a:solidFill>
              </a:rPr>
              <a:t>Bletterbach</a:t>
            </a:r>
            <a:r>
              <a:rPr lang="it-IT" sz="1600" b="0" dirty="0">
                <a:solidFill>
                  <a:schemeClr val="bg1"/>
                </a:solidFill>
              </a:rPr>
              <a:t>)</a:t>
            </a:r>
            <a:endParaRPr lang="it-IT" sz="1600" b="0" dirty="0"/>
          </a:p>
        </p:txBody>
      </p:sp>
      <p:pic>
        <p:nvPicPr>
          <p:cNvPr id="5" name="Picture 7" descr="WER Claraie">
            <a:extLst>
              <a:ext uri="{FF2B5EF4-FFF2-40B4-BE49-F238E27FC236}">
                <a16:creationId xmlns:a16="http://schemas.microsoft.com/office/drawing/2014/main" xmlns="" id="{02270B39-7199-44AE-BC6D-C01836F8EB0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973" y="0"/>
            <a:ext cx="5051000" cy="3789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43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0-#ppt_w/2"/>
                                          </p:val>
                                        </p:tav>
                                        <p:tav tm="100000">
                                          <p:val>
                                            <p:strVal val="#ppt_x"/>
                                          </p:val>
                                        </p:tav>
                                      </p:tavLst>
                                    </p:anim>
                                    <p:anim calcmode="lin" valueType="num">
                                      <p:cBhvr additive="base">
                                        <p:cTn id="13"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6063580" y="5549386"/>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it-IT" b="0">
              <a:solidFill>
                <a:srgbClr val="000000"/>
              </a:solidFill>
            </a:endParaRPr>
          </a:p>
        </p:txBody>
      </p:sp>
      <p:grpSp>
        <p:nvGrpSpPr>
          <p:cNvPr id="3" name="Gruppo 2"/>
          <p:cNvGrpSpPr/>
          <p:nvPr/>
        </p:nvGrpSpPr>
        <p:grpSpPr>
          <a:xfrm>
            <a:off x="106852" y="319044"/>
            <a:ext cx="9037148" cy="6530677"/>
            <a:chOff x="-72660" y="66675"/>
            <a:chExt cx="9297097" cy="6724650"/>
          </a:xfrm>
        </p:grpSpPr>
        <p:pic>
          <p:nvPicPr>
            <p:cNvPr id="18434" name="Immagine 1" descr="schema litologie generale.tif"/>
            <p:cNvPicPr>
              <a:picLocks noChangeAspect="1"/>
            </p:cNvPicPr>
            <p:nvPr/>
          </p:nvPicPr>
          <p:blipFill>
            <a:blip r:embed="rId3" cstate="email">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0" y="66675"/>
              <a:ext cx="9144000" cy="672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igura a mano libera 1"/>
            <p:cNvSpPr/>
            <p:nvPr/>
          </p:nvSpPr>
          <p:spPr>
            <a:xfrm>
              <a:off x="-72660" y="404664"/>
              <a:ext cx="2506717" cy="5454869"/>
            </a:xfrm>
            <a:custGeom>
              <a:avLst/>
              <a:gdLst>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96613 w 2506717"/>
                <a:gd name="connsiteY4" fmla="*/ 5005552 h 5454869"/>
                <a:gd name="connsiteX5" fmla="*/ 15765 w 2506717"/>
                <a:gd name="connsiteY5" fmla="*/ 5454869 h 5454869"/>
                <a:gd name="connsiteX6" fmla="*/ 0 w 2506717"/>
                <a:gd name="connsiteY6" fmla="*/ 0 h 5454869"/>
                <a:gd name="connsiteX7" fmla="*/ 244365 w 2506717"/>
                <a:gd name="connsiteY7" fmla="*/ 15765 h 545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6717" h="5454869">
                  <a:moveTo>
                    <a:pt x="244365" y="15765"/>
                  </a:moveTo>
                  <a:lnTo>
                    <a:pt x="2506717" y="78828"/>
                  </a:lnTo>
                  <a:lnTo>
                    <a:pt x="2167758" y="1340069"/>
                  </a:lnTo>
                  <a:lnTo>
                    <a:pt x="1521372" y="2987565"/>
                  </a:lnTo>
                  <a:lnTo>
                    <a:pt x="496613" y="5005552"/>
                  </a:lnTo>
                  <a:lnTo>
                    <a:pt x="15765" y="5454869"/>
                  </a:lnTo>
                  <a:lnTo>
                    <a:pt x="0" y="0"/>
                  </a:lnTo>
                  <a:lnTo>
                    <a:pt x="244365" y="157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solidFill>
                  <a:srgbClr val="FFFFFF"/>
                </a:solidFill>
              </a:endParaRPr>
            </a:p>
          </p:txBody>
        </p:sp>
        <p:sp>
          <p:nvSpPr>
            <p:cNvPr id="6" name="Figura a mano libera 5"/>
            <p:cNvSpPr/>
            <p:nvPr/>
          </p:nvSpPr>
          <p:spPr>
            <a:xfrm flipH="1">
              <a:off x="5973293" y="126124"/>
              <a:ext cx="3251144" cy="5680989"/>
            </a:xfrm>
            <a:custGeom>
              <a:avLst/>
              <a:gdLst>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96613 w 2506717"/>
                <a:gd name="connsiteY4" fmla="*/ 5005552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71943 w 2506717"/>
                <a:gd name="connsiteY4" fmla="*/ 4897772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78199 w 2506717"/>
                <a:gd name="connsiteY3" fmla="*/ 2979275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90534 w 2506717"/>
                <a:gd name="connsiteY3" fmla="*/ 2995858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90534 w 2506717"/>
                <a:gd name="connsiteY3" fmla="*/ 2995858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90534 w 2506717"/>
                <a:gd name="connsiteY3" fmla="*/ 2995858 h 5454869"/>
                <a:gd name="connsiteX4" fmla="*/ 730980 w 2506717"/>
                <a:gd name="connsiteY4" fmla="*/ 4367163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20682 w 2506717"/>
                <a:gd name="connsiteY3" fmla="*/ 2149463 h 5454869"/>
                <a:gd name="connsiteX4" fmla="*/ 1490534 w 2506717"/>
                <a:gd name="connsiteY4" fmla="*/ 2995858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45352 w 2506717"/>
                <a:gd name="connsiteY3" fmla="*/ 2174335 h 5454869"/>
                <a:gd name="connsiteX4" fmla="*/ 1490534 w 2506717"/>
                <a:gd name="connsiteY4" fmla="*/ 2995858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45352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45352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57687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57687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1746672 w 2506717"/>
                <a:gd name="connsiteY1" fmla="*/ 68482 h 5454869"/>
                <a:gd name="connsiteX2" fmla="*/ 2506717 w 2506717"/>
                <a:gd name="connsiteY2" fmla="*/ 78828 h 5454869"/>
                <a:gd name="connsiteX3" fmla="*/ 2167758 w 2506717"/>
                <a:gd name="connsiteY3" fmla="*/ 1340069 h 5454869"/>
                <a:gd name="connsiteX4" fmla="*/ 1857687 w 2506717"/>
                <a:gd name="connsiteY4" fmla="*/ 2174335 h 5454869"/>
                <a:gd name="connsiteX5" fmla="*/ 1539875 w 2506717"/>
                <a:gd name="connsiteY5" fmla="*/ 2896370 h 5454869"/>
                <a:gd name="connsiteX6" fmla="*/ 730980 w 2506717"/>
                <a:gd name="connsiteY6" fmla="*/ 4367163 h 5454869"/>
                <a:gd name="connsiteX7" fmla="*/ 15765 w 2506717"/>
                <a:gd name="connsiteY7" fmla="*/ 5454869 h 5454869"/>
                <a:gd name="connsiteX8" fmla="*/ 0 w 2506717"/>
                <a:gd name="connsiteY8" fmla="*/ 0 h 5454869"/>
                <a:gd name="connsiteX9" fmla="*/ 244365 w 2506717"/>
                <a:gd name="connsiteY9" fmla="*/ 15765 h 5454869"/>
                <a:gd name="connsiteX0" fmla="*/ 244365 w 2506717"/>
                <a:gd name="connsiteY0" fmla="*/ 535927 h 5975031"/>
                <a:gd name="connsiteX1" fmla="*/ 1968703 w 2506717"/>
                <a:gd name="connsiteY1" fmla="*/ 0 h 5975031"/>
                <a:gd name="connsiteX2" fmla="*/ 2506717 w 2506717"/>
                <a:gd name="connsiteY2" fmla="*/ 598990 h 5975031"/>
                <a:gd name="connsiteX3" fmla="*/ 2167758 w 2506717"/>
                <a:gd name="connsiteY3" fmla="*/ 1860231 h 5975031"/>
                <a:gd name="connsiteX4" fmla="*/ 1857687 w 2506717"/>
                <a:gd name="connsiteY4" fmla="*/ 2694497 h 5975031"/>
                <a:gd name="connsiteX5" fmla="*/ 1539875 w 2506717"/>
                <a:gd name="connsiteY5" fmla="*/ 3416532 h 5975031"/>
                <a:gd name="connsiteX6" fmla="*/ 730980 w 2506717"/>
                <a:gd name="connsiteY6" fmla="*/ 4887325 h 5975031"/>
                <a:gd name="connsiteX7" fmla="*/ 15765 w 2506717"/>
                <a:gd name="connsiteY7" fmla="*/ 5975031 h 5975031"/>
                <a:gd name="connsiteX8" fmla="*/ 0 w 2506717"/>
                <a:gd name="connsiteY8" fmla="*/ 520162 h 5975031"/>
                <a:gd name="connsiteX9" fmla="*/ 244365 w 2506717"/>
                <a:gd name="connsiteY9" fmla="*/ 535927 h 5975031"/>
                <a:gd name="connsiteX0" fmla="*/ 3831 w 2506717"/>
                <a:gd name="connsiteY0" fmla="*/ 38481 h 5975031"/>
                <a:gd name="connsiteX1" fmla="*/ 1968703 w 2506717"/>
                <a:gd name="connsiteY1" fmla="*/ 0 h 5975031"/>
                <a:gd name="connsiteX2" fmla="*/ 2506717 w 2506717"/>
                <a:gd name="connsiteY2" fmla="*/ 598990 h 5975031"/>
                <a:gd name="connsiteX3" fmla="*/ 2167758 w 2506717"/>
                <a:gd name="connsiteY3" fmla="*/ 1860231 h 5975031"/>
                <a:gd name="connsiteX4" fmla="*/ 1857687 w 2506717"/>
                <a:gd name="connsiteY4" fmla="*/ 2694497 h 5975031"/>
                <a:gd name="connsiteX5" fmla="*/ 1539875 w 2506717"/>
                <a:gd name="connsiteY5" fmla="*/ 3416532 h 5975031"/>
                <a:gd name="connsiteX6" fmla="*/ 730980 w 2506717"/>
                <a:gd name="connsiteY6" fmla="*/ 4887325 h 5975031"/>
                <a:gd name="connsiteX7" fmla="*/ 15765 w 2506717"/>
                <a:gd name="connsiteY7" fmla="*/ 5975031 h 5975031"/>
                <a:gd name="connsiteX8" fmla="*/ 0 w 2506717"/>
                <a:gd name="connsiteY8" fmla="*/ 520162 h 5975031"/>
                <a:gd name="connsiteX9" fmla="*/ 3831 w 2506717"/>
                <a:gd name="connsiteY9" fmla="*/ 38481 h 5975031"/>
                <a:gd name="connsiteX0" fmla="*/ 3831 w 2543722"/>
                <a:gd name="connsiteY0" fmla="*/ 38481 h 5975031"/>
                <a:gd name="connsiteX1" fmla="*/ 1968703 w 2543722"/>
                <a:gd name="connsiteY1" fmla="*/ 0 h 5975031"/>
                <a:gd name="connsiteX2" fmla="*/ 2543722 w 2543722"/>
                <a:gd name="connsiteY2" fmla="*/ 507792 h 5975031"/>
                <a:gd name="connsiteX3" fmla="*/ 2167758 w 2543722"/>
                <a:gd name="connsiteY3" fmla="*/ 1860231 h 5975031"/>
                <a:gd name="connsiteX4" fmla="*/ 1857687 w 2543722"/>
                <a:gd name="connsiteY4" fmla="*/ 2694497 h 5975031"/>
                <a:gd name="connsiteX5" fmla="*/ 1539875 w 2543722"/>
                <a:gd name="connsiteY5" fmla="*/ 3416532 h 5975031"/>
                <a:gd name="connsiteX6" fmla="*/ 730980 w 2543722"/>
                <a:gd name="connsiteY6" fmla="*/ 4887325 h 5975031"/>
                <a:gd name="connsiteX7" fmla="*/ 15765 w 2543722"/>
                <a:gd name="connsiteY7" fmla="*/ 5975031 h 5975031"/>
                <a:gd name="connsiteX8" fmla="*/ 0 w 2543722"/>
                <a:gd name="connsiteY8" fmla="*/ 520162 h 5975031"/>
                <a:gd name="connsiteX9" fmla="*/ 3831 w 2543722"/>
                <a:gd name="connsiteY9" fmla="*/ 38481 h 597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3722" h="5975031">
                  <a:moveTo>
                    <a:pt x="3831" y="38481"/>
                  </a:moveTo>
                  <a:lnTo>
                    <a:pt x="1968703" y="0"/>
                  </a:lnTo>
                  <a:lnTo>
                    <a:pt x="2543722" y="507792"/>
                  </a:lnTo>
                  <a:lnTo>
                    <a:pt x="2167758" y="1860231"/>
                  </a:lnTo>
                  <a:lnTo>
                    <a:pt x="1857687" y="2694497"/>
                  </a:lnTo>
                  <a:cubicBezTo>
                    <a:pt x="1755861" y="2935175"/>
                    <a:pt x="1672538" y="3175854"/>
                    <a:pt x="1539875" y="3416532"/>
                  </a:cubicBezTo>
                  <a:cubicBezTo>
                    <a:pt x="1214736" y="4080903"/>
                    <a:pt x="1074622" y="4280990"/>
                    <a:pt x="730980" y="4887325"/>
                  </a:cubicBezTo>
                  <a:lnTo>
                    <a:pt x="15765" y="5975031"/>
                  </a:lnTo>
                  <a:lnTo>
                    <a:pt x="0" y="520162"/>
                  </a:lnTo>
                  <a:lnTo>
                    <a:pt x="3831" y="3848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solidFill>
                  <a:srgbClr val="FFFFFF"/>
                </a:solidFill>
              </a:endParaRPr>
            </a:p>
          </p:txBody>
        </p:sp>
      </p:grpSp>
      <p:sp>
        <p:nvSpPr>
          <p:cNvPr id="18444" name="Text Box 12"/>
          <p:cNvSpPr txBox="1">
            <a:spLocks noChangeArrowheads="1"/>
          </p:cNvSpPr>
          <p:nvPr/>
        </p:nvSpPr>
        <p:spPr bwMode="auto">
          <a:xfrm>
            <a:off x="7595178" y="6581001"/>
            <a:ext cx="154882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1200" b="0" i="1" dirty="0" err="1">
                <a:solidFill>
                  <a:srgbClr val="000000"/>
                </a:solidFill>
              </a:rPr>
              <a:t>Gianolla</a:t>
            </a:r>
            <a:r>
              <a:rPr lang="de-DE" sz="1200" b="0" i="1" dirty="0">
                <a:solidFill>
                  <a:srgbClr val="000000"/>
                </a:solidFill>
              </a:rPr>
              <a:t> et al., 2009</a:t>
            </a:r>
            <a:endParaRPr lang="it-IT" sz="1200" b="0" i="1" dirty="0">
              <a:solidFill>
                <a:srgbClr val="000000"/>
              </a:solidFill>
            </a:endParaRPr>
          </a:p>
        </p:txBody>
      </p:sp>
      <p:sp>
        <p:nvSpPr>
          <p:cNvPr id="4" name="Rettangolo 3"/>
          <p:cNvSpPr/>
          <p:nvPr/>
        </p:nvSpPr>
        <p:spPr>
          <a:xfrm>
            <a:off x="7092280" y="5549386"/>
            <a:ext cx="720080" cy="21602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solidFill>
                <a:srgbClr val="FFFFFF"/>
              </a:solidFill>
            </a:endParaRPr>
          </a:p>
        </p:txBody>
      </p:sp>
      <p:sp>
        <p:nvSpPr>
          <p:cNvPr id="5" name="Rettangolo 4"/>
          <p:cNvSpPr/>
          <p:nvPr/>
        </p:nvSpPr>
        <p:spPr>
          <a:xfrm>
            <a:off x="7092280" y="4693246"/>
            <a:ext cx="936104" cy="792088"/>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solidFill>
                <a:srgbClr val="FFFFFF"/>
              </a:solidFill>
            </a:endParaRPr>
          </a:p>
        </p:txBody>
      </p:sp>
      <p:grpSp>
        <p:nvGrpSpPr>
          <p:cNvPr id="16" name="Gruppo 15"/>
          <p:cNvGrpSpPr/>
          <p:nvPr/>
        </p:nvGrpSpPr>
        <p:grpSpPr>
          <a:xfrm>
            <a:off x="0" y="5112830"/>
            <a:ext cx="2123728" cy="3027688"/>
            <a:chOff x="25195" y="3717031"/>
            <a:chExt cx="1883653" cy="3096345"/>
          </a:xfrm>
        </p:grpSpPr>
        <p:pic>
          <p:nvPicPr>
            <p:cNvPr id="17" name="Immagine 1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25379" y="3717031"/>
              <a:ext cx="483469" cy="3096345"/>
            </a:xfrm>
            <a:prstGeom prst="rect">
              <a:avLst/>
            </a:prstGeom>
          </p:spPr>
        </p:pic>
        <p:pic>
          <p:nvPicPr>
            <p:cNvPr id="18" name="Grafik 3">
              <a:extLst>
                <a:ext uri="{FF2B5EF4-FFF2-40B4-BE49-F238E27FC236}">
                  <a16:creationId xmlns="" xmlns:a16="http://schemas.microsoft.com/office/drawing/2014/main" id="{CD005D33-E0F0-47A8-8D36-B3FE5C62210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5195" y="3717032"/>
              <a:ext cx="1403895" cy="3096344"/>
            </a:xfrm>
            <a:prstGeom prst="rect">
              <a:avLst/>
            </a:prstGeom>
          </p:spPr>
        </p:pic>
        <p:pic>
          <p:nvPicPr>
            <p:cNvPr id="19" name="Grafik 3">
              <a:extLst>
                <a:ext uri="{FF2B5EF4-FFF2-40B4-BE49-F238E27FC236}">
                  <a16:creationId xmlns="" xmlns:a16="http://schemas.microsoft.com/office/drawing/2014/main" id="{CD005D33-E0F0-47A8-8D36-B3FE5C62210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92955" y="3733676"/>
              <a:ext cx="1135446" cy="432048"/>
            </a:xfrm>
            <a:prstGeom prst="rect">
              <a:avLst/>
            </a:prstGeom>
          </p:spPr>
        </p:pic>
      </p:grpSp>
      <p:sp>
        <p:nvSpPr>
          <p:cNvPr id="11" name="Stella a 5 punte 10"/>
          <p:cNvSpPr/>
          <p:nvPr/>
        </p:nvSpPr>
        <p:spPr bwMode="auto">
          <a:xfrm>
            <a:off x="1352580" y="6237312"/>
            <a:ext cx="223065" cy="212459"/>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179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5.55556E-7 0 L -5.55556E-7 -0.07292 " pathEditMode="relative" rAng="0" ptsTypes="AA">
                                      <p:cBhvr>
                                        <p:cTn id="6" dur="2000" fill="hold"/>
                                        <p:tgtEl>
                                          <p:spTgt spid="4"/>
                                        </p:tgtEl>
                                        <p:attrNameLst>
                                          <p:attrName>ppt_x</p:attrName>
                                          <p:attrName>ppt_y</p:attrName>
                                        </p:attrNameLst>
                                      </p:cBhvr>
                                      <p:rCtr x="0" y="-3657"/>
                                    </p:animMotion>
                                  </p:childTnLst>
                                </p:cTn>
                              </p:par>
                            </p:childTnLst>
                          </p:cTn>
                        </p:par>
                        <p:par>
                          <p:cTn id="7" fill="hold">
                            <p:stCondLst>
                              <p:cond delay="2000"/>
                            </p:stCondLst>
                            <p:childTnLst>
                              <p:par>
                                <p:cTn id="8" presetID="10" presetClass="exit" presetSubtype="0" fill="hold" grpId="1" nodeType="after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53"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xmlns="" id="{4E6BE46B-9FE5-48FA-B949-55C8CCB91FF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9552" y="260648"/>
            <a:ext cx="8187868" cy="6491874"/>
          </a:xfrm>
          <a:prstGeom prst="rect">
            <a:avLst/>
          </a:prstGeom>
        </p:spPr>
      </p:pic>
    </p:spTree>
    <p:extLst>
      <p:ext uri="{BB962C8B-B14F-4D97-AF65-F5344CB8AC3E}">
        <p14:creationId xmlns:p14="http://schemas.microsoft.com/office/powerpoint/2010/main" val="19216522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descr="2005-02-27-000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57764"/>
            <a:ext cx="8636992" cy="6500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Rectangle 5"/>
          <p:cNvSpPr>
            <a:spLocks noChangeArrowheads="1"/>
          </p:cNvSpPr>
          <p:nvPr/>
        </p:nvSpPr>
        <p:spPr bwMode="auto">
          <a:xfrm>
            <a:off x="179512" y="5131"/>
            <a:ext cx="33500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a:r>
              <a:rPr lang="it-IT" sz="1600" b="0" dirty="0">
                <a:solidFill>
                  <a:srgbClr val="FFFFFF"/>
                </a:solidFill>
              </a:rPr>
              <a:t>Limite </a:t>
            </a:r>
            <a:r>
              <a:rPr lang="it-IT" sz="1600" b="0" dirty="0" err="1" smtClean="0">
                <a:solidFill>
                  <a:srgbClr val="FFFFFF"/>
                </a:solidFill>
              </a:rPr>
              <a:t>Werfen</a:t>
            </a:r>
            <a:r>
              <a:rPr lang="it-IT" sz="1600" b="0" dirty="0" smtClean="0">
                <a:solidFill>
                  <a:srgbClr val="FFFFFF"/>
                </a:solidFill>
              </a:rPr>
              <a:t> – Dolomia </a:t>
            </a:r>
            <a:r>
              <a:rPr lang="it-IT" sz="1600" b="0" dirty="0">
                <a:solidFill>
                  <a:srgbClr val="FFFFFF"/>
                </a:solidFill>
              </a:rPr>
              <a:t>del </a:t>
            </a:r>
            <a:r>
              <a:rPr lang="it-IT" sz="1600" b="0" dirty="0" err="1">
                <a:solidFill>
                  <a:srgbClr val="FFFFFF"/>
                </a:solidFill>
              </a:rPr>
              <a:t>Serla</a:t>
            </a:r>
            <a:r>
              <a:rPr lang="de-DE" sz="1600" dirty="0">
                <a:solidFill>
                  <a:srgbClr val="FFFFFF"/>
                </a:solidFill>
              </a:rPr>
              <a:t> </a:t>
            </a:r>
          </a:p>
        </p:txBody>
      </p:sp>
    </p:spTree>
    <p:extLst>
      <p:ext uri="{BB962C8B-B14F-4D97-AF65-F5344CB8AC3E}">
        <p14:creationId xmlns:p14="http://schemas.microsoft.com/office/powerpoint/2010/main" val="22380483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5"/>
          <p:cNvSpPr>
            <a:spLocks noChangeArrowheads="1"/>
          </p:cNvSpPr>
          <p:nvPr/>
        </p:nvSpPr>
        <p:spPr bwMode="auto">
          <a:xfrm>
            <a:off x="179512" y="26748"/>
            <a:ext cx="427540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a:r>
              <a:rPr lang="it-IT" sz="1600" b="0" dirty="0" smtClean="0">
                <a:solidFill>
                  <a:srgbClr val="FFFFFF"/>
                </a:solidFill>
              </a:rPr>
              <a:t>La successione marina del Triassico inferiore</a:t>
            </a:r>
            <a:endParaRPr lang="de-DE" sz="1600" dirty="0">
              <a:solidFill>
                <a:srgbClr val="FFFFFF"/>
              </a:solidFill>
            </a:endParaRPr>
          </a:p>
        </p:txBody>
      </p:sp>
      <p:sp>
        <p:nvSpPr>
          <p:cNvPr id="4" name="Text Box 3"/>
          <p:cNvSpPr txBox="1">
            <a:spLocks noChangeArrowheads="1"/>
          </p:cNvSpPr>
          <p:nvPr/>
        </p:nvSpPr>
        <p:spPr bwMode="auto">
          <a:xfrm>
            <a:off x="4716016" y="117652"/>
            <a:ext cx="4349676" cy="247650"/>
          </a:xfrm>
          <a:prstGeom prst="rect">
            <a:avLst/>
          </a:prstGeom>
          <a:solidFill>
            <a:schemeClr val="accent6">
              <a:lumMod val="40000"/>
              <a:lumOff val="60000"/>
              <a:alpha val="80000"/>
            </a:schemeClr>
          </a:solidFill>
          <a:ln w="9525">
            <a:solidFill>
              <a:srgbClr val="333333"/>
            </a:solidFill>
            <a:miter lim="800000"/>
            <a:headEnd/>
            <a:tailEnd/>
          </a:ln>
        </p:spPr>
        <p:txBody>
          <a:bodyPr wrap="square">
            <a:spAutoFit/>
          </a:bodyPr>
          <a:lstStyle/>
          <a:p>
            <a:pPr defTabSz="449263">
              <a:buClr>
                <a:srgbClr val="000000"/>
              </a:buClr>
              <a:buSzPct val="100000"/>
              <a:buFont typeface="Times New Roman" pitchFamily="18" charset="0"/>
              <a:buNone/>
            </a:pPr>
            <a:r>
              <a:rPr lang="en-US" sz="1000" b="0" dirty="0" err="1" smtClean="0">
                <a:solidFill>
                  <a:srgbClr val="FFFFFF"/>
                </a:solidFill>
                <a:latin typeface="Arial Narrow" pitchFamily="34" charset="0"/>
                <a:ea typeface="Arial Unicode MS" pitchFamily="34" charset="-128"/>
              </a:rPr>
              <a:t>Colli</a:t>
            </a:r>
            <a:r>
              <a:rPr lang="en-US" sz="1000" b="0" dirty="0" smtClean="0">
                <a:solidFill>
                  <a:srgbClr val="FFFFFF"/>
                </a:solidFill>
                <a:latin typeface="Arial Narrow" pitchFamily="34" charset="0"/>
                <a:ea typeface="Arial Unicode MS" pitchFamily="34" charset="-128"/>
              </a:rPr>
              <a:t> </a:t>
            </a:r>
            <a:r>
              <a:rPr lang="en-US" sz="1000" b="0" dirty="0" err="1" smtClean="0">
                <a:solidFill>
                  <a:srgbClr val="FFFFFF"/>
                </a:solidFill>
                <a:latin typeface="Arial Narrow" pitchFamily="34" charset="0"/>
                <a:ea typeface="Arial Unicode MS" pitchFamily="34" charset="-128"/>
              </a:rPr>
              <a:t>Alti</a:t>
            </a:r>
            <a:r>
              <a:rPr lang="en-US" sz="1000" b="0" dirty="0" smtClean="0">
                <a:solidFill>
                  <a:srgbClr val="FFFFFF"/>
                </a:solidFill>
                <a:latin typeface="Arial Narrow" pitchFamily="34" charset="0"/>
                <a:ea typeface="Arial Unicode MS" pitchFamily="34" charset="-128"/>
              </a:rPr>
              <a:t> - </a:t>
            </a:r>
            <a:r>
              <a:rPr lang="en-US" sz="1000" b="0" dirty="0" err="1" smtClean="0">
                <a:solidFill>
                  <a:srgbClr val="FFFFFF"/>
                </a:solidFill>
                <a:latin typeface="Arial Narrow" pitchFamily="34" charset="0"/>
                <a:ea typeface="Arial Unicode MS" pitchFamily="34" charset="-128"/>
              </a:rPr>
              <a:t>Pra</a:t>
            </a:r>
            <a:r>
              <a:rPr lang="en-US" sz="1000" b="0" dirty="0" smtClean="0">
                <a:solidFill>
                  <a:srgbClr val="FFFFFF"/>
                </a:solidFill>
                <a:latin typeface="Arial Narrow" pitchFamily="34" charset="0"/>
                <a:ea typeface="Arial Unicode MS" pitchFamily="34" charset="-128"/>
              </a:rPr>
              <a:t> </a:t>
            </a:r>
            <a:r>
              <a:rPr lang="en-US" sz="1000" b="0" dirty="0" err="1" smtClean="0">
                <a:solidFill>
                  <a:srgbClr val="FFFFFF"/>
                </a:solidFill>
                <a:latin typeface="Arial Narrow" pitchFamily="34" charset="0"/>
                <a:ea typeface="Arial Unicode MS" pitchFamily="34" charset="-128"/>
              </a:rPr>
              <a:t>della</a:t>
            </a:r>
            <a:r>
              <a:rPr lang="en-US" sz="1000" b="0" dirty="0" smtClean="0">
                <a:solidFill>
                  <a:srgbClr val="FFFFFF"/>
                </a:solidFill>
                <a:latin typeface="Arial Narrow" pitchFamily="34" charset="0"/>
                <a:ea typeface="Arial Unicode MS" pitchFamily="34" charset="-128"/>
              </a:rPr>
              <a:t> </a:t>
            </a:r>
            <a:r>
              <a:rPr lang="en-US" sz="1000" b="0" dirty="0" err="1" smtClean="0">
                <a:solidFill>
                  <a:srgbClr val="FFFFFF"/>
                </a:solidFill>
                <a:latin typeface="Arial Narrow" pitchFamily="34" charset="0"/>
                <a:ea typeface="Arial Unicode MS" pitchFamily="34" charset="-128"/>
              </a:rPr>
              <a:t>Vacca</a:t>
            </a:r>
            <a:r>
              <a:rPr lang="en-US" sz="1000" b="0" dirty="0" smtClean="0">
                <a:solidFill>
                  <a:srgbClr val="FFFFFF"/>
                </a:solidFill>
                <a:latin typeface="Arial Narrow" pitchFamily="34" charset="0"/>
                <a:ea typeface="Arial Unicode MS" pitchFamily="34" charset="-128"/>
              </a:rPr>
              <a:t>  - </a:t>
            </a:r>
            <a:r>
              <a:rPr lang="en-US" sz="1000" b="0" dirty="0" err="1" smtClean="0">
                <a:solidFill>
                  <a:srgbClr val="FFFFFF"/>
                </a:solidFill>
                <a:latin typeface="Arial Narrow" pitchFamily="34" charset="0"/>
                <a:ea typeface="Arial Unicode MS" pitchFamily="34" charset="-128"/>
              </a:rPr>
              <a:t>Kuhwiesen</a:t>
            </a:r>
            <a:r>
              <a:rPr lang="en-US" sz="1000" b="0" dirty="0" smtClean="0">
                <a:solidFill>
                  <a:srgbClr val="FFFFFF"/>
                </a:solidFill>
                <a:latin typeface="Arial Narrow" pitchFamily="34" charset="0"/>
                <a:ea typeface="Arial Unicode MS" pitchFamily="34" charset="-128"/>
              </a:rPr>
              <a:t> | </a:t>
            </a:r>
            <a:r>
              <a:rPr lang="it-IT" sz="1000" b="0" dirty="0">
                <a:solidFill>
                  <a:srgbClr val="FFFFFF"/>
                </a:solidFill>
                <a:latin typeface="Arial Narrow" pitchFamily="34" charset="0"/>
                <a:ea typeface="Arial Unicode MS" pitchFamily="34" charset="-128"/>
              </a:rPr>
              <a:t>DOLOMITI </a:t>
            </a:r>
            <a:r>
              <a:rPr lang="it-IT" sz="1000" b="0" dirty="0" smtClean="0">
                <a:solidFill>
                  <a:srgbClr val="FFFFFF"/>
                </a:solidFill>
                <a:latin typeface="Arial Narrow" pitchFamily="34" charset="0"/>
                <a:ea typeface="Arial Unicode MS" pitchFamily="34" charset="-128"/>
              </a:rPr>
              <a:t>SETTENTRIONALI</a:t>
            </a:r>
            <a:endParaRPr lang="it-IT" sz="1000" b="0" dirty="0">
              <a:solidFill>
                <a:srgbClr val="FFFFFF"/>
              </a:solidFill>
              <a:latin typeface="Arial Narrow" pitchFamily="34" charset="0"/>
              <a:ea typeface="Arial Unicode MS" pitchFamily="34" charset="-128"/>
            </a:endParaRPr>
          </a:p>
        </p:txBody>
      </p:sp>
      <p:pic>
        <p:nvPicPr>
          <p:cNvPr id="6" name="Immagin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199" y="465624"/>
            <a:ext cx="9108504" cy="6392376"/>
          </a:xfrm>
          <a:prstGeom prst="rect">
            <a:avLst/>
          </a:prstGeom>
        </p:spPr>
      </p:pic>
    </p:spTree>
    <p:extLst>
      <p:ext uri="{BB962C8B-B14F-4D97-AF65-F5344CB8AC3E}">
        <p14:creationId xmlns:p14="http://schemas.microsoft.com/office/powerpoint/2010/main" val="15596451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3543300" y="49609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it-IT" b="0">
              <a:solidFill>
                <a:srgbClr val="000000"/>
              </a:solidFill>
            </a:endParaRPr>
          </a:p>
        </p:txBody>
      </p:sp>
      <p:grpSp>
        <p:nvGrpSpPr>
          <p:cNvPr id="3" name="Gruppo 2"/>
          <p:cNvGrpSpPr/>
          <p:nvPr/>
        </p:nvGrpSpPr>
        <p:grpSpPr>
          <a:xfrm>
            <a:off x="106852" y="319044"/>
            <a:ext cx="9037148" cy="6530677"/>
            <a:chOff x="-72660" y="66675"/>
            <a:chExt cx="9297097" cy="6724650"/>
          </a:xfrm>
        </p:grpSpPr>
        <p:pic>
          <p:nvPicPr>
            <p:cNvPr id="18434" name="Immagine 1" descr="schema litologie generale.tif"/>
            <p:cNvPicPr>
              <a:picLocks noChangeAspect="1"/>
            </p:cNvPicPr>
            <p:nvPr/>
          </p:nvPicPr>
          <p:blipFill>
            <a:blip r:embed="rId3" cstate="email">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0" y="66675"/>
              <a:ext cx="9144000" cy="672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igura a mano libera 1"/>
            <p:cNvSpPr/>
            <p:nvPr/>
          </p:nvSpPr>
          <p:spPr>
            <a:xfrm>
              <a:off x="-72660" y="404664"/>
              <a:ext cx="2506717" cy="5454869"/>
            </a:xfrm>
            <a:custGeom>
              <a:avLst/>
              <a:gdLst>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96613 w 2506717"/>
                <a:gd name="connsiteY4" fmla="*/ 5005552 h 5454869"/>
                <a:gd name="connsiteX5" fmla="*/ 15765 w 2506717"/>
                <a:gd name="connsiteY5" fmla="*/ 5454869 h 5454869"/>
                <a:gd name="connsiteX6" fmla="*/ 0 w 2506717"/>
                <a:gd name="connsiteY6" fmla="*/ 0 h 5454869"/>
                <a:gd name="connsiteX7" fmla="*/ 244365 w 2506717"/>
                <a:gd name="connsiteY7" fmla="*/ 15765 h 545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6717" h="5454869">
                  <a:moveTo>
                    <a:pt x="244365" y="15765"/>
                  </a:moveTo>
                  <a:lnTo>
                    <a:pt x="2506717" y="78828"/>
                  </a:lnTo>
                  <a:lnTo>
                    <a:pt x="2167758" y="1340069"/>
                  </a:lnTo>
                  <a:lnTo>
                    <a:pt x="1521372" y="2987565"/>
                  </a:lnTo>
                  <a:lnTo>
                    <a:pt x="496613" y="5005552"/>
                  </a:lnTo>
                  <a:lnTo>
                    <a:pt x="15765" y="5454869"/>
                  </a:lnTo>
                  <a:lnTo>
                    <a:pt x="0" y="0"/>
                  </a:lnTo>
                  <a:lnTo>
                    <a:pt x="244365" y="157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solidFill>
                  <a:srgbClr val="FFFFFF"/>
                </a:solidFill>
              </a:endParaRPr>
            </a:p>
          </p:txBody>
        </p:sp>
        <p:sp>
          <p:nvSpPr>
            <p:cNvPr id="6" name="Figura a mano libera 5"/>
            <p:cNvSpPr/>
            <p:nvPr/>
          </p:nvSpPr>
          <p:spPr>
            <a:xfrm flipH="1">
              <a:off x="5973293" y="126124"/>
              <a:ext cx="3251144" cy="5680989"/>
            </a:xfrm>
            <a:custGeom>
              <a:avLst/>
              <a:gdLst>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96613 w 2506717"/>
                <a:gd name="connsiteY4" fmla="*/ 5005552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71943 w 2506717"/>
                <a:gd name="connsiteY4" fmla="*/ 4897772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78199 w 2506717"/>
                <a:gd name="connsiteY3" fmla="*/ 2979275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90534 w 2506717"/>
                <a:gd name="connsiteY3" fmla="*/ 2995858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90534 w 2506717"/>
                <a:gd name="connsiteY3" fmla="*/ 2995858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90534 w 2506717"/>
                <a:gd name="connsiteY3" fmla="*/ 2995858 h 5454869"/>
                <a:gd name="connsiteX4" fmla="*/ 730980 w 2506717"/>
                <a:gd name="connsiteY4" fmla="*/ 4367163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20682 w 2506717"/>
                <a:gd name="connsiteY3" fmla="*/ 2149463 h 5454869"/>
                <a:gd name="connsiteX4" fmla="*/ 1490534 w 2506717"/>
                <a:gd name="connsiteY4" fmla="*/ 2995858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45352 w 2506717"/>
                <a:gd name="connsiteY3" fmla="*/ 2174335 h 5454869"/>
                <a:gd name="connsiteX4" fmla="*/ 1490534 w 2506717"/>
                <a:gd name="connsiteY4" fmla="*/ 2995858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45352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45352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57687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57687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1746672 w 2506717"/>
                <a:gd name="connsiteY1" fmla="*/ 68482 h 5454869"/>
                <a:gd name="connsiteX2" fmla="*/ 2506717 w 2506717"/>
                <a:gd name="connsiteY2" fmla="*/ 78828 h 5454869"/>
                <a:gd name="connsiteX3" fmla="*/ 2167758 w 2506717"/>
                <a:gd name="connsiteY3" fmla="*/ 1340069 h 5454869"/>
                <a:gd name="connsiteX4" fmla="*/ 1857687 w 2506717"/>
                <a:gd name="connsiteY4" fmla="*/ 2174335 h 5454869"/>
                <a:gd name="connsiteX5" fmla="*/ 1539875 w 2506717"/>
                <a:gd name="connsiteY5" fmla="*/ 2896370 h 5454869"/>
                <a:gd name="connsiteX6" fmla="*/ 730980 w 2506717"/>
                <a:gd name="connsiteY6" fmla="*/ 4367163 h 5454869"/>
                <a:gd name="connsiteX7" fmla="*/ 15765 w 2506717"/>
                <a:gd name="connsiteY7" fmla="*/ 5454869 h 5454869"/>
                <a:gd name="connsiteX8" fmla="*/ 0 w 2506717"/>
                <a:gd name="connsiteY8" fmla="*/ 0 h 5454869"/>
                <a:gd name="connsiteX9" fmla="*/ 244365 w 2506717"/>
                <a:gd name="connsiteY9" fmla="*/ 15765 h 5454869"/>
                <a:gd name="connsiteX0" fmla="*/ 244365 w 2506717"/>
                <a:gd name="connsiteY0" fmla="*/ 535927 h 5975031"/>
                <a:gd name="connsiteX1" fmla="*/ 1968703 w 2506717"/>
                <a:gd name="connsiteY1" fmla="*/ 0 h 5975031"/>
                <a:gd name="connsiteX2" fmla="*/ 2506717 w 2506717"/>
                <a:gd name="connsiteY2" fmla="*/ 598990 h 5975031"/>
                <a:gd name="connsiteX3" fmla="*/ 2167758 w 2506717"/>
                <a:gd name="connsiteY3" fmla="*/ 1860231 h 5975031"/>
                <a:gd name="connsiteX4" fmla="*/ 1857687 w 2506717"/>
                <a:gd name="connsiteY4" fmla="*/ 2694497 h 5975031"/>
                <a:gd name="connsiteX5" fmla="*/ 1539875 w 2506717"/>
                <a:gd name="connsiteY5" fmla="*/ 3416532 h 5975031"/>
                <a:gd name="connsiteX6" fmla="*/ 730980 w 2506717"/>
                <a:gd name="connsiteY6" fmla="*/ 4887325 h 5975031"/>
                <a:gd name="connsiteX7" fmla="*/ 15765 w 2506717"/>
                <a:gd name="connsiteY7" fmla="*/ 5975031 h 5975031"/>
                <a:gd name="connsiteX8" fmla="*/ 0 w 2506717"/>
                <a:gd name="connsiteY8" fmla="*/ 520162 h 5975031"/>
                <a:gd name="connsiteX9" fmla="*/ 244365 w 2506717"/>
                <a:gd name="connsiteY9" fmla="*/ 535927 h 5975031"/>
                <a:gd name="connsiteX0" fmla="*/ 3831 w 2506717"/>
                <a:gd name="connsiteY0" fmla="*/ 38481 h 5975031"/>
                <a:gd name="connsiteX1" fmla="*/ 1968703 w 2506717"/>
                <a:gd name="connsiteY1" fmla="*/ 0 h 5975031"/>
                <a:gd name="connsiteX2" fmla="*/ 2506717 w 2506717"/>
                <a:gd name="connsiteY2" fmla="*/ 598990 h 5975031"/>
                <a:gd name="connsiteX3" fmla="*/ 2167758 w 2506717"/>
                <a:gd name="connsiteY3" fmla="*/ 1860231 h 5975031"/>
                <a:gd name="connsiteX4" fmla="*/ 1857687 w 2506717"/>
                <a:gd name="connsiteY4" fmla="*/ 2694497 h 5975031"/>
                <a:gd name="connsiteX5" fmla="*/ 1539875 w 2506717"/>
                <a:gd name="connsiteY5" fmla="*/ 3416532 h 5975031"/>
                <a:gd name="connsiteX6" fmla="*/ 730980 w 2506717"/>
                <a:gd name="connsiteY6" fmla="*/ 4887325 h 5975031"/>
                <a:gd name="connsiteX7" fmla="*/ 15765 w 2506717"/>
                <a:gd name="connsiteY7" fmla="*/ 5975031 h 5975031"/>
                <a:gd name="connsiteX8" fmla="*/ 0 w 2506717"/>
                <a:gd name="connsiteY8" fmla="*/ 520162 h 5975031"/>
                <a:gd name="connsiteX9" fmla="*/ 3831 w 2506717"/>
                <a:gd name="connsiteY9" fmla="*/ 38481 h 5975031"/>
                <a:gd name="connsiteX0" fmla="*/ 3831 w 2543722"/>
                <a:gd name="connsiteY0" fmla="*/ 38481 h 5975031"/>
                <a:gd name="connsiteX1" fmla="*/ 1968703 w 2543722"/>
                <a:gd name="connsiteY1" fmla="*/ 0 h 5975031"/>
                <a:gd name="connsiteX2" fmla="*/ 2543722 w 2543722"/>
                <a:gd name="connsiteY2" fmla="*/ 507792 h 5975031"/>
                <a:gd name="connsiteX3" fmla="*/ 2167758 w 2543722"/>
                <a:gd name="connsiteY3" fmla="*/ 1860231 h 5975031"/>
                <a:gd name="connsiteX4" fmla="*/ 1857687 w 2543722"/>
                <a:gd name="connsiteY4" fmla="*/ 2694497 h 5975031"/>
                <a:gd name="connsiteX5" fmla="*/ 1539875 w 2543722"/>
                <a:gd name="connsiteY5" fmla="*/ 3416532 h 5975031"/>
                <a:gd name="connsiteX6" fmla="*/ 730980 w 2543722"/>
                <a:gd name="connsiteY6" fmla="*/ 4887325 h 5975031"/>
                <a:gd name="connsiteX7" fmla="*/ 15765 w 2543722"/>
                <a:gd name="connsiteY7" fmla="*/ 5975031 h 5975031"/>
                <a:gd name="connsiteX8" fmla="*/ 0 w 2543722"/>
                <a:gd name="connsiteY8" fmla="*/ 520162 h 5975031"/>
                <a:gd name="connsiteX9" fmla="*/ 3831 w 2543722"/>
                <a:gd name="connsiteY9" fmla="*/ 38481 h 597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3722" h="5975031">
                  <a:moveTo>
                    <a:pt x="3831" y="38481"/>
                  </a:moveTo>
                  <a:lnTo>
                    <a:pt x="1968703" y="0"/>
                  </a:lnTo>
                  <a:lnTo>
                    <a:pt x="2543722" y="507792"/>
                  </a:lnTo>
                  <a:lnTo>
                    <a:pt x="2167758" y="1860231"/>
                  </a:lnTo>
                  <a:lnTo>
                    <a:pt x="1857687" y="2694497"/>
                  </a:lnTo>
                  <a:cubicBezTo>
                    <a:pt x="1755861" y="2935175"/>
                    <a:pt x="1672538" y="3175854"/>
                    <a:pt x="1539875" y="3416532"/>
                  </a:cubicBezTo>
                  <a:cubicBezTo>
                    <a:pt x="1214736" y="4080903"/>
                    <a:pt x="1074622" y="4280990"/>
                    <a:pt x="730980" y="4887325"/>
                  </a:cubicBezTo>
                  <a:lnTo>
                    <a:pt x="15765" y="5975031"/>
                  </a:lnTo>
                  <a:lnTo>
                    <a:pt x="0" y="520162"/>
                  </a:lnTo>
                  <a:lnTo>
                    <a:pt x="3831" y="3848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solidFill>
                  <a:srgbClr val="FFFFFF"/>
                </a:solidFill>
              </a:endParaRPr>
            </a:p>
          </p:txBody>
        </p:sp>
      </p:grpSp>
      <p:sp>
        <p:nvSpPr>
          <p:cNvPr id="18444" name="Text Box 12"/>
          <p:cNvSpPr txBox="1">
            <a:spLocks noChangeArrowheads="1"/>
          </p:cNvSpPr>
          <p:nvPr/>
        </p:nvSpPr>
        <p:spPr bwMode="auto">
          <a:xfrm>
            <a:off x="7595178" y="6581001"/>
            <a:ext cx="154882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1200" b="0" i="1" dirty="0" err="1">
                <a:solidFill>
                  <a:srgbClr val="000000"/>
                </a:solidFill>
              </a:rPr>
              <a:t>Gianolla</a:t>
            </a:r>
            <a:r>
              <a:rPr lang="de-DE" sz="1200" b="0" i="1" dirty="0">
                <a:solidFill>
                  <a:srgbClr val="000000"/>
                </a:solidFill>
              </a:rPr>
              <a:t> et al., 2009</a:t>
            </a:r>
            <a:endParaRPr lang="it-IT" sz="1200" b="0" i="1" dirty="0">
              <a:solidFill>
                <a:srgbClr val="000000"/>
              </a:solidFill>
            </a:endParaRPr>
          </a:p>
        </p:txBody>
      </p:sp>
      <p:pic>
        <p:nvPicPr>
          <p:cNvPr id="9" name="Immagine 1" descr="schema litologie generale.tif"/>
          <p:cNvPicPr>
            <a:picLocks noChangeAspect="1"/>
          </p:cNvPicPr>
          <p:nvPr/>
        </p:nvPicPr>
        <p:blipFill rotWithShape="1">
          <a:blip r:embed="rId5" cstate="email">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rcRect/>
          <a:stretch/>
        </p:blipFill>
        <p:spPr bwMode="auto">
          <a:xfrm>
            <a:off x="1117669" y="639005"/>
            <a:ext cx="7628741" cy="3613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Connettore 2 6"/>
          <p:cNvCxnSpPr/>
          <p:nvPr/>
        </p:nvCxnSpPr>
        <p:spPr>
          <a:xfrm>
            <a:off x="507976" y="1124744"/>
            <a:ext cx="666366" cy="110108"/>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a:off x="449250" y="2276872"/>
            <a:ext cx="1373164" cy="216024"/>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a:off x="507976" y="2780928"/>
            <a:ext cx="1687760" cy="504056"/>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ttangolo 10"/>
          <p:cNvSpPr/>
          <p:nvPr/>
        </p:nvSpPr>
        <p:spPr bwMode="auto">
          <a:xfrm>
            <a:off x="5004048" y="4437112"/>
            <a:ext cx="3024336" cy="1507695"/>
          </a:xfrm>
          <a:prstGeom prst="rect">
            <a:avLst/>
          </a:prstGeom>
          <a:noFill/>
          <a:ln w="349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it-IT" smtClean="0">
              <a:solidFill>
                <a:srgbClr val="000000"/>
              </a:solidFill>
            </a:endParaRPr>
          </a:p>
        </p:txBody>
      </p:sp>
      <p:grpSp>
        <p:nvGrpSpPr>
          <p:cNvPr id="13" name="Gruppo 12"/>
          <p:cNvGrpSpPr/>
          <p:nvPr/>
        </p:nvGrpSpPr>
        <p:grpSpPr>
          <a:xfrm>
            <a:off x="0" y="5112830"/>
            <a:ext cx="2123728" cy="3027688"/>
            <a:chOff x="25195" y="3717031"/>
            <a:chExt cx="1883653" cy="3096345"/>
          </a:xfrm>
        </p:grpSpPr>
        <p:pic>
          <p:nvPicPr>
            <p:cNvPr id="15" name="Immagine 1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425379" y="3717031"/>
              <a:ext cx="483469" cy="3096345"/>
            </a:xfrm>
            <a:prstGeom prst="rect">
              <a:avLst/>
            </a:prstGeom>
          </p:spPr>
        </p:pic>
        <p:pic>
          <p:nvPicPr>
            <p:cNvPr id="16" name="Grafik 3">
              <a:extLst>
                <a:ext uri="{FF2B5EF4-FFF2-40B4-BE49-F238E27FC236}">
                  <a16:creationId xmlns="" xmlns:a16="http://schemas.microsoft.com/office/drawing/2014/main" id="{CD005D33-E0F0-47A8-8D36-B3FE5C62210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5195" y="3717032"/>
              <a:ext cx="1403895" cy="3096344"/>
            </a:xfrm>
            <a:prstGeom prst="rect">
              <a:avLst/>
            </a:prstGeom>
          </p:spPr>
        </p:pic>
        <p:pic>
          <p:nvPicPr>
            <p:cNvPr id="17" name="Grafik 3">
              <a:extLst>
                <a:ext uri="{FF2B5EF4-FFF2-40B4-BE49-F238E27FC236}">
                  <a16:creationId xmlns="" xmlns:a16="http://schemas.microsoft.com/office/drawing/2014/main" id="{CD005D33-E0F0-47A8-8D36-B3FE5C62210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92955" y="3733676"/>
              <a:ext cx="1135446" cy="432048"/>
            </a:xfrm>
            <a:prstGeom prst="rect">
              <a:avLst/>
            </a:prstGeom>
          </p:spPr>
        </p:pic>
      </p:grpSp>
    </p:spTree>
    <p:extLst>
      <p:ext uri="{BB962C8B-B14F-4D97-AF65-F5344CB8AC3E}">
        <p14:creationId xmlns:p14="http://schemas.microsoft.com/office/powerpoint/2010/main" val="368194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2" name="Immagine 1" descr="129.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095324"/>
          </a:xfrm>
          <a:prstGeom prst="rect">
            <a:avLst/>
          </a:prstGeom>
          <a:noFill/>
          <a:ln w="9525">
            <a:noFill/>
            <a:miter lim="800000"/>
            <a:headEnd/>
            <a:tailEnd/>
          </a:ln>
        </p:spPr>
      </p:pic>
      <p:pic>
        <p:nvPicPr>
          <p:cNvPr id="30725" name="Immagine 8" descr="Chirotherium-Brandner-mano-.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32240" y="2677760"/>
            <a:ext cx="2293542" cy="3286028"/>
          </a:xfrm>
          <a:prstGeom prst="rect">
            <a:avLst/>
          </a:prstGeom>
          <a:noFill/>
          <a:ln w="9525">
            <a:noFill/>
            <a:miter lim="800000"/>
            <a:headEnd/>
            <a:tailEnd/>
          </a:ln>
        </p:spPr>
      </p:pic>
      <p:sp>
        <p:nvSpPr>
          <p:cNvPr id="11" name="Text Box 3"/>
          <p:cNvSpPr txBox="1">
            <a:spLocks noChangeArrowheads="1"/>
          </p:cNvSpPr>
          <p:nvPr/>
        </p:nvSpPr>
        <p:spPr bwMode="auto">
          <a:xfrm>
            <a:off x="20906" y="6237312"/>
            <a:ext cx="6127750" cy="247650"/>
          </a:xfrm>
          <a:prstGeom prst="rect">
            <a:avLst/>
          </a:prstGeom>
          <a:solidFill>
            <a:srgbClr val="005F78">
              <a:alpha val="50195"/>
            </a:srgbClr>
          </a:solidFill>
          <a:ln w="9525">
            <a:solidFill>
              <a:srgbClr val="333333"/>
            </a:solidFill>
            <a:miter lim="800000"/>
            <a:headEnd/>
            <a:tailEnd/>
          </a:ln>
        </p:spPr>
        <p:txBody>
          <a:bodyPr>
            <a:spAutoFit/>
          </a:bodyPr>
          <a:lstStyle/>
          <a:p>
            <a:pPr defTabSz="449263">
              <a:buClr>
                <a:srgbClr val="000000"/>
              </a:buClr>
              <a:buSzPct val="100000"/>
              <a:buFont typeface="Times New Roman" pitchFamily="18" charset="0"/>
              <a:buNone/>
            </a:pPr>
            <a:r>
              <a:rPr lang="en-US" sz="1000" b="0" dirty="0" smtClean="0">
                <a:solidFill>
                  <a:srgbClr val="FFFFFF"/>
                </a:solidFill>
                <a:latin typeface="Arial Narrow" pitchFamily="34" charset="0"/>
                <a:ea typeface="Arial Unicode MS" pitchFamily="34" charset="-128"/>
              </a:rPr>
              <a:t>Piz </a:t>
            </a:r>
            <a:r>
              <a:rPr lang="en-US" sz="1000" b="0" dirty="0" err="1" smtClean="0">
                <a:solidFill>
                  <a:srgbClr val="FFFFFF"/>
                </a:solidFill>
                <a:latin typeface="Arial Narrow" pitchFamily="34" charset="0"/>
                <a:ea typeface="Arial Unicode MS" pitchFamily="34" charset="-128"/>
              </a:rPr>
              <a:t>da</a:t>
            </a:r>
            <a:r>
              <a:rPr lang="en-US" sz="1000" b="0" dirty="0" smtClean="0">
                <a:solidFill>
                  <a:srgbClr val="FFFFFF"/>
                </a:solidFill>
                <a:latin typeface="Arial Narrow" pitchFamily="34" charset="0"/>
                <a:ea typeface="Arial Unicode MS" pitchFamily="34" charset="-128"/>
              </a:rPr>
              <a:t> Peres </a:t>
            </a:r>
            <a:r>
              <a:rPr lang="en-US" sz="1000" b="0" dirty="0">
                <a:solidFill>
                  <a:srgbClr val="FFFFFF"/>
                </a:solidFill>
                <a:latin typeface="Arial Narrow" pitchFamily="34" charset="0"/>
                <a:ea typeface="Arial Unicode MS" pitchFamily="34" charset="-128"/>
              </a:rPr>
              <a:t>| </a:t>
            </a:r>
            <a:r>
              <a:rPr lang="it-IT" sz="1000" b="0" dirty="0">
                <a:solidFill>
                  <a:srgbClr val="FFFFFF"/>
                </a:solidFill>
                <a:latin typeface="Arial Narrow" pitchFamily="34" charset="0"/>
                <a:ea typeface="Arial Unicode MS" pitchFamily="34" charset="-128"/>
              </a:rPr>
              <a:t>DOLOMITI SETTENTRIONALI  /   NÖRDLICHE DOLOMITEN</a:t>
            </a:r>
          </a:p>
        </p:txBody>
      </p:sp>
      <p:sp>
        <p:nvSpPr>
          <p:cNvPr id="5" name="Figura a mano libera 4"/>
          <p:cNvSpPr/>
          <p:nvPr/>
        </p:nvSpPr>
        <p:spPr bwMode="auto">
          <a:xfrm>
            <a:off x="3220298" y="1854758"/>
            <a:ext cx="2705100" cy="1799167"/>
          </a:xfrm>
          <a:custGeom>
            <a:avLst/>
            <a:gdLst>
              <a:gd name="connsiteX0" fmla="*/ 0 w 3743325"/>
              <a:gd name="connsiteY0" fmla="*/ 0 h 336660"/>
              <a:gd name="connsiteX1" fmla="*/ 581025 w 3743325"/>
              <a:gd name="connsiteY1" fmla="*/ 152400 h 336660"/>
              <a:gd name="connsiteX2" fmla="*/ 1247775 w 3743325"/>
              <a:gd name="connsiteY2" fmla="*/ 219075 h 336660"/>
              <a:gd name="connsiteX3" fmla="*/ 1943100 w 3743325"/>
              <a:gd name="connsiteY3" fmla="*/ 257175 h 336660"/>
              <a:gd name="connsiteX4" fmla="*/ 2476500 w 3743325"/>
              <a:gd name="connsiteY4" fmla="*/ 333375 h 336660"/>
              <a:gd name="connsiteX5" fmla="*/ 3133725 w 3743325"/>
              <a:gd name="connsiteY5" fmla="*/ 323850 h 336660"/>
              <a:gd name="connsiteX6" fmla="*/ 3743325 w 3743325"/>
              <a:gd name="connsiteY6" fmla="*/ 314325 h 336660"/>
              <a:gd name="connsiteX0" fmla="*/ 0 w 3743325"/>
              <a:gd name="connsiteY0" fmla="*/ 0 h 336660"/>
              <a:gd name="connsiteX1" fmla="*/ 581025 w 3743325"/>
              <a:gd name="connsiteY1" fmla="*/ 152400 h 336660"/>
              <a:gd name="connsiteX2" fmla="*/ 1247775 w 3743325"/>
              <a:gd name="connsiteY2" fmla="*/ 314325 h 336660"/>
              <a:gd name="connsiteX3" fmla="*/ 1943100 w 3743325"/>
              <a:gd name="connsiteY3" fmla="*/ 257175 h 336660"/>
              <a:gd name="connsiteX4" fmla="*/ 2476500 w 3743325"/>
              <a:gd name="connsiteY4" fmla="*/ 333375 h 336660"/>
              <a:gd name="connsiteX5" fmla="*/ 3133725 w 3743325"/>
              <a:gd name="connsiteY5" fmla="*/ 323850 h 336660"/>
              <a:gd name="connsiteX6" fmla="*/ 3743325 w 3743325"/>
              <a:gd name="connsiteY6" fmla="*/ 314325 h 336660"/>
              <a:gd name="connsiteX0" fmla="*/ 0 w 3743325"/>
              <a:gd name="connsiteY0" fmla="*/ 0 h 336660"/>
              <a:gd name="connsiteX1" fmla="*/ 638175 w 3743325"/>
              <a:gd name="connsiteY1" fmla="*/ 285750 h 336660"/>
              <a:gd name="connsiteX2" fmla="*/ 1247775 w 3743325"/>
              <a:gd name="connsiteY2" fmla="*/ 314325 h 336660"/>
              <a:gd name="connsiteX3" fmla="*/ 1943100 w 3743325"/>
              <a:gd name="connsiteY3" fmla="*/ 257175 h 336660"/>
              <a:gd name="connsiteX4" fmla="*/ 2476500 w 3743325"/>
              <a:gd name="connsiteY4" fmla="*/ 333375 h 336660"/>
              <a:gd name="connsiteX5" fmla="*/ 3133725 w 3743325"/>
              <a:gd name="connsiteY5" fmla="*/ 323850 h 336660"/>
              <a:gd name="connsiteX6" fmla="*/ 3743325 w 3743325"/>
              <a:gd name="connsiteY6" fmla="*/ 314325 h 336660"/>
              <a:gd name="connsiteX0" fmla="*/ 0 w 3105150"/>
              <a:gd name="connsiteY0" fmla="*/ 28706 h 79616"/>
              <a:gd name="connsiteX1" fmla="*/ 609600 w 3105150"/>
              <a:gd name="connsiteY1" fmla="*/ 57281 h 79616"/>
              <a:gd name="connsiteX2" fmla="*/ 1304925 w 3105150"/>
              <a:gd name="connsiteY2" fmla="*/ 131 h 79616"/>
              <a:gd name="connsiteX3" fmla="*/ 1838325 w 3105150"/>
              <a:gd name="connsiteY3" fmla="*/ 76331 h 79616"/>
              <a:gd name="connsiteX4" fmla="*/ 2495550 w 3105150"/>
              <a:gd name="connsiteY4" fmla="*/ 66806 h 79616"/>
              <a:gd name="connsiteX5" fmla="*/ 3105150 w 3105150"/>
              <a:gd name="connsiteY5" fmla="*/ 57281 h 79616"/>
              <a:gd name="connsiteX0" fmla="*/ 0 w 3105150"/>
              <a:gd name="connsiteY0" fmla="*/ 0 h 47625"/>
              <a:gd name="connsiteX1" fmla="*/ 609600 w 3105150"/>
              <a:gd name="connsiteY1" fmla="*/ 28575 h 47625"/>
              <a:gd name="connsiteX2" fmla="*/ 1304925 w 3105150"/>
              <a:gd name="connsiteY2" fmla="*/ 19050 h 47625"/>
              <a:gd name="connsiteX3" fmla="*/ 1838325 w 3105150"/>
              <a:gd name="connsiteY3" fmla="*/ 47625 h 47625"/>
              <a:gd name="connsiteX4" fmla="*/ 2495550 w 3105150"/>
              <a:gd name="connsiteY4" fmla="*/ 38100 h 47625"/>
              <a:gd name="connsiteX5" fmla="*/ 3105150 w 3105150"/>
              <a:gd name="connsiteY5" fmla="*/ 28575 h 47625"/>
              <a:gd name="connsiteX0" fmla="*/ 0 w 3105150"/>
              <a:gd name="connsiteY0" fmla="*/ 0 h 76200"/>
              <a:gd name="connsiteX1" fmla="*/ 609600 w 3105150"/>
              <a:gd name="connsiteY1" fmla="*/ 28575 h 76200"/>
              <a:gd name="connsiteX2" fmla="*/ 1304925 w 3105150"/>
              <a:gd name="connsiteY2" fmla="*/ 19050 h 76200"/>
              <a:gd name="connsiteX3" fmla="*/ 1838325 w 3105150"/>
              <a:gd name="connsiteY3" fmla="*/ 47625 h 76200"/>
              <a:gd name="connsiteX4" fmla="*/ 2447925 w 3105150"/>
              <a:gd name="connsiteY4" fmla="*/ 76200 h 76200"/>
              <a:gd name="connsiteX5" fmla="*/ 3105150 w 3105150"/>
              <a:gd name="connsiteY5" fmla="*/ 28575 h 76200"/>
              <a:gd name="connsiteX0" fmla="*/ 0 w 2962275"/>
              <a:gd name="connsiteY0" fmla="*/ 0 h 76200"/>
              <a:gd name="connsiteX1" fmla="*/ 609600 w 2962275"/>
              <a:gd name="connsiteY1" fmla="*/ 28575 h 76200"/>
              <a:gd name="connsiteX2" fmla="*/ 1304925 w 2962275"/>
              <a:gd name="connsiteY2" fmla="*/ 19050 h 76200"/>
              <a:gd name="connsiteX3" fmla="*/ 1838325 w 2962275"/>
              <a:gd name="connsiteY3" fmla="*/ 47625 h 76200"/>
              <a:gd name="connsiteX4" fmla="*/ 2447925 w 2962275"/>
              <a:gd name="connsiteY4" fmla="*/ 76200 h 76200"/>
              <a:gd name="connsiteX5" fmla="*/ 2962275 w 2962275"/>
              <a:gd name="connsiteY5" fmla="*/ 66675 h 76200"/>
              <a:gd name="connsiteX0" fmla="*/ 0 w 3009900"/>
              <a:gd name="connsiteY0" fmla="*/ 0 h 76200"/>
              <a:gd name="connsiteX1" fmla="*/ 609600 w 3009900"/>
              <a:gd name="connsiteY1" fmla="*/ 28575 h 76200"/>
              <a:gd name="connsiteX2" fmla="*/ 1304925 w 3009900"/>
              <a:gd name="connsiteY2" fmla="*/ 19050 h 76200"/>
              <a:gd name="connsiteX3" fmla="*/ 1838325 w 3009900"/>
              <a:gd name="connsiteY3" fmla="*/ 47625 h 76200"/>
              <a:gd name="connsiteX4" fmla="*/ 2447925 w 3009900"/>
              <a:gd name="connsiteY4" fmla="*/ 76200 h 76200"/>
              <a:gd name="connsiteX5" fmla="*/ 3009900 w 3009900"/>
              <a:gd name="connsiteY5" fmla="*/ 66675 h 76200"/>
              <a:gd name="connsiteX0" fmla="*/ 0 w 3009900"/>
              <a:gd name="connsiteY0" fmla="*/ 0 h 217383"/>
              <a:gd name="connsiteX1" fmla="*/ 609600 w 3009900"/>
              <a:gd name="connsiteY1" fmla="*/ 28575 h 217383"/>
              <a:gd name="connsiteX2" fmla="*/ 1304925 w 3009900"/>
              <a:gd name="connsiteY2" fmla="*/ 19050 h 217383"/>
              <a:gd name="connsiteX3" fmla="*/ 1821392 w 3009900"/>
              <a:gd name="connsiteY3" fmla="*/ 216958 h 217383"/>
              <a:gd name="connsiteX4" fmla="*/ 2447925 w 3009900"/>
              <a:gd name="connsiteY4" fmla="*/ 76200 h 217383"/>
              <a:gd name="connsiteX5" fmla="*/ 3009900 w 3009900"/>
              <a:gd name="connsiteY5" fmla="*/ 66675 h 217383"/>
              <a:gd name="connsiteX0" fmla="*/ 0 w 3009900"/>
              <a:gd name="connsiteY0" fmla="*/ 0 h 406400"/>
              <a:gd name="connsiteX1" fmla="*/ 609600 w 3009900"/>
              <a:gd name="connsiteY1" fmla="*/ 28575 h 406400"/>
              <a:gd name="connsiteX2" fmla="*/ 1304925 w 3009900"/>
              <a:gd name="connsiteY2" fmla="*/ 19050 h 406400"/>
              <a:gd name="connsiteX3" fmla="*/ 1821392 w 3009900"/>
              <a:gd name="connsiteY3" fmla="*/ 216958 h 406400"/>
              <a:gd name="connsiteX4" fmla="*/ 2447925 w 3009900"/>
              <a:gd name="connsiteY4" fmla="*/ 406400 h 406400"/>
              <a:gd name="connsiteX5" fmla="*/ 3009900 w 3009900"/>
              <a:gd name="connsiteY5" fmla="*/ 66675 h 406400"/>
              <a:gd name="connsiteX0" fmla="*/ 0 w 2806700"/>
              <a:gd name="connsiteY0" fmla="*/ 0 h 557742"/>
              <a:gd name="connsiteX1" fmla="*/ 609600 w 2806700"/>
              <a:gd name="connsiteY1" fmla="*/ 28575 h 557742"/>
              <a:gd name="connsiteX2" fmla="*/ 1304925 w 2806700"/>
              <a:gd name="connsiteY2" fmla="*/ 19050 h 557742"/>
              <a:gd name="connsiteX3" fmla="*/ 1821392 w 2806700"/>
              <a:gd name="connsiteY3" fmla="*/ 216958 h 557742"/>
              <a:gd name="connsiteX4" fmla="*/ 2447925 w 2806700"/>
              <a:gd name="connsiteY4" fmla="*/ 406400 h 557742"/>
              <a:gd name="connsiteX5" fmla="*/ 2806700 w 2806700"/>
              <a:gd name="connsiteY5" fmla="*/ 557742 h 557742"/>
              <a:gd name="connsiteX0" fmla="*/ 0 w 2806700"/>
              <a:gd name="connsiteY0" fmla="*/ 166191 h 723933"/>
              <a:gd name="connsiteX1" fmla="*/ 736600 w 2806700"/>
              <a:gd name="connsiteY1" fmla="*/ 33 h 723933"/>
              <a:gd name="connsiteX2" fmla="*/ 1304925 w 2806700"/>
              <a:gd name="connsiteY2" fmla="*/ 185241 h 723933"/>
              <a:gd name="connsiteX3" fmla="*/ 1821392 w 2806700"/>
              <a:gd name="connsiteY3" fmla="*/ 383149 h 723933"/>
              <a:gd name="connsiteX4" fmla="*/ 2447925 w 2806700"/>
              <a:gd name="connsiteY4" fmla="*/ 572591 h 723933"/>
              <a:gd name="connsiteX5" fmla="*/ 2806700 w 2806700"/>
              <a:gd name="connsiteY5" fmla="*/ 723933 h 723933"/>
              <a:gd name="connsiteX0" fmla="*/ 0 w 2070100"/>
              <a:gd name="connsiteY0" fmla="*/ 0 h 723900"/>
              <a:gd name="connsiteX1" fmla="*/ 568325 w 2070100"/>
              <a:gd name="connsiteY1" fmla="*/ 185208 h 723900"/>
              <a:gd name="connsiteX2" fmla="*/ 1084792 w 2070100"/>
              <a:gd name="connsiteY2" fmla="*/ 383116 h 723900"/>
              <a:gd name="connsiteX3" fmla="*/ 1711325 w 2070100"/>
              <a:gd name="connsiteY3" fmla="*/ 572558 h 723900"/>
              <a:gd name="connsiteX4" fmla="*/ 2070100 w 2070100"/>
              <a:gd name="connsiteY4" fmla="*/ 723900 h 723900"/>
              <a:gd name="connsiteX0" fmla="*/ 0 w 2197100"/>
              <a:gd name="connsiteY0" fmla="*/ 0 h 732367"/>
              <a:gd name="connsiteX1" fmla="*/ 695325 w 2197100"/>
              <a:gd name="connsiteY1" fmla="*/ 193675 h 732367"/>
              <a:gd name="connsiteX2" fmla="*/ 1211792 w 2197100"/>
              <a:gd name="connsiteY2" fmla="*/ 391583 h 732367"/>
              <a:gd name="connsiteX3" fmla="*/ 1838325 w 2197100"/>
              <a:gd name="connsiteY3" fmla="*/ 581025 h 732367"/>
              <a:gd name="connsiteX4" fmla="*/ 2197100 w 2197100"/>
              <a:gd name="connsiteY4" fmla="*/ 732367 h 732367"/>
              <a:gd name="connsiteX0" fmla="*/ 0 w 2197100"/>
              <a:gd name="connsiteY0" fmla="*/ 0 h 732367"/>
              <a:gd name="connsiteX1" fmla="*/ 695325 w 2197100"/>
              <a:gd name="connsiteY1" fmla="*/ 193675 h 732367"/>
              <a:gd name="connsiteX2" fmla="*/ 1211792 w 2197100"/>
              <a:gd name="connsiteY2" fmla="*/ 391583 h 732367"/>
              <a:gd name="connsiteX3" fmla="*/ 1838325 w 2197100"/>
              <a:gd name="connsiteY3" fmla="*/ 581025 h 732367"/>
              <a:gd name="connsiteX4" fmla="*/ 2197100 w 2197100"/>
              <a:gd name="connsiteY4" fmla="*/ 732367 h 732367"/>
              <a:gd name="connsiteX0" fmla="*/ 0 w 2197100"/>
              <a:gd name="connsiteY0" fmla="*/ 0 h 732367"/>
              <a:gd name="connsiteX1" fmla="*/ 678391 w 2197100"/>
              <a:gd name="connsiteY1" fmla="*/ 236009 h 732367"/>
              <a:gd name="connsiteX2" fmla="*/ 1211792 w 2197100"/>
              <a:gd name="connsiteY2" fmla="*/ 391583 h 732367"/>
              <a:gd name="connsiteX3" fmla="*/ 1838325 w 2197100"/>
              <a:gd name="connsiteY3" fmla="*/ 581025 h 732367"/>
              <a:gd name="connsiteX4" fmla="*/ 2197100 w 2197100"/>
              <a:gd name="connsiteY4" fmla="*/ 732367 h 732367"/>
              <a:gd name="connsiteX0" fmla="*/ 0 w 3746500"/>
              <a:gd name="connsiteY0" fmla="*/ 0 h 1917700"/>
              <a:gd name="connsiteX1" fmla="*/ 678391 w 3746500"/>
              <a:gd name="connsiteY1" fmla="*/ 236009 h 1917700"/>
              <a:gd name="connsiteX2" fmla="*/ 1211792 w 3746500"/>
              <a:gd name="connsiteY2" fmla="*/ 391583 h 1917700"/>
              <a:gd name="connsiteX3" fmla="*/ 1838325 w 3746500"/>
              <a:gd name="connsiteY3" fmla="*/ 581025 h 1917700"/>
              <a:gd name="connsiteX4" fmla="*/ 3746500 w 3746500"/>
              <a:gd name="connsiteY4" fmla="*/ 1917700 h 1917700"/>
              <a:gd name="connsiteX0" fmla="*/ 0 w 3746500"/>
              <a:gd name="connsiteY0" fmla="*/ 0 h 1917700"/>
              <a:gd name="connsiteX1" fmla="*/ 678391 w 3746500"/>
              <a:gd name="connsiteY1" fmla="*/ 236009 h 1917700"/>
              <a:gd name="connsiteX2" fmla="*/ 1211792 w 3746500"/>
              <a:gd name="connsiteY2" fmla="*/ 391583 h 1917700"/>
              <a:gd name="connsiteX3" fmla="*/ 2744258 w 3746500"/>
              <a:gd name="connsiteY3" fmla="*/ 1309158 h 1917700"/>
              <a:gd name="connsiteX4" fmla="*/ 3746500 w 3746500"/>
              <a:gd name="connsiteY4" fmla="*/ 1917700 h 1917700"/>
              <a:gd name="connsiteX0" fmla="*/ 0 w 3746500"/>
              <a:gd name="connsiteY0" fmla="*/ 0 h 1917700"/>
              <a:gd name="connsiteX1" fmla="*/ 678391 w 3746500"/>
              <a:gd name="connsiteY1" fmla="*/ 236009 h 1917700"/>
              <a:gd name="connsiteX2" fmla="*/ 1906059 w 3746500"/>
              <a:gd name="connsiteY2" fmla="*/ 755650 h 1917700"/>
              <a:gd name="connsiteX3" fmla="*/ 2744258 w 3746500"/>
              <a:gd name="connsiteY3" fmla="*/ 1309158 h 1917700"/>
              <a:gd name="connsiteX4" fmla="*/ 3746500 w 3746500"/>
              <a:gd name="connsiteY4" fmla="*/ 1917700 h 1917700"/>
              <a:gd name="connsiteX0" fmla="*/ 0 w 3746500"/>
              <a:gd name="connsiteY0" fmla="*/ 0 h 1917700"/>
              <a:gd name="connsiteX1" fmla="*/ 1093258 w 3746500"/>
              <a:gd name="connsiteY1" fmla="*/ 168276 h 1917700"/>
              <a:gd name="connsiteX2" fmla="*/ 1906059 w 3746500"/>
              <a:gd name="connsiteY2" fmla="*/ 755650 h 1917700"/>
              <a:gd name="connsiteX3" fmla="*/ 2744258 w 3746500"/>
              <a:gd name="connsiteY3" fmla="*/ 1309158 h 1917700"/>
              <a:gd name="connsiteX4" fmla="*/ 3746500 w 3746500"/>
              <a:gd name="connsiteY4" fmla="*/ 1917700 h 1917700"/>
              <a:gd name="connsiteX0" fmla="*/ 0 w 2705100"/>
              <a:gd name="connsiteY0" fmla="*/ 0 h 1799167"/>
              <a:gd name="connsiteX1" fmla="*/ 51858 w 2705100"/>
              <a:gd name="connsiteY1" fmla="*/ 49743 h 1799167"/>
              <a:gd name="connsiteX2" fmla="*/ 864659 w 2705100"/>
              <a:gd name="connsiteY2" fmla="*/ 637117 h 1799167"/>
              <a:gd name="connsiteX3" fmla="*/ 1702858 w 2705100"/>
              <a:gd name="connsiteY3" fmla="*/ 1190625 h 1799167"/>
              <a:gd name="connsiteX4" fmla="*/ 2705100 w 2705100"/>
              <a:gd name="connsiteY4" fmla="*/ 1799167 h 1799167"/>
              <a:gd name="connsiteX0" fmla="*/ 0 w 2705100"/>
              <a:gd name="connsiteY0" fmla="*/ 0 h 1799167"/>
              <a:gd name="connsiteX1" fmla="*/ 51858 w 2705100"/>
              <a:gd name="connsiteY1" fmla="*/ 49743 h 1799167"/>
              <a:gd name="connsiteX2" fmla="*/ 864659 w 2705100"/>
              <a:gd name="connsiteY2" fmla="*/ 637117 h 1799167"/>
              <a:gd name="connsiteX3" fmla="*/ 1702858 w 2705100"/>
              <a:gd name="connsiteY3" fmla="*/ 1190625 h 1799167"/>
              <a:gd name="connsiteX4" fmla="*/ 2705100 w 2705100"/>
              <a:gd name="connsiteY4" fmla="*/ 1799167 h 1799167"/>
              <a:gd name="connsiteX0" fmla="*/ 0 w 2705100"/>
              <a:gd name="connsiteY0" fmla="*/ 0 h 1799167"/>
              <a:gd name="connsiteX1" fmla="*/ 864659 w 2705100"/>
              <a:gd name="connsiteY1" fmla="*/ 637117 h 1799167"/>
              <a:gd name="connsiteX2" fmla="*/ 1702858 w 2705100"/>
              <a:gd name="connsiteY2" fmla="*/ 1190625 h 1799167"/>
              <a:gd name="connsiteX3" fmla="*/ 2705100 w 2705100"/>
              <a:gd name="connsiteY3" fmla="*/ 1799167 h 1799167"/>
            </a:gdLst>
            <a:ahLst/>
            <a:cxnLst>
              <a:cxn ang="0">
                <a:pos x="connsiteX0" y="connsiteY0"/>
              </a:cxn>
              <a:cxn ang="0">
                <a:pos x="connsiteX1" y="connsiteY1"/>
              </a:cxn>
              <a:cxn ang="0">
                <a:pos x="connsiteX2" y="connsiteY2"/>
              </a:cxn>
              <a:cxn ang="0">
                <a:pos x="connsiteX3" y="connsiteY3"/>
              </a:cxn>
            </a:cxnLst>
            <a:rect l="l" t="t" r="r" b="b"/>
            <a:pathLst>
              <a:path w="2705100" h="1799167">
                <a:moveTo>
                  <a:pt x="0" y="0"/>
                </a:moveTo>
                <a:cubicBezTo>
                  <a:pt x="180137" y="132733"/>
                  <a:pt x="580849" y="438680"/>
                  <a:pt x="864659" y="637117"/>
                </a:cubicBezTo>
                <a:cubicBezTo>
                  <a:pt x="1139826" y="827264"/>
                  <a:pt x="1329796" y="975784"/>
                  <a:pt x="1702858" y="1190625"/>
                </a:cubicBezTo>
                <a:lnTo>
                  <a:pt x="2705100" y="1799167"/>
                </a:lnTo>
              </a:path>
            </a:pathLst>
          </a:custGeom>
          <a:no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9263">
              <a:buClr>
                <a:srgbClr val="000000"/>
              </a:buClr>
              <a:buSzPct val="100000"/>
              <a:buFont typeface="Times New Roman" pitchFamily="16" charset="0"/>
              <a:buNone/>
            </a:pPr>
            <a:endParaRPr lang="it-IT" sz="2600" b="0" dirty="0">
              <a:solidFill>
                <a:srgbClr val="FFFFFF"/>
              </a:solidFill>
              <a:latin typeface="Times New Roman" pitchFamily="16" charset="0"/>
            </a:endParaRPr>
          </a:p>
        </p:txBody>
      </p:sp>
      <p:sp>
        <p:nvSpPr>
          <p:cNvPr id="6" name="Figura a mano libera 5"/>
          <p:cNvSpPr/>
          <p:nvPr/>
        </p:nvSpPr>
        <p:spPr bwMode="auto">
          <a:xfrm>
            <a:off x="5512426" y="1300706"/>
            <a:ext cx="2994245" cy="877083"/>
          </a:xfrm>
          <a:custGeom>
            <a:avLst/>
            <a:gdLst>
              <a:gd name="connsiteX0" fmla="*/ 0 w 3743325"/>
              <a:gd name="connsiteY0" fmla="*/ 0 h 336660"/>
              <a:gd name="connsiteX1" fmla="*/ 581025 w 3743325"/>
              <a:gd name="connsiteY1" fmla="*/ 152400 h 336660"/>
              <a:gd name="connsiteX2" fmla="*/ 1247775 w 3743325"/>
              <a:gd name="connsiteY2" fmla="*/ 219075 h 336660"/>
              <a:gd name="connsiteX3" fmla="*/ 1943100 w 3743325"/>
              <a:gd name="connsiteY3" fmla="*/ 257175 h 336660"/>
              <a:gd name="connsiteX4" fmla="*/ 2476500 w 3743325"/>
              <a:gd name="connsiteY4" fmla="*/ 333375 h 336660"/>
              <a:gd name="connsiteX5" fmla="*/ 3133725 w 3743325"/>
              <a:gd name="connsiteY5" fmla="*/ 323850 h 336660"/>
              <a:gd name="connsiteX6" fmla="*/ 3743325 w 3743325"/>
              <a:gd name="connsiteY6" fmla="*/ 314325 h 336660"/>
              <a:gd name="connsiteX0" fmla="*/ 0 w 3743325"/>
              <a:gd name="connsiteY0" fmla="*/ 0 h 336660"/>
              <a:gd name="connsiteX1" fmla="*/ 581025 w 3743325"/>
              <a:gd name="connsiteY1" fmla="*/ 152400 h 336660"/>
              <a:gd name="connsiteX2" fmla="*/ 1247775 w 3743325"/>
              <a:gd name="connsiteY2" fmla="*/ 314325 h 336660"/>
              <a:gd name="connsiteX3" fmla="*/ 1943100 w 3743325"/>
              <a:gd name="connsiteY3" fmla="*/ 257175 h 336660"/>
              <a:gd name="connsiteX4" fmla="*/ 2476500 w 3743325"/>
              <a:gd name="connsiteY4" fmla="*/ 333375 h 336660"/>
              <a:gd name="connsiteX5" fmla="*/ 3133725 w 3743325"/>
              <a:gd name="connsiteY5" fmla="*/ 323850 h 336660"/>
              <a:gd name="connsiteX6" fmla="*/ 3743325 w 3743325"/>
              <a:gd name="connsiteY6" fmla="*/ 314325 h 336660"/>
              <a:gd name="connsiteX0" fmla="*/ 0 w 3743325"/>
              <a:gd name="connsiteY0" fmla="*/ 0 h 336660"/>
              <a:gd name="connsiteX1" fmla="*/ 638175 w 3743325"/>
              <a:gd name="connsiteY1" fmla="*/ 285750 h 336660"/>
              <a:gd name="connsiteX2" fmla="*/ 1247775 w 3743325"/>
              <a:gd name="connsiteY2" fmla="*/ 314325 h 336660"/>
              <a:gd name="connsiteX3" fmla="*/ 1943100 w 3743325"/>
              <a:gd name="connsiteY3" fmla="*/ 257175 h 336660"/>
              <a:gd name="connsiteX4" fmla="*/ 2476500 w 3743325"/>
              <a:gd name="connsiteY4" fmla="*/ 333375 h 336660"/>
              <a:gd name="connsiteX5" fmla="*/ 3133725 w 3743325"/>
              <a:gd name="connsiteY5" fmla="*/ 323850 h 336660"/>
              <a:gd name="connsiteX6" fmla="*/ 3743325 w 3743325"/>
              <a:gd name="connsiteY6" fmla="*/ 314325 h 336660"/>
              <a:gd name="connsiteX0" fmla="*/ 0 w 3105150"/>
              <a:gd name="connsiteY0" fmla="*/ 28706 h 79616"/>
              <a:gd name="connsiteX1" fmla="*/ 609600 w 3105150"/>
              <a:gd name="connsiteY1" fmla="*/ 57281 h 79616"/>
              <a:gd name="connsiteX2" fmla="*/ 1304925 w 3105150"/>
              <a:gd name="connsiteY2" fmla="*/ 131 h 79616"/>
              <a:gd name="connsiteX3" fmla="*/ 1838325 w 3105150"/>
              <a:gd name="connsiteY3" fmla="*/ 76331 h 79616"/>
              <a:gd name="connsiteX4" fmla="*/ 2495550 w 3105150"/>
              <a:gd name="connsiteY4" fmla="*/ 66806 h 79616"/>
              <a:gd name="connsiteX5" fmla="*/ 3105150 w 3105150"/>
              <a:gd name="connsiteY5" fmla="*/ 57281 h 79616"/>
              <a:gd name="connsiteX0" fmla="*/ 0 w 3105150"/>
              <a:gd name="connsiteY0" fmla="*/ 0 h 47625"/>
              <a:gd name="connsiteX1" fmla="*/ 609600 w 3105150"/>
              <a:gd name="connsiteY1" fmla="*/ 28575 h 47625"/>
              <a:gd name="connsiteX2" fmla="*/ 1304925 w 3105150"/>
              <a:gd name="connsiteY2" fmla="*/ 19050 h 47625"/>
              <a:gd name="connsiteX3" fmla="*/ 1838325 w 3105150"/>
              <a:gd name="connsiteY3" fmla="*/ 47625 h 47625"/>
              <a:gd name="connsiteX4" fmla="*/ 2495550 w 3105150"/>
              <a:gd name="connsiteY4" fmla="*/ 38100 h 47625"/>
              <a:gd name="connsiteX5" fmla="*/ 3105150 w 3105150"/>
              <a:gd name="connsiteY5" fmla="*/ 28575 h 47625"/>
              <a:gd name="connsiteX0" fmla="*/ 0 w 3105150"/>
              <a:gd name="connsiteY0" fmla="*/ 0 h 76200"/>
              <a:gd name="connsiteX1" fmla="*/ 609600 w 3105150"/>
              <a:gd name="connsiteY1" fmla="*/ 28575 h 76200"/>
              <a:gd name="connsiteX2" fmla="*/ 1304925 w 3105150"/>
              <a:gd name="connsiteY2" fmla="*/ 19050 h 76200"/>
              <a:gd name="connsiteX3" fmla="*/ 1838325 w 3105150"/>
              <a:gd name="connsiteY3" fmla="*/ 47625 h 76200"/>
              <a:gd name="connsiteX4" fmla="*/ 2447925 w 3105150"/>
              <a:gd name="connsiteY4" fmla="*/ 76200 h 76200"/>
              <a:gd name="connsiteX5" fmla="*/ 3105150 w 3105150"/>
              <a:gd name="connsiteY5" fmla="*/ 28575 h 76200"/>
              <a:gd name="connsiteX0" fmla="*/ 0 w 2962275"/>
              <a:gd name="connsiteY0" fmla="*/ 0 h 76200"/>
              <a:gd name="connsiteX1" fmla="*/ 609600 w 2962275"/>
              <a:gd name="connsiteY1" fmla="*/ 28575 h 76200"/>
              <a:gd name="connsiteX2" fmla="*/ 1304925 w 2962275"/>
              <a:gd name="connsiteY2" fmla="*/ 19050 h 76200"/>
              <a:gd name="connsiteX3" fmla="*/ 1838325 w 2962275"/>
              <a:gd name="connsiteY3" fmla="*/ 47625 h 76200"/>
              <a:gd name="connsiteX4" fmla="*/ 2447925 w 2962275"/>
              <a:gd name="connsiteY4" fmla="*/ 76200 h 76200"/>
              <a:gd name="connsiteX5" fmla="*/ 2962275 w 2962275"/>
              <a:gd name="connsiteY5" fmla="*/ 66675 h 76200"/>
              <a:gd name="connsiteX0" fmla="*/ 0 w 3009900"/>
              <a:gd name="connsiteY0" fmla="*/ 0 h 76200"/>
              <a:gd name="connsiteX1" fmla="*/ 609600 w 3009900"/>
              <a:gd name="connsiteY1" fmla="*/ 28575 h 76200"/>
              <a:gd name="connsiteX2" fmla="*/ 1304925 w 3009900"/>
              <a:gd name="connsiteY2" fmla="*/ 19050 h 76200"/>
              <a:gd name="connsiteX3" fmla="*/ 1838325 w 3009900"/>
              <a:gd name="connsiteY3" fmla="*/ 47625 h 76200"/>
              <a:gd name="connsiteX4" fmla="*/ 2447925 w 3009900"/>
              <a:gd name="connsiteY4" fmla="*/ 76200 h 76200"/>
              <a:gd name="connsiteX5" fmla="*/ 3009900 w 3009900"/>
              <a:gd name="connsiteY5" fmla="*/ 66675 h 76200"/>
              <a:gd name="connsiteX0" fmla="*/ 0 w 3009900"/>
              <a:gd name="connsiteY0" fmla="*/ 0 h 217383"/>
              <a:gd name="connsiteX1" fmla="*/ 609600 w 3009900"/>
              <a:gd name="connsiteY1" fmla="*/ 28575 h 217383"/>
              <a:gd name="connsiteX2" fmla="*/ 1304925 w 3009900"/>
              <a:gd name="connsiteY2" fmla="*/ 19050 h 217383"/>
              <a:gd name="connsiteX3" fmla="*/ 1821392 w 3009900"/>
              <a:gd name="connsiteY3" fmla="*/ 216958 h 217383"/>
              <a:gd name="connsiteX4" fmla="*/ 2447925 w 3009900"/>
              <a:gd name="connsiteY4" fmla="*/ 76200 h 217383"/>
              <a:gd name="connsiteX5" fmla="*/ 3009900 w 3009900"/>
              <a:gd name="connsiteY5" fmla="*/ 66675 h 217383"/>
              <a:gd name="connsiteX0" fmla="*/ 0 w 3009900"/>
              <a:gd name="connsiteY0" fmla="*/ 0 h 406400"/>
              <a:gd name="connsiteX1" fmla="*/ 609600 w 3009900"/>
              <a:gd name="connsiteY1" fmla="*/ 28575 h 406400"/>
              <a:gd name="connsiteX2" fmla="*/ 1304925 w 3009900"/>
              <a:gd name="connsiteY2" fmla="*/ 19050 h 406400"/>
              <a:gd name="connsiteX3" fmla="*/ 1821392 w 3009900"/>
              <a:gd name="connsiteY3" fmla="*/ 216958 h 406400"/>
              <a:gd name="connsiteX4" fmla="*/ 2447925 w 3009900"/>
              <a:gd name="connsiteY4" fmla="*/ 406400 h 406400"/>
              <a:gd name="connsiteX5" fmla="*/ 3009900 w 3009900"/>
              <a:gd name="connsiteY5" fmla="*/ 66675 h 406400"/>
              <a:gd name="connsiteX0" fmla="*/ 0 w 2806700"/>
              <a:gd name="connsiteY0" fmla="*/ 0 h 557742"/>
              <a:gd name="connsiteX1" fmla="*/ 609600 w 2806700"/>
              <a:gd name="connsiteY1" fmla="*/ 28575 h 557742"/>
              <a:gd name="connsiteX2" fmla="*/ 1304925 w 2806700"/>
              <a:gd name="connsiteY2" fmla="*/ 19050 h 557742"/>
              <a:gd name="connsiteX3" fmla="*/ 1821392 w 2806700"/>
              <a:gd name="connsiteY3" fmla="*/ 216958 h 557742"/>
              <a:gd name="connsiteX4" fmla="*/ 2447925 w 2806700"/>
              <a:gd name="connsiteY4" fmla="*/ 406400 h 557742"/>
              <a:gd name="connsiteX5" fmla="*/ 2806700 w 2806700"/>
              <a:gd name="connsiteY5" fmla="*/ 557742 h 557742"/>
              <a:gd name="connsiteX0" fmla="*/ 0 w 2806700"/>
              <a:gd name="connsiteY0" fmla="*/ 166191 h 723933"/>
              <a:gd name="connsiteX1" fmla="*/ 736600 w 2806700"/>
              <a:gd name="connsiteY1" fmla="*/ 33 h 723933"/>
              <a:gd name="connsiteX2" fmla="*/ 1304925 w 2806700"/>
              <a:gd name="connsiteY2" fmla="*/ 185241 h 723933"/>
              <a:gd name="connsiteX3" fmla="*/ 1821392 w 2806700"/>
              <a:gd name="connsiteY3" fmla="*/ 383149 h 723933"/>
              <a:gd name="connsiteX4" fmla="*/ 2447925 w 2806700"/>
              <a:gd name="connsiteY4" fmla="*/ 572591 h 723933"/>
              <a:gd name="connsiteX5" fmla="*/ 2806700 w 2806700"/>
              <a:gd name="connsiteY5" fmla="*/ 723933 h 723933"/>
              <a:gd name="connsiteX0" fmla="*/ 0 w 2070100"/>
              <a:gd name="connsiteY0" fmla="*/ 0 h 723900"/>
              <a:gd name="connsiteX1" fmla="*/ 568325 w 2070100"/>
              <a:gd name="connsiteY1" fmla="*/ 185208 h 723900"/>
              <a:gd name="connsiteX2" fmla="*/ 1084792 w 2070100"/>
              <a:gd name="connsiteY2" fmla="*/ 383116 h 723900"/>
              <a:gd name="connsiteX3" fmla="*/ 1711325 w 2070100"/>
              <a:gd name="connsiteY3" fmla="*/ 572558 h 723900"/>
              <a:gd name="connsiteX4" fmla="*/ 2070100 w 2070100"/>
              <a:gd name="connsiteY4" fmla="*/ 723900 h 723900"/>
              <a:gd name="connsiteX0" fmla="*/ 0 w 2197100"/>
              <a:gd name="connsiteY0" fmla="*/ 0 h 732367"/>
              <a:gd name="connsiteX1" fmla="*/ 695325 w 2197100"/>
              <a:gd name="connsiteY1" fmla="*/ 193675 h 732367"/>
              <a:gd name="connsiteX2" fmla="*/ 1211792 w 2197100"/>
              <a:gd name="connsiteY2" fmla="*/ 391583 h 732367"/>
              <a:gd name="connsiteX3" fmla="*/ 1838325 w 2197100"/>
              <a:gd name="connsiteY3" fmla="*/ 581025 h 732367"/>
              <a:gd name="connsiteX4" fmla="*/ 2197100 w 2197100"/>
              <a:gd name="connsiteY4" fmla="*/ 732367 h 732367"/>
              <a:gd name="connsiteX0" fmla="*/ 0 w 2197100"/>
              <a:gd name="connsiteY0" fmla="*/ 0 h 732367"/>
              <a:gd name="connsiteX1" fmla="*/ 695325 w 2197100"/>
              <a:gd name="connsiteY1" fmla="*/ 193675 h 732367"/>
              <a:gd name="connsiteX2" fmla="*/ 1211792 w 2197100"/>
              <a:gd name="connsiteY2" fmla="*/ 391583 h 732367"/>
              <a:gd name="connsiteX3" fmla="*/ 1838325 w 2197100"/>
              <a:gd name="connsiteY3" fmla="*/ 581025 h 732367"/>
              <a:gd name="connsiteX4" fmla="*/ 2197100 w 2197100"/>
              <a:gd name="connsiteY4" fmla="*/ 732367 h 732367"/>
              <a:gd name="connsiteX0" fmla="*/ 0 w 2197100"/>
              <a:gd name="connsiteY0" fmla="*/ 0 h 732367"/>
              <a:gd name="connsiteX1" fmla="*/ 678391 w 2197100"/>
              <a:gd name="connsiteY1" fmla="*/ 236009 h 732367"/>
              <a:gd name="connsiteX2" fmla="*/ 1211792 w 2197100"/>
              <a:gd name="connsiteY2" fmla="*/ 391583 h 732367"/>
              <a:gd name="connsiteX3" fmla="*/ 1838325 w 2197100"/>
              <a:gd name="connsiteY3" fmla="*/ 581025 h 732367"/>
              <a:gd name="connsiteX4" fmla="*/ 2197100 w 2197100"/>
              <a:gd name="connsiteY4" fmla="*/ 732367 h 732367"/>
              <a:gd name="connsiteX0" fmla="*/ 0 w 3746500"/>
              <a:gd name="connsiteY0" fmla="*/ 0 h 1917700"/>
              <a:gd name="connsiteX1" fmla="*/ 678391 w 3746500"/>
              <a:gd name="connsiteY1" fmla="*/ 236009 h 1917700"/>
              <a:gd name="connsiteX2" fmla="*/ 1211792 w 3746500"/>
              <a:gd name="connsiteY2" fmla="*/ 391583 h 1917700"/>
              <a:gd name="connsiteX3" fmla="*/ 1838325 w 3746500"/>
              <a:gd name="connsiteY3" fmla="*/ 581025 h 1917700"/>
              <a:gd name="connsiteX4" fmla="*/ 3746500 w 3746500"/>
              <a:gd name="connsiteY4" fmla="*/ 1917700 h 1917700"/>
              <a:gd name="connsiteX0" fmla="*/ 0 w 3746500"/>
              <a:gd name="connsiteY0" fmla="*/ 0 h 1917700"/>
              <a:gd name="connsiteX1" fmla="*/ 678391 w 3746500"/>
              <a:gd name="connsiteY1" fmla="*/ 236009 h 1917700"/>
              <a:gd name="connsiteX2" fmla="*/ 1211792 w 3746500"/>
              <a:gd name="connsiteY2" fmla="*/ 391583 h 1917700"/>
              <a:gd name="connsiteX3" fmla="*/ 2744258 w 3746500"/>
              <a:gd name="connsiteY3" fmla="*/ 1309158 h 1917700"/>
              <a:gd name="connsiteX4" fmla="*/ 3746500 w 3746500"/>
              <a:gd name="connsiteY4" fmla="*/ 1917700 h 1917700"/>
              <a:gd name="connsiteX0" fmla="*/ 0 w 3746500"/>
              <a:gd name="connsiteY0" fmla="*/ 0 h 1917700"/>
              <a:gd name="connsiteX1" fmla="*/ 678391 w 3746500"/>
              <a:gd name="connsiteY1" fmla="*/ 236009 h 1917700"/>
              <a:gd name="connsiteX2" fmla="*/ 1906059 w 3746500"/>
              <a:gd name="connsiteY2" fmla="*/ 755650 h 1917700"/>
              <a:gd name="connsiteX3" fmla="*/ 2744258 w 3746500"/>
              <a:gd name="connsiteY3" fmla="*/ 1309158 h 1917700"/>
              <a:gd name="connsiteX4" fmla="*/ 3746500 w 3746500"/>
              <a:gd name="connsiteY4" fmla="*/ 1917700 h 1917700"/>
              <a:gd name="connsiteX0" fmla="*/ 0 w 3746500"/>
              <a:gd name="connsiteY0" fmla="*/ 0 h 1917700"/>
              <a:gd name="connsiteX1" fmla="*/ 1093258 w 3746500"/>
              <a:gd name="connsiteY1" fmla="*/ 168276 h 1917700"/>
              <a:gd name="connsiteX2" fmla="*/ 1906059 w 3746500"/>
              <a:gd name="connsiteY2" fmla="*/ 755650 h 1917700"/>
              <a:gd name="connsiteX3" fmla="*/ 2744258 w 3746500"/>
              <a:gd name="connsiteY3" fmla="*/ 1309158 h 1917700"/>
              <a:gd name="connsiteX4" fmla="*/ 3746500 w 3746500"/>
              <a:gd name="connsiteY4" fmla="*/ 1917700 h 1917700"/>
              <a:gd name="connsiteX0" fmla="*/ 0 w 2705100"/>
              <a:gd name="connsiteY0" fmla="*/ 0 h 1799167"/>
              <a:gd name="connsiteX1" fmla="*/ 51858 w 2705100"/>
              <a:gd name="connsiteY1" fmla="*/ 49743 h 1799167"/>
              <a:gd name="connsiteX2" fmla="*/ 864659 w 2705100"/>
              <a:gd name="connsiteY2" fmla="*/ 637117 h 1799167"/>
              <a:gd name="connsiteX3" fmla="*/ 1702858 w 2705100"/>
              <a:gd name="connsiteY3" fmla="*/ 1190625 h 1799167"/>
              <a:gd name="connsiteX4" fmla="*/ 2705100 w 2705100"/>
              <a:gd name="connsiteY4" fmla="*/ 1799167 h 1799167"/>
              <a:gd name="connsiteX0" fmla="*/ 0 w 2705100"/>
              <a:gd name="connsiteY0" fmla="*/ 0 h 1799167"/>
              <a:gd name="connsiteX1" fmla="*/ 51858 w 2705100"/>
              <a:gd name="connsiteY1" fmla="*/ 49743 h 1799167"/>
              <a:gd name="connsiteX2" fmla="*/ 864659 w 2705100"/>
              <a:gd name="connsiteY2" fmla="*/ 637117 h 1799167"/>
              <a:gd name="connsiteX3" fmla="*/ 1702858 w 2705100"/>
              <a:gd name="connsiteY3" fmla="*/ 1190625 h 1799167"/>
              <a:gd name="connsiteX4" fmla="*/ 2705100 w 2705100"/>
              <a:gd name="connsiteY4" fmla="*/ 1799167 h 1799167"/>
              <a:gd name="connsiteX0" fmla="*/ 0 w 2705100"/>
              <a:gd name="connsiteY0" fmla="*/ 0 h 1799167"/>
              <a:gd name="connsiteX1" fmla="*/ 51858 w 2705100"/>
              <a:gd name="connsiteY1" fmla="*/ 49743 h 1799167"/>
              <a:gd name="connsiteX2" fmla="*/ 983193 w 2705100"/>
              <a:gd name="connsiteY2" fmla="*/ 281517 h 1799167"/>
              <a:gd name="connsiteX3" fmla="*/ 1702858 w 2705100"/>
              <a:gd name="connsiteY3" fmla="*/ 1190625 h 1799167"/>
              <a:gd name="connsiteX4" fmla="*/ 2705100 w 2705100"/>
              <a:gd name="connsiteY4" fmla="*/ 1799167 h 1799167"/>
              <a:gd name="connsiteX0" fmla="*/ 0 w 2705100"/>
              <a:gd name="connsiteY0" fmla="*/ 0 h 1799167"/>
              <a:gd name="connsiteX1" fmla="*/ 51858 w 2705100"/>
              <a:gd name="connsiteY1" fmla="*/ 49743 h 1799167"/>
              <a:gd name="connsiteX2" fmla="*/ 983193 w 2705100"/>
              <a:gd name="connsiteY2" fmla="*/ 281517 h 1799167"/>
              <a:gd name="connsiteX3" fmla="*/ 2075392 w 2705100"/>
              <a:gd name="connsiteY3" fmla="*/ 513291 h 1799167"/>
              <a:gd name="connsiteX4" fmla="*/ 2705100 w 2705100"/>
              <a:gd name="connsiteY4" fmla="*/ 1799167 h 1799167"/>
              <a:gd name="connsiteX0" fmla="*/ 0 w 2916766"/>
              <a:gd name="connsiteY0" fmla="*/ 0 h 554567"/>
              <a:gd name="connsiteX1" fmla="*/ 51858 w 2916766"/>
              <a:gd name="connsiteY1" fmla="*/ 49743 h 554567"/>
              <a:gd name="connsiteX2" fmla="*/ 983193 w 2916766"/>
              <a:gd name="connsiteY2" fmla="*/ 281517 h 554567"/>
              <a:gd name="connsiteX3" fmla="*/ 2075392 w 2916766"/>
              <a:gd name="connsiteY3" fmla="*/ 513291 h 554567"/>
              <a:gd name="connsiteX4" fmla="*/ 2916766 w 2916766"/>
              <a:gd name="connsiteY4" fmla="*/ 554567 h 554567"/>
              <a:gd name="connsiteX0" fmla="*/ 0 w 2916766"/>
              <a:gd name="connsiteY0" fmla="*/ 0 h 554567"/>
              <a:gd name="connsiteX1" fmla="*/ 51858 w 2916766"/>
              <a:gd name="connsiteY1" fmla="*/ 49743 h 554567"/>
              <a:gd name="connsiteX2" fmla="*/ 983193 w 2916766"/>
              <a:gd name="connsiteY2" fmla="*/ 281517 h 554567"/>
              <a:gd name="connsiteX3" fmla="*/ 2075392 w 2916766"/>
              <a:gd name="connsiteY3" fmla="*/ 513291 h 554567"/>
              <a:gd name="connsiteX4" fmla="*/ 2916766 w 2916766"/>
              <a:gd name="connsiteY4" fmla="*/ 554567 h 554567"/>
              <a:gd name="connsiteX0" fmla="*/ 0 w 2916766"/>
              <a:gd name="connsiteY0" fmla="*/ 0 h 554567"/>
              <a:gd name="connsiteX1" fmla="*/ 407458 w 2916766"/>
              <a:gd name="connsiteY1" fmla="*/ 117476 h 554567"/>
              <a:gd name="connsiteX2" fmla="*/ 983193 w 2916766"/>
              <a:gd name="connsiteY2" fmla="*/ 281517 h 554567"/>
              <a:gd name="connsiteX3" fmla="*/ 2075392 w 2916766"/>
              <a:gd name="connsiteY3" fmla="*/ 513291 h 554567"/>
              <a:gd name="connsiteX4" fmla="*/ 2916766 w 2916766"/>
              <a:gd name="connsiteY4" fmla="*/ 554567 h 554567"/>
              <a:gd name="connsiteX0" fmla="*/ 0 w 2933699"/>
              <a:gd name="connsiteY0" fmla="*/ 0 h 579967"/>
              <a:gd name="connsiteX1" fmla="*/ 424391 w 2933699"/>
              <a:gd name="connsiteY1" fmla="*/ 142876 h 579967"/>
              <a:gd name="connsiteX2" fmla="*/ 1000126 w 2933699"/>
              <a:gd name="connsiteY2" fmla="*/ 306917 h 579967"/>
              <a:gd name="connsiteX3" fmla="*/ 2092325 w 2933699"/>
              <a:gd name="connsiteY3" fmla="*/ 538691 h 579967"/>
              <a:gd name="connsiteX4" fmla="*/ 2933699 w 2933699"/>
              <a:gd name="connsiteY4" fmla="*/ 579967 h 579967"/>
              <a:gd name="connsiteX0" fmla="*/ 0 w 2933699"/>
              <a:gd name="connsiteY0" fmla="*/ 0 h 579967"/>
              <a:gd name="connsiteX1" fmla="*/ 424391 w 2933699"/>
              <a:gd name="connsiteY1" fmla="*/ 58209 h 579967"/>
              <a:gd name="connsiteX2" fmla="*/ 1000126 w 2933699"/>
              <a:gd name="connsiteY2" fmla="*/ 306917 h 579967"/>
              <a:gd name="connsiteX3" fmla="*/ 2092325 w 2933699"/>
              <a:gd name="connsiteY3" fmla="*/ 538691 h 579967"/>
              <a:gd name="connsiteX4" fmla="*/ 2933699 w 2933699"/>
              <a:gd name="connsiteY4" fmla="*/ 579967 h 579967"/>
              <a:gd name="connsiteX0" fmla="*/ 0 w 2891366"/>
              <a:gd name="connsiteY0" fmla="*/ 0 h 791634"/>
              <a:gd name="connsiteX1" fmla="*/ 382058 w 2891366"/>
              <a:gd name="connsiteY1" fmla="*/ 269876 h 791634"/>
              <a:gd name="connsiteX2" fmla="*/ 957793 w 2891366"/>
              <a:gd name="connsiteY2" fmla="*/ 518584 h 791634"/>
              <a:gd name="connsiteX3" fmla="*/ 2049992 w 2891366"/>
              <a:gd name="connsiteY3" fmla="*/ 750358 h 791634"/>
              <a:gd name="connsiteX4" fmla="*/ 2891366 w 2891366"/>
              <a:gd name="connsiteY4" fmla="*/ 791634 h 791634"/>
              <a:gd name="connsiteX0" fmla="*/ 0 w 3103032"/>
              <a:gd name="connsiteY0" fmla="*/ 0 h 690034"/>
              <a:gd name="connsiteX1" fmla="*/ 593724 w 3103032"/>
              <a:gd name="connsiteY1" fmla="*/ 168276 h 690034"/>
              <a:gd name="connsiteX2" fmla="*/ 1169459 w 3103032"/>
              <a:gd name="connsiteY2" fmla="*/ 416984 h 690034"/>
              <a:gd name="connsiteX3" fmla="*/ 2261658 w 3103032"/>
              <a:gd name="connsiteY3" fmla="*/ 648758 h 690034"/>
              <a:gd name="connsiteX4" fmla="*/ 3103032 w 3103032"/>
              <a:gd name="connsiteY4" fmla="*/ 690034 h 690034"/>
              <a:gd name="connsiteX0" fmla="*/ 0 w 3103032"/>
              <a:gd name="connsiteY0" fmla="*/ 0 h 690034"/>
              <a:gd name="connsiteX1" fmla="*/ 509057 w 3103032"/>
              <a:gd name="connsiteY1" fmla="*/ 236010 h 690034"/>
              <a:gd name="connsiteX2" fmla="*/ 1169459 w 3103032"/>
              <a:gd name="connsiteY2" fmla="*/ 416984 h 690034"/>
              <a:gd name="connsiteX3" fmla="*/ 2261658 w 3103032"/>
              <a:gd name="connsiteY3" fmla="*/ 648758 h 690034"/>
              <a:gd name="connsiteX4" fmla="*/ 3103032 w 3103032"/>
              <a:gd name="connsiteY4" fmla="*/ 690034 h 690034"/>
              <a:gd name="connsiteX0" fmla="*/ 0 w 3103032"/>
              <a:gd name="connsiteY0" fmla="*/ 0 h 690034"/>
              <a:gd name="connsiteX1" fmla="*/ 509057 w 3103032"/>
              <a:gd name="connsiteY1" fmla="*/ 236010 h 690034"/>
              <a:gd name="connsiteX2" fmla="*/ 1127125 w 3103032"/>
              <a:gd name="connsiteY2" fmla="*/ 459317 h 690034"/>
              <a:gd name="connsiteX3" fmla="*/ 2261658 w 3103032"/>
              <a:gd name="connsiteY3" fmla="*/ 648758 h 690034"/>
              <a:gd name="connsiteX4" fmla="*/ 3103032 w 3103032"/>
              <a:gd name="connsiteY4" fmla="*/ 690034 h 690034"/>
              <a:gd name="connsiteX0" fmla="*/ 0 w 3103032"/>
              <a:gd name="connsiteY0" fmla="*/ 0 h 733425"/>
              <a:gd name="connsiteX1" fmla="*/ 509057 w 3103032"/>
              <a:gd name="connsiteY1" fmla="*/ 236010 h 733425"/>
              <a:gd name="connsiteX2" fmla="*/ 1127125 w 3103032"/>
              <a:gd name="connsiteY2" fmla="*/ 459317 h 733425"/>
              <a:gd name="connsiteX3" fmla="*/ 2202392 w 3103032"/>
              <a:gd name="connsiteY3" fmla="*/ 733425 h 733425"/>
              <a:gd name="connsiteX4" fmla="*/ 3103032 w 3103032"/>
              <a:gd name="connsiteY4" fmla="*/ 690034 h 733425"/>
              <a:gd name="connsiteX0" fmla="*/ 0 w 2832098"/>
              <a:gd name="connsiteY0" fmla="*/ 0 h 918634"/>
              <a:gd name="connsiteX1" fmla="*/ 509057 w 2832098"/>
              <a:gd name="connsiteY1" fmla="*/ 236010 h 918634"/>
              <a:gd name="connsiteX2" fmla="*/ 1127125 w 2832098"/>
              <a:gd name="connsiteY2" fmla="*/ 459317 h 918634"/>
              <a:gd name="connsiteX3" fmla="*/ 2202392 w 2832098"/>
              <a:gd name="connsiteY3" fmla="*/ 733425 h 918634"/>
              <a:gd name="connsiteX4" fmla="*/ 2832098 w 2832098"/>
              <a:gd name="connsiteY4" fmla="*/ 918634 h 918634"/>
              <a:gd name="connsiteX0" fmla="*/ 0 w 2832098"/>
              <a:gd name="connsiteY0" fmla="*/ 0 h 918634"/>
              <a:gd name="connsiteX1" fmla="*/ 458257 w 2832098"/>
              <a:gd name="connsiteY1" fmla="*/ 193676 h 918634"/>
              <a:gd name="connsiteX2" fmla="*/ 1127125 w 2832098"/>
              <a:gd name="connsiteY2" fmla="*/ 459317 h 918634"/>
              <a:gd name="connsiteX3" fmla="*/ 2202392 w 2832098"/>
              <a:gd name="connsiteY3" fmla="*/ 733425 h 918634"/>
              <a:gd name="connsiteX4" fmla="*/ 2832098 w 2832098"/>
              <a:gd name="connsiteY4" fmla="*/ 918634 h 918634"/>
              <a:gd name="connsiteX0" fmla="*/ 0 w 2798231"/>
              <a:gd name="connsiteY0" fmla="*/ 0 h 952501"/>
              <a:gd name="connsiteX1" fmla="*/ 424390 w 2798231"/>
              <a:gd name="connsiteY1" fmla="*/ 227543 h 952501"/>
              <a:gd name="connsiteX2" fmla="*/ 1093258 w 2798231"/>
              <a:gd name="connsiteY2" fmla="*/ 493184 h 952501"/>
              <a:gd name="connsiteX3" fmla="*/ 2168525 w 2798231"/>
              <a:gd name="connsiteY3" fmla="*/ 767292 h 952501"/>
              <a:gd name="connsiteX4" fmla="*/ 2798231 w 2798231"/>
              <a:gd name="connsiteY4" fmla="*/ 952501 h 952501"/>
              <a:gd name="connsiteX0" fmla="*/ 0 w 2840564"/>
              <a:gd name="connsiteY0" fmla="*/ 0 h 884767"/>
              <a:gd name="connsiteX1" fmla="*/ 424390 w 2840564"/>
              <a:gd name="connsiteY1" fmla="*/ 227543 h 884767"/>
              <a:gd name="connsiteX2" fmla="*/ 1093258 w 2840564"/>
              <a:gd name="connsiteY2" fmla="*/ 493184 h 884767"/>
              <a:gd name="connsiteX3" fmla="*/ 2168525 w 2840564"/>
              <a:gd name="connsiteY3" fmla="*/ 767292 h 884767"/>
              <a:gd name="connsiteX4" fmla="*/ 2840564 w 2840564"/>
              <a:gd name="connsiteY4" fmla="*/ 884767 h 884767"/>
              <a:gd name="connsiteX0" fmla="*/ 0 w 2955825"/>
              <a:gd name="connsiteY0" fmla="*/ 0 h 861715"/>
              <a:gd name="connsiteX1" fmla="*/ 539651 w 2955825"/>
              <a:gd name="connsiteY1" fmla="*/ 204491 h 861715"/>
              <a:gd name="connsiteX2" fmla="*/ 1208519 w 2955825"/>
              <a:gd name="connsiteY2" fmla="*/ 470132 h 861715"/>
              <a:gd name="connsiteX3" fmla="*/ 2283786 w 2955825"/>
              <a:gd name="connsiteY3" fmla="*/ 744240 h 861715"/>
              <a:gd name="connsiteX4" fmla="*/ 2955825 w 2955825"/>
              <a:gd name="connsiteY4" fmla="*/ 861715 h 861715"/>
              <a:gd name="connsiteX0" fmla="*/ 0 w 2955825"/>
              <a:gd name="connsiteY0" fmla="*/ 0 h 861715"/>
              <a:gd name="connsiteX1" fmla="*/ 539651 w 2955825"/>
              <a:gd name="connsiteY1" fmla="*/ 204491 h 861715"/>
              <a:gd name="connsiteX2" fmla="*/ 1254624 w 2955825"/>
              <a:gd name="connsiteY2" fmla="*/ 500868 h 861715"/>
              <a:gd name="connsiteX3" fmla="*/ 2283786 w 2955825"/>
              <a:gd name="connsiteY3" fmla="*/ 744240 h 861715"/>
              <a:gd name="connsiteX4" fmla="*/ 2955825 w 2955825"/>
              <a:gd name="connsiteY4" fmla="*/ 861715 h 861715"/>
              <a:gd name="connsiteX0" fmla="*/ 0 w 2994245"/>
              <a:gd name="connsiteY0" fmla="*/ 0 h 877083"/>
              <a:gd name="connsiteX1" fmla="*/ 539651 w 2994245"/>
              <a:gd name="connsiteY1" fmla="*/ 204491 h 877083"/>
              <a:gd name="connsiteX2" fmla="*/ 1254624 w 2994245"/>
              <a:gd name="connsiteY2" fmla="*/ 500868 h 877083"/>
              <a:gd name="connsiteX3" fmla="*/ 2283786 w 2994245"/>
              <a:gd name="connsiteY3" fmla="*/ 744240 h 877083"/>
              <a:gd name="connsiteX4" fmla="*/ 2994245 w 2994245"/>
              <a:gd name="connsiteY4" fmla="*/ 877083 h 87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245" h="877083">
                <a:moveTo>
                  <a:pt x="0" y="0"/>
                </a:moveTo>
                <a:cubicBezTo>
                  <a:pt x="217487" y="96308"/>
                  <a:pt x="330547" y="121013"/>
                  <a:pt x="539651" y="204491"/>
                </a:cubicBezTo>
                <a:cubicBezTo>
                  <a:pt x="748755" y="287969"/>
                  <a:pt x="963935" y="410910"/>
                  <a:pt x="1254624" y="500868"/>
                </a:cubicBezTo>
                <a:cubicBezTo>
                  <a:pt x="1545313" y="590826"/>
                  <a:pt x="1800657" y="622533"/>
                  <a:pt x="2283786" y="744240"/>
                </a:cubicBezTo>
                <a:lnTo>
                  <a:pt x="2994245" y="877083"/>
                </a:lnTo>
              </a:path>
            </a:pathLst>
          </a:custGeom>
          <a:no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9263">
              <a:buClr>
                <a:srgbClr val="000000"/>
              </a:buClr>
              <a:buSzPct val="100000"/>
              <a:buFont typeface="Times New Roman" pitchFamily="16" charset="0"/>
              <a:buNone/>
            </a:pPr>
            <a:endParaRPr lang="it-IT" sz="2600" b="0" dirty="0">
              <a:solidFill>
                <a:srgbClr val="FFFFFF"/>
              </a:solidFill>
              <a:latin typeface="Times New Roman" pitchFamily="16" charset="0"/>
            </a:endParaRPr>
          </a:p>
        </p:txBody>
      </p:sp>
      <p:sp>
        <p:nvSpPr>
          <p:cNvPr id="7" name="CasellaDiTesto 6"/>
          <p:cNvSpPr txBox="1"/>
          <p:nvPr/>
        </p:nvSpPr>
        <p:spPr>
          <a:xfrm>
            <a:off x="4814512" y="1996702"/>
            <a:ext cx="545342" cy="307777"/>
          </a:xfrm>
          <a:prstGeom prst="rect">
            <a:avLst/>
          </a:prstGeom>
          <a:noFill/>
        </p:spPr>
        <p:txBody>
          <a:bodyPr wrap="none">
            <a:spAutoFit/>
          </a:bodyPr>
          <a:lstStyle/>
          <a:p>
            <a:pPr>
              <a:defRPr/>
            </a:pPr>
            <a:r>
              <a:rPr lang="en-US" sz="1400" dirty="0" smtClean="0">
                <a:solidFill>
                  <a:srgbClr val="FF0000"/>
                </a:solidFill>
                <a:effectLst>
                  <a:outerShdw blurRad="38100" dist="38100" dir="2700000" algn="tl">
                    <a:srgbClr val="000000">
                      <a:alpha val="43137"/>
                    </a:srgbClr>
                  </a:outerShdw>
                </a:effectLst>
                <a:latin typeface="Arial" charset="0"/>
              </a:rPr>
              <a:t>PPS</a:t>
            </a:r>
            <a:endParaRPr lang="en-US" sz="1400" dirty="0">
              <a:solidFill>
                <a:srgbClr val="FF0000"/>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2028487186"/>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P630004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3509"/>
          <a:stretch/>
        </p:blipFill>
        <p:spPr bwMode="auto">
          <a:xfrm>
            <a:off x="3131840" y="394754"/>
            <a:ext cx="5987017" cy="6463246"/>
          </a:xfrm>
          <a:prstGeom prst="rect">
            <a:avLst/>
          </a:prstGeom>
          <a:noFill/>
          <a:ln w="9525">
            <a:noFill/>
            <a:miter lim="800000"/>
            <a:headEnd/>
            <a:tailEnd/>
          </a:ln>
        </p:spPr>
      </p:pic>
      <p:sp>
        <p:nvSpPr>
          <p:cNvPr id="8" name="CasellaDiTesto 7"/>
          <p:cNvSpPr txBox="1"/>
          <p:nvPr/>
        </p:nvSpPr>
        <p:spPr>
          <a:xfrm>
            <a:off x="7289038" y="2461458"/>
            <a:ext cx="493712" cy="307975"/>
          </a:xfrm>
          <a:prstGeom prst="rect">
            <a:avLst/>
          </a:prstGeom>
          <a:noFill/>
        </p:spPr>
        <p:txBody>
          <a:bodyPr wrap="none">
            <a:spAutoFit/>
          </a:bodyPr>
          <a:lstStyle/>
          <a:p>
            <a:pPr>
              <a:defRPr/>
            </a:pPr>
            <a:r>
              <a:rPr lang="en-US" sz="1400" dirty="0">
                <a:solidFill>
                  <a:srgbClr val="FF0000"/>
                </a:solidFill>
                <a:effectLst>
                  <a:outerShdw blurRad="38100" dist="38100" dir="2700000" algn="tl">
                    <a:srgbClr val="000000">
                      <a:alpha val="43137"/>
                    </a:srgbClr>
                  </a:outerShdw>
                </a:effectLst>
                <a:latin typeface="Arial" charset="0"/>
              </a:rPr>
              <a:t>RIC</a:t>
            </a:r>
          </a:p>
        </p:txBody>
      </p:sp>
      <p:sp>
        <p:nvSpPr>
          <p:cNvPr id="9" name="Figura a mano libera 8"/>
          <p:cNvSpPr/>
          <p:nvPr/>
        </p:nvSpPr>
        <p:spPr bwMode="auto">
          <a:xfrm>
            <a:off x="5430831" y="2615446"/>
            <a:ext cx="3743325" cy="336660"/>
          </a:xfrm>
          <a:custGeom>
            <a:avLst/>
            <a:gdLst>
              <a:gd name="connsiteX0" fmla="*/ 0 w 3743325"/>
              <a:gd name="connsiteY0" fmla="*/ 0 h 336660"/>
              <a:gd name="connsiteX1" fmla="*/ 581025 w 3743325"/>
              <a:gd name="connsiteY1" fmla="*/ 152400 h 336660"/>
              <a:gd name="connsiteX2" fmla="*/ 1247775 w 3743325"/>
              <a:gd name="connsiteY2" fmla="*/ 219075 h 336660"/>
              <a:gd name="connsiteX3" fmla="*/ 1943100 w 3743325"/>
              <a:gd name="connsiteY3" fmla="*/ 257175 h 336660"/>
              <a:gd name="connsiteX4" fmla="*/ 2476500 w 3743325"/>
              <a:gd name="connsiteY4" fmla="*/ 333375 h 336660"/>
              <a:gd name="connsiteX5" fmla="*/ 3133725 w 3743325"/>
              <a:gd name="connsiteY5" fmla="*/ 323850 h 336660"/>
              <a:gd name="connsiteX6" fmla="*/ 3743325 w 3743325"/>
              <a:gd name="connsiteY6" fmla="*/ 314325 h 336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3325" h="336660">
                <a:moveTo>
                  <a:pt x="0" y="0"/>
                </a:moveTo>
                <a:cubicBezTo>
                  <a:pt x="186531" y="57943"/>
                  <a:pt x="373062" y="115887"/>
                  <a:pt x="581025" y="152400"/>
                </a:cubicBezTo>
                <a:cubicBezTo>
                  <a:pt x="788988" y="188913"/>
                  <a:pt x="1020762" y="201612"/>
                  <a:pt x="1247775" y="219075"/>
                </a:cubicBezTo>
                <a:cubicBezTo>
                  <a:pt x="1474788" y="236538"/>
                  <a:pt x="1738313" y="238125"/>
                  <a:pt x="1943100" y="257175"/>
                </a:cubicBezTo>
                <a:cubicBezTo>
                  <a:pt x="2147887" y="276225"/>
                  <a:pt x="2278063" y="322263"/>
                  <a:pt x="2476500" y="333375"/>
                </a:cubicBezTo>
                <a:cubicBezTo>
                  <a:pt x="2674937" y="344487"/>
                  <a:pt x="3133725" y="323850"/>
                  <a:pt x="3133725" y="323850"/>
                </a:cubicBezTo>
                <a:lnTo>
                  <a:pt x="3743325" y="314325"/>
                </a:lnTo>
              </a:path>
            </a:pathLst>
          </a:custGeom>
          <a:no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9263">
              <a:buClr>
                <a:srgbClr val="000000"/>
              </a:buClr>
              <a:buSzPct val="100000"/>
              <a:buFont typeface="Times New Roman" pitchFamily="16" charset="0"/>
              <a:buNone/>
            </a:pPr>
            <a:endParaRPr lang="it-IT" sz="2600" b="0">
              <a:solidFill>
                <a:srgbClr val="FFFFFF"/>
              </a:solidFill>
              <a:latin typeface="Times New Roman" pitchFamily="16" charset="0"/>
            </a:endParaRPr>
          </a:p>
        </p:txBody>
      </p:sp>
      <p:sp>
        <p:nvSpPr>
          <p:cNvPr id="11" name="Figura a mano libera 10"/>
          <p:cNvSpPr/>
          <p:nvPr/>
        </p:nvSpPr>
        <p:spPr bwMode="auto">
          <a:xfrm>
            <a:off x="6086552" y="2256585"/>
            <a:ext cx="3009900" cy="88213"/>
          </a:xfrm>
          <a:custGeom>
            <a:avLst/>
            <a:gdLst>
              <a:gd name="connsiteX0" fmla="*/ 0 w 3743325"/>
              <a:gd name="connsiteY0" fmla="*/ 0 h 336660"/>
              <a:gd name="connsiteX1" fmla="*/ 581025 w 3743325"/>
              <a:gd name="connsiteY1" fmla="*/ 152400 h 336660"/>
              <a:gd name="connsiteX2" fmla="*/ 1247775 w 3743325"/>
              <a:gd name="connsiteY2" fmla="*/ 219075 h 336660"/>
              <a:gd name="connsiteX3" fmla="*/ 1943100 w 3743325"/>
              <a:gd name="connsiteY3" fmla="*/ 257175 h 336660"/>
              <a:gd name="connsiteX4" fmla="*/ 2476500 w 3743325"/>
              <a:gd name="connsiteY4" fmla="*/ 333375 h 336660"/>
              <a:gd name="connsiteX5" fmla="*/ 3133725 w 3743325"/>
              <a:gd name="connsiteY5" fmla="*/ 323850 h 336660"/>
              <a:gd name="connsiteX6" fmla="*/ 3743325 w 3743325"/>
              <a:gd name="connsiteY6" fmla="*/ 314325 h 336660"/>
              <a:gd name="connsiteX0" fmla="*/ 0 w 3743325"/>
              <a:gd name="connsiteY0" fmla="*/ 0 h 336660"/>
              <a:gd name="connsiteX1" fmla="*/ 581025 w 3743325"/>
              <a:gd name="connsiteY1" fmla="*/ 152400 h 336660"/>
              <a:gd name="connsiteX2" fmla="*/ 1247775 w 3743325"/>
              <a:gd name="connsiteY2" fmla="*/ 314325 h 336660"/>
              <a:gd name="connsiteX3" fmla="*/ 1943100 w 3743325"/>
              <a:gd name="connsiteY3" fmla="*/ 257175 h 336660"/>
              <a:gd name="connsiteX4" fmla="*/ 2476500 w 3743325"/>
              <a:gd name="connsiteY4" fmla="*/ 333375 h 336660"/>
              <a:gd name="connsiteX5" fmla="*/ 3133725 w 3743325"/>
              <a:gd name="connsiteY5" fmla="*/ 323850 h 336660"/>
              <a:gd name="connsiteX6" fmla="*/ 3743325 w 3743325"/>
              <a:gd name="connsiteY6" fmla="*/ 314325 h 336660"/>
              <a:gd name="connsiteX0" fmla="*/ 0 w 3743325"/>
              <a:gd name="connsiteY0" fmla="*/ 0 h 336660"/>
              <a:gd name="connsiteX1" fmla="*/ 638175 w 3743325"/>
              <a:gd name="connsiteY1" fmla="*/ 285750 h 336660"/>
              <a:gd name="connsiteX2" fmla="*/ 1247775 w 3743325"/>
              <a:gd name="connsiteY2" fmla="*/ 314325 h 336660"/>
              <a:gd name="connsiteX3" fmla="*/ 1943100 w 3743325"/>
              <a:gd name="connsiteY3" fmla="*/ 257175 h 336660"/>
              <a:gd name="connsiteX4" fmla="*/ 2476500 w 3743325"/>
              <a:gd name="connsiteY4" fmla="*/ 333375 h 336660"/>
              <a:gd name="connsiteX5" fmla="*/ 3133725 w 3743325"/>
              <a:gd name="connsiteY5" fmla="*/ 323850 h 336660"/>
              <a:gd name="connsiteX6" fmla="*/ 3743325 w 3743325"/>
              <a:gd name="connsiteY6" fmla="*/ 314325 h 336660"/>
              <a:gd name="connsiteX0" fmla="*/ 0 w 3105150"/>
              <a:gd name="connsiteY0" fmla="*/ 28706 h 79616"/>
              <a:gd name="connsiteX1" fmla="*/ 609600 w 3105150"/>
              <a:gd name="connsiteY1" fmla="*/ 57281 h 79616"/>
              <a:gd name="connsiteX2" fmla="*/ 1304925 w 3105150"/>
              <a:gd name="connsiteY2" fmla="*/ 131 h 79616"/>
              <a:gd name="connsiteX3" fmla="*/ 1838325 w 3105150"/>
              <a:gd name="connsiteY3" fmla="*/ 76331 h 79616"/>
              <a:gd name="connsiteX4" fmla="*/ 2495550 w 3105150"/>
              <a:gd name="connsiteY4" fmla="*/ 66806 h 79616"/>
              <a:gd name="connsiteX5" fmla="*/ 3105150 w 3105150"/>
              <a:gd name="connsiteY5" fmla="*/ 57281 h 79616"/>
              <a:gd name="connsiteX0" fmla="*/ 0 w 3105150"/>
              <a:gd name="connsiteY0" fmla="*/ 0 h 47625"/>
              <a:gd name="connsiteX1" fmla="*/ 609600 w 3105150"/>
              <a:gd name="connsiteY1" fmla="*/ 28575 h 47625"/>
              <a:gd name="connsiteX2" fmla="*/ 1304925 w 3105150"/>
              <a:gd name="connsiteY2" fmla="*/ 19050 h 47625"/>
              <a:gd name="connsiteX3" fmla="*/ 1838325 w 3105150"/>
              <a:gd name="connsiteY3" fmla="*/ 47625 h 47625"/>
              <a:gd name="connsiteX4" fmla="*/ 2495550 w 3105150"/>
              <a:gd name="connsiteY4" fmla="*/ 38100 h 47625"/>
              <a:gd name="connsiteX5" fmla="*/ 3105150 w 3105150"/>
              <a:gd name="connsiteY5" fmla="*/ 28575 h 47625"/>
              <a:gd name="connsiteX0" fmla="*/ 0 w 3105150"/>
              <a:gd name="connsiteY0" fmla="*/ 0 h 76200"/>
              <a:gd name="connsiteX1" fmla="*/ 609600 w 3105150"/>
              <a:gd name="connsiteY1" fmla="*/ 28575 h 76200"/>
              <a:gd name="connsiteX2" fmla="*/ 1304925 w 3105150"/>
              <a:gd name="connsiteY2" fmla="*/ 19050 h 76200"/>
              <a:gd name="connsiteX3" fmla="*/ 1838325 w 3105150"/>
              <a:gd name="connsiteY3" fmla="*/ 47625 h 76200"/>
              <a:gd name="connsiteX4" fmla="*/ 2447925 w 3105150"/>
              <a:gd name="connsiteY4" fmla="*/ 76200 h 76200"/>
              <a:gd name="connsiteX5" fmla="*/ 3105150 w 3105150"/>
              <a:gd name="connsiteY5" fmla="*/ 28575 h 76200"/>
              <a:gd name="connsiteX0" fmla="*/ 0 w 2962275"/>
              <a:gd name="connsiteY0" fmla="*/ 0 h 76200"/>
              <a:gd name="connsiteX1" fmla="*/ 609600 w 2962275"/>
              <a:gd name="connsiteY1" fmla="*/ 28575 h 76200"/>
              <a:gd name="connsiteX2" fmla="*/ 1304925 w 2962275"/>
              <a:gd name="connsiteY2" fmla="*/ 19050 h 76200"/>
              <a:gd name="connsiteX3" fmla="*/ 1838325 w 2962275"/>
              <a:gd name="connsiteY3" fmla="*/ 47625 h 76200"/>
              <a:gd name="connsiteX4" fmla="*/ 2447925 w 2962275"/>
              <a:gd name="connsiteY4" fmla="*/ 76200 h 76200"/>
              <a:gd name="connsiteX5" fmla="*/ 2962275 w 2962275"/>
              <a:gd name="connsiteY5" fmla="*/ 66675 h 76200"/>
              <a:gd name="connsiteX0" fmla="*/ 0 w 3009900"/>
              <a:gd name="connsiteY0" fmla="*/ 0 h 76200"/>
              <a:gd name="connsiteX1" fmla="*/ 609600 w 3009900"/>
              <a:gd name="connsiteY1" fmla="*/ 28575 h 76200"/>
              <a:gd name="connsiteX2" fmla="*/ 1304925 w 3009900"/>
              <a:gd name="connsiteY2" fmla="*/ 19050 h 76200"/>
              <a:gd name="connsiteX3" fmla="*/ 1838325 w 3009900"/>
              <a:gd name="connsiteY3" fmla="*/ 47625 h 76200"/>
              <a:gd name="connsiteX4" fmla="*/ 2447925 w 3009900"/>
              <a:gd name="connsiteY4" fmla="*/ 76200 h 76200"/>
              <a:gd name="connsiteX5" fmla="*/ 3009900 w 3009900"/>
              <a:gd name="connsiteY5" fmla="*/ 66675 h 76200"/>
              <a:gd name="connsiteX0" fmla="*/ 0 w 3009900"/>
              <a:gd name="connsiteY0" fmla="*/ 0 h 88378"/>
              <a:gd name="connsiteX1" fmla="*/ 609600 w 3009900"/>
              <a:gd name="connsiteY1" fmla="*/ 28575 h 88378"/>
              <a:gd name="connsiteX2" fmla="*/ 1266505 w 3009900"/>
              <a:gd name="connsiteY2" fmla="*/ 88206 h 88378"/>
              <a:gd name="connsiteX3" fmla="*/ 1838325 w 3009900"/>
              <a:gd name="connsiteY3" fmla="*/ 47625 h 88378"/>
              <a:gd name="connsiteX4" fmla="*/ 2447925 w 3009900"/>
              <a:gd name="connsiteY4" fmla="*/ 76200 h 88378"/>
              <a:gd name="connsiteX5" fmla="*/ 3009900 w 3009900"/>
              <a:gd name="connsiteY5" fmla="*/ 66675 h 88378"/>
              <a:gd name="connsiteX0" fmla="*/ 0 w 3009900"/>
              <a:gd name="connsiteY0" fmla="*/ 0 h 88213"/>
              <a:gd name="connsiteX1" fmla="*/ 609600 w 3009900"/>
              <a:gd name="connsiteY1" fmla="*/ 43943 h 88213"/>
              <a:gd name="connsiteX2" fmla="*/ 1266505 w 3009900"/>
              <a:gd name="connsiteY2" fmla="*/ 88206 h 88213"/>
              <a:gd name="connsiteX3" fmla="*/ 1838325 w 3009900"/>
              <a:gd name="connsiteY3" fmla="*/ 47625 h 88213"/>
              <a:gd name="connsiteX4" fmla="*/ 2447925 w 3009900"/>
              <a:gd name="connsiteY4" fmla="*/ 76200 h 88213"/>
              <a:gd name="connsiteX5" fmla="*/ 3009900 w 3009900"/>
              <a:gd name="connsiteY5" fmla="*/ 66675 h 88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9900" h="88213">
                <a:moveTo>
                  <a:pt x="0" y="0"/>
                </a:moveTo>
                <a:cubicBezTo>
                  <a:pt x="207962" y="52387"/>
                  <a:pt x="398516" y="29242"/>
                  <a:pt x="609600" y="43943"/>
                </a:cubicBezTo>
                <a:cubicBezTo>
                  <a:pt x="820684" y="58644"/>
                  <a:pt x="1061718" y="87592"/>
                  <a:pt x="1266505" y="88206"/>
                </a:cubicBezTo>
                <a:cubicBezTo>
                  <a:pt x="1471292" y="88820"/>
                  <a:pt x="1641422" y="49626"/>
                  <a:pt x="1838325" y="47625"/>
                </a:cubicBezTo>
                <a:cubicBezTo>
                  <a:pt x="2035228" y="45624"/>
                  <a:pt x="2252663" y="73025"/>
                  <a:pt x="2447925" y="76200"/>
                </a:cubicBezTo>
                <a:lnTo>
                  <a:pt x="3009900" y="66675"/>
                </a:lnTo>
              </a:path>
            </a:pathLst>
          </a:custGeom>
          <a:no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9263">
              <a:buClr>
                <a:srgbClr val="000000"/>
              </a:buClr>
              <a:buSzPct val="100000"/>
              <a:buFont typeface="Times New Roman" pitchFamily="16" charset="0"/>
              <a:buNone/>
            </a:pPr>
            <a:endParaRPr lang="it-IT" sz="2600" b="0">
              <a:solidFill>
                <a:srgbClr val="FFFFFF"/>
              </a:solidFill>
              <a:latin typeface="Times New Roman" pitchFamily="16" charset="0"/>
            </a:endParaRPr>
          </a:p>
        </p:txBody>
      </p:sp>
      <p:sp>
        <p:nvSpPr>
          <p:cNvPr id="14" name="Rectangle 3"/>
          <p:cNvSpPr>
            <a:spLocks noChangeArrowheads="1"/>
          </p:cNvSpPr>
          <p:nvPr/>
        </p:nvSpPr>
        <p:spPr bwMode="auto">
          <a:xfrm>
            <a:off x="179512" y="840795"/>
            <a:ext cx="32145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it-IT" sz="2000" dirty="0">
                <a:solidFill>
                  <a:srgbClr val="FFFFFF"/>
                </a:solidFill>
              </a:rPr>
              <a:t>Conglomerato </a:t>
            </a:r>
            <a:r>
              <a:rPr lang="it-IT" sz="2000" dirty="0" smtClean="0">
                <a:solidFill>
                  <a:srgbClr val="FFFFFF"/>
                </a:solidFill>
              </a:rPr>
              <a:t>di Voltago</a:t>
            </a:r>
            <a:endParaRPr lang="it-IT" sz="2000" b="0" dirty="0">
              <a:solidFill>
                <a:srgbClr val="000000"/>
              </a:solidFill>
            </a:endParaRPr>
          </a:p>
        </p:txBody>
      </p:sp>
      <p:pic>
        <p:nvPicPr>
          <p:cNvPr id="10"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43" y="1303338"/>
            <a:ext cx="4424363" cy="5554662"/>
          </a:xfrm>
          <a:prstGeom prst="rect">
            <a:avLst/>
          </a:prstGeom>
          <a:noFill/>
          <a:ln w="9525" algn="ctr">
            <a:noFill/>
            <a:miter lim="800000"/>
            <a:headEnd/>
            <a:tailEnd/>
          </a:ln>
        </p:spPr>
      </p:pic>
      <p:sp>
        <p:nvSpPr>
          <p:cNvPr id="16" name="CasellaDiTesto 15"/>
          <p:cNvSpPr txBox="1"/>
          <p:nvPr/>
        </p:nvSpPr>
        <p:spPr>
          <a:xfrm>
            <a:off x="1975580" y="4327674"/>
            <a:ext cx="553357" cy="307777"/>
          </a:xfrm>
          <a:prstGeom prst="rect">
            <a:avLst/>
          </a:prstGeom>
          <a:noFill/>
        </p:spPr>
        <p:txBody>
          <a:bodyPr wrap="none">
            <a:spAutoFit/>
          </a:bodyPr>
          <a:lstStyle/>
          <a:p>
            <a:pPr>
              <a:defRPr/>
            </a:pPr>
            <a:r>
              <a:rPr lang="en-US" sz="1400" dirty="0" smtClean="0">
                <a:solidFill>
                  <a:srgbClr val="FF0000"/>
                </a:solidFill>
                <a:effectLst>
                  <a:outerShdw blurRad="38100" dist="38100" dir="2700000" algn="tl">
                    <a:srgbClr val="000000">
                      <a:alpha val="43137"/>
                    </a:srgbClr>
                  </a:outerShdw>
                </a:effectLst>
                <a:latin typeface="Arial" charset="0"/>
              </a:rPr>
              <a:t>VTG</a:t>
            </a:r>
            <a:endParaRPr lang="en-US" sz="1400" dirty="0">
              <a:solidFill>
                <a:srgbClr val="FF0000"/>
              </a:solidFill>
              <a:effectLst>
                <a:outerShdw blurRad="38100" dist="38100" dir="2700000" algn="tl">
                  <a:srgbClr val="000000">
                    <a:alpha val="43137"/>
                  </a:srgbClr>
                </a:outerShdw>
              </a:effectLst>
              <a:latin typeface="Arial" charset="0"/>
            </a:endParaRPr>
          </a:p>
        </p:txBody>
      </p:sp>
      <p:sp>
        <p:nvSpPr>
          <p:cNvPr id="19" name="CasellaDiTesto 18"/>
          <p:cNvSpPr txBox="1"/>
          <p:nvPr/>
        </p:nvSpPr>
        <p:spPr>
          <a:xfrm>
            <a:off x="5640969" y="3199022"/>
            <a:ext cx="534988" cy="306388"/>
          </a:xfrm>
          <a:prstGeom prst="rect">
            <a:avLst/>
          </a:prstGeom>
          <a:noFill/>
        </p:spPr>
        <p:txBody>
          <a:bodyPr wrap="none">
            <a:spAutoFit/>
          </a:bodyPr>
          <a:lstStyle/>
          <a:p>
            <a:pPr>
              <a:defRPr/>
            </a:pPr>
            <a:r>
              <a:rPr lang="en-US" sz="1400" dirty="0">
                <a:solidFill>
                  <a:srgbClr val="000066"/>
                </a:solidFill>
                <a:effectLst>
                  <a:outerShdw blurRad="38100" dist="38100" dir="2700000" algn="tl">
                    <a:srgbClr val="000000">
                      <a:alpha val="43137"/>
                    </a:srgbClr>
                  </a:outerShdw>
                </a:effectLst>
                <a:latin typeface="Arial" charset="0"/>
              </a:rPr>
              <a:t>SLS</a:t>
            </a:r>
          </a:p>
        </p:txBody>
      </p:sp>
      <p:sp>
        <p:nvSpPr>
          <p:cNvPr id="20" name="CasellaDiTesto 19"/>
          <p:cNvSpPr txBox="1"/>
          <p:nvPr/>
        </p:nvSpPr>
        <p:spPr>
          <a:xfrm>
            <a:off x="7380312" y="1132985"/>
            <a:ext cx="593725" cy="307975"/>
          </a:xfrm>
          <a:prstGeom prst="rect">
            <a:avLst/>
          </a:prstGeom>
          <a:noFill/>
        </p:spPr>
        <p:txBody>
          <a:bodyPr wrap="none">
            <a:spAutoFit/>
          </a:bodyPr>
          <a:lstStyle/>
          <a:p>
            <a:pPr>
              <a:defRPr/>
            </a:pPr>
            <a:r>
              <a:rPr lang="en-US" sz="1400" dirty="0">
                <a:solidFill>
                  <a:srgbClr val="000066"/>
                </a:solidFill>
                <a:effectLst>
                  <a:outerShdw blurRad="38100" dist="38100" dir="2700000" algn="tl">
                    <a:srgbClr val="000000">
                      <a:alpha val="43137"/>
                    </a:srgbClr>
                  </a:outerShdw>
                </a:effectLst>
                <a:latin typeface="Arial" charset="0"/>
              </a:rPr>
              <a:t>MRB</a:t>
            </a:r>
          </a:p>
        </p:txBody>
      </p:sp>
      <p:sp>
        <p:nvSpPr>
          <p:cNvPr id="22" name="Figura a mano libera 21"/>
          <p:cNvSpPr/>
          <p:nvPr/>
        </p:nvSpPr>
        <p:spPr bwMode="auto">
          <a:xfrm>
            <a:off x="2153498" y="1761624"/>
            <a:ext cx="2222500" cy="706967"/>
          </a:xfrm>
          <a:custGeom>
            <a:avLst/>
            <a:gdLst>
              <a:gd name="connsiteX0" fmla="*/ 0 w 3743325"/>
              <a:gd name="connsiteY0" fmla="*/ 0 h 336660"/>
              <a:gd name="connsiteX1" fmla="*/ 581025 w 3743325"/>
              <a:gd name="connsiteY1" fmla="*/ 152400 h 336660"/>
              <a:gd name="connsiteX2" fmla="*/ 1247775 w 3743325"/>
              <a:gd name="connsiteY2" fmla="*/ 219075 h 336660"/>
              <a:gd name="connsiteX3" fmla="*/ 1943100 w 3743325"/>
              <a:gd name="connsiteY3" fmla="*/ 257175 h 336660"/>
              <a:gd name="connsiteX4" fmla="*/ 2476500 w 3743325"/>
              <a:gd name="connsiteY4" fmla="*/ 333375 h 336660"/>
              <a:gd name="connsiteX5" fmla="*/ 3133725 w 3743325"/>
              <a:gd name="connsiteY5" fmla="*/ 323850 h 336660"/>
              <a:gd name="connsiteX6" fmla="*/ 3743325 w 3743325"/>
              <a:gd name="connsiteY6" fmla="*/ 314325 h 336660"/>
              <a:gd name="connsiteX0" fmla="*/ 0 w 3743325"/>
              <a:gd name="connsiteY0" fmla="*/ 0 h 336660"/>
              <a:gd name="connsiteX1" fmla="*/ 581025 w 3743325"/>
              <a:gd name="connsiteY1" fmla="*/ 152400 h 336660"/>
              <a:gd name="connsiteX2" fmla="*/ 1247775 w 3743325"/>
              <a:gd name="connsiteY2" fmla="*/ 314325 h 336660"/>
              <a:gd name="connsiteX3" fmla="*/ 1943100 w 3743325"/>
              <a:gd name="connsiteY3" fmla="*/ 257175 h 336660"/>
              <a:gd name="connsiteX4" fmla="*/ 2476500 w 3743325"/>
              <a:gd name="connsiteY4" fmla="*/ 333375 h 336660"/>
              <a:gd name="connsiteX5" fmla="*/ 3133725 w 3743325"/>
              <a:gd name="connsiteY5" fmla="*/ 323850 h 336660"/>
              <a:gd name="connsiteX6" fmla="*/ 3743325 w 3743325"/>
              <a:gd name="connsiteY6" fmla="*/ 314325 h 336660"/>
              <a:gd name="connsiteX0" fmla="*/ 0 w 3743325"/>
              <a:gd name="connsiteY0" fmla="*/ 0 h 336660"/>
              <a:gd name="connsiteX1" fmla="*/ 638175 w 3743325"/>
              <a:gd name="connsiteY1" fmla="*/ 285750 h 336660"/>
              <a:gd name="connsiteX2" fmla="*/ 1247775 w 3743325"/>
              <a:gd name="connsiteY2" fmla="*/ 314325 h 336660"/>
              <a:gd name="connsiteX3" fmla="*/ 1943100 w 3743325"/>
              <a:gd name="connsiteY3" fmla="*/ 257175 h 336660"/>
              <a:gd name="connsiteX4" fmla="*/ 2476500 w 3743325"/>
              <a:gd name="connsiteY4" fmla="*/ 333375 h 336660"/>
              <a:gd name="connsiteX5" fmla="*/ 3133725 w 3743325"/>
              <a:gd name="connsiteY5" fmla="*/ 323850 h 336660"/>
              <a:gd name="connsiteX6" fmla="*/ 3743325 w 3743325"/>
              <a:gd name="connsiteY6" fmla="*/ 314325 h 336660"/>
              <a:gd name="connsiteX0" fmla="*/ 0 w 3105150"/>
              <a:gd name="connsiteY0" fmla="*/ 28706 h 79616"/>
              <a:gd name="connsiteX1" fmla="*/ 609600 w 3105150"/>
              <a:gd name="connsiteY1" fmla="*/ 57281 h 79616"/>
              <a:gd name="connsiteX2" fmla="*/ 1304925 w 3105150"/>
              <a:gd name="connsiteY2" fmla="*/ 131 h 79616"/>
              <a:gd name="connsiteX3" fmla="*/ 1838325 w 3105150"/>
              <a:gd name="connsiteY3" fmla="*/ 76331 h 79616"/>
              <a:gd name="connsiteX4" fmla="*/ 2495550 w 3105150"/>
              <a:gd name="connsiteY4" fmla="*/ 66806 h 79616"/>
              <a:gd name="connsiteX5" fmla="*/ 3105150 w 3105150"/>
              <a:gd name="connsiteY5" fmla="*/ 57281 h 79616"/>
              <a:gd name="connsiteX0" fmla="*/ 0 w 3105150"/>
              <a:gd name="connsiteY0" fmla="*/ 0 h 47625"/>
              <a:gd name="connsiteX1" fmla="*/ 609600 w 3105150"/>
              <a:gd name="connsiteY1" fmla="*/ 28575 h 47625"/>
              <a:gd name="connsiteX2" fmla="*/ 1304925 w 3105150"/>
              <a:gd name="connsiteY2" fmla="*/ 19050 h 47625"/>
              <a:gd name="connsiteX3" fmla="*/ 1838325 w 3105150"/>
              <a:gd name="connsiteY3" fmla="*/ 47625 h 47625"/>
              <a:gd name="connsiteX4" fmla="*/ 2495550 w 3105150"/>
              <a:gd name="connsiteY4" fmla="*/ 38100 h 47625"/>
              <a:gd name="connsiteX5" fmla="*/ 3105150 w 3105150"/>
              <a:gd name="connsiteY5" fmla="*/ 28575 h 47625"/>
              <a:gd name="connsiteX0" fmla="*/ 0 w 3105150"/>
              <a:gd name="connsiteY0" fmla="*/ 0 h 76200"/>
              <a:gd name="connsiteX1" fmla="*/ 609600 w 3105150"/>
              <a:gd name="connsiteY1" fmla="*/ 28575 h 76200"/>
              <a:gd name="connsiteX2" fmla="*/ 1304925 w 3105150"/>
              <a:gd name="connsiteY2" fmla="*/ 19050 h 76200"/>
              <a:gd name="connsiteX3" fmla="*/ 1838325 w 3105150"/>
              <a:gd name="connsiteY3" fmla="*/ 47625 h 76200"/>
              <a:gd name="connsiteX4" fmla="*/ 2447925 w 3105150"/>
              <a:gd name="connsiteY4" fmla="*/ 76200 h 76200"/>
              <a:gd name="connsiteX5" fmla="*/ 3105150 w 3105150"/>
              <a:gd name="connsiteY5" fmla="*/ 28575 h 76200"/>
              <a:gd name="connsiteX0" fmla="*/ 0 w 2962275"/>
              <a:gd name="connsiteY0" fmla="*/ 0 h 76200"/>
              <a:gd name="connsiteX1" fmla="*/ 609600 w 2962275"/>
              <a:gd name="connsiteY1" fmla="*/ 28575 h 76200"/>
              <a:gd name="connsiteX2" fmla="*/ 1304925 w 2962275"/>
              <a:gd name="connsiteY2" fmla="*/ 19050 h 76200"/>
              <a:gd name="connsiteX3" fmla="*/ 1838325 w 2962275"/>
              <a:gd name="connsiteY3" fmla="*/ 47625 h 76200"/>
              <a:gd name="connsiteX4" fmla="*/ 2447925 w 2962275"/>
              <a:gd name="connsiteY4" fmla="*/ 76200 h 76200"/>
              <a:gd name="connsiteX5" fmla="*/ 2962275 w 2962275"/>
              <a:gd name="connsiteY5" fmla="*/ 66675 h 76200"/>
              <a:gd name="connsiteX0" fmla="*/ 0 w 3009900"/>
              <a:gd name="connsiteY0" fmla="*/ 0 h 76200"/>
              <a:gd name="connsiteX1" fmla="*/ 609600 w 3009900"/>
              <a:gd name="connsiteY1" fmla="*/ 28575 h 76200"/>
              <a:gd name="connsiteX2" fmla="*/ 1304925 w 3009900"/>
              <a:gd name="connsiteY2" fmla="*/ 19050 h 76200"/>
              <a:gd name="connsiteX3" fmla="*/ 1838325 w 3009900"/>
              <a:gd name="connsiteY3" fmla="*/ 47625 h 76200"/>
              <a:gd name="connsiteX4" fmla="*/ 2447925 w 3009900"/>
              <a:gd name="connsiteY4" fmla="*/ 76200 h 76200"/>
              <a:gd name="connsiteX5" fmla="*/ 3009900 w 3009900"/>
              <a:gd name="connsiteY5" fmla="*/ 66675 h 76200"/>
              <a:gd name="connsiteX0" fmla="*/ 0 w 3009900"/>
              <a:gd name="connsiteY0" fmla="*/ 0 h 217383"/>
              <a:gd name="connsiteX1" fmla="*/ 609600 w 3009900"/>
              <a:gd name="connsiteY1" fmla="*/ 28575 h 217383"/>
              <a:gd name="connsiteX2" fmla="*/ 1304925 w 3009900"/>
              <a:gd name="connsiteY2" fmla="*/ 19050 h 217383"/>
              <a:gd name="connsiteX3" fmla="*/ 1821392 w 3009900"/>
              <a:gd name="connsiteY3" fmla="*/ 216958 h 217383"/>
              <a:gd name="connsiteX4" fmla="*/ 2447925 w 3009900"/>
              <a:gd name="connsiteY4" fmla="*/ 76200 h 217383"/>
              <a:gd name="connsiteX5" fmla="*/ 3009900 w 3009900"/>
              <a:gd name="connsiteY5" fmla="*/ 66675 h 217383"/>
              <a:gd name="connsiteX0" fmla="*/ 0 w 3009900"/>
              <a:gd name="connsiteY0" fmla="*/ 0 h 406400"/>
              <a:gd name="connsiteX1" fmla="*/ 609600 w 3009900"/>
              <a:gd name="connsiteY1" fmla="*/ 28575 h 406400"/>
              <a:gd name="connsiteX2" fmla="*/ 1304925 w 3009900"/>
              <a:gd name="connsiteY2" fmla="*/ 19050 h 406400"/>
              <a:gd name="connsiteX3" fmla="*/ 1821392 w 3009900"/>
              <a:gd name="connsiteY3" fmla="*/ 216958 h 406400"/>
              <a:gd name="connsiteX4" fmla="*/ 2447925 w 3009900"/>
              <a:gd name="connsiteY4" fmla="*/ 406400 h 406400"/>
              <a:gd name="connsiteX5" fmla="*/ 3009900 w 3009900"/>
              <a:gd name="connsiteY5" fmla="*/ 66675 h 406400"/>
              <a:gd name="connsiteX0" fmla="*/ 0 w 2806700"/>
              <a:gd name="connsiteY0" fmla="*/ 0 h 557742"/>
              <a:gd name="connsiteX1" fmla="*/ 609600 w 2806700"/>
              <a:gd name="connsiteY1" fmla="*/ 28575 h 557742"/>
              <a:gd name="connsiteX2" fmla="*/ 1304925 w 2806700"/>
              <a:gd name="connsiteY2" fmla="*/ 19050 h 557742"/>
              <a:gd name="connsiteX3" fmla="*/ 1821392 w 2806700"/>
              <a:gd name="connsiteY3" fmla="*/ 216958 h 557742"/>
              <a:gd name="connsiteX4" fmla="*/ 2447925 w 2806700"/>
              <a:gd name="connsiteY4" fmla="*/ 406400 h 557742"/>
              <a:gd name="connsiteX5" fmla="*/ 2806700 w 2806700"/>
              <a:gd name="connsiteY5" fmla="*/ 557742 h 557742"/>
              <a:gd name="connsiteX0" fmla="*/ 0 w 2806700"/>
              <a:gd name="connsiteY0" fmla="*/ 166191 h 723933"/>
              <a:gd name="connsiteX1" fmla="*/ 736600 w 2806700"/>
              <a:gd name="connsiteY1" fmla="*/ 33 h 723933"/>
              <a:gd name="connsiteX2" fmla="*/ 1304925 w 2806700"/>
              <a:gd name="connsiteY2" fmla="*/ 185241 h 723933"/>
              <a:gd name="connsiteX3" fmla="*/ 1821392 w 2806700"/>
              <a:gd name="connsiteY3" fmla="*/ 383149 h 723933"/>
              <a:gd name="connsiteX4" fmla="*/ 2447925 w 2806700"/>
              <a:gd name="connsiteY4" fmla="*/ 572591 h 723933"/>
              <a:gd name="connsiteX5" fmla="*/ 2806700 w 2806700"/>
              <a:gd name="connsiteY5" fmla="*/ 723933 h 723933"/>
              <a:gd name="connsiteX0" fmla="*/ 0 w 2070100"/>
              <a:gd name="connsiteY0" fmla="*/ 0 h 723900"/>
              <a:gd name="connsiteX1" fmla="*/ 568325 w 2070100"/>
              <a:gd name="connsiteY1" fmla="*/ 185208 h 723900"/>
              <a:gd name="connsiteX2" fmla="*/ 1084792 w 2070100"/>
              <a:gd name="connsiteY2" fmla="*/ 383116 h 723900"/>
              <a:gd name="connsiteX3" fmla="*/ 1711325 w 2070100"/>
              <a:gd name="connsiteY3" fmla="*/ 572558 h 723900"/>
              <a:gd name="connsiteX4" fmla="*/ 2070100 w 2070100"/>
              <a:gd name="connsiteY4" fmla="*/ 723900 h 723900"/>
              <a:gd name="connsiteX0" fmla="*/ 0 w 2197100"/>
              <a:gd name="connsiteY0" fmla="*/ 0 h 732367"/>
              <a:gd name="connsiteX1" fmla="*/ 695325 w 2197100"/>
              <a:gd name="connsiteY1" fmla="*/ 193675 h 732367"/>
              <a:gd name="connsiteX2" fmla="*/ 1211792 w 2197100"/>
              <a:gd name="connsiteY2" fmla="*/ 391583 h 732367"/>
              <a:gd name="connsiteX3" fmla="*/ 1838325 w 2197100"/>
              <a:gd name="connsiteY3" fmla="*/ 581025 h 732367"/>
              <a:gd name="connsiteX4" fmla="*/ 2197100 w 2197100"/>
              <a:gd name="connsiteY4" fmla="*/ 732367 h 732367"/>
              <a:gd name="connsiteX0" fmla="*/ 0 w 2197100"/>
              <a:gd name="connsiteY0" fmla="*/ 0 h 732367"/>
              <a:gd name="connsiteX1" fmla="*/ 695325 w 2197100"/>
              <a:gd name="connsiteY1" fmla="*/ 193675 h 732367"/>
              <a:gd name="connsiteX2" fmla="*/ 1211792 w 2197100"/>
              <a:gd name="connsiteY2" fmla="*/ 391583 h 732367"/>
              <a:gd name="connsiteX3" fmla="*/ 1838325 w 2197100"/>
              <a:gd name="connsiteY3" fmla="*/ 581025 h 732367"/>
              <a:gd name="connsiteX4" fmla="*/ 2197100 w 2197100"/>
              <a:gd name="connsiteY4" fmla="*/ 732367 h 732367"/>
              <a:gd name="connsiteX0" fmla="*/ 0 w 2197100"/>
              <a:gd name="connsiteY0" fmla="*/ 0 h 732367"/>
              <a:gd name="connsiteX1" fmla="*/ 678391 w 2197100"/>
              <a:gd name="connsiteY1" fmla="*/ 236009 h 732367"/>
              <a:gd name="connsiteX2" fmla="*/ 1211792 w 2197100"/>
              <a:gd name="connsiteY2" fmla="*/ 391583 h 732367"/>
              <a:gd name="connsiteX3" fmla="*/ 1838325 w 2197100"/>
              <a:gd name="connsiteY3" fmla="*/ 581025 h 732367"/>
              <a:gd name="connsiteX4" fmla="*/ 2197100 w 2197100"/>
              <a:gd name="connsiteY4" fmla="*/ 732367 h 732367"/>
              <a:gd name="connsiteX0" fmla="*/ 0 w 2197100"/>
              <a:gd name="connsiteY0" fmla="*/ 0 h 732367"/>
              <a:gd name="connsiteX1" fmla="*/ 568324 w 2197100"/>
              <a:gd name="connsiteY1" fmla="*/ 303743 h 732367"/>
              <a:gd name="connsiteX2" fmla="*/ 1211792 w 2197100"/>
              <a:gd name="connsiteY2" fmla="*/ 391583 h 732367"/>
              <a:gd name="connsiteX3" fmla="*/ 1838325 w 2197100"/>
              <a:gd name="connsiteY3" fmla="*/ 581025 h 732367"/>
              <a:gd name="connsiteX4" fmla="*/ 2197100 w 2197100"/>
              <a:gd name="connsiteY4" fmla="*/ 732367 h 732367"/>
              <a:gd name="connsiteX0" fmla="*/ 0 w 2222500"/>
              <a:gd name="connsiteY0" fmla="*/ 0 h 706967"/>
              <a:gd name="connsiteX1" fmla="*/ 593724 w 2222500"/>
              <a:gd name="connsiteY1" fmla="*/ 278343 h 706967"/>
              <a:gd name="connsiteX2" fmla="*/ 1237192 w 2222500"/>
              <a:gd name="connsiteY2" fmla="*/ 366183 h 706967"/>
              <a:gd name="connsiteX3" fmla="*/ 1863725 w 2222500"/>
              <a:gd name="connsiteY3" fmla="*/ 555625 h 706967"/>
              <a:gd name="connsiteX4" fmla="*/ 2222500 w 2222500"/>
              <a:gd name="connsiteY4" fmla="*/ 706967 h 706967"/>
              <a:gd name="connsiteX0" fmla="*/ 0 w 2222500"/>
              <a:gd name="connsiteY0" fmla="*/ 0 h 706967"/>
              <a:gd name="connsiteX1" fmla="*/ 593724 w 2222500"/>
              <a:gd name="connsiteY1" fmla="*/ 278343 h 706967"/>
              <a:gd name="connsiteX2" fmla="*/ 1237192 w 2222500"/>
              <a:gd name="connsiteY2" fmla="*/ 366183 h 706967"/>
              <a:gd name="connsiteX3" fmla="*/ 1863725 w 2222500"/>
              <a:gd name="connsiteY3" fmla="*/ 555625 h 706967"/>
              <a:gd name="connsiteX4" fmla="*/ 2222500 w 2222500"/>
              <a:gd name="connsiteY4" fmla="*/ 706967 h 706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500" h="706967">
                <a:moveTo>
                  <a:pt x="0" y="0"/>
                </a:moveTo>
                <a:cubicBezTo>
                  <a:pt x="192087" y="155574"/>
                  <a:pt x="387525" y="217313"/>
                  <a:pt x="593724" y="278343"/>
                </a:cubicBezTo>
                <a:cubicBezTo>
                  <a:pt x="799923" y="339373"/>
                  <a:pt x="1025525" y="319969"/>
                  <a:pt x="1237192" y="366183"/>
                </a:cubicBezTo>
                <a:cubicBezTo>
                  <a:pt x="1448859" y="412397"/>
                  <a:pt x="1668463" y="552450"/>
                  <a:pt x="1863725" y="555625"/>
                </a:cubicBezTo>
                <a:lnTo>
                  <a:pt x="2222500" y="706967"/>
                </a:lnTo>
              </a:path>
            </a:pathLst>
          </a:custGeom>
          <a:no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9263">
              <a:buClr>
                <a:srgbClr val="000000"/>
              </a:buClr>
              <a:buSzPct val="100000"/>
              <a:buFont typeface="Times New Roman" pitchFamily="16" charset="0"/>
              <a:buNone/>
            </a:pPr>
            <a:endParaRPr lang="it-IT" sz="2600" b="0">
              <a:solidFill>
                <a:srgbClr val="FFFFFF"/>
              </a:solidFill>
              <a:latin typeface="Times New Roman" pitchFamily="16" charset="0"/>
            </a:endParaRPr>
          </a:p>
        </p:txBody>
      </p:sp>
      <p:sp>
        <p:nvSpPr>
          <p:cNvPr id="23" name="Figura a mano libera 22"/>
          <p:cNvSpPr/>
          <p:nvPr/>
        </p:nvSpPr>
        <p:spPr bwMode="auto">
          <a:xfrm>
            <a:off x="320634" y="3861048"/>
            <a:ext cx="1680633" cy="2468034"/>
          </a:xfrm>
          <a:custGeom>
            <a:avLst/>
            <a:gdLst>
              <a:gd name="connsiteX0" fmla="*/ 0 w 3743325"/>
              <a:gd name="connsiteY0" fmla="*/ 0 h 336660"/>
              <a:gd name="connsiteX1" fmla="*/ 581025 w 3743325"/>
              <a:gd name="connsiteY1" fmla="*/ 152400 h 336660"/>
              <a:gd name="connsiteX2" fmla="*/ 1247775 w 3743325"/>
              <a:gd name="connsiteY2" fmla="*/ 219075 h 336660"/>
              <a:gd name="connsiteX3" fmla="*/ 1943100 w 3743325"/>
              <a:gd name="connsiteY3" fmla="*/ 257175 h 336660"/>
              <a:gd name="connsiteX4" fmla="*/ 2476500 w 3743325"/>
              <a:gd name="connsiteY4" fmla="*/ 333375 h 336660"/>
              <a:gd name="connsiteX5" fmla="*/ 3133725 w 3743325"/>
              <a:gd name="connsiteY5" fmla="*/ 323850 h 336660"/>
              <a:gd name="connsiteX6" fmla="*/ 3743325 w 3743325"/>
              <a:gd name="connsiteY6" fmla="*/ 314325 h 336660"/>
              <a:gd name="connsiteX0" fmla="*/ 0 w 3743325"/>
              <a:gd name="connsiteY0" fmla="*/ 0 h 336660"/>
              <a:gd name="connsiteX1" fmla="*/ 581025 w 3743325"/>
              <a:gd name="connsiteY1" fmla="*/ 152400 h 336660"/>
              <a:gd name="connsiteX2" fmla="*/ 1247775 w 3743325"/>
              <a:gd name="connsiteY2" fmla="*/ 314325 h 336660"/>
              <a:gd name="connsiteX3" fmla="*/ 1943100 w 3743325"/>
              <a:gd name="connsiteY3" fmla="*/ 257175 h 336660"/>
              <a:gd name="connsiteX4" fmla="*/ 2476500 w 3743325"/>
              <a:gd name="connsiteY4" fmla="*/ 333375 h 336660"/>
              <a:gd name="connsiteX5" fmla="*/ 3133725 w 3743325"/>
              <a:gd name="connsiteY5" fmla="*/ 323850 h 336660"/>
              <a:gd name="connsiteX6" fmla="*/ 3743325 w 3743325"/>
              <a:gd name="connsiteY6" fmla="*/ 314325 h 336660"/>
              <a:gd name="connsiteX0" fmla="*/ 0 w 3743325"/>
              <a:gd name="connsiteY0" fmla="*/ 0 h 336660"/>
              <a:gd name="connsiteX1" fmla="*/ 638175 w 3743325"/>
              <a:gd name="connsiteY1" fmla="*/ 285750 h 336660"/>
              <a:gd name="connsiteX2" fmla="*/ 1247775 w 3743325"/>
              <a:gd name="connsiteY2" fmla="*/ 314325 h 336660"/>
              <a:gd name="connsiteX3" fmla="*/ 1943100 w 3743325"/>
              <a:gd name="connsiteY3" fmla="*/ 257175 h 336660"/>
              <a:gd name="connsiteX4" fmla="*/ 2476500 w 3743325"/>
              <a:gd name="connsiteY4" fmla="*/ 333375 h 336660"/>
              <a:gd name="connsiteX5" fmla="*/ 3133725 w 3743325"/>
              <a:gd name="connsiteY5" fmla="*/ 323850 h 336660"/>
              <a:gd name="connsiteX6" fmla="*/ 3743325 w 3743325"/>
              <a:gd name="connsiteY6" fmla="*/ 314325 h 336660"/>
              <a:gd name="connsiteX0" fmla="*/ 0 w 3105150"/>
              <a:gd name="connsiteY0" fmla="*/ 28706 h 79616"/>
              <a:gd name="connsiteX1" fmla="*/ 609600 w 3105150"/>
              <a:gd name="connsiteY1" fmla="*/ 57281 h 79616"/>
              <a:gd name="connsiteX2" fmla="*/ 1304925 w 3105150"/>
              <a:gd name="connsiteY2" fmla="*/ 131 h 79616"/>
              <a:gd name="connsiteX3" fmla="*/ 1838325 w 3105150"/>
              <a:gd name="connsiteY3" fmla="*/ 76331 h 79616"/>
              <a:gd name="connsiteX4" fmla="*/ 2495550 w 3105150"/>
              <a:gd name="connsiteY4" fmla="*/ 66806 h 79616"/>
              <a:gd name="connsiteX5" fmla="*/ 3105150 w 3105150"/>
              <a:gd name="connsiteY5" fmla="*/ 57281 h 79616"/>
              <a:gd name="connsiteX0" fmla="*/ 0 w 3105150"/>
              <a:gd name="connsiteY0" fmla="*/ 0 h 47625"/>
              <a:gd name="connsiteX1" fmla="*/ 609600 w 3105150"/>
              <a:gd name="connsiteY1" fmla="*/ 28575 h 47625"/>
              <a:gd name="connsiteX2" fmla="*/ 1304925 w 3105150"/>
              <a:gd name="connsiteY2" fmla="*/ 19050 h 47625"/>
              <a:gd name="connsiteX3" fmla="*/ 1838325 w 3105150"/>
              <a:gd name="connsiteY3" fmla="*/ 47625 h 47625"/>
              <a:gd name="connsiteX4" fmla="*/ 2495550 w 3105150"/>
              <a:gd name="connsiteY4" fmla="*/ 38100 h 47625"/>
              <a:gd name="connsiteX5" fmla="*/ 3105150 w 3105150"/>
              <a:gd name="connsiteY5" fmla="*/ 28575 h 47625"/>
              <a:gd name="connsiteX0" fmla="*/ 0 w 3105150"/>
              <a:gd name="connsiteY0" fmla="*/ 0 h 76200"/>
              <a:gd name="connsiteX1" fmla="*/ 609600 w 3105150"/>
              <a:gd name="connsiteY1" fmla="*/ 28575 h 76200"/>
              <a:gd name="connsiteX2" fmla="*/ 1304925 w 3105150"/>
              <a:gd name="connsiteY2" fmla="*/ 19050 h 76200"/>
              <a:gd name="connsiteX3" fmla="*/ 1838325 w 3105150"/>
              <a:gd name="connsiteY3" fmla="*/ 47625 h 76200"/>
              <a:gd name="connsiteX4" fmla="*/ 2447925 w 3105150"/>
              <a:gd name="connsiteY4" fmla="*/ 76200 h 76200"/>
              <a:gd name="connsiteX5" fmla="*/ 3105150 w 3105150"/>
              <a:gd name="connsiteY5" fmla="*/ 28575 h 76200"/>
              <a:gd name="connsiteX0" fmla="*/ 0 w 2962275"/>
              <a:gd name="connsiteY0" fmla="*/ 0 h 76200"/>
              <a:gd name="connsiteX1" fmla="*/ 609600 w 2962275"/>
              <a:gd name="connsiteY1" fmla="*/ 28575 h 76200"/>
              <a:gd name="connsiteX2" fmla="*/ 1304925 w 2962275"/>
              <a:gd name="connsiteY2" fmla="*/ 19050 h 76200"/>
              <a:gd name="connsiteX3" fmla="*/ 1838325 w 2962275"/>
              <a:gd name="connsiteY3" fmla="*/ 47625 h 76200"/>
              <a:gd name="connsiteX4" fmla="*/ 2447925 w 2962275"/>
              <a:gd name="connsiteY4" fmla="*/ 76200 h 76200"/>
              <a:gd name="connsiteX5" fmla="*/ 2962275 w 2962275"/>
              <a:gd name="connsiteY5" fmla="*/ 66675 h 76200"/>
              <a:gd name="connsiteX0" fmla="*/ 0 w 3009900"/>
              <a:gd name="connsiteY0" fmla="*/ 0 h 76200"/>
              <a:gd name="connsiteX1" fmla="*/ 609600 w 3009900"/>
              <a:gd name="connsiteY1" fmla="*/ 28575 h 76200"/>
              <a:gd name="connsiteX2" fmla="*/ 1304925 w 3009900"/>
              <a:gd name="connsiteY2" fmla="*/ 19050 h 76200"/>
              <a:gd name="connsiteX3" fmla="*/ 1838325 w 3009900"/>
              <a:gd name="connsiteY3" fmla="*/ 47625 h 76200"/>
              <a:gd name="connsiteX4" fmla="*/ 2447925 w 3009900"/>
              <a:gd name="connsiteY4" fmla="*/ 76200 h 76200"/>
              <a:gd name="connsiteX5" fmla="*/ 3009900 w 3009900"/>
              <a:gd name="connsiteY5" fmla="*/ 66675 h 76200"/>
              <a:gd name="connsiteX0" fmla="*/ 0 w 3009900"/>
              <a:gd name="connsiteY0" fmla="*/ 0 h 217383"/>
              <a:gd name="connsiteX1" fmla="*/ 609600 w 3009900"/>
              <a:gd name="connsiteY1" fmla="*/ 28575 h 217383"/>
              <a:gd name="connsiteX2" fmla="*/ 1304925 w 3009900"/>
              <a:gd name="connsiteY2" fmla="*/ 19050 h 217383"/>
              <a:gd name="connsiteX3" fmla="*/ 1821392 w 3009900"/>
              <a:gd name="connsiteY3" fmla="*/ 216958 h 217383"/>
              <a:gd name="connsiteX4" fmla="*/ 2447925 w 3009900"/>
              <a:gd name="connsiteY4" fmla="*/ 76200 h 217383"/>
              <a:gd name="connsiteX5" fmla="*/ 3009900 w 3009900"/>
              <a:gd name="connsiteY5" fmla="*/ 66675 h 217383"/>
              <a:gd name="connsiteX0" fmla="*/ 0 w 3009900"/>
              <a:gd name="connsiteY0" fmla="*/ 0 h 406400"/>
              <a:gd name="connsiteX1" fmla="*/ 609600 w 3009900"/>
              <a:gd name="connsiteY1" fmla="*/ 28575 h 406400"/>
              <a:gd name="connsiteX2" fmla="*/ 1304925 w 3009900"/>
              <a:gd name="connsiteY2" fmla="*/ 19050 h 406400"/>
              <a:gd name="connsiteX3" fmla="*/ 1821392 w 3009900"/>
              <a:gd name="connsiteY3" fmla="*/ 216958 h 406400"/>
              <a:gd name="connsiteX4" fmla="*/ 2447925 w 3009900"/>
              <a:gd name="connsiteY4" fmla="*/ 406400 h 406400"/>
              <a:gd name="connsiteX5" fmla="*/ 3009900 w 3009900"/>
              <a:gd name="connsiteY5" fmla="*/ 66675 h 406400"/>
              <a:gd name="connsiteX0" fmla="*/ 0 w 2806700"/>
              <a:gd name="connsiteY0" fmla="*/ 0 h 557742"/>
              <a:gd name="connsiteX1" fmla="*/ 609600 w 2806700"/>
              <a:gd name="connsiteY1" fmla="*/ 28575 h 557742"/>
              <a:gd name="connsiteX2" fmla="*/ 1304925 w 2806700"/>
              <a:gd name="connsiteY2" fmla="*/ 19050 h 557742"/>
              <a:gd name="connsiteX3" fmla="*/ 1821392 w 2806700"/>
              <a:gd name="connsiteY3" fmla="*/ 216958 h 557742"/>
              <a:gd name="connsiteX4" fmla="*/ 2447925 w 2806700"/>
              <a:gd name="connsiteY4" fmla="*/ 406400 h 557742"/>
              <a:gd name="connsiteX5" fmla="*/ 2806700 w 2806700"/>
              <a:gd name="connsiteY5" fmla="*/ 557742 h 557742"/>
              <a:gd name="connsiteX0" fmla="*/ 0 w 2806700"/>
              <a:gd name="connsiteY0" fmla="*/ 166191 h 723933"/>
              <a:gd name="connsiteX1" fmla="*/ 736600 w 2806700"/>
              <a:gd name="connsiteY1" fmla="*/ 33 h 723933"/>
              <a:gd name="connsiteX2" fmla="*/ 1304925 w 2806700"/>
              <a:gd name="connsiteY2" fmla="*/ 185241 h 723933"/>
              <a:gd name="connsiteX3" fmla="*/ 1821392 w 2806700"/>
              <a:gd name="connsiteY3" fmla="*/ 383149 h 723933"/>
              <a:gd name="connsiteX4" fmla="*/ 2447925 w 2806700"/>
              <a:gd name="connsiteY4" fmla="*/ 572591 h 723933"/>
              <a:gd name="connsiteX5" fmla="*/ 2806700 w 2806700"/>
              <a:gd name="connsiteY5" fmla="*/ 723933 h 723933"/>
              <a:gd name="connsiteX0" fmla="*/ 0 w 2070100"/>
              <a:gd name="connsiteY0" fmla="*/ 0 h 723900"/>
              <a:gd name="connsiteX1" fmla="*/ 568325 w 2070100"/>
              <a:gd name="connsiteY1" fmla="*/ 185208 h 723900"/>
              <a:gd name="connsiteX2" fmla="*/ 1084792 w 2070100"/>
              <a:gd name="connsiteY2" fmla="*/ 383116 h 723900"/>
              <a:gd name="connsiteX3" fmla="*/ 1711325 w 2070100"/>
              <a:gd name="connsiteY3" fmla="*/ 572558 h 723900"/>
              <a:gd name="connsiteX4" fmla="*/ 2070100 w 2070100"/>
              <a:gd name="connsiteY4" fmla="*/ 723900 h 723900"/>
              <a:gd name="connsiteX0" fmla="*/ 0 w 2197100"/>
              <a:gd name="connsiteY0" fmla="*/ 0 h 732367"/>
              <a:gd name="connsiteX1" fmla="*/ 695325 w 2197100"/>
              <a:gd name="connsiteY1" fmla="*/ 193675 h 732367"/>
              <a:gd name="connsiteX2" fmla="*/ 1211792 w 2197100"/>
              <a:gd name="connsiteY2" fmla="*/ 391583 h 732367"/>
              <a:gd name="connsiteX3" fmla="*/ 1838325 w 2197100"/>
              <a:gd name="connsiteY3" fmla="*/ 581025 h 732367"/>
              <a:gd name="connsiteX4" fmla="*/ 2197100 w 2197100"/>
              <a:gd name="connsiteY4" fmla="*/ 732367 h 732367"/>
              <a:gd name="connsiteX0" fmla="*/ 0 w 2197100"/>
              <a:gd name="connsiteY0" fmla="*/ 0 h 732367"/>
              <a:gd name="connsiteX1" fmla="*/ 695325 w 2197100"/>
              <a:gd name="connsiteY1" fmla="*/ 193675 h 732367"/>
              <a:gd name="connsiteX2" fmla="*/ 1211792 w 2197100"/>
              <a:gd name="connsiteY2" fmla="*/ 391583 h 732367"/>
              <a:gd name="connsiteX3" fmla="*/ 1838325 w 2197100"/>
              <a:gd name="connsiteY3" fmla="*/ 581025 h 732367"/>
              <a:gd name="connsiteX4" fmla="*/ 2197100 w 2197100"/>
              <a:gd name="connsiteY4" fmla="*/ 732367 h 732367"/>
              <a:gd name="connsiteX0" fmla="*/ 0 w 2197100"/>
              <a:gd name="connsiteY0" fmla="*/ 0 h 732367"/>
              <a:gd name="connsiteX1" fmla="*/ 678391 w 2197100"/>
              <a:gd name="connsiteY1" fmla="*/ 236009 h 732367"/>
              <a:gd name="connsiteX2" fmla="*/ 1211792 w 2197100"/>
              <a:gd name="connsiteY2" fmla="*/ 391583 h 732367"/>
              <a:gd name="connsiteX3" fmla="*/ 1838325 w 2197100"/>
              <a:gd name="connsiteY3" fmla="*/ 581025 h 732367"/>
              <a:gd name="connsiteX4" fmla="*/ 2197100 w 2197100"/>
              <a:gd name="connsiteY4" fmla="*/ 732367 h 732367"/>
              <a:gd name="connsiteX0" fmla="*/ 0 w 2214033"/>
              <a:gd name="connsiteY0" fmla="*/ 0 h 1062567"/>
              <a:gd name="connsiteX1" fmla="*/ 695324 w 2214033"/>
              <a:gd name="connsiteY1" fmla="*/ 566209 h 1062567"/>
              <a:gd name="connsiteX2" fmla="*/ 1228725 w 2214033"/>
              <a:gd name="connsiteY2" fmla="*/ 721783 h 1062567"/>
              <a:gd name="connsiteX3" fmla="*/ 1855258 w 2214033"/>
              <a:gd name="connsiteY3" fmla="*/ 911225 h 1062567"/>
              <a:gd name="connsiteX4" fmla="*/ 2214033 w 2214033"/>
              <a:gd name="connsiteY4" fmla="*/ 1062567 h 1062567"/>
              <a:gd name="connsiteX0" fmla="*/ 0 w 2214033"/>
              <a:gd name="connsiteY0" fmla="*/ 0 h 1062567"/>
              <a:gd name="connsiteX1" fmla="*/ 695324 w 2214033"/>
              <a:gd name="connsiteY1" fmla="*/ 566209 h 1062567"/>
              <a:gd name="connsiteX2" fmla="*/ 1228725 w 2214033"/>
              <a:gd name="connsiteY2" fmla="*/ 891116 h 1062567"/>
              <a:gd name="connsiteX3" fmla="*/ 1855258 w 2214033"/>
              <a:gd name="connsiteY3" fmla="*/ 911225 h 1062567"/>
              <a:gd name="connsiteX4" fmla="*/ 2214033 w 2214033"/>
              <a:gd name="connsiteY4" fmla="*/ 1062567 h 1062567"/>
              <a:gd name="connsiteX0" fmla="*/ 0 w 2214033"/>
              <a:gd name="connsiteY0" fmla="*/ 0 h 1613959"/>
              <a:gd name="connsiteX1" fmla="*/ 695324 w 2214033"/>
              <a:gd name="connsiteY1" fmla="*/ 566209 h 1613959"/>
              <a:gd name="connsiteX2" fmla="*/ 1228725 w 2214033"/>
              <a:gd name="connsiteY2" fmla="*/ 891116 h 1613959"/>
              <a:gd name="connsiteX3" fmla="*/ 1635124 w 2214033"/>
              <a:gd name="connsiteY3" fmla="*/ 1613959 h 1613959"/>
              <a:gd name="connsiteX4" fmla="*/ 2214033 w 2214033"/>
              <a:gd name="connsiteY4" fmla="*/ 1062567 h 1613959"/>
              <a:gd name="connsiteX0" fmla="*/ 0 w 1680633"/>
              <a:gd name="connsiteY0" fmla="*/ 0 h 2468034"/>
              <a:gd name="connsiteX1" fmla="*/ 695324 w 1680633"/>
              <a:gd name="connsiteY1" fmla="*/ 566209 h 2468034"/>
              <a:gd name="connsiteX2" fmla="*/ 1228725 w 1680633"/>
              <a:gd name="connsiteY2" fmla="*/ 891116 h 2468034"/>
              <a:gd name="connsiteX3" fmla="*/ 1635124 w 1680633"/>
              <a:gd name="connsiteY3" fmla="*/ 1613959 h 2468034"/>
              <a:gd name="connsiteX4" fmla="*/ 1680633 w 1680633"/>
              <a:gd name="connsiteY4" fmla="*/ 2468034 h 2468034"/>
              <a:gd name="connsiteX0" fmla="*/ 0 w 1680633"/>
              <a:gd name="connsiteY0" fmla="*/ 0 h 2468034"/>
              <a:gd name="connsiteX1" fmla="*/ 695324 w 1680633"/>
              <a:gd name="connsiteY1" fmla="*/ 566209 h 2468034"/>
              <a:gd name="connsiteX2" fmla="*/ 1228725 w 1680633"/>
              <a:gd name="connsiteY2" fmla="*/ 891116 h 2468034"/>
              <a:gd name="connsiteX3" fmla="*/ 1635124 w 1680633"/>
              <a:gd name="connsiteY3" fmla="*/ 1613959 h 2468034"/>
              <a:gd name="connsiteX4" fmla="*/ 1680633 w 1680633"/>
              <a:gd name="connsiteY4" fmla="*/ 2468034 h 2468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633" h="2468034">
                <a:moveTo>
                  <a:pt x="0" y="0"/>
                </a:moveTo>
                <a:cubicBezTo>
                  <a:pt x="217487" y="96308"/>
                  <a:pt x="490537" y="417690"/>
                  <a:pt x="695324" y="566209"/>
                </a:cubicBezTo>
                <a:cubicBezTo>
                  <a:pt x="900111" y="714728"/>
                  <a:pt x="1072092" y="716491"/>
                  <a:pt x="1228725" y="891116"/>
                </a:cubicBezTo>
                <a:cubicBezTo>
                  <a:pt x="1385358" y="1065741"/>
                  <a:pt x="1499129" y="1246717"/>
                  <a:pt x="1635124" y="1613959"/>
                </a:cubicBezTo>
                <a:lnTo>
                  <a:pt x="1680633" y="2468034"/>
                </a:lnTo>
              </a:path>
            </a:pathLst>
          </a:custGeom>
          <a:no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9263">
              <a:buClr>
                <a:srgbClr val="000000"/>
              </a:buClr>
              <a:buSzPct val="100000"/>
              <a:buFont typeface="Times New Roman" pitchFamily="16" charset="0"/>
              <a:buNone/>
            </a:pPr>
            <a:endParaRPr lang="it-IT" sz="2600" b="0">
              <a:solidFill>
                <a:srgbClr val="FFFFFF"/>
              </a:solidFill>
              <a:latin typeface="Times New Roman" pitchFamily="16" charset="0"/>
            </a:endParaRPr>
          </a:p>
        </p:txBody>
      </p:sp>
      <p:sp>
        <p:nvSpPr>
          <p:cNvPr id="25" name="Text Box 4"/>
          <p:cNvSpPr txBox="1">
            <a:spLocks noChangeArrowheads="1"/>
          </p:cNvSpPr>
          <p:nvPr/>
        </p:nvSpPr>
        <p:spPr bwMode="auto">
          <a:xfrm>
            <a:off x="1549424" y="6977956"/>
            <a:ext cx="6127750" cy="254000"/>
          </a:xfrm>
          <a:prstGeom prst="rect">
            <a:avLst/>
          </a:prstGeom>
          <a:solidFill>
            <a:srgbClr val="005F78">
              <a:alpha val="50195"/>
            </a:srgbClr>
          </a:solidFill>
          <a:ln w="9525">
            <a:solidFill>
              <a:srgbClr val="333333"/>
            </a:solidFill>
            <a:miter lim="800000"/>
            <a:headEnd/>
            <a:tailEnd/>
          </a:ln>
        </p:spPr>
        <p:txBody>
          <a:bodyPr>
            <a:spAutoFit/>
          </a:bodyPr>
          <a:lstStyle/>
          <a:p>
            <a:pPr>
              <a:buClr>
                <a:srgbClr val="000000"/>
              </a:buClr>
              <a:buSzPct val="100000"/>
              <a:buFont typeface="Times New Roman" pitchFamily="18" charset="0"/>
              <a:buNone/>
            </a:pPr>
            <a:r>
              <a:rPr lang="en-US" sz="1000" dirty="0" err="1" smtClean="0">
                <a:solidFill>
                  <a:srgbClr val="FFFFFF"/>
                </a:solidFill>
                <a:latin typeface="Arial Narrow" pitchFamily="34" charset="0"/>
              </a:rPr>
              <a:t>Cernera</a:t>
            </a:r>
            <a:r>
              <a:rPr lang="en-US" sz="1000" dirty="0" smtClean="0">
                <a:solidFill>
                  <a:srgbClr val="FFFFFF"/>
                </a:solidFill>
                <a:latin typeface="Arial Narrow" pitchFamily="34" charset="0"/>
              </a:rPr>
              <a:t> e Piz del </a:t>
            </a:r>
            <a:r>
              <a:rPr lang="en-US" sz="1000" dirty="0" err="1" smtClean="0">
                <a:solidFill>
                  <a:srgbClr val="FFFFFF"/>
                </a:solidFill>
                <a:latin typeface="Arial Narrow" pitchFamily="34" charset="0"/>
              </a:rPr>
              <a:t>Corvo</a:t>
            </a:r>
            <a:r>
              <a:rPr lang="en-US" sz="1000" dirty="0" smtClean="0">
                <a:solidFill>
                  <a:srgbClr val="FFFFFF"/>
                </a:solidFill>
                <a:latin typeface="Arial Narrow" pitchFamily="34" charset="0"/>
              </a:rPr>
              <a:t> | </a:t>
            </a:r>
            <a:r>
              <a:rPr lang="it-IT" sz="1000" dirty="0">
                <a:solidFill>
                  <a:srgbClr val="FFFFFF"/>
                </a:solidFill>
                <a:latin typeface="Arial Narrow" pitchFamily="34" charset="0"/>
              </a:rPr>
              <a:t>PALE </a:t>
            </a:r>
            <a:r>
              <a:rPr lang="it-IT" sz="1000" dirty="0" err="1">
                <a:solidFill>
                  <a:srgbClr val="FFFFFF"/>
                </a:solidFill>
                <a:latin typeface="Arial Narrow" pitchFamily="34" charset="0"/>
              </a:rPr>
              <a:t>DI</a:t>
            </a:r>
            <a:r>
              <a:rPr lang="it-IT" sz="1000" dirty="0">
                <a:solidFill>
                  <a:srgbClr val="FFFFFF"/>
                </a:solidFill>
                <a:latin typeface="Arial Narrow" pitchFamily="34" charset="0"/>
              </a:rPr>
              <a:t> SAN MARTINO SAN LUCANO -</a:t>
            </a:r>
            <a:r>
              <a:rPr lang="en-US" sz="1000" dirty="0">
                <a:solidFill>
                  <a:srgbClr val="FFFFFF"/>
                </a:solidFill>
                <a:latin typeface="Arial Narrow" pitchFamily="34" charset="0"/>
              </a:rPr>
              <a:t>DOLOMITI BELLUNESI – VETTE </a:t>
            </a:r>
            <a:r>
              <a:rPr lang="en-US" sz="1000" dirty="0" smtClean="0">
                <a:solidFill>
                  <a:srgbClr val="FFFFFF"/>
                </a:solidFill>
                <a:latin typeface="Arial Narrow" pitchFamily="34" charset="0"/>
              </a:rPr>
              <a:t>FELTRINE</a:t>
            </a:r>
            <a:endParaRPr lang="en-US" sz="1000" dirty="0">
              <a:solidFill>
                <a:srgbClr val="FFFFFF"/>
              </a:solidFill>
              <a:latin typeface="Arial Narrow" pitchFamily="34" charset="0"/>
            </a:endParaRPr>
          </a:p>
        </p:txBody>
      </p:sp>
      <p:sp>
        <p:nvSpPr>
          <p:cNvPr id="17" name="Rectangle 3"/>
          <p:cNvSpPr>
            <a:spLocks noChangeArrowheads="1"/>
          </p:cNvSpPr>
          <p:nvPr/>
        </p:nvSpPr>
        <p:spPr bwMode="auto">
          <a:xfrm>
            <a:off x="5076056" y="-13203"/>
            <a:ext cx="36327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it-IT" sz="2000" dirty="0">
                <a:solidFill>
                  <a:srgbClr val="FFFFFF"/>
                </a:solidFill>
              </a:rPr>
              <a:t>Conglomerato </a:t>
            </a:r>
            <a:r>
              <a:rPr lang="it-IT" sz="2000" dirty="0" smtClean="0">
                <a:solidFill>
                  <a:srgbClr val="FFFFFF"/>
                </a:solidFill>
              </a:rPr>
              <a:t>di </a:t>
            </a:r>
            <a:r>
              <a:rPr lang="it-IT" sz="2000" dirty="0" err="1" smtClean="0">
                <a:solidFill>
                  <a:srgbClr val="FFFFFF"/>
                </a:solidFill>
              </a:rPr>
              <a:t>Richthofen</a:t>
            </a:r>
            <a:endParaRPr lang="it-IT" sz="2000" b="0" dirty="0">
              <a:solidFill>
                <a:srgbClr val="000000"/>
              </a:solidFill>
            </a:endParaRPr>
          </a:p>
        </p:txBody>
      </p:sp>
    </p:spTree>
    <p:extLst>
      <p:ext uri="{BB962C8B-B14F-4D97-AF65-F5344CB8AC3E}">
        <p14:creationId xmlns:p14="http://schemas.microsoft.com/office/powerpoint/2010/main" val="18948709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3543300" y="49609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it-IT" b="0">
              <a:solidFill>
                <a:srgbClr val="000000"/>
              </a:solidFill>
            </a:endParaRPr>
          </a:p>
        </p:txBody>
      </p:sp>
      <p:grpSp>
        <p:nvGrpSpPr>
          <p:cNvPr id="3" name="Gruppo 2"/>
          <p:cNvGrpSpPr/>
          <p:nvPr/>
        </p:nvGrpSpPr>
        <p:grpSpPr>
          <a:xfrm>
            <a:off x="106852" y="319044"/>
            <a:ext cx="9037148" cy="6530677"/>
            <a:chOff x="-72660" y="66675"/>
            <a:chExt cx="9297097" cy="6724650"/>
          </a:xfrm>
        </p:grpSpPr>
        <p:pic>
          <p:nvPicPr>
            <p:cNvPr id="18434" name="Immagine 1" descr="schema litologie generale.tif"/>
            <p:cNvPicPr>
              <a:picLocks noChangeAspect="1"/>
            </p:cNvPicPr>
            <p:nvPr/>
          </p:nvPicPr>
          <p:blipFill>
            <a:blip r:embed="rId3" cstate="email">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0" y="66675"/>
              <a:ext cx="9144000" cy="672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igura a mano libera 1"/>
            <p:cNvSpPr/>
            <p:nvPr/>
          </p:nvSpPr>
          <p:spPr>
            <a:xfrm>
              <a:off x="-72660" y="404664"/>
              <a:ext cx="2506717" cy="5454869"/>
            </a:xfrm>
            <a:custGeom>
              <a:avLst/>
              <a:gdLst>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96613 w 2506717"/>
                <a:gd name="connsiteY4" fmla="*/ 5005552 h 5454869"/>
                <a:gd name="connsiteX5" fmla="*/ 15765 w 2506717"/>
                <a:gd name="connsiteY5" fmla="*/ 5454869 h 5454869"/>
                <a:gd name="connsiteX6" fmla="*/ 0 w 2506717"/>
                <a:gd name="connsiteY6" fmla="*/ 0 h 5454869"/>
                <a:gd name="connsiteX7" fmla="*/ 244365 w 2506717"/>
                <a:gd name="connsiteY7" fmla="*/ 15765 h 545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6717" h="5454869">
                  <a:moveTo>
                    <a:pt x="244365" y="15765"/>
                  </a:moveTo>
                  <a:lnTo>
                    <a:pt x="2506717" y="78828"/>
                  </a:lnTo>
                  <a:lnTo>
                    <a:pt x="2167758" y="1340069"/>
                  </a:lnTo>
                  <a:lnTo>
                    <a:pt x="1521372" y="2987565"/>
                  </a:lnTo>
                  <a:lnTo>
                    <a:pt x="496613" y="5005552"/>
                  </a:lnTo>
                  <a:lnTo>
                    <a:pt x="15765" y="5454869"/>
                  </a:lnTo>
                  <a:lnTo>
                    <a:pt x="0" y="0"/>
                  </a:lnTo>
                  <a:lnTo>
                    <a:pt x="244365" y="157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solidFill>
                  <a:srgbClr val="FFFFFF"/>
                </a:solidFill>
              </a:endParaRPr>
            </a:p>
          </p:txBody>
        </p:sp>
        <p:sp>
          <p:nvSpPr>
            <p:cNvPr id="6" name="Figura a mano libera 5"/>
            <p:cNvSpPr/>
            <p:nvPr/>
          </p:nvSpPr>
          <p:spPr>
            <a:xfrm flipH="1">
              <a:off x="5973293" y="126124"/>
              <a:ext cx="3251144" cy="5680989"/>
            </a:xfrm>
            <a:custGeom>
              <a:avLst/>
              <a:gdLst>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96613 w 2506717"/>
                <a:gd name="connsiteY4" fmla="*/ 5005552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71943 w 2506717"/>
                <a:gd name="connsiteY4" fmla="*/ 4897772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78199 w 2506717"/>
                <a:gd name="connsiteY3" fmla="*/ 2979275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90534 w 2506717"/>
                <a:gd name="connsiteY3" fmla="*/ 2995858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90534 w 2506717"/>
                <a:gd name="connsiteY3" fmla="*/ 2995858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90534 w 2506717"/>
                <a:gd name="connsiteY3" fmla="*/ 2995858 h 5454869"/>
                <a:gd name="connsiteX4" fmla="*/ 730980 w 2506717"/>
                <a:gd name="connsiteY4" fmla="*/ 4367163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20682 w 2506717"/>
                <a:gd name="connsiteY3" fmla="*/ 2149463 h 5454869"/>
                <a:gd name="connsiteX4" fmla="*/ 1490534 w 2506717"/>
                <a:gd name="connsiteY4" fmla="*/ 2995858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45352 w 2506717"/>
                <a:gd name="connsiteY3" fmla="*/ 2174335 h 5454869"/>
                <a:gd name="connsiteX4" fmla="*/ 1490534 w 2506717"/>
                <a:gd name="connsiteY4" fmla="*/ 2995858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45352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45352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57687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57687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1746672 w 2506717"/>
                <a:gd name="connsiteY1" fmla="*/ 68482 h 5454869"/>
                <a:gd name="connsiteX2" fmla="*/ 2506717 w 2506717"/>
                <a:gd name="connsiteY2" fmla="*/ 78828 h 5454869"/>
                <a:gd name="connsiteX3" fmla="*/ 2167758 w 2506717"/>
                <a:gd name="connsiteY3" fmla="*/ 1340069 h 5454869"/>
                <a:gd name="connsiteX4" fmla="*/ 1857687 w 2506717"/>
                <a:gd name="connsiteY4" fmla="*/ 2174335 h 5454869"/>
                <a:gd name="connsiteX5" fmla="*/ 1539875 w 2506717"/>
                <a:gd name="connsiteY5" fmla="*/ 2896370 h 5454869"/>
                <a:gd name="connsiteX6" fmla="*/ 730980 w 2506717"/>
                <a:gd name="connsiteY6" fmla="*/ 4367163 h 5454869"/>
                <a:gd name="connsiteX7" fmla="*/ 15765 w 2506717"/>
                <a:gd name="connsiteY7" fmla="*/ 5454869 h 5454869"/>
                <a:gd name="connsiteX8" fmla="*/ 0 w 2506717"/>
                <a:gd name="connsiteY8" fmla="*/ 0 h 5454869"/>
                <a:gd name="connsiteX9" fmla="*/ 244365 w 2506717"/>
                <a:gd name="connsiteY9" fmla="*/ 15765 h 5454869"/>
                <a:gd name="connsiteX0" fmla="*/ 244365 w 2506717"/>
                <a:gd name="connsiteY0" fmla="*/ 535927 h 5975031"/>
                <a:gd name="connsiteX1" fmla="*/ 1968703 w 2506717"/>
                <a:gd name="connsiteY1" fmla="*/ 0 h 5975031"/>
                <a:gd name="connsiteX2" fmla="*/ 2506717 w 2506717"/>
                <a:gd name="connsiteY2" fmla="*/ 598990 h 5975031"/>
                <a:gd name="connsiteX3" fmla="*/ 2167758 w 2506717"/>
                <a:gd name="connsiteY3" fmla="*/ 1860231 h 5975031"/>
                <a:gd name="connsiteX4" fmla="*/ 1857687 w 2506717"/>
                <a:gd name="connsiteY4" fmla="*/ 2694497 h 5975031"/>
                <a:gd name="connsiteX5" fmla="*/ 1539875 w 2506717"/>
                <a:gd name="connsiteY5" fmla="*/ 3416532 h 5975031"/>
                <a:gd name="connsiteX6" fmla="*/ 730980 w 2506717"/>
                <a:gd name="connsiteY6" fmla="*/ 4887325 h 5975031"/>
                <a:gd name="connsiteX7" fmla="*/ 15765 w 2506717"/>
                <a:gd name="connsiteY7" fmla="*/ 5975031 h 5975031"/>
                <a:gd name="connsiteX8" fmla="*/ 0 w 2506717"/>
                <a:gd name="connsiteY8" fmla="*/ 520162 h 5975031"/>
                <a:gd name="connsiteX9" fmla="*/ 244365 w 2506717"/>
                <a:gd name="connsiteY9" fmla="*/ 535927 h 5975031"/>
                <a:gd name="connsiteX0" fmla="*/ 3831 w 2506717"/>
                <a:gd name="connsiteY0" fmla="*/ 38481 h 5975031"/>
                <a:gd name="connsiteX1" fmla="*/ 1968703 w 2506717"/>
                <a:gd name="connsiteY1" fmla="*/ 0 h 5975031"/>
                <a:gd name="connsiteX2" fmla="*/ 2506717 w 2506717"/>
                <a:gd name="connsiteY2" fmla="*/ 598990 h 5975031"/>
                <a:gd name="connsiteX3" fmla="*/ 2167758 w 2506717"/>
                <a:gd name="connsiteY3" fmla="*/ 1860231 h 5975031"/>
                <a:gd name="connsiteX4" fmla="*/ 1857687 w 2506717"/>
                <a:gd name="connsiteY4" fmla="*/ 2694497 h 5975031"/>
                <a:gd name="connsiteX5" fmla="*/ 1539875 w 2506717"/>
                <a:gd name="connsiteY5" fmla="*/ 3416532 h 5975031"/>
                <a:gd name="connsiteX6" fmla="*/ 730980 w 2506717"/>
                <a:gd name="connsiteY6" fmla="*/ 4887325 h 5975031"/>
                <a:gd name="connsiteX7" fmla="*/ 15765 w 2506717"/>
                <a:gd name="connsiteY7" fmla="*/ 5975031 h 5975031"/>
                <a:gd name="connsiteX8" fmla="*/ 0 w 2506717"/>
                <a:gd name="connsiteY8" fmla="*/ 520162 h 5975031"/>
                <a:gd name="connsiteX9" fmla="*/ 3831 w 2506717"/>
                <a:gd name="connsiteY9" fmla="*/ 38481 h 5975031"/>
                <a:gd name="connsiteX0" fmla="*/ 3831 w 2543722"/>
                <a:gd name="connsiteY0" fmla="*/ 38481 h 5975031"/>
                <a:gd name="connsiteX1" fmla="*/ 1968703 w 2543722"/>
                <a:gd name="connsiteY1" fmla="*/ 0 h 5975031"/>
                <a:gd name="connsiteX2" fmla="*/ 2543722 w 2543722"/>
                <a:gd name="connsiteY2" fmla="*/ 507792 h 5975031"/>
                <a:gd name="connsiteX3" fmla="*/ 2167758 w 2543722"/>
                <a:gd name="connsiteY3" fmla="*/ 1860231 h 5975031"/>
                <a:gd name="connsiteX4" fmla="*/ 1857687 w 2543722"/>
                <a:gd name="connsiteY4" fmla="*/ 2694497 h 5975031"/>
                <a:gd name="connsiteX5" fmla="*/ 1539875 w 2543722"/>
                <a:gd name="connsiteY5" fmla="*/ 3416532 h 5975031"/>
                <a:gd name="connsiteX6" fmla="*/ 730980 w 2543722"/>
                <a:gd name="connsiteY6" fmla="*/ 4887325 h 5975031"/>
                <a:gd name="connsiteX7" fmla="*/ 15765 w 2543722"/>
                <a:gd name="connsiteY7" fmla="*/ 5975031 h 5975031"/>
                <a:gd name="connsiteX8" fmla="*/ 0 w 2543722"/>
                <a:gd name="connsiteY8" fmla="*/ 520162 h 5975031"/>
                <a:gd name="connsiteX9" fmla="*/ 3831 w 2543722"/>
                <a:gd name="connsiteY9" fmla="*/ 38481 h 597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3722" h="5975031">
                  <a:moveTo>
                    <a:pt x="3831" y="38481"/>
                  </a:moveTo>
                  <a:lnTo>
                    <a:pt x="1968703" y="0"/>
                  </a:lnTo>
                  <a:lnTo>
                    <a:pt x="2543722" y="507792"/>
                  </a:lnTo>
                  <a:lnTo>
                    <a:pt x="2167758" y="1860231"/>
                  </a:lnTo>
                  <a:lnTo>
                    <a:pt x="1857687" y="2694497"/>
                  </a:lnTo>
                  <a:cubicBezTo>
                    <a:pt x="1755861" y="2935175"/>
                    <a:pt x="1672538" y="3175854"/>
                    <a:pt x="1539875" y="3416532"/>
                  </a:cubicBezTo>
                  <a:cubicBezTo>
                    <a:pt x="1214736" y="4080903"/>
                    <a:pt x="1074622" y="4280990"/>
                    <a:pt x="730980" y="4887325"/>
                  </a:cubicBezTo>
                  <a:lnTo>
                    <a:pt x="15765" y="5975031"/>
                  </a:lnTo>
                  <a:lnTo>
                    <a:pt x="0" y="520162"/>
                  </a:lnTo>
                  <a:lnTo>
                    <a:pt x="3831" y="3848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solidFill>
                  <a:srgbClr val="FFFFFF"/>
                </a:solidFill>
              </a:endParaRPr>
            </a:p>
          </p:txBody>
        </p:sp>
      </p:grpSp>
      <p:sp>
        <p:nvSpPr>
          <p:cNvPr id="18444" name="Text Box 12"/>
          <p:cNvSpPr txBox="1">
            <a:spLocks noChangeArrowheads="1"/>
          </p:cNvSpPr>
          <p:nvPr/>
        </p:nvSpPr>
        <p:spPr bwMode="auto">
          <a:xfrm>
            <a:off x="7595178" y="6581001"/>
            <a:ext cx="154882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1200" b="0" i="1" dirty="0" err="1">
                <a:solidFill>
                  <a:srgbClr val="000000"/>
                </a:solidFill>
              </a:rPr>
              <a:t>Gianolla</a:t>
            </a:r>
            <a:r>
              <a:rPr lang="de-DE" sz="1200" b="0" i="1" dirty="0">
                <a:solidFill>
                  <a:srgbClr val="000000"/>
                </a:solidFill>
              </a:rPr>
              <a:t> et al., 2009</a:t>
            </a:r>
            <a:endParaRPr lang="it-IT" sz="1200" b="0" i="1" dirty="0">
              <a:solidFill>
                <a:srgbClr val="000000"/>
              </a:solidFill>
            </a:endParaRPr>
          </a:p>
        </p:txBody>
      </p:sp>
      <p:sp>
        <p:nvSpPr>
          <p:cNvPr id="4" name="Rettangolo 3"/>
          <p:cNvSpPr/>
          <p:nvPr/>
        </p:nvSpPr>
        <p:spPr>
          <a:xfrm>
            <a:off x="3020917" y="4585234"/>
            <a:ext cx="1335059" cy="21602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solidFill>
                <a:srgbClr val="FFFFFF"/>
              </a:solidFill>
            </a:endParaRPr>
          </a:p>
        </p:txBody>
      </p:sp>
      <p:grpSp>
        <p:nvGrpSpPr>
          <p:cNvPr id="11" name="Gruppo 10"/>
          <p:cNvGrpSpPr/>
          <p:nvPr/>
        </p:nvGrpSpPr>
        <p:grpSpPr>
          <a:xfrm>
            <a:off x="0" y="5112830"/>
            <a:ext cx="2123728" cy="3027688"/>
            <a:chOff x="25195" y="3717031"/>
            <a:chExt cx="1883653" cy="3096345"/>
          </a:xfrm>
        </p:grpSpPr>
        <p:pic>
          <p:nvPicPr>
            <p:cNvPr id="12" name="Immagine 1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25379" y="3717031"/>
              <a:ext cx="483469" cy="3096345"/>
            </a:xfrm>
            <a:prstGeom prst="rect">
              <a:avLst/>
            </a:prstGeom>
          </p:spPr>
        </p:pic>
        <p:pic>
          <p:nvPicPr>
            <p:cNvPr id="13" name="Grafik 3">
              <a:extLst>
                <a:ext uri="{FF2B5EF4-FFF2-40B4-BE49-F238E27FC236}">
                  <a16:creationId xmlns="" xmlns:a16="http://schemas.microsoft.com/office/drawing/2014/main" id="{CD005D33-E0F0-47A8-8D36-B3FE5C62210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5195" y="3717032"/>
              <a:ext cx="1403895" cy="3096344"/>
            </a:xfrm>
            <a:prstGeom prst="rect">
              <a:avLst/>
            </a:prstGeom>
          </p:spPr>
        </p:pic>
        <p:pic>
          <p:nvPicPr>
            <p:cNvPr id="14" name="Grafik 3">
              <a:extLst>
                <a:ext uri="{FF2B5EF4-FFF2-40B4-BE49-F238E27FC236}">
                  <a16:creationId xmlns="" xmlns:a16="http://schemas.microsoft.com/office/drawing/2014/main" id="{CD005D33-E0F0-47A8-8D36-B3FE5C62210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92955" y="3733676"/>
              <a:ext cx="1135446" cy="432048"/>
            </a:xfrm>
            <a:prstGeom prst="rect">
              <a:avLst/>
            </a:prstGeom>
          </p:spPr>
        </p:pic>
      </p:grpSp>
      <p:sp>
        <p:nvSpPr>
          <p:cNvPr id="10" name="Stella a 5 punte 9"/>
          <p:cNvSpPr/>
          <p:nvPr/>
        </p:nvSpPr>
        <p:spPr bwMode="auto">
          <a:xfrm>
            <a:off x="1331640" y="6237312"/>
            <a:ext cx="223065" cy="212459"/>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217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41" y="980728"/>
            <a:ext cx="9147611" cy="5903439"/>
          </a:xfrm>
          <a:prstGeom prst="rect">
            <a:avLst/>
          </a:prstGeom>
        </p:spPr>
      </p:pic>
      <p:sp>
        <p:nvSpPr>
          <p:cNvPr id="4" name="Rectangle 3"/>
          <p:cNvSpPr>
            <a:spLocks noChangeArrowheads="1"/>
          </p:cNvSpPr>
          <p:nvPr/>
        </p:nvSpPr>
        <p:spPr bwMode="auto">
          <a:xfrm>
            <a:off x="-1841" y="332656"/>
            <a:ext cx="50465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it-IT" sz="1600" dirty="0">
                <a:solidFill>
                  <a:srgbClr val="FFFFFF"/>
                </a:solidFill>
              </a:rPr>
              <a:t>Il Conglomerato di </a:t>
            </a:r>
            <a:r>
              <a:rPr lang="it-IT" sz="1600" dirty="0" err="1" smtClean="0">
                <a:solidFill>
                  <a:srgbClr val="FFFFFF"/>
                </a:solidFill>
              </a:rPr>
              <a:t>Richtohofen</a:t>
            </a:r>
            <a:r>
              <a:rPr lang="it-IT" sz="1600" dirty="0" smtClean="0">
                <a:solidFill>
                  <a:srgbClr val="FFFFFF"/>
                </a:solidFill>
              </a:rPr>
              <a:t> </a:t>
            </a:r>
            <a:r>
              <a:rPr lang="it-IT" sz="1600" b="0" dirty="0" smtClean="0">
                <a:solidFill>
                  <a:srgbClr val="FFFFFF"/>
                </a:solidFill>
              </a:rPr>
              <a:t>(Le  </a:t>
            </a:r>
            <a:r>
              <a:rPr lang="it-IT" sz="1600" b="0" dirty="0" err="1" smtClean="0">
                <a:solidFill>
                  <a:srgbClr val="FFFFFF"/>
                </a:solidFill>
              </a:rPr>
              <a:t>Odle</a:t>
            </a:r>
            <a:r>
              <a:rPr lang="it-IT" sz="1600" b="0" dirty="0" smtClean="0">
                <a:solidFill>
                  <a:srgbClr val="FFFFFF"/>
                </a:solidFill>
              </a:rPr>
              <a:t> - </a:t>
            </a:r>
            <a:r>
              <a:rPr lang="it-IT" sz="1600" b="0" i="1" dirty="0" err="1" smtClean="0">
                <a:solidFill>
                  <a:srgbClr val="FFFFFF"/>
                </a:solidFill>
              </a:rPr>
              <a:t>Geisler</a:t>
            </a:r>
            <a:r>
              <a:rPr lang="it-IT" sz="1600" b="0" dirty="0" smtClean="0">
                <a:solidFill>
                  <a:srgbClr val="FFFFFF"/>
                </a:solidFill>
              </a:rPr>
              <a:t>)</a:t>
            </a:r>
            <a:endParaRPr lang="it-IT" sz="1600" b="0" dirty="0">
              <a:solidFill>
                <a:srgbClr val="000000"/>
              </a:solidFill>
            </a:endParaRPr>
          </a:p>
        </p:txBody>
      </p:sp>
      <p:sp>
        <p:nvSpPr>
          <p:cNvPr id="3" name="Figura a mano libera 2"/>
          <p:cNvSpPr/>
          <p:nvPr/>
        </p:nvSpPr>
        <p:spPr bwMode="auto">
          <a:xfrm>
            <a:off x="3956715" y="2896623"/>
            <a:ext cx="1480589" cy="2500159"/>
          </a:xfrm>
          <a:custGeom>
            <a:avLst/>
            <a:gdLst>
              <a:gd name="connsiteX0" fmla="*/ 141149 w 1405353"/>
              <a:gd name="connsiteY0" fmla="*/ 2276794 h 2276794"/>
              <a:gd name="connsiteX1" fmla="*/ 73643 w 1405353"/>
              <a:gd name="connsiteY1" fmla="*/ 2055866 h 2276794"/>
              <a:gd name="connsiteX2" fmla="*/ 12274 w 1405353"/>
              <a:gd name="connsiteY2" fmla="*/ 1859484 h 2276794"/>
              <a:gd name="connsiteX3" fmla="*/ 0 w 1405353"/>
              <a:gd name="connsiteY3" fmla="*/ 1632419 h 2276794"/>
              <a:gd name="connsiteX4" fmla="*/ 79780 w 1405353"/>
              <a:gd name="connsiteY4" fmla="*/ 1417627 h 2276794"/>
              <a:gd name="connsiteX5" fmla="*/ 214792 w 1405353"/>
              <a:gd name="connsiteY5" fmla="*/ 1245793 h 2276794"/>
              <a:gd name="connsiteX6" fmla="*/ 392762 w 1405353"/>
              <a:gd name="connsiteY6" fmla="*/ 1061686 h 2276794"/>
              <a:gd name="connsiteX7" fmla="*/ 509363 w 1405353"/>
              <a:gd name="connsiteY7" fmla="*/ 938947 h 2276794"/>
              <a:gd name="connsiteX8" fmla="*/ 656649 w 1405353"/>
              <a:gd name="connsiteY8" fmla="*/ 785525 h 2276794"/>
              <a:gd name="connsiteX9" fmla="*/ 853031 w 1405353"/>
              <a:gd name="connsiteY9" fmla="*/ 613691 h 2276794"/>
              <a:gd name="connsiteX10" fmla="*/ 981906 w 1405353"/>
              <a:gd name="connsiteY10" fmla="*/ 484816 h 2276794"/>
              <a:gd name="connsiteX11" fmla="*/ 1153739 w 1405353"/>
              <a:gd name="connsiteY11" fmla="*/ 337530 h 2276794"/>
              <a:gd name="connsiteX12" fmla="*/ 1307162 w 1405353"/>
              <a:gd name="connsiteY12" fmla="*/ 165696 h 2276794"/>
              <a:gd name="connsiteX13" fmla="*/ 1405353 w 1405353"/>
              <a:gd name="connsiteY13" fmla="*/ 0 h 2276794"/>
              <a:gd name="connsiteX0" fmla="*/ 141149 w 1405353"/>
              <a:gd name="connsiteY0" fmla="*/ 2276794 h 2276794"/>
              <a:gd name="connsiteX1" fmla="*/ 114259 w 1405353"/>
              <a:gd name="connsiteY1" fmla="*/ 2212849 h 2276794"/>
              <a:gd name="connsiteX2" fmla="*/ 73643 w 1405353"/>
              <a:gd name="connsiteY2" fmla="*/ 2055866 h 2276794"/>
              <a:gd name="connsiteX3" fmla="*/ 12274 w 1405353"/>
              <a:gd name="connsiteY3" fmla="*/ 1859484 h 2276794"/>
              <a:gd name="connsiteX4" fmla="*/ 0 w 1405353"/>
              <a:gd name="connsiteY4" fmla="*/ 1632419 h 2276794"/>
              <a:gd name="connsiteX5" fmla="*/ 79780 w 1405353"/>
              <a:gd name="connsiteY5" fmla="*/ 1417627 h 2276794"/>
              <a:gd name="connsiteX6" fmla="*/ 214792 w 1405353"/>
              <a:gd name="connsiteY6" fmla="*/ 1245793 h 2276794"/>
              <a:gd name="connsiteX7" fmla="*/ 392762 w 1405353"/>
              <a:gd name="connsiteY7" fmla="*/ 1061686 h 2276794"/>
              <a:gd name="connsiteX8" fmla="*/ 509363 w 1405353"/>
              <a:gd name="connsiteY8" fmla="*/ 938947 h 2276794"/>
              <a:gd name="connsiteX9" fmla="*/ 656649 w 1405353"/>
              <a:gd name="connsiteY9" fmla="*/ 785525 h 2276794"/>
              <a:gd name="connsiteX10" fmla="*/ 853031 w 1405353"/>
              <a:gd name="connsiteY10" fmla="*/ 613691 h 2276794"/>
              <a:gd name="connsiteX11" fmla="*/ 981906 w 1405353"/>
              <a:gd name="connsiteY11" fmla="*/ 484816 h 2276794"/>
              <a:gd name="connsiteX12" fmla="*/ 1153739 w 1405353"/>
              <a:gd name="connsiteY12" fmla="*/ 337530 h 2276794"/>
              <a:gd name="connsiteX13" fmla="*/ 1307162 w 1405353"/>
              <a:gd name="connsiteY13" fmla="*/ 165696 h 2276794"/>
              <a:gd name="connsiteX14" fmla="*/ 1405353 w 1405353"/>
              <a:gd name="connsiteY14" fmla="*/ 0 h 2276794"/>
              <a:gd name="connsiteX0" fmla="*/ 0 w 1459648"/>
              <a:gd name="connsiteY0" fmla="*/ 2465258 h 2465258"/>
              <a:gd name="connsiteX1" fmla="*/ 168554 w 1459648"/>
              <a:gd name="connsiteY1" fmla="*/ 2212849 h 2465258"/>
              <a:gd name="connsiteX2" fmla="*/ 127938 w 1459648"/>
              <a:gd name="connsiteY2" fmla="*/ 2055866 h 2465258"/>
              <a:gd name="connsiteX3" fmla="*/ 66569 w 1459648"/>
              <a:gd name="connsiteY3" fmla="*/ 1859484 h 2465258"/>
              <a:gd name="connsiteX4" fmla="*/ 54295 w 1459648"/>
              <a:gd name="connsiteY4" fmla="*/ 1632419 h 2465258"/>
              <a:gd name="connsiteX5" fmla="*/ 134075 w 1459648"/>
              <a:gd name="connsiteY5" fmla="*/ 1417627 h 2465258"/>
              <a:gd name="connsiteX6" fmla="*/ 269087 w 1459648"/>
              <a:gd name="connsiteY6" fmla="*/ 1245793 h 2465258"/>
              <a:gd name="connsiteX7" fmla="*/ 447057 w 1459648"/>
              <a:gd name="connsiteY7" fmla="*/ 1061686 h 2465258"/>
              <a:gd name="connsiteX8" fmla="*/ 563658 w 1459648"/>
              <a:gd name="connsiteY8" fmla="*/ 938947 h 2465258"/>
              <a:gd name="connsiteX9" fmla="*/ 710944 w 1459648"/>
              <a:gd name="connsiteY9" fmla="*/ 785525 h 2465258"/>
              <a:gd name="connsiteX10" fmla="*/ 907326 w 1459648"/>
              <a:gd name="connsiteY10" fmla="*/ 613691 h 2465258"/>
              <a:gd name="connsiteX11" fmla="*/ 1036201 w 1459648"/>
              <a:gd name="connsiteY11" fmla="*/ 484816 h 2465258"/>
              <a:gd name="connsiteX12" fmla="*/ 1208034 w 1459648"/>
              <a:gd name="connsiteY12" fmla="*/ 337530 h 2465258"/>
              <a:gd name="connsiteX13" fmla="*/ 1361457 w 1459648"/>
              <a:gd name="connsiteY13" fmla="*/ 165696 h 2465258"/>
              <a:gd name="connsiteX14" fmla="*/ 1459648 w 1459648"/>
              <a:gd name="connsiteY14" fmla="*/ 0 h 2465258"/>
              <a:gd name="connsiteX0" fmla="*/ 0 w 1459648"/>
              <a:gd name="connsiteY0" fmla="*/ 2465258 h 2465258"/>
              <a:gd name="connsiteX1" fmla="*/ 168554 w 1459648"/>
              <a:gd name="connsiteY1" fmla="*/ 2212849 h 2465258"/>
              <a:gd name="connsiteX2" fmla="*/ 127938 w 1459648"/>
              <a:gd name="connsiteY2" fmla="*/ 2055866 h 2465258"/>
              <a:gd name="connsiteX3" fmla="*/ 66569 w 1459648"/>
              <a:gd name="connsiteY3" fmla="*/ 1859484 h 2465258"/>
              <a:gd name="connsiteX4" fmla="*/ 54295 w 1459648"/>
              <a:gd name="connsiteY4" fmla="*/ 1632419 h 2465258"/>
              <a:gd name="connsiteX5" fmla="*/ 134075 w 1459648"/>
              <a:gd name="connsiteY5" fmla="*/ 1417627 h 2465258"/>
              <a:gd name="connsiteX6" fmla="*/ 269087 w 1459648"/>
              <a:gd name="connsiteY6" fmla="*/ 1245793 h 2465258"/>
              <a:gd name="connsiteX7" fmla="*/ 447057 w 1459648"/>
              <a:gd name="connsiteY7" fmla="*/ 1061686 h 2465258"/>
              <a:gd name="connsiteX8" fmla="*/ 563658 w 1459648"/>
              <a:gd name="connsiteY8" fmla="*/ 938947 h 2465258"/>
              <a:gd name="connsiteX9" fmla="*/ 710944 w 1459648"/>
              <a:gd name="connsiteY9" fmla="*/ 785525 h 2465258"/>
              <a:gd name="connsiteX10" fmla="*/ 907326 w 1459648"/>
              <a:gd name="connsiteY10" fmla="*/ 613691 h 2465258"/>
              <a:gd name="connsiteX11" fmla="*/ 1036201 w 1459648"/>
              <a:gd name="connsiteY11" fmla="*/ 484816 h 2465258"/>
              <a:gd name="connsiteX12" fmla="*/ 1208034 w 1459648"/>
              <a:gd name="connsiteY12" fmla="*/ 337530 h 2465258"/>
              <a:gd name="connsiteX13" fmla="*/ 1361457 w 1459648"/>
              <a:gd name="connsiteY13" fmla="*/ 165696 h 2465258"/>
              <a:gd name="connsiteX14" fmla="*/ 1459648 w 1459648"/>
              <a:gd name="connsiteY14" fmla="*/ 0 h 2465258"/>
              <a:gd name="connsiteX0" fmla="*/ 0 w 1459648"/>
              <a:gd name="connsiteY0" fmla="*/ 2465258 h 2465258"/>
              <a:gd name="connsiteX1" fmla="*/ 168554 w 1459648"/>
              <a:gd name="connsiteY1" fmla="*/ 2212849 h 2465258"/>
              <a:gd name="connsiteX2" fmla="*/ 127938 w 1459648"/>
              <a:gd name="connsiteY2" fmla="*/ 2055866 h 2465258"/>
              <a:gd name="connsiteX3" fmla="*/ 66569 w 1459648"/>
              <a:gd name="connsiteY3" fmla="*/ 1859484 h 2465258"/>
              <a:gd name="connsiteX4" fmla="*/ 54295 w 1459648"/>
              <a:gd name="connsiteY4" fmla="*/ 1632419 h 2465258"/>
              <a:gd name="connsiteX5" fmla="*/ 134075 w 1459648"/>
              <a:gd name="connsiteY5" fmla="*/ 1417627 h 2465258"/>
              <a:gd name="connsiteX6" fmla="*/ 269087 w 1459648"/>
              <a:gd name="connsiteY6" fmla="*/ 1245793 h 2465258"/>
              <a:gd name="connsiteX7" fmla="*/ 447057 w 1459648"/>
              <a:gd name="connsiteY7" fmla="*/ 1061686 h 2465258"/>
              <a:gd name="connsiteX8" fmla="*/ 563658 w 1459648"/>
              <a:gd name="connsiteY8" fmla="*/ 938947 h 2465258"/>
              <a:gd name="connsiteX9" fmla="*/ 710944 w 1459648"/>
              <a:gd name="connsiteY9" fmla="*/ 785525 h 2465258"/>
              <a:gd name="connsiteX10" fmla="*/ 907326 w 1459648"/>
              <a:gd name="connsiteY10" fmla="*/ 613691 h 2465258"/>
              <a:gd name="connsiteX11" fmla="*/ 1036201 w 1459648"/>
              <a:gd name="connsiteY11" fmla="*/ 484816 h 2465258"/>
              <a:gd name="connsiteX12" fmla="*/ 1208034 w 1459648"/>
              <a:gd name="connsiteY12" fmla="*/ 337530 h 2465258"/>
              <a:gd name="connsiteX13" fmla="*/ 1361457 w 1459648"/>
              <a:gd name="connsiteY13" fmla="*/ 165696 h 2465258"/>
              <a:gd name="connsiteX14" fmla="*/ 1459648 w 1459648"/>
              <a:gd name="connsiteY14" fmla="*/ 0 h 2465258"/>
              <a:gd name="connsiteX0" fmla="*/ 0 w 1480589"/>
              <a:gd name="connsiteY0" fmla="*/ 2500159 h 2500159"/>
              <a:gd name="connsiteX1" fmla="*/ 189495 w 1480589"/>
              <a:gd name="connsiteY1" fmla="*/ 2212849 h 2500159"/>
              <a:gd name="connsiteX2" fmla="*/ 148879 w 1480589"/>
              <a:gd name="connsiteY2" fmla="*/ 2055866 h 2500159"/>
              <a:gd name="connsiteX3" fmla="*/ 87510 w 1480589"/>
              <a:gd name="connsiteY3" fmla="*/ 1859484 h 2500159"/>
              <a:gd name="connsiteX4" fmla="*/ 75236 w 1480589"/>
              <a:gd name="connsiteY4" fmla="*/ 1632419 h 2500159"/>
              <a:gd name="connsiteX5" fmla="*/ 155016 w 1480589"/>
              <a:gd name="connsiteY5" fmla="*/ 1417627 h 2500159"/>
              <a:gd name="connsiteX6" fmla="*/ 290028 w 1480589"/>
              <a:gd name="connsiteY6" fmla="*/ 1245793 h 2500159"/>
              <a:gd name="connsiteX7" fmla="*/ 467998 w 1480589"/>
              <a:gd name="connsiteY7" fmla="*/ 1061686 h 2500159"/>
              <a:gd name="connsiteX8" fmla="*/ 584599 w 1480589"/>
              <a:gd name="connsiteY8" fmla="*/ 938947 h 2500159"/>
              <a:gd name="connsiteX9" fmla="*/ 731885 w 1480589"/>
              <a:gd name="connsiteY9" fmla="*/ 785525 h 2500159"/>
              <a:gd name="connsiteX10" fmla="*/ 928267 w 1480589"/>
              <a:gd name="connsiteY10" fmla="*/ 613691 h 2500159"/>
              <a:gd name="connsiteX11" fmla="*/ 1057142 w 1480589"/>
              <a:gd name="connsiteY11" fmla="*/ 484816 h 2500159"/>
              <a:gd name="connsiteX12" fmla="*/ 1228975 w 1480589"/>
              <a:gd name="connsiteY12" fmla="*/ 337530 h 2500159"/>
              <a:gd name="connsiteX13" fmla="*/ 1382398 w 1480589"/>
              <a:gd name="connsiteY13" fmla="*/ 165696 h 2500159"/>
              <a:gd name="connsiteX14" fmla="*/ 1480589 w 1480589"/>
              <a:gd name="connsiteY14" fmla="*/ 0 h 2500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80589" h="2500159">
                <a:moveTo>
                  <a:pt x="0" y="2500159"/>
                </a:moveTo>
                <a:cubicBezTo>
                  <a:pt x="119007" y="2471864"/>
                  <a:pt x="182172" y="2380747"/>
                  <a:pt x="189495" y="2212849"/>
                </a:cubicBezTo>
                <a:lnTo>
                  <a:pt x="148879" y="2055866"/>
                </a:lnTo>
                <a:lnTo>
                  <a:pt x="87510" y="1859484"/>
                </a:lnTo>
                <a:lnTo>
                  <a:pt x="75236" y="1632419"/>
                </a:lnTo>
                <a:lnTo>
                  <a:pt x="155016" y="1417627"/>
                </a:lnTo>
                <a:lnTo>
                  <a:pt x="290028" y="1245793"/>
                </a:lnTo>
                <a:lnTo>
                  <a:pt x="467998" y="1061686"/>
                </a:lnTo>
                <a:lnTo>
                  <a:pt x="584599" y="938947"/>
                </a:lnTo>
                <a:lnTo>
                  <a:pt x="731885" y="785525"/>
                </a:lnTo>
                <a:lnTo>
                  <a:pt x="928267" y="613691"/>
                </a:lnTo>
                <a:lnTo>
                  <a:pt x="1057142" y="484816"/>
                </a:lnTo>
                <a:lnTo>
                  <a:pt x="1228975" y="337530"/>
                </a:lnTo>
                <a:lnTo>
                  <a:pt x="1382398" y="165696"/>
                </a:lnTo>
                <a:lnTo>
                  <a:pt x="1480589" y="0"/>
                </a:lnTo>
              </a:path>
            </a:pathLst>
          </a:custGeom>
          <a:noFill/>
          <a:ln w="9525" cap="flat" cmpd="sng" algn="ctr">
            <a:solidFill>
              <a:schemeClr val="bg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endParaRPr lang="en-GB" smtClean="0">
              <a:solidFill>
                <a:srgbClr val="000000"/>
              </a:solidFill>
            </a:endParaRPr>
          </a:p>
        </p:txBody>
      </p:sp>
      <p:pic>
        <p:nvPicPr>
          <p:cNvPr id="5" name="Picture 2" descr="F:\GEOTIROL_DGGV-ÖGG_Tagung-2016\Abbildungen-final_17-03-2016\Fig. 2.13 Richthofen-2.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191760" y="200764"/>
            <a:ext cx="5954010" cy="3516268"/>
          </a:xfrm>
          <a:prstGeom prst="rect">
            <a:avLst/>
          </a:prstGeom>
          <a:noFill/>
          <a:ln w="6350">
            <a:solidFill>
              <a:srgbClr val="33333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79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3543300" y="49609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it-IT" b="0">
              <a:solidFill>
                <a:srgbClr val="000000"/>
              </a:solidFill>
            </a:endParaRPr>
          </a:p>
        </p:txBody>
      </p:sp>
      <p:grpSp>
        <p:nvGrpSpPr>
          <p:cNvPr id="3" name="Gruppo 2"/>
          <p:cNvGrpSpPr/>
          <p:nvPr/>
        </p:nvGrpSpPr>
        <p:grpSpPr>
          <a:xfrm>
            <a:off x="106852" y="319044"/>
            <a:ext cx="9037148" cy="6530677"/>
            <a:chOff x="-72660" y="66675"/>
            <a:chExt cx="9297097" cy="6724650"/>
          </a:xfrm>
        </p:grpSpPr>
        <p:pic>
          <p:nvPicPr>
            <p:cNvPr id="18434" name="Immagine 1" descr="schema litologie generale.tif"/>
            <p:cNvPicPr>
              <a:picLocks noChangeAspect="1"/>
            </p:cNvPicPr>
            <p:nvPr/>
          </p:nvPicPr>
          <p:blipFill>
            <a:blip r:embed="rId3" cstate="email">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0" y="66675"/>
              <a:ext cx="9144000" cy="672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igura a mano libera 1"/>
            <p:cNvSpPr/>
            <p:nvPr/>
          </p:nvSpPr>
          <p:spPr>
            <a:xfrm>
              <a:off x="-72660" y="404664"/>
              <a:ext cx="2506717" cy="5454869"/>
            </a:xfrm>
            <a:custGeom>
              <a:avLst/>
              <a:gdLst>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96613 w 2506717"/>
                <a:gd name="connsiteY4" fmla="*/ 5005552 h 5454869"/>
                <a:gd name="connsiteX5" fmla="*/ 15765 w 2506717"/>
                <a:gd name="connsiteY5" fmla="*/ 5454869 h 5454869"/>
                <a:gd name="connsiteX6" fmla="*/ 0 w 2506717"/>
                <a:gd name="connsiteY6" fmla="*/ 0 h 5454869"/>
                <a:gd name="connsiteX7" fmla="*/ 244365 w 2506717"/>
                <a:gd name="connsiteY7" fmla="*/ 15765 h 545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6717" h="5454869">
                  <a:moveTo>
                    <a:pt x="244365" y="15765"/>
                  </a:moveTo>
                  <a:lnTo>
                    <a:pt x="2506717" y="78828"/>
                  </a:lnTo>
                  <a:lnTo>
                    <a:pt x="2167758" y="1340069"/>
                  </a:lnTo>
                  <a:lnTo>
                    <a:pt x="1521372" y="2987565"/>
                  </a:lnTo>
                  <a:lnTo>
                    <a:pt x="496613" y="5005552"/>
                  </a:lnTo>
                  <a:lnTo>
                    <a:pt x="15765" y="5454869"/>
                  </a:lnTo>
                  <a:lnTo>
                    <a:pt x="0" y="0"/>
                  </a:lnTo>
                  <a:lnTo>
                    <a:pt x="244365" y="157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solidFill>
                  <a:srgbClr val="FFFFFF"/>
                </a:solidFill>
              </a:endParaRPr>
            </a:p>
          </p:txBody>
        </p:sp>
        <p:sp>
          <p:nvSpPr>
            <p:cNvPr id="6" name="Figura a mano libera 5"/>
            <p:cNvSpPr/>
            <p:nvPr/>
          </p:nvSpPr>
          <p:spPr>
            <a:xfrm flipH="1">
              <a:off x="5973293" y="126124"/>
              <a:ext cx="3251144" cy="5680989"/>
            </a:xfrm>
            <a:custGeom>
              <a:avLst/>
              <a:gdLst>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96613 w 2506717"/>
                <a:gd name="connsiteY4" fmla="*/ 5005552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71943 w 2506717"/>
                <a:gd name="connsiteY4" fmla="*/ 4897772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78199 w 2506717"/>
                <a:gd name="connsiteY3" fmla="*/ 2979275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90534 w 2506717"/>
                <a:gd name="connsiteY3" fmla="*/ 2995858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90534 w 2506717"/>
                <a:gd name="connsiteY3" fmla="*/ 2995858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90534 w 2506717"/>
                <a:gd name="connsiteY3" fmla="*/ 2995858 h 5454869"/>
                <a:gd name="connsiteX4" fmla="*/ 730980 w 2506717"/>
                <a:gd name="connsiteY4" fmla="*/ 4367163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20682 w 2506717"/>
                <a:gd name="connsiteY3" fmla="*/ 2149463 h 5454869"/>
                <a:gd name="connsiteX4" fmla="*/ 1490534 w 2506717"/>
                <a:gd name="connsiteY4" fmla="*/ 2995858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45352 w 2506717"/>
                <a:gd name="connsiteY3" fmla="*/ 2174335 h 5454869"/>
                <a:gd name="connsiteX4" fmla="*/ 1490534 w 2506717"/>
                <a:gd name="connsiteY4" fmla="*/ 2995858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45352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45352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57687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57687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1746672 w 2506717"/>
                <a:gd name="connsiteY1" fmla="*/ 68482 h 5454869"/>
                <a:gd name="connsiteX2" fmla="*/ 2506717 w 2506717"/>
                <a:gd name="connsiteY2" fmla="*/ 78828 h 5454869"/>
                <a:gd name="connsiteX3" fmla="*/ 2167758 w 2506717"/>
                <a:gd name="connsiteY3" fmla="*/ 1340069 h 5454869"/>
                <a:gd name="connsiteX4" fmla="*/ 1857687 w 2506717"/>
                <a:gd name="connsiteY4" fmla="*/ 2174335 h 5454869"/>
                <a:gd name="connsiteX5" fmla="*/ 1539875 w 2506717"/>
                <a:gd name="connsiteY5" fmla="*/ 2896370 h 5454869"/>
                <a:gd name="connsiteX6" fmla="*/ 730980 w 2506717"/>
                <a:gd name="connsiteY6" fmla="*/ 4367163 h 5454869"/>
                <a:gd name="connsiteX7" fmla="*/ 15765 w 2506717"/>
                <a:gd name="connsiteY7" fmla="*/ 5454869 h 5454869"/>
                <a:gd name="connsiteX8" fmla="*/ 0 w 2506717"/>
                <a:gd name="connsiteY8" fmla="*/ 0 h 5454869"/>
                <a:gd name="connsiteX9" fmla="*/ 244365 w 2506717"/>
                <a:gd name="connsiteY9" fmla="*/ 15765 h 5454869"/>
                <a:gd name="connsiteX0" fmla="*/ 244365 w 2506717"/>
                <a:gd name="connsiteY0" fmla="*/ 535927 h 5975031"/>
                <a:gd name="connsiteX1" fmla="*/ 1968703 w 2506717"/>
                <a:gd name="connsiteY1" fmla="*/ 0 h 5975031"/>
                <a:gd name="connsiteX2" fmla="*/ 2506717 w 2506717"/>
                <a:gd name="connsiteY2" fmla="*/ 598990 h 5975031"/>
                <a:gd name="connsiteX3" fmla="*/ 2167758 w 2506717"/>
                <a:gd name="connsiteY3" fmla="*/ 1860231 h 5975031"/>
                <a:gd name="connsiteX4" fmla="*/ 1857687 w 2506717"/>
                <a:gd name="connsiteY4" fmla="*/ 2694497 h 5975031"/>
                <a:gd name="connsiteX5" fmla="*/ 1539875 w 2506717"/>
                <a:gd name="connsiteY5" fmla="*/ 3416532 h 5975031"/>
                <a:gd name="connsiteX6" fmla="*/ 730980 w 2506717"/>
                <a:gd name="connsiteY6" fmla="*/ 4887325 h 5975031"/>
                <a:gd name="connsiteX7" fmla="*/ 15765 w 2506717"/>
                <a:gd name="connsiteY7" fmla="*/ 5975031 h 5975031"/>
                <a:gd name="connsiteX8" fmla="*/ 0 w 2506717"/>
                <a:gd name="connsiteY8" fmla="*/ 520162 h 5975031"/>
                <a:gd name="connsiteX9" fmla="*/ 244365 w 2506717"/>
                <a:gd name="connsiteY9" fmla="*/ 535927 h 5975031"/>
                <a:gd name="connsiteX0" fmla="*/ 3831 w 2506717"/>
                <a:gd name="connsiteY0" fmla="*/ 38481 h 5975031"/>
                <a:gd name="connsiteX1" fmla="*/ 1968703 w 2506717"/>
                <a:gd name="connsiteY1" fmla="*/ 0 h 5975031"/>
                <a:gd name="connsiteX2" fmla="*/ 2506717 w 2506717"/>
                <a:gd name="connsiteY2" fmla="*/ 598990 h 5975031"/>
                <a:gd name="connsiteX3" fmla="*/ 2167758 w 2506717"/>
                <a:gd name="connsiteY3" fmla="*/ 1860231 h 5975031"/>
                <a:gd name="connsiteX4" fmla="*/ 1857687 w 2506717"/>
                <a:gd name="connsiteY4" fmla="*/ 2694497 h 5975031"/>
                <a:gd name="connsiteX5" fmla="*/ 1539875 w 2506717"/>
                <a:gd name="connsiteY5" fmla="*/ 3416532 h 5975031"/>
                <a:gd name="connsiteX6" fmla="*/ 730980 w 2506717"/>
                <a:gd name="connsiteY6" fmla="*/ 4887325 h 5975031"/>
                <a:gd name="connsiteX7" fmla="*/ 15765 w 2506717"/>
                <a:gd name="connsiteY7" fmla="*/ 5975031 h 5975031"/>
                <a:gd name="connsiteX8" fmla="*/ 0 w 2506717"/>
                <a:gd name="connsiteY8" fmla="*/ 520162 h 5975031"/>
                <a:gd name="connsiteX9" fmla="*/ 3831 w 2506717"/>
                <a:gd name="connsiteY9" fmla="*/ 38481 h 5975031"/>
                <a:gd name="connsiteX0" fmla="*/ 3831 w 2543722"/>
                <a:gd name="connsiteY0" fmla="*/ 38481 h 5975031"/>
                <a:gd name="connsiteX1" fmla="*/ 1968703 w 2543722"/>
                <a:gd name="connsiteY1" fmla="*/ 0 h 5975031"/>
                <a:gd name="connsiteX2" fmla="*/ 2543722 w 2543722"/>
                <a:gd name="connsiteY2" fmla="*/ 507792 h 5975031"/>
                <a:gd name="connsiteX3" fmla="*/ 2167758 w 2543722"/>
                <a:gd name="connsiteY3" fmla="*/ 1860231 h 5975031"/>
                <a:gd name="connsiteX4" fmla="*/ 1857687 w 2543722"/>
                <a:gd name="connsiteY4" fmla="*/ 2694497 h 5975031"/>
                <a:gd name="connsiteX5" fmla="*/ 1539875 w 2543722"/>
                <a:gd name="connsiteY5" fmla="*/ 3416532 h 5975031"/>
                <a:gd name="connsiteX6" fmla="*/ 730980 w 2543722"/>
                <a:gd name="connsiteY6" fmla="*/ 4887325 h 5975031"/>
                <a:gd name="connsiteX7" fmla="*/ 15765 w 2543722"/>
                <a:gd name="connsiteY7" fmla="*/ 5975031 h 5975031"/>
                <a:gd name="connsiteX8" fmla="*/ 0 w 2543722"/>
                <a:gd name="connsiteY8" fmla="*/ 520162 h 5975031"/>
                <a:gd name="connsiteX9" fmla="*/ 3831 w 2543722"/>
                <a:gd name="connsiteY9" fmla="*/ 38481 h 597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3722" h="5975031">
                  <a:moveTo>
                    <a:pt x="3831" y="38481"/>
                  </a:moveTo>
                  <a:lnTo>
                    <a:pt x="1968703" y="0"/>
                  </a:lnTo>
                  <a:lnTo>
                    <a:pt x="2543722" y="507792"/>
                  </a:lnTo>
                  <a:lnTo>
                    <a:pt x="2167758" y="1860231"/>
                  </a:lnTo>
                  <a:lnTo>
                    <a:pt x="1857687" y="2694497"/>
                  </a:lnTo>
                  <a:cubicBezTo>
                    <a:pt x="1755861" y="2935175"/>
                    <a:pt x="1672538" y="3175854"/>
                    <a:pt x="1539875" y="3416532"/>
                  </a:cubicBezTo>
                  <a:cubicBezTo>
                    <a:pt x="1214736" y="4080903"/>
                    <a:pt x="1074622" y="4280990"/>
                    <a:pt x="730980" y="4887325"/>
                  </a:cubicBezTo>
                  <a:lnTo>
                    <a:pt x="15765" y="5975031"/>
                  </a:lnTo>
                  <a:lnTo>
                    <a:pt x="0" y="520162"/>
                  </a:lnTo>
                  <a:lnTo>
                    <a:pt x="3831" y="3848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solidFill>
                  <a:srgbClr val="FFFFFF"/>
                </a:solidFill>
              </a:endParaRPr>
            </a:p>
          </p:txBody>
        </p:sp>
      </p:grpSp>
      <p:sp>
        <p:nvSpPr>
          <p:cNvPr id="18444" name="Text Box 12"/>
          <p:cNvSpPr txBox="1">
            <a:spLocks noChangeArrowheads="1"/>
          </p:cNvSpPr>
          <p:nvPr/>
        </p:nvSpPr>
        <p:spPr bwMode="auto">
          <a:xfrm>
            <a:off x="7595178" y="6581001"/>
            <a:ext cx="154882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1200" b="0" i="1" dirty="0" err="1">
                <a:solidFill>
                  <a:srgbClr val="000000"/>
                </a:solidFill>
              </a:rPr>
              <a:t>Gianolla</a:t>
            </a:r>
            <a:r>
              <a:rPr lang="de-DE" sz="1200" b="0" i="1" dirty="0">
                <a:solidFill>
                  <a:srgbClr val="000000"/>
                </a:solidFill>
              </a:rPr>
              <a:t> et al., 2009</a:t>
            </a:r>
            <a:endParaRPr lang="it-IT" sz="1200" b="0" i="1" dirty="0">
              <a:solidFill>
                <a:srgbClr val="000000"/>
              </a:solidFill>
            </a:endParaRPr>
          </a:p>
        </p:txBody>
      </p:sp>
      <p:sp>
        <p:nvSpPr>
          <p:cNvPr id="4" name="Rettangolo 3"/>
          <p:cNvSpPr/>
          <p:nvPr/>
        </p:nvSpPr>
        <p:spPr>
          <a:xfrm>
            <a:off x="2771800" y="4509120"/>
            <a:ext cx="1335059" cy="21602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solidFill>
                <a:srgbClr val="FFFFFF"/>
              </a:solidFill>
            </a:endParaRPr>
          </a:p>
        </p:txBody>
      </p:sp>
      <p:grpSp>
        <p:nvGrpSpPr>
          <p:cNvPr id="11" name="Gruppo 10"/>
          <p:cNvGrpSpPr/>
          <p:nvPr/>
        </p:nvGrpSpPr>
        <p:grpSpPr>
          <a:xfrm>
            <a:off x="0" y="5112830"/>
            <a:ext cx="2123728" cy="3027688"/>
            <a:chOff x="25195" y="3717031"/>
            <a:chExt cx="1883653" cy="3096345"/>
          </a:xfrm>
        </p:grpSpPr>
        <p:pic>
          <p:nvPicPr>
            <p:cNvPr id="12" name="Immagine 1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25379" y="3717031"/>
              <a:ext cx="483469" cy="3096345"/>
            </a:xfrm>
            <a:prstGeom prst="rect">
              <a:avLst/>
            </a:prstGeom>
          </p:spPr>
        </p:pic>
        <p:pic>
          <p:nvPicPr>
            <p:cNvPr id="13" name="Grafik 3">
              <a:extLst>
                <a:ext uri="{FF2B5EF4-FFF2-40B4-BE49-F238E27FC236}">
                  <a16:creationId xmlns="" xmlns:a16="http://schemas.microsoft.com/office/drawing/2014/main" id="{CD005D33-E0F0-47A8-8D36-B3FE5C62210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5195" y="3717032"/>
              <a:ext cx="1403895" cy="3096344"/>
            </a:xfrm>
            <a:prstGeom prst="rect">
              <a:avLst/>
            </a:prstGeom>
          </p:spPr>
        </p:pic>
        <p:pic>
          <p:nvPicPr>
            <p:cNvPr id="14" name="Grafik 3">
              <a:extLst>
                <a:ext uri="{FF2B5EF4-FFF2-40B4-BE49-F238E27FC236}">
                  <a16:creationId xmlns="" xmlns:a16="http://schemas.microsoft.com/office/drawing/2014/main" id="{CD005D33-E0F0-47A8-8D36-B3FE5C62210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92955" y="3733676"/>
              <a:ext cx="1135446" cy="432048"/>
            </a:xfrm>
            <a:prstGeom prst="rect">
              <a:avLst/>
            </a:prstGeom>
          </p:spPr>
        </p:pic>
      </p:grpSp>
      <p:sp>
        <p:nvSpPr>
          <p:cNvPr id="10" name="Stella a 5 punte 9"/>
          <p:cNvSpPr/>
          <p:nvPr/>
        </p:nvSpPr>
        <p:spPr bwMode="auto">
          <a:xfrm>
            <a:off x="1345600" y="6230332"/>
            <a:ext cx="223065" cy="212459"/>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895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3543300" y="49609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it-IT" b="0">
              <a:solidFill>
                <a:srgbClr val="000000"/>
              </a:solidFill>
            </a:endParaRPr>
          </a:p>
        </p:txBody>
      </p:sp>
      <p:pic>
        <p:nvPicPr>
          <p:cNvPr id="18434" name="Immagine 1" descr="schema litologie generale.tif"/>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rcRect/>
          <a:stretch/>
        </p:blipFill>
        <p:spPr bwMode="auto">
          <a:xfrm>
            <a:off x="2627784" y="980728"/>
            <a:ext cx="5575120"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1" descr="schema litologie generale.tif"/>
          <p:cNvPicPr>
            <a:picLocks noChangeAspect="1"/>
          </p:cNvPicPr>
          <p:nvPr/>
        </p:nvPicPr>
        <p:blipFill rotWithShape="1">
          <a:blip r:embed="rId5" cstate="email">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rcRect/>
          <a:stretch/>
        </p:blipFill>
        <p:spPr bwMode="auto">
          <a:xfrm>
            <a:off x="971600" y="980728"/>
            <a:ext cx="3096344"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igura a mano libera 4"/>
          <p:cNvSpPr/>
          <p:nvPr/>
        </p:nvSpPr>
        <p:spPr>
          <a:xfrm>
            <a:off x="3556468" y="943897"/>
            <a:ext cx="3303638" cy="2532509"/>
          </a:xfrm>
          <a:custGeom>
            <a:avLst/>
            <a:gdLst>
              <a:gd name="connsiteX0" fmla="*/ 8428 w 2351314"/>
              <a:gd name="connsiteY0" fmla="*/ 4213 h 2515653"/>
              <a:gd name="connsiteX1" fmla="*/ 0 w 2351314"/>
              <a:gd name="connsiteY1" fmla="*/ 185408 h 2515653"/>
              <a:gd name="connsiteX2" fmla="*/ 84277 w 2351314"/>
              <a:gd name="connsiteY2" fmla="*/ 391885 h 2515653"/>
              <a:gd name="connsiteX3" fmla="*/ 176981 w 2351314"/>
              <a:gd name="connsiteY3" fmla="*/ 644715 h 2515653"/>
              <a:gd name="connsiteX4" fmla="*/ 176981 w 2351314"/>
              <a:gd name="connsiteY4" fmla="*/ 817482 h 2515653"/>
              <a:gd name="connsiteX5" fmla="*/ 214905 w 2351314"/>
              <a:gd name="connsiteY5" fmla="*/ 1011318 h 2515653"/>
              <a:gd name="connsiteX6" fmla="*/ 429810 w 2351314"/>
              <a:gd name="connsiteY6" fmla="*/ 1289430 h 2515653"/>
              <a:gd name="connsiteX7" fmla="*/ 505659 w 2351314"/>
              <a:gd name="connsiteY7" fmla="*/ 1474838 h 2515653"/>
              <a:gd name="connsiteX8" fmla="*/ 501445 w 2351314"/>
              <a:gd name="connsiteY8" fmla="*/ 1951001 h 2515653"/>
              <a:gd name="connsiteX9" fmla="*/ 1769807 w 2351314"/>
              <a:gd name="connsiteY9" fmla="*/ 2026849 h 2515653"/>
              <a:gd name="connsiteX10" fmla="*/ 2237541 w 2351314"/>
              <a:gd name="connsiteY10" fmla="*/ 2515653 h 2515653"/>
              <a:gd name="connsiteX11" fmla="*/ 2351314 w 2351314"/>
              <a:gd name="connsiteY11" fmla="*/ 2460873 h 2515653"/>
              <a:gd name="connsiteX12" fmla="*/ 2208044 w 2351314"/>
              <a:gd name="connsiteY12" fmla="*/ 2157478 h 2515653"/>
              <a:gd name="connsiteX13" fmla="*/ 1921504 w 2351314"/>
              <a:gd name="connsiteY13" fmla="*/ 1993139 h 2515653"/>
              <a:gd name="connsiteX14" fmla="*/ 1546474 w 2351314"/>
              <a:gd name="connsiteY14" fmla="*/ 1474838 h 2515653"/>
              <a:gd name="connsiteX15" fmla="*/ 1272575 w 2351314"/>
              <a:gd name="connsiteY15" fmla="*/ 1023959 h 2515653"/>
              <a:gd name="connsiteX16" fmla="*/ 994463 w 2351314"/>
              <a:gd name="connsiteY16" fmla="*/ 552011 h 2515653"/>
              <a:gd name="connsiteX17" fmla="*/ 851193 w 2351314"/>
              <a:gd name="connsiteY17" fmla="*/ 248615 h 2515653"/>
              <a:gd name="connsiteX18" fmla="*/ 800627 w 2351314"/>
              <a:gd name="connsiteY18" fmla="*/ 134842 h 2515653"/>
              <a:gd name="connsiteX19" fmla="*/ 787985 w 2351314"/>
              <a:gd name="connsiteY19" fmla="*/ 0 h 2515653"/>
              <a:gd name="connsiteX20" fmla="*/ 8428 w 2351314"/>
              <a:gd name="connsiteY20" fmla="*/ 4213 h 2515653"/>
              <a:gd name="connsiteX0" fmla="*/ 8428 w 2962318"/>
              <a:gd name="connsiteY0" fmla="*/ 4213 h 2515653"/>
              <a:gd name="connsiteX1" fmla="*/ 0 w 2962318"/>
              <a:gd name="connsiteY1" fmla="*/ 185408 h 2515653"/>
              <a:gd name="connsiteX2" fmla="*/ 84277 w 2962318"/>
              <a:gd name="connsiteY2" fmla="*/ 391885 h 2515653"/>
              <a:gd name="connsiteX3" fmla="*/ 176981 w 2962318"/>
              <a:gd name="connsiteY3" fmla="*/ 644715 h 2515653"/>
              <a:gd name="connsiteX4" fmla="*/ 176981 w 2962318"/>
              <a:gd name="connsiteY4" fmla="*/ 817482 h 2515653"/>
              <a:gd name="connsiteX5" fmla="*/ 214905 w 2962318"/>
              <a:gd name="connsiteY5" fmla="*/ 1011318 h 2515653"/>
              <a:gd name="connsiteX6" fmla="*/ 429810 w 2962318"/>
              <a:gd name="connsiteY6" fmla="*/ 1289430 h 2515653"/>
              <a:gd name="connsiteX7" fmla="*/ 505659 w 2962318"/>
              <a:gd name="connsiteY7" fmla="*/ 1474838 h 2515653"/>
              <a:gd name="connsiteX8" fmla="*/ 501445 w 2962318"/>
              <a:gd name="connsiteY8" fmla="*/ 1951001 h 2515653"/>
              <a:gd name="connsiteX9" fmla="*/ 1769807 w 2962318"/>
              <a:gd name="connsiteY9" fmla="*/ 2026849 h 2515653"/>
              <a:gd name="connsiteX10" fmla="*/ 2237541 w 2962318"/>
              <a:gd name="connsiteY10" fmla="*/ 2515653 h 2515653"/>
              <a:gd name="connsiteX11" fmla="*/ 2351314 w 2962318"/>
              <a:gd name="connsiteY11" fmla="*/ 2460873 h 2515653"/>
              <a:gd name="connsiteX12" fmla="*/ 2962318 w 2962318"/>
              <a:gd name="connsiteY12" fmla="*/ 2068988 h 2515653"/>
              <a:gd name="connsiteX13" fmla="*/ 1921504 w 2962318"/>
              <a:gd name="connsiteY13" fmla="*/ 1993139 h 2515653"/>
              <a:gd name="connsiteX14" fmla="*/ 1546474 w 2962318"/>
              <a:gd name="connsiteY14" fmla="*/ 1474838 h 2515653"/>
              <a:gd name="connsiteX15" fmla="*/ 1272575 w 2962318"/>
              <a:gd name="connsiteY15" fmla="*/ 1023959 h 2515653"/>
              <a:gd name="connsiteX16" fmla="*/ 994463 w 2962318"/>
              <a:gd name="connsiteY16" fmla="*/ 552011 h 2515653"/>
              <a:gd name="connsiteX17" fmla="*/ 851193 w 2962318"/>
              <a:gd name="connsiteY17" fmla="*/ 248615 h 2515653"/>
              <a:gd name="connsiteX18" fmla="*/ 800627 w 2962318"/>
              <a:gd name="connsiteY18" fmla="*/ 134842 h 2515653"/>
              <a:gd name="connsiteX19" fmla="*/ 787985 w 2962318"/>
              <a:gd name="connsiteY19" fmla="*/ 0 h 2515653"/>
              <a:gd name="connsiteX20" fmla="*/ 8428 w 2962318"/>
              <a:gd name="connsiteY20" fmla="*/ 4213 h 2515653"/>
              <a:gd name="connsiteX0" fmla="*/ 8428 w 3303638"/>
              <a:gd name="connsiteY0" fmla="*/ 4213 h 2515653"/>
              <a:gd name="connsiteX1" fmla="*/ 0 w 3303638"/>
              <a:gd name="connsiteY1" fmla="*/ 185408 h 2515653"/>
              <a:gd name="connsiteX2" fmla="*/ 84277 w 3303638"/>
              <a:gd name="connsiteY2" fmla="*/ 391885 h 2515653"/>
              <a:gd name="connsiteX3" fmla="*/ 176981 w 3303638"/>
              <a:gd name="connsiteY3" fmla="*/ 644715 h 2515653"/>
              <a:gd name="connsiteX4" fmla="*/ 176981 w 3303638"/>
              <a:gd name="connsiteY4" fmla="*/ 817482 h 2515653"/>
              <a:gd name="connsiteX5" fmla="*/ 214905 w 3303638"/>
              <a:gd name="connsiteY5" fmla="*/ 1011318 h 2515653"/>
              <a:gd name="connsiteX6" fmla="*/ 429810 w 3303638"/>
              <a:gd name="connsiteY6" fmla="*/ 1289430 h 2515653"/>
              <a:gd name="connsiteX7" fmla="*/ 505659 w 3303638"/>
              <a:gd name="connsiteY7" fmla="*/ 1474838 h 2515653"/>
              <a:gd name="connsiteX8" fmla="*/ 501445 w 3303638"/>
              <a:gd name="connsiteY8" fmla="*/ 1951001 h 2515653"/>
              <a:gd name="connsiteX9" fmla="*/ 1769807 w 3303638"/>
              <a:gd name="connsiteY9" fmla="*/ 2026849 h 2515653"/>
              <a:gd name="connsiteX10" fmla="*/ 2237541 w 3303638"/>
              <a:gd name="connsiteY10" fmla="*/ 2515653 h 2515653"/>
              <a:gd name="connsiteX11" fmla="*/ 3303638 w 3303638"/>
              <a:gd name="connsiteY11" fmla="*/ 2427163 h 2515653"/>
              <a:gd name="connsiteX12" fmla="*/ 2962318 w 3303638"/>
              <a:gd name="connsiteY12" fmla="*/ 2068988 h 2515653"/>
              <a:gd name="connsiteX13" fmla="*/ 1921504 w 3303638"/>
              <a:gd name="connsiteY13" fmla="*/ 1993139 h 2515653"/>
              <a:gd name="connsiteX14" fmla="*/ 1546474 w 3303638"/>
              <a:gd name="connsiteY14" fmla="*/ 1474838 h 2515653"/>
              <a:gd name="connsiteX15" fmla="*/ 1272575 w 3303638"/>
              <a:gd name="connsiteY15" fmla="*/ 1023959 h 2515653"/>
              <a:gd name="connsiteX16" fmla="*/ 994463 w 3303638"/>
              <a:gd name="connsiteY16" fmla="*/ 552011 h 2515653"/>
              <a:gd name="connsiteX17" fmla="*/ 851193 w 3303638"/>
              <a:gd name="connsiteY17" fmla="*/ 248615 h 2515653"/>
              <a:gd name="connsiteX18" fmla="*/ 800627 w 3303638"/>
              <a:gd name="connsiteY18" fmla="*/ 134842 h 2515653"/>
              <a:gd name="connsiteX19" fmla="*/ 787985 w 3303638"/>
              <a:gd name="connsiteY19" fmla="*/ 0 h 2515653"/>
              <a:gd name="connsiteX20" fmla="*/ 8428 w 3303638"/>
              <a:gd name="connsiteY20" fmla="*/ 4213 h 2515653"/>
              <a:gd name="connsiteX0" fmla="*/ 8428 w 3303638"/>
              <a:gd name="connsiteY0" fmla="*/ 4213 h 2528295"/>
              <a:gd name="connsiteX1" fmla="*/ 0 w 3303638"/>
              <a:gd name="connsiteY1" fmla="*/ 185408 h 2528295"/>
              <a:gd name="connsiteX2" fmla="*/ 84277 w 3303638"/>
              <a:gd name="connsiteY2" fmla="*/ 391885 h 2528295"/>
              <a:gd name="connsiteX3" fmla="*/ 176981 w 3303638"/>
              <a:gd name="connsiteY3" fmla="*/ 644715 h 2528295"/>
              <a:gd name="connsiteX4" fmla="*/ 176981 w 3303638"/>
              <a:gd name="connsiteY4" fmla="*/ 817482 h 2528295"/>
              <a:gd name="connsiteX5" fmla="*/ 214905 w 3303638"/>
              <a:gd name="connsiteY5" fmla="*/ 1011318 h 2528295"/>
              <a:gd name="connsiteX6" fmla="*/ 429810 w 3303638"/>
              <a:gd name="connsiteY6" fmla="*/ 1289430 h 2528295"/>
              <a:gd name="connsiteX7" fmla="*/ 505659 w 3303638"/>
              <a:gd name="connsiteY7" fmla="*/ 1474838 h 2528295"/>
              <a:gd name="connsiteX8" fmla="*/ 501445 w 3303638"/>
              <a:gd name="connsiteY8" fmla="*/ 1951001 h 2528295"/>
              <a:gd name="connsiteX9" fmla="*/ 1769807 w 3303638"/>
              <a:gd name="connsiteY9" fmla="*/ 2026849 h 2528295"/>
              <a:gd name="connsiteX10" fmla="*/ 3055023 w 3303638"/>
              <a:gd name="connsiteY10" fmla="*/ 2528295 h 2528295"/>
              <a:gd name="connsiteX11" fmla="*/ 3303638 w 3303638"/>
              <a:gd name="connsiteY11" fmla="*/ 2427163 h 2528295"/>
              <a:gd name="connsiteX12" fmla="*/ 2962318 w 3303638"/>
              <a:gd name="connsiteY12" fmla="*/ 2068988 h 2528295"/>
              <a:gd name="connsiteX13" fmla="*/ 1921504 w 3303638"/>
              <a:gd name="connsiteY13" fmla="*/ 1993139 h 2528295"/>
              <a:gd name="connsiteX14" fmla="*/ 1546474 w 3303638"/>
              <a:gd name="connsiteY14" fmla="*/ 1474838 h 2528295"/>
              <a:gd name="connsiteX15" fmla="*/ 1272575 w 3303638"/>
              <a:gd name="connsiteY15" fmla="*/ 1023959 h 2528295"/>
              <a:gd name="connsiteX16" fmla="*/ 994463 w 3303638"/>
              <a:gd name="connsiteY16" fmla="*/ 552011 h 2528295"/>
              <a:gd name="connsiteX17" fmla="*/ 851193 w 3303638"/>
              <a:gd name="connsiteY17" fmla="*/ 248615 h 2528295"/>
              <a:gd name="connsiteX18" fmla="*/ 800627 w 3303638"/>
              <a:gd name="connsiteY18" fmla="*/ 134842 h 2528295"/>
              <a:gd name="connsiteX19" fmla="*/ 787985 w 3303638"/>
              <a:gd name="connsiteY19" fmla="*/ 0 h 2528295"/>
              <a:gd name="connsiteX20" fmla="*/ 8428 w 3303638"/>
              <a:gd name="connsiteY20" fmla="*/ 4213 h 2528295"/>
              <a:gd name="connsiteX0" fmla="*/ 8428 w 3303638"/>
              <a:gd name="connsiteY0" fmla="*/ 4213 h 2528295"/>
              <a:gd name="connsiteX1" fmla="*/ 0 w 3303638"/>
              <a:gd name="connsiteY1" fmla="*/ 185408 h 2528295"/>
              <a:gd name="connsiteX2" fmla="*/ 84277 w 3303638"/>
              <a:gd name="connsiteY2" fmla="*/ 391885 h 2528295"/>
              <a:gd name="connsiteX3" fmla="*/ 176981 w 3303638"/>
              <a:gd name="connsiteY3" fmla="*/ 644715 h 2528295"/>
              <a:gd name="connsiteX4" fmla="*/ 176981 w 3303638"/>
              <a:gd name="connsiteY4" fmla="*/ 817482 h 2528295"/>
              <a:gd name="connsiteX5" fmla="*/ 214905 w 3303638"/>
              <a:gd name="connsiteY5" fmla="*/ 1011318 h 2528295"/>
              <a:gd name="connsiteX6" fmla="*/ 429810 w 3303638"/>
              <a:gd name="connsiteY6" fmla="*/ 1289430 h 2528295"/>
              <a:gd name="connsiteX7" fmla="*/ 505659 w 3303638"/>
              <a:gd name="connsiteY7" fmla="*/ 1474838 h 2528295"/>
              <a:gd name="connsiteX8" fmla="*/ 501445 w 3303638"/>
              <a:gd name="connsiteY8" fmla="*/ 1951001 h 2528295"/>
              <a:gd name="connsiteX9" fmla="*/ 1769807 w 3303638"/>
              <a:gd name="connsiteY9" fmla="*/ 2026849 h 2528295"/>
              <a:gd name="connsiteX10" fmla="*/ 3055023 w 3303638"/>
              <a:gd name="connsiteY10" fmla="*/ 2528295 h 2528295"/>
              <a:gd name="connsiteX11" fmla="*/ 3303638 w 3303638"/>
              <a:gd name="connsiteY11" fmla="*/ 2427163 h 2528295"/>
              <a:gd name="connsiteX12" fmla="*/ 2962318 w 3303638"/>
              <a:gd name="connsiteY12" fmla="*/ 2068988 h 2528295"/>
              <a:gd name="connsiteX13" fmla="*/ 2785338 w 3303638"/>
              <a:gd name="connsiteY13" fmla="*/ 1980497 h 2528295"/>
              <a:gd name="connsiteX14" fmla="*/ 1546474 w 3303638"/>
              <a:gd name="connsiteY14" fmla="*/ 1474838 h 2528295"/>
              <a:gd name="connsiteX15" fmla="*/ 1272575 w 3303638"/>
              <a:gd name="connsiteY15" fmla="*/ 1023959 h 2528295"/>
              <a:gd name="connsiteX16" fmla="*/ 994463 w 3303638"/>
              <a:gd name="connsiteY16" fmla="*/ 552011 h 2528295"/>
              <a:gd name="connsiteX17" fmla="*/ 851193 w 3303638"/>
              <a:gd name="connsiteY17" fmla="*/ 248615 h 2528295"/>
              <a:gd name="connsiteX18" fmla="*/ 800627 w 3303638"/>
              <a:gd name="connsiteY18" fmla="*/ 134842 h 2528295"/>
              <a:gd name="connsiteX19" fmla="*/ 787985 w 3303638"/>
              <a:gd name="connsiteY19" fmla="*/ 0 h 2528295"/>
              <a:gd name="connsiteX20" fmla="*/ 8428 w 3303638"/>
              <a:gd name="connsiteY20" fmla="*/ 4213 h 2528295"/>
              <a:gd name="connsiteX0" fmla="*/ 8428 w 3303638"/>
              <a:gd name="connsiteY0" fmla="*/ 4213 h 2528295"/>
              <a:gd name="connsiteX1" fmla="*/ 0 w 3303638"/>
              <a:gd name="connsiteY1" fmla="*/ 185408 h 2528295"/>
              <a:gd name="connsiteX2" fmla="*/ 84277 w 3303638"/>
              <a:gd name="connsiteY2" fmla="*/ 391885 h 2528295"/>
              <a:gd name="connsiteX3" fmla="*/ 176981 w 3303638"/>
              <a:gd name="connsiteY3" fmla="*/ 644715 h 2528295"/>
              <a:gd name="connsiteX4" fmla="*/ 176981 w 3303638"/>
              <a:gd name="connsiteY4" fmla="*/ 817482 h 2528295"/>
              <a:gd name="connsiteX5" fmla="*/ 214905 w 3303638"/>
              <a:gd name="connsiteY5" fmla="*/ 1011318 h 2528295"/>
              <a:gd name="connsiteX6" fmla="*/ 429810 w 3303638"/>
              <a:gd name="connsiteY6" fmla="*/ 1289430 h 2528295"/>
              <a:gd name="connsiteX7" fmla="*/ 505659 w 3303638"/>
              <a:gd name="connsiteY7" fmla="*/ 1474838 h 2528295"/>
              <a:gd name="connsiteX8" fmla="*/ 501445 w 3303638"/>
              <a:gd name="connsiteY8" fmla="*/ 1951001 h 2528295"/>
              <a:gd name="connsiteX9" fmla="*/ 1769807 w 3303638"/>
              <a:gd name="connsiteY9" fmla="*/ 2026849 h 2528295"/>
              <a:gd name="connsiteX10" fmla="*/ 3055023 w 3303638"/>
              <a:gd name="connsiteY10" fmla="*/ 2528295 h 2528295"/>
              <a:gd name="connsiteX11" fmla="*/ 3303638 w 3303638"/>
              <a:gd name="connsiteY11" fmla="*/ 2427163 h 2528295"/>
              <a:gd name="connsiteX12" fmla="*/ 2962318 w 3303638"/>
              <a:gd name="connsiteY12" fmla="*/ 2068988 h 2528295"/>
              <a:gd name="connsiteX13" fmla="*/ 2785338 w 3303638"/>
              <a:gd name="connsiteY13" fmla="*/ 1980497 h 2528295"/>
              <a:gd name="connsiteX14" fmla="*/ 2393453 w 3303638"/>
              <a:gd name="connsiteY14" fmla="*/ 1432700 h 2528295"/>
              <a:gd name="connsiteX15" fmla="*/ 1272575 w 3303638"/>
              <a:gd name="connsiteY15" fmla="*/ 1023959 h 2528295"/>
              <a:gd name="connsiteX16" fmla="*/ 994463 w 3303638"/>
              <a:gd name="connsiteY16" fmla="*/ 552011 h 2528295"/>
              <a:gd name="connsiteX17" fmla="*/ 851193 w 3303638"/>
              <a:gd name="connsiteY17" fmla="*/ 248615 h 2528295"/>
              <a:gd name="connsiteX18" fmla="*/ 800627 w 3303638"/>
              <a:gd name="connsiteY18" fmla="*/ 134842 h 2528295"/>
              <a:gd name="connsiteX19" fmla="*/ 787985 w 3303638"/>
              <a:gd name="connsiteY19" fmla="*/ 0 h 2528295"/>
              <a:gd name="connsiteX20" fmla="*/ 8428 w 3303638"/>
              <a:gd name="connsiteY20" fmla="*/ 4213 h 2528295"/>
              <a:gd name="connsiteX0" fmla="*/ 8428 w 3303638"/>
              <a:gd name="connsiteY0" fmla="*/ 4213 h 2528295"/>
              <a:gd name="connsiteX1" fmla="*/ 0 w 3303638"/>
              <a:gd name="connsiteY1" fmla="*/ 185408 h 2528295"/>
              <a:gd name="connsiteX2" fmla="*/ 84277 w 3303638"/>
              <a:gd name="connsiteY2" fmla="*/ 391885 h 2528295"/>
              <a:gd name="connsiteX3" fmla="*/ 176981 w 3303638"/>
              <a:gd name="connsiteY3" fmla="*/ 644715 h 2528295"/>
              <a:gd name="connsiteX4" fmla="*/ 176981 w 3303638"/>
              <a:gd name="connsiteY4" fmla="*/ 817482 h 2528295"/>
              <a:gd name="connsiteX5" fmla="*/ 214905 w 3303638"/>
              <a:gd name="connsiteY5" fmla="*/ 1011318 h 2528295"/>
              <a:gd name="connsiteX6" fmla="*/ 429810 w 3303638"/>
              <a:gd name="connsiteY6" fmla="*/ 1289430 h 2528295"/>
              <a:gd name="connsiteX7" fmla="*/ 505659 w 3303638"/>
              <a:gd name="connsiteY7" fmla="*/ 1474838 h 2528295"/>
              <a:gd name="connsiteX8" fmla="*/ 501445 w 3303638"/>
              <a:gd name="connsiteY8" fmla="*/ 1951001 h 2528295"/>
              <a:gd name="connsiteX9" fmla="*/ 1769807 w 3303638"/>
              <a:gd name="connsiteY9" fmla="*/ 2026849 h 2528295"/>
              <a:gd name="connsiteX10" fmla="*/ 3055023 w 3303638"/>
              <a:gd name="connsiteY10" fmla="*/ 2528295 h 2528295"/>
              <a:gd name="connsiteX11" fmla="*/ 3303638 w 3303638"/>
              <a:gd name="connsiteY11" fmla="*/ 2427163 h 2528295"/>
              <a:gd name="connsiteX12" fmla="*/ 2962318 w 3303638"/>
              <a:gd name="connsiteY12" fmla="*/ 2068988 h 2528295"/>
              <a:gd name="connsiteX13" fmla="*/ 2785338 w 3303638"/>
              <a:gd name="connsiteY13" fmla="*/ 1980497 h 2528295"/>
              <a:gd name="connsiteX14" fmla="*/ 2393453 w 3303638"/>
              <a:gd name="connsiteY14" fmla="*/ 1432700 h 2528295"/>
              <a:gd name="connsiteX15" fmla="*/ 1934146 w 3303638"/>
              <a:gd name="connsiteY15" fmla="*/ 703708 h 2528295"/>
              <a:gd name="connsiteX16" fmla="*/ 994463 w 3303638"/>
              <a:gd name="connsiteY16" fmla="*/ 552011 h 2528295"/>
              <a:gd name="connsiteX17" fmla="*/ 851193 w 3303638"/>
              <a:gd name="connsiteY17" fmla="*/ 248615 h 2528295"/>
              <a:gd name="connsiteX18" fmla="*/ 800627 w 3303638"/>
              <a:gd name="connsiteY18" fmla="*/ 134842 h 2528295"/>
              <a:gd name="connsiteX19" fmla="*/ 787985 w 3303638"/>
              <a:gd name="connsiteY19" fmla="*/ 0 h 2528295"/>
              <a:gd name="connsiteX20" fmla="*/ 8428 w 3303638"/>
              <a:gd name="connsiteY20" fmla="*/ 4213 h 2528295"/>
              <a:gd name="connsiteX0" fmla="*/ 8428 w 3303638"/>
              <a:gd name="connsiteY0" fmla="*/ 4213 h 2528295"/>
              <a:gd name="connsiteX1" fmla="*/ 0 w 3303638"/>
              <a:gd name="connsiteY1" fmla="*/ 185408 h 2528295"/>
              <a:gd name="connsiteX2" fmla="*/ 84277 w 3303638"/>
              <a:gd name="connsiteY2" fmla="*/ 391885 h 2528295"/>
              <a:gd name="connsiteX3" fmla="*/ 176981 w 3303638"/>
              <a:gd name="connsiteY3" fmla="*/ 644715 h 2528295"/>
              <a:gd name="connsiteX4" fmla="*/ 176981 w 3303638"/>
              <a:gd name="connsiteY4" fmla="*/ 817482 h 2528295"/>
              <a:gd name="connsiteX5" fmla="*/ 214905 w 3303638"/>
              <a:gd name="connsiteY5" fmla="*/ 1011318 h 2528295"/>
              <a:gd name="connsiteX6" fmla="*/ 429810 w 3303638"/>
              <a:gd name="connsiteY6" fmla="*/ 1289430 h 2528295"/>
              <a:gd name="connsiteX7" fmla="*/ 505659 w 3303638"/>
              <a:gd name="connsiteY7" fmla="*/ 1474838 h 2528295"/>
              <a:gd name="connsiteX8" fmla="*/ 501445 w 3303638"/>
              <a:gd name="connsiteY8" fmla="*/ 1951001 h 2528295"/>
              <a:gd name="connsiteX9" fmla="*/ 1769807 w 3303638"/>
              <a:gd name="connsiteY9" fmla="*/ 2026849 h 2528295"/>
              <a:gd name="connsiteX10" fmla="*/ 3055023 w 3303638"/>
              <a:gd name="connsiteY10" fmla="*/ 2528295 h 2528295"/>
              <a:gd name="connsiteX11" fmla="*/ 3303638 w 3303638"/>
              <a:gd name="connsiteY11" fmla="*/ 2427163 h 2528295"/>
              <a:gd name="connsiteX12" fmla="*/ 2962318 w 3303638"/>
              <a:gd name="connsiteY12" fmla="*/ 2068988 h 2528295"/>
              <a:gd name="connsiteX13" fmla="*/ 2785338 w 3303638"/>
              <a:gd name="connsiteY13" fmla="*/ 1980497 h 2528295"/>
              <a:gd name="connsiteX14" fmla="*/ 2393453 w 3303638"/>
              <a:gd name="connsiteY14" fmla="*/ 1432700 h 2528295"/>
              <a:gd name="connsiteX15" fmla="*/ 1934146 w 3303638"/>
              <a:gd name="connsiteY15" fmla="*/ 703708 h 2528295"/>
              <a:gd name="connsiteX16" fmla="*/ 994463 w 3303638"/>
              <a:gd name="connsiteY16" fmla="*/ 552011 h 2528295"/>
              <a:gd name="connsiteX17" fmla="*/ 851193 w 3303638"/>
              <a:gd name="connsiteY17" fmla="*/ 248615 h 2528295"/>
              <a:gd name="connsiteX18" fmla="*/ 800627 w 3303638"/>
              <a:gd name="connsiteY18" fmla="*/ 134842 h 2528295"/>
              <a:gd name="connsiteX19" fmla="*/ 787985 w 3303638"/>
              <a:gd name="connsiteY19" fmla="*/ 0 h 2528295"/>
              <a:gd name="connsiteX20" fmla="*/ 8428 w 3303638"/>
              <a:gd name="connsiteY20" fmla="*/ 4213 h 2528295"/>
              <a:gd name="connsiteX0" fmla="*/ 8428 w 3303638"/>
              <a:gd name="connsiteY0" fmla="*/ 4213 h 2528295"/>
              <a:gd name="connsiteX1" fmla="*/ 0 w 3303638"/>
              <a:gd name="connsiteY1" fmla="*/ 185408 h 2528295"/>
              <a:gd name="connsiteX2" fmla="*/ 84277 w 3303638"/>
              <a:gd name="connsiteY2" fmla="*/ 391885 h 2528295"/>
              <a:gd name="connsiteX3" fmla="*/ 176981 w 3303638"/>
              <a:gd name="connsiteY3" fmla="*/ 644715 h 2528295"/>
              <a:gd name="connsiteX4" fmla="*/ 176981 w 3303638"/>
              <a:gd name="connsiteY4" fmla="*/ 817482 h 2528295"/>
              <a:gd name="connsiteX5" fmla="*/ 214905 w 3303638"/>
              <a:gd name="connsiteY5" fmla="*/ 1011318 h 2528295"/>
              <a:gd name="connsiteX6" fmla="*/ 429810 w 3303638"/>
              <a:gd name="connsiteY6" fmla="*/ 1289430 h 2528295"/>
              <a:gd name="connsiteX7" fmla="*/ 505659 w 3303638"/>
              <a:gd name="connsiteY7" fmla="*/ 1474838 h 2528295"/>
              <a:gd name="connsiteX8" fmla="*/ 501445 w 3303638"/>
              <a:gd name="connsiteY8" fmla="*/ 1951001 h 2528295"/>
              <a:gd name="connsiteX9" fmla="*/ 1769807 w 3303638"/>
              <a:gd name="connsiteY9" fmla="*/ 2026849 h 2528295"/>
              <a:gd name="connsiteX10" fmla="*/ 3055023 w 3303638"/>
              <a:gd name="connsiteY10" fmla="*/ 2528295 h 2528295"/>
              <a:gd name="connsiteX11" fmla="*/ 3303638 w 3303638"/>
              <a:gd name="connsiteY11" fmla="*/ 2427163 h 2528295"/>
              <a:gd name="connsiteX12" fmla="*/ 2962318 w 3303638"/>
              <a:gd name="connsiteY12" fmla="*/ 2068988 h 2528295"/>
              <a:gd name="connsiteX13" fmla="*/ 2785338 w 3303638"/>
              <a:gd name="connsiteY13" fmla="*/ 1980497 h 2528295"/>
              <a:gd name="connsiteX14" fmla="*/ 2393453 w 3303638"/>
              <a:gd name="connsiteY14" fmla="*/ 1432700 h 2528295"/>
              <a:gd name="connsiteX15" fmla="*/ 1934146 w 3303638"/>
              <a:gd name="connsiteY15" fmla="*/ 703708 h 2528295"/>
              <a:gd name="connsiteX16" fmla="*/ 1719241 w 3303638"/>
              <a:gd name="connsiteY16" fmla="*/ 273898 h 2528295"/>
              <a:gd name="connsiteX17" fmla="*/ 851193 w 3303638"/>
              <a:gd name="connsiteY17" fmla="*/ 248615 h 2528295"/>
              <a:gd name="connsiteX18" fmla="*/ 800627 w 3303638"/>
              <a:gd name="connsiteY18" fmla="*/ 134842 h 2528295"/>
              <a:gd name="connsiteX19" fmla="*/ 787985 w 3303638"/>
              <a:gd name="connsiteY19" fmla="*/ 0 h 2528295"/>
              <a:gd name="connsiteX20" fmla="*/ 8428 w 3303638"/>
              <a:gd name="connsiteY20" fmla="*/ 4213 h 2528295"/>
              <a:gd name="connsiteX0" fmla="*/ 8428 w 3303638"/>
              <a:gd name="connsiteY0" fmla="*/ 4213 h 2528295"/>
              <a:gd name="connsiteX1" fmla="*/ 0 w 3303638"/>
              <a:gd name="connsiteY1" fmla="*/ 185408 h 2528295"/>
              <a:gd name="connsiteX2" fmla="*/ 84277 w 3303638"/>
              <a:gd name="connsiteY2" fmla="*/ 391885 h 2528295"/>
              <a:gd name="connsiteX3" fmla="*/ 176981 w 3303638"/>
              <a:gd name="connsiteY3" fmla="*/ 644715 h 2528295"/>
              <a:gd name="connsiteX4" fmla="*/ 176981 w 3303638"/>
              <a:gd name="connsiteY4" fmla="*/ 817482 h 2528295"/>
              <a:gd name="connsiteX5" fmla="*/ 214905 w 3303638"/>
              <a:gd name="connsiteY5" fmla="*/ 1011318 h 2528295"/>
              <a:gd name="connsiteX6" fmla="*/ 429810 w 3303638"/>
              <a:gd name="connsiteY6" fmla="*/ 1289430 h 2528295"/>
              <a:gd name="connsiteX7" fmla="*/ 505659 w 3303638"/>
              <a:gd name="connsiteY7" fmla="*/ 1474838 h 2528295"/>
              <a:gd name="connsiteX8" fmla="*/ 501445 w 3303638"/>
              <a:gd name="connsiteY8" fmla="*/ 1951001 h 2528295"/>
              <a:gd name="connsiteX9" fmla="*/ 1769807 w 3303638"/>
              <a:gd name="connsiteY9" fmla="*/ 2026849 h 2528295"/>
              <a:gd name="connsiteX10" fmla="*/ 3055023 w 3303638"/>
              <a:gd name="connsiteY10" fmla="*/ 2528295 h 2528295"/>
              <a:gd name="connsiteX11" fmla="*/ 3303638 w 3303638"/>
              <a:gd name="connsiteY11" fmla="*/ 2427163 h 2528295"/>
              <a:gd name="connsiteX12" fmla="*/ 2962318 w 3303638"/>
              <a:gd name="connsiteY12" fmla="*/ 2068988 h 2528295"/>
              <a:gd name="connsiteX13" fmla="*/ 2785338 w 3303638"/>
              <a:gd name="connsiteY13" fmla="*/ 1980497 h 2528295"/>
              <a:gd name="connsiteX14" fmla="*/ 2393453 w 3303638"/>
              <a:gd name="connsiteY14" fmla="*/ 1432700 h 2528295"/>
              <a:gd name="connsiteX15" fmla="*/ 1934146 w 3303638"/>
              <a:gd name="connsiteY15" fmla="*/ 703708 h 2528295"/>
              <a:gd name="connsiteX16" fmla="*/ 1719241 w 3303638"/>
              <a:gd name="connsiteY16" fmla="*/ 273898 h 2528295"/>
              <a:gd name="connsiteX17" fmla="*/ 1668675 w 3303638"/>
              <a:gd name="connsiteY17" fmla="*/ 96918 h 2528295"/>
              <a:gd name="connsiteX18" fmla="*/ 800627 w 3303638"/>
              <a:gd name="connsiteY18" fmla="*/ 134842 h 2528295"/>
              <a:gd name="connsiteX19" fmla="*/ 787985 w 3303638"/>
              <a:gd name="connsiteY19" fmla="*/ 0 h 2528295"/>
              <a:gd name="connsiteX20" fmla="*/ 8428 w 3303638"/>
              <a:gd name="connsiteY20" fmla="*/ 4213 h 2528295"/>
              <a:gd name="connsiteX0" fmla="*/ 8428 w 3303638"/>
              <a:gd name="connsiteY0" fmla="*/ 8427 h 2532509"/>
              <a:gd name="connsiteX1" fmla="*/ 0 w 3303638"/>
              <a:gd name="connsiteY1" fmla="*/ 189622 h 2532509"/>
              <a:gd name="connsiteX2" fmla="*/ 84277 w 3303638"/>
              <a:gd name="connsiteY2" fmla="*/ 396099 h 2532509"/>
              <a:gd name="connsiteX3" fmla="*/ 176981 w 3303638"/>
              <a:gd name="connsiteY3" fmla="*/ 648929 h 2532509"/>
              <a:gd name="connsiteX4" fmla="*/ 176981 w 3303638"/>
              <a:gd name="connsiteY4" fmla="*/ 821696 h 2532509"/>
              <a:gd name="connsiteX5" fmla="*/ 214905 w 3303638"/>
              <a:gd name="connsiteY5" fmla="*/ 1015532 h 2532509"/>
              <a:gd name="connsiteX6" fmla="*/ 429810 w 3303638"/>
              <a:gd name="connsiteY6" fmla="*/ 1293644 h 2532509"/>
              <a:gd name="connsiteX7" fmla="*/ 505659 w 3303638"/>
              <a:gd name="connsiteY7" fmla="*/ 1479052 h 2532509"/>
              <a:gd name="connsiteX8" fmla="*/ 501445 w 3303638"/>
              <a:gd name="connsiteY8" fmla="*/ 1955215 h 2532509"/>
              <a:gd name="connsiteX9" fmla="*/ 1769807 w 3303638"/>
              <a:gd name="connsiteY9" fmla="*/ 2031063 h 2532509"/>
              <a:gd name="connsiteX10" fmla="*/ 3055023 w 3303638"/>
              <a:gd name="connsiteY10" fmla="*/ 2532509 h 2532509"/>
              <a:gd name="connsiteX11" fmla="*/ 3303638 w 3303638"/>
              <a:gd name="connsiteY11" fmla="*/ 2431377 h 2532509"/>
              <a:gd name="connsiteX12" fmla="*/ 2962318 w 3303638"/>
              <a:gd name="connsiteY12" fmla="*/ 2073202 h 2532509"/>
              <a:gd name="connsiteX13" fmla="*/ 2785338 w 3303638"/>
              <a:gd name="connsiteY13" fmla="*/ 1984711 h 2532509"/>
              <a:gd name="connsiteX14" fmla="*/ 2393453 w 3303638"/>
              <a:gd name="connsiteY14" fmla="*/ 1436914 h 2532509"/>
              <a:gd name="connsiteX15" fmla="*/ 1934146 w 3303638"/>
              <a:gd name="connsiteY15" fmla="*/ 707922 h 2532509"/>
              <a:gd name="connsiteX16" fmla="*/ 1719241 w 3303638"/>
              <a:gd name="connsiteY16" fmla="*/ 278112 h 2532509"/>
              <a:gd name="connsiteX17" fmla="*/ 1668675 w 3303638"/>
              <a:gd name="connsiteY17" fmla="*/ 101132 h 2532509"/>
              <a:gd name="connsiteX18" fmla="*/ 1651820 w 3303638"/>
              <a:gd name="connsiteY18" fmla="*/ 0 h 2532509"/>
              <a:gd name="connsiteX19" fmla="*/ 787985 w 3303638"/>
              <a:gd name="connsiteY19" fmla="*/ 4214 h 2532509"/>
              <a:gd name="connsiteX20" fmla="*/ 8428 w 3303638"/>
              <a:gd name="connsiteY20" fmla="*/ 8427 h 253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03638" h="2532509">
                <a:moveTo>
                  <a:pt x="8428" y="8427"/>
                </a:moveTo>
                <a:lnTo>
                  <a:pt x="0" y="189622"/>
                </a:lnTo>
                <a:lnTo>
                  <a:pt x="84277" y="396099"/>
                </a:lnTo>
                <a:lnTo>
                  <a:pt x="176981" y="648929"/>
                </a:lnTo>
                <a:lnTo>
                  <a:pt x="176981" y="821696"/>
                </a:lnTo>
                <a:lnTo>
                  <a:pt x="214905" y="1015532"/>
                </a:lnTo>
                <a:lnTo>
                  <a:pt x="429810" y="1293644"/>
                </a:lnTo>
                <a:lnTo>
                  <a:pt x="505659" y="1479052"/>
                </a:lnTo>
                <a:cubicBezTo>
                  <a:pt x="504254" y="1637773"/>
                  <a:pt x="502850" y="1796494"/>
                  <a:pt x="501445" y="1955215"/>
                </a:cubicBezTo>
                <a:lnTo>
                  <a:pt x="1769807" y="2031063"/>
                </a:lnTo>
                <a:lnTo>
                  <a:pt x="3055023" y="2532509"/>
                </a:lnTo>
                <a:lnTo>
                  <a:pt x="3303638" y="2431377"/>
                </a:lnTo>
                <a:lnTo>
                  <a:pt x="2962318" y="2073202"/>
                </a:lnTo>
                <a:lnTo>
                  <a:pt x="2785338" y="1984711"/>
                </a:lnTo>
                <a:lnTo>
                  <a:pt x="2393453" y="1436914"/>
                </a:lnTo>
                <a:cubicBezTo>
                  <a:pt x="2240351" y="1193917"/>
                  <a:pt x="2074606" y="963561"/>
                  <a:pt x="1934146" y="707922"/>
                </a:cubicBezTo>
                <a:lnTo>
                  <a:pt x="1719241" y="278112"/>
                </a:lnTo>
                <a:lnTo>
                  <a:pt x="1668675" y="101132"/>
                </a:lnTo>
                <a:lnTo>
                  <a:pt x="1651820" y="0"/>
                </a:lnTo>
                <a:lnTo>
                  <a:pt x="787985" y="4214"/>
                </a:lnTo>
                <a:lnTo>
                  <a:pt x="8428" y="842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Figura a mano libera 10"/>
          <p:cNvSpPr/>
          <p:nvPr/>
        </p:nvSpPr>
        <p:spPr>
          <a:xfrm>
            <a:off x="3514329" y="1103571"/>
            <a:ext cx="2140624" cy="801078"/>
          </a:xfrm>
          <a:custGeom>
            <a:avLst/>
            <a:gdLst>
              <a:gd name="connsiteX0" fmla="*/ 0 w 2127982"/>
              <a:gd name="connsiteY0" fmla="*/ 0 h 800627"/>
              <a:gd name="connsiteX1" fmla="*/ 345534 w 2127982"/>
              <a:gd name="connsiteY1" fmla="*/ 16855 h 800627"/>
              <a:gd name="connsiteX2" fmla="*/ 606791 w 2127982"/>
              <a:gd name="connsiteY2" fmla="*/ 16855 h 800627"/>
              <a:gd name="connsiteX3" fmla="*/ 910187 w 2127982"/>
              <a:gd name="connsiteY3" fmla="*/ 29497 h 800627"/>
              <a:gd name="connsiteX4" fmla="*/ 1259934 w 2127982"/>
              <a:gd name="connsiteY4" fmla="*/ 16855 h 800627"/>
              <a:gd name="connsiteX5" fmla="*/ 1618109 w 2127982"/>
              <a:gd name="connsiteY5" fmla="*/ 4214 h 800627"/>
              <a:gd name="connsiteX6" fmla="*/ 1710813 w 2127982"/>
              <a:gd name="connsiteY6" fmla="*/ 8428 h 800627"/>
              <a:gd name="connsiteX7" fmla="*/ 1736096 w 2127982"/>
              <a:gd name="connsiteY7" fmla="*/ 37925 h 800627"/>
              <a:gd name="connsiteX8" fmla="*/ 1483267 w 2127982"/>
              <a:gd name="connsiteY8" fmla="*/ 50566 h 800627"/>
              <a:gd name="connsiteX9" fmla="*/ 1470625 w 2127982"/>
              <a:gd name="connsiteY9" fmla="*/ 105346 h 800627"/>
              <a:gd name="connsiteX10" fmla="*/ 1222010 w 2127982"/>
              <a:gd name="connsiteY10" fmla="*/ 105346 h 800627"/>
              <a:gd name="connsiteX11" fmla="*/ 1356852 w 2127982"/>
              <a:gd name="connsiteY11" fmla="*/ 164339 h 800627"/>
              <a:gd name="connsiteX12" fmla="*/ 1070312 w 2127982"/>
              <a:gd name="connsiteY12" fmla="*/ 147484 h 800627"/>
              <a:gd name="connsiteX13" fmla="*/ 792200 w 2127982"/>
              <a:gd name="connsiteY13" fmla="*/ 88490 h 800627"/>
              <a:gd name="connsiteX14" fmla="*/ 910187 w 2127982"/>
              <a:gd name="connsiteY14" fmla="*/ 151698 h 800627"/>
              <a:gd name="connsiteX15" fmla="*/ 530942 w 2127982"/>
              <a:gd name="connsiteY15" fmla="*/ 92704 h 800627"/>
              <a:gd name="connsiteX16" fmla="*/ 775344 w 2127982"/>
              <a:gd name="connsiteY16" fmla="*/ 176981 h 800627"/>
              <a:gd name="connsiteX17" fmla="*/ 1032388 w 2127982"/>
              <a:gd name="connsiteY17" fmla="*/ 248616 h 800627"/>
              <a:gd name="connsiteX18" fmla="*/ 1259934 w 2127982"/>
              <a:gd name="connsiteY18" fmla="*/ 320251 h 800627"/>
              <a:gd name="connsiteX19" fmla="*/ 1470625 w 2127982"/>
              <a:gd name="connsiteY19" fmla="*/ 383458 h 800627"/>
              <a:gd name="connsiteX20" fmla="*/ 1685530 w 2127982"/>
              <a:gd name="connsiteY20" fmla="*/ 434024 h 800627"/>
              <a:gd name="connsiteX21" fmla="*/ 1934146 w 2127982"/>
              <a:gd name="connsiteY21" fmla="*/ 476162 h 800627"/>
              <a:gd name="connsiteX22" fmla="*/ 1967857 w 2127982"/>
              <a:gd name="connsiteY22" fmla="*/ 526728 h 800627"/>
              <a:gd name="connsiteX23" fmla="*/ 1790876 w 2127982"/>
              <a:gd name="connsiteY23" fmla="*/ 505659 h 800627"/>
              <a:gd name="connsiteX24" fmla="*/ 1618109 w 2127982"/>
              <a:gd name="connsiteY24" fmla="*/ 459307 h 800627"/>
              <a:gd name="connsiteX25" fmla="*/ 1449556 w 2127982"/>
              <a:gd name="connsiteY25" fmla="*/ 421383 h 800627"/>
              <a:gd name="connsiteX26" fmla="*/ 1226223 w 2127982"/>
              <a:gd name="connsiteY26" fmla="*/ 391886 h 800627"/>
              <a:gd name="connsiteX27" fmla="*/ 977608 w 2127982"/>
              <a:gd name="connsiteY27" fmla="*/ 341320 h 800627"/>
              <a:gd name="connsiteX28" fmla="*/ 754275 w 2127982"/>
              <a:gd name="connsiteY28" fmla="*/ 265471 h 800627"/>
              <a:gd name="connsiteX29" fmla="*/ 560439 w 2127982"/>
              <a:gd name="connsiteY29" fmla="*/ 223333 h 800627"/>
              <a:gd name="connsiteX30" fmla="*/ 202264 w 2127982"/>
              <a:gd name="connsiteY30" fmla="*/ 117987 h 800627"/>
              <a:gd name="connsiteX31" fmla="*/ 442452 w 2127982"/>
              <a:gd name="connsiteY31" fmla="*/ 265471 h 800627"/>
              <a:gd name="connsiteX32" fmla="*/ 703709 w 2127982"/>
              <a:gd name="connsiteY32" fmla="*/ 396100 h 800627"/>
              <a:gd name="connsiteX33" fmla="*/ 990249 w 2127982"/>
              <a:gd name="connsiteY33" fmla="*/ 501445 h 800627"/>
              <a:gd name="connsiteX34" fmla="*/ 1310500 w 2127982"/>
              <a:gd name="connsiteY34" fmla="*/ 581508 h 800627"/>
              <a:gd name="connsiteX35" fmla="*/ 1538047 w 2127982"/>
              <a:gd name="connsiteY35" fmla="*/ 632074 h 800627"/>
              <a:gd name="connsiteX36" fmla="*/ 1795090 w 2127982"/>
              <a:gd name="connsiteY36" fmla="*/ 695281 h 800627"/>
              <a:gd name="connsiteX37" fmla="*/ 2127982 w 2127982"/>
              <a:gd name="connsiteY37" fmla="*/ 775344 h 800627"/>
              <a:gd name="connsiteX38" fmla="*/ 2127982 w 2127982"/>
              <a:gd name="connsiteY38" fmla="*/ 800627 h 800627"/>
              <a:gd name="connsiteX39" fmla="*/ 1449556 w 2127982"/>
              <a:gd name="connsiteY39" fmla="*/ 653143 h 800627"/>
              <a:gd name="connsiteX40" fmla="*/ 897545 w 2127982"/>
              <a:gd name="connsiteY40" fmla="*/ 518301 h 800627"/>
              <a:gd name="connsiteX41" fmla="*/ 476163 w 2127982"/>
              <a:gd name="connsiteY41" fmla="*/ 328678 h 800627"/>
              <a:gd name="connsiteX42" fmla="*/ 168553 w 2127982"/>
              <a:gd name="connsiteY42" fmla="*/ 164339 h 800627"/>
              <a:gd name="connsiteX43" fmla="*/ 0 w 2127982"/>
              <a:gd name="connsiteY43" fmla="*/ 0 h 800627"/>
              <a:gd name="connsiteX0" fmla="*/ 0 w 2127982"/>
              <a:gd name="connsiteY0" fmla="*/ 0 h 800627"/>
              <a:gd name="connsiteX1" fmla="*/ 345534 w 2127982"/>
              <a:gd name="connsiteY1" fmla="*/ 16855 h 800627"/>
              <a:gd name="connsiteX2" fmla="*/ 606791 w 2127982"/>
              <a:gd name="connsiteY2" fmla="*/ 16855 h 800627"/>
              <a:gd name="connsiteX3" fmla="*/ 910187 w 2127982"/>
              <a:gd name="connsiteY3" fmla="*/ 29497 h 800627"/>
              <a:gd name="connsiteX4" fmla="*/ 1259934 w 2127982"/>
              <a:gd name="connsiteY4" fmla="*/ 16855 h 800627"/>
              <a:gd name="connsiteX5" fmla="*/ 1618109 w 2127982"/>
              <a:gd name="connsiteY5" fmla="*/ 4214 h 800627"/>
              <a:gd name="connsiteX6" fmla="*/ 1710813 w 2127982"/>
              <a:gd name="connsiteY6" fmla="*/ 8428 h 800627"/>
              <a:gd name="connsiteX7" fmla="*/ 1736096 w 2127982"/>
              <a:gd name="connsiteY7" fmla="*/ 37925 h 800627"/>
              <a:gd name="connsiteX8" fmla="*/ 1483267 w 2127982"/>
              <a:gd name="connsiteY8" fmla="*/ 50566 h 800627"/>
              <a:gd name="connsiteX9" fmla="*/ 1470625 w 2127982"/>
              <a:gd name="connsiteY9" fmla="*/ 105346 h 800627"/>
              <a:gd name="connsiteX10" fmla="*/ 1222010 w 2127982"/>
              <a:gd name="connsiteY10" fmla="*/ 105346 h 800627"/>
              <a:gd name="connsiteX11" fmla="*/ 1356852 w 2127982"/>
              <a:gd name="connsiteY11" fmla="*/ 164339 h 800627"/>
              <a:gd name="connsiteX12" fmla="*/ 1070312 w 2127982"/>
              <a:gd name="connsiteY12" fmla="*/ 147484 h 800627"/>
              <a:gd name="connsiteX13" fmla="*/ 792200 w 2127982"/>
              <a:gd name="connsiteY13" fmla="*/ 88490 h 800627"/>
              <a:gd name="connsiteX14" fmla="*/ 910187 w 2127982"/>
              <a:gd name="connsiteY14" fmla="*/ 151698 h 800627"/>
              <a:gd name="connsiteX15" fmla="*/ 530942 w 2127982"/>
              <a:gd name="connsiteY15" fmla="*/ 92704 h 800627"/>
              <a:gd name="connsiteX16" fmla="*/ 775344 w 2127982"/>
              <a:gd name="connsiteY16" fmla="*/ 176981 h 800627"/>
              <a:gd name="connsiteX17" fmla="*/ 1032388 w 2127982"/>
              <a:gd name="connsiteY17" fmla="*/ 248616 h 800627"/>
              <a:gd name="connsiteX18" fmla="*/ 1259934 w 2127982"/>
              <a:gd name="connsiteY18" fmla="*/ 320251 h 800627"/>
              <a:gd name="connsiteX19" fmla="*/ 1470625 w 2127982"/>
              <a:gd name="connsiteY19" fmla="*/ 383458 h 800627"/>
              <a:gd name="connsiteX20" fmla="*/ 1685530 w 2127982"/>
              <a:gd name="connsiteY20" fmla="*/ 434024 h 800627"/>
              <a:gd name="connsiteX21" fmla="*/ 1934146 w 2127982"/>
              <a:gd name="connsiteY21" fmla="*/ 476162 h 800627"/>
              <a:gd name="connsiteX22" fmla="*/ 1967857 w 2127982"/>
              <a:gd name="connsiteY22" fmla="*/ 526728 h 800627"/>
              <a:gd name="connsiteX23" fmla="*/ 1790876 w 2127982"/>
              <a:gd name="connsiteY23" fmla="*/ 505659 h 800627"/>
              <a:gd name="connsiteX24" fmla="*/ 1618109 w 2127982"/>
              <a:gd name="connsiteY24" fmla="*/ 459307 h 800627"/>
              <a:gd name="connsiteX25" fmla="*/ 1449556 w 2127982"/>
              <a:gd name="connsiteY25" fmla="*/ 421383 h 800627"/>
              <a:gd name="connsiteX26" fmla="*/ 1226223 w 2127982"/>
              <a:gd name="connsiteY26" fmla="*/ 391886 h 800627"/>
              <a:gd name="connsiteX27" fmla="*/ 977608 w 2127982"/>
              <a:gd name="connsiteY27" fmla="*/ 341320 h 800627"/>
              <a:gd name="connsiteX28" fmla="*/ 754275 w 2127982"/>
              <a:gd name="connsiteY28" fmla="*/ 265471 h 800627"/>
              <a:gd name="connsiteX29" fmla="*/ 560439 w 2127982"/>
              <a:gd name="connsiteY29" fmla="*/ 223333 h 800627"/>
              <a:gd name="connsiteX30" fmla="*/ 202264 w 2127982"/>
              <a:gd name="connsiteY30" fmla="*/ 117987 h 800627"/>
              <a:gd name="connsiteX31" fmla="*/ 442452 w 2127982"/>
              <a:gd name="connsiteY31" fmla="*/ 265471 h 800627"/>
              <a:gd name="connsiteX32" fmla="*/ 703709 w 2127982"/>
              <a:gd name="connsiteY32" fmla="*/ 396100 h 800627"/>
              <a:gd name="connsiteX33" fmla="*/ 990249 w 2127982"/>
              <a:gd name="connsiteY33" fmla="*/ 501445 h 800627"/>
              <a:gd name="connsiteX34" fmla="*/ 1310500 w 2127982"/>
              <a:gd name="connsiteY34" fmla="*/ 581508 h 800627"/>
              <a:gd name="connsiteX35" fmla="*/ 1538047 w 2127982"/>
              <a:gd name="connsiteY35" fmla="*/ 632074 h 800627"/>
              <a:gd name="connsiteX36" fmla="*/ 1795090 w 2127982"/>
              <a:gd name="connsiteY36" fmla="*/ 695281 h 800627"/>
              <a:gd name="connsiteX37" fmla="*/ 2127982 w 2127982"/>
              <a:gd name="connsiteY37" fmla="*/ 775344 h 800627"/>
              <a:gd name="connsiteX38" fmla="*/ 2127982 w 2127982"/>
              <a:gd name="connsiteY38" fmla="*/ 800627 h 800627"/>
              <a:gd name="connsiteX39" fmla="*/ 1449556 w 2127982"/>
              <a:gd name="connsiteY39" fmla="*/ 653143 h 800627"/>
              <a:gd name="connsiteX40" fmla="*/ 897545 w 2127982"/>
              <a:gd name="connsiteY40" fmla="*/ 518301 h 800627"/>
              <a:gd name="connsiteX41" fmla="*/ 476163 w 2127982"/>
              <a:gd name="connsiteY41" fmla="*/ 328678 h 800627"/>
              <a:gd name="connsiteX42" fmla="*/ 168553 w 2127982"/>
              <a:gd name="connsiteY42" fmla="*/ 164339 h 800627"/>
              <a:gd name="connsiteX43" fmla="*/ 96918 w 2127982"/>
              <a:gd name="connsiteY43" fmla="*/ 105346 h 800627"/>
              <a:gd name="connsiteX44" fmla="*/ 0 w 2127982"/>
              <a:gd name="connsiteY44" fmla="*/ 0 h 800627"/>
              <a:gd name="connsiteX0" fmla="*/ 12642 w 2140624"/>
              <a:gd name="connsiteY0" fmla="*/ 0 h 800627"/>
              <a:gd name="connsiteX1" fmla="*/ 358176 w 2140624"/>
              <a:gd name="connsiteY1" fmla="*/ 16855 h 800627"/>
              <a:gd name="connsiteX2" fmla="*/ 619433 w 2140624"/>
              <a:gd name="connsiteY2" fmla="*/ 16855 h 800627"/>
              <a:gd name="connsiteX3" fmla="*/ 922829 w 2140624"/>
              <a:gd name="connsiteY3" fmla="*/ 29497 h 800627"/>
              <a:gd name="connsiteX4" fmla="*/ 1272576 w 2140624"/>
              <a:gd name="connsiteY4" fmla="*/ 16855 h 800627"/>
              <a:gd name="connsiteX5" fmla="*/ 1630751 w 2140624"/>
              <a:gd name="connsiteY5" fmla="*/ 4214 h 800627"/>
              <a:gd name="connsiteX6" fmla="*/ 1723455 w 2140624"/>
              <a:gd name="connsiteY6" fmla="*/ 8428 h 800627"/>
              <a:gd name="connsiteX7" fmla="*/ 1748738 w 2140624"/>
              <a:gd name="connsiteY7" fmla="*/ 37925 h 800627"/>
              <a:gd name="connsiteX8" fmla="*/ 1495909 w 2140624"/>
              <a:gd name="connsiteY8" fmla="*/ 50566 h 800627"/>
              <a:gd name="connsiteX9" fmla="*/ 1483267 w 2140624"/>
              <a:gd name="connsiteY9" fmla="*/ 105346 h 800627"/>
              <a:gd name="connsiteX10" fmla="*/ 1234652 w 2140624"/>
              <a:gd name="connsiteY10" fmla="*/ 105346 h 800627"/>
              <a:gd name="connsiteX11" fmla="*/ 1369494 w 2140624"/>
              <a:gd name="connsiteY11" fmla="*/ 164339 h 800627"/>
              <a:gd name="connsiteX12" fmla="*/ 1082954 w 2140624"/>
              <a:gd name="connsiteY12" fmla="*/ 147484 h 800627"/>
              <a:gd name="connsiteX13" fmla="*/ 804842 w 2140624"/>
              <a:gd name="connsiteY13" fmla="*/ 88490 h 800627"/>
              <a:gd name="connsiteX14" fmla="*/ 922829 w 2140624"/>
              <a:gd name="connsiteY14" fmla="*/ 151698 h 800627"/>
              <a:gd name="connsiteX15" fmla="*/ 543584 w 2140624"/>
              <a:gd name="connsiteY15" fmla="*/ 92704 h 800627"/>
              <a:gd name="connsiteX16" fmla="*/ 787986 w 2140624"/>
              <a:gd name="connsiteY16" fmla="*/ 176981 h 800627"/>
              <a:gd name="connsiteX17" fmla="*/ 1045030 w 2140624"/>
              <a:gd name="connsiteY17" fmla="*/ 248616 h 800627"/>
              <a:gd name="connsiteX18" fmla="*/ 1272576 w 2140624"/>
              <a:gd name="connsiteY18" fmla="*/ 320251 h 800627"/>
              <a:gd name="connsiteX19" fmla="*/ 1483267 w 2140624"/>
              <a:gd name="connsiteY19" fmla="*/ 383458 h 800627"/>
              <a:gd name="connsiteX20" fmla="*/ 1698172 w 2140624"/>
              <a:gd name="connsiteY20" fmla="*/ 434024 h 800627"/>
              <a:gd name="connsiteX21" fmla="*/ 1946788 w 2140624"/>
              <a:gd name="connsiteY21" fmla="*/ 476162 h 800627"/>
              <a:gd name="connsiteX22" fmla="*/ 1980499 w 2140624"/>
              <a:gd name="connsiteY22" fmla="*/ 526728 h 800627"/>
              <a:gd name="connsiteX23" fmla="*/ 1803518 w 2140624"/>
              <a:gd name="connsiteY23" fmla="*/ 505659 h 800627"/>
              <a:gd name="connsiteX24" fmla="*/ 1630751 w 2140624"/>
              <a:gd name="connsiteY24" fmla="*/ 459307 h 800627"/>
              <a:gd name="connsiteX25" fmla="*/ 1462198 w 2140624"/>
              <a:gd name="connsiteY25" fmla="*/ 421383 h 800627"/>
              <a:gd name="connsiteX26" fmla="*/ 1238865 w 2140624"/>
              <a:gd name="connsiteY26" fmla="*/ 391886 h 800627"/>
              <a:gd name="connsiteX27" fmla="*/ 990250 w 2140624"/>
              <a:gd name="connsiteY27" fmla="*/ 341320 h 800627"/>
              <a:gd name="connsiteX28" fmla="*/ 766917 w 2140624"/>
              <a:gd name="connsiteY28" fmla="*/ 265471 h 800627"/>
              <a:gd name="connsiteX29" fmla="*/ 573081 w 2140624"/>
              <a:gd name="connsiteY29" fmla="*/ 223333 h 800627"/>
              <a:gd name="connsiteX30" fmla="*/ 214906 w 2140624"/>
              <a:gd name="connsiteY30" fmla="*/ 117987 h 800627"/>
              <a:gd name="connsiteX31" fmla="*/ 455094 w 2140624"/>
              <a:gd name="connsiteY31" fmla="*/ 265471 h 800627"/>
              <a:gd name="connsiteX32" fmla="*/ 716351 w 2140624"/>
              <a:gd name="connsiteY32" fmla="*/ 396100 h 800627"/>
              <a:gd name="connsiteX33" fmla="*/ 1002891 w 2140624"/>
              <a:gd name="connsiteY33" fmla="*/ 501445 h 800627"/>
              <a:gd name="connsiteX34" fmla="*/ 1323142 w 2140624"/>
              <a:gd name="connsiteY34" fmla="*/ 581508 h 800627"/>
              <a:gd name="connsiteX35" fmla="*/ 1550689 w 2140624"/>
              <a:gd name="connsiteY35" fmla="*/ 632074 h 800627"/>
              <a:gd name="connsiteX36" fmla="*/ 1807732 w 2140624"/>
              <a:gd name="connsiteY36" fmla="*/ 695281 h 800627"/>
              <a:gd name="connsiteX37" fmla="*/ 2140624 w 2140624"/>
              <a:gd name="connsiteY37" fmla="*/ 775344 h 800627"/>
              <a:gd name="connsiteX38" fmla="*/ 2140624 w 2140624"/>
              <a:gd name="connsiteY38" fmla="*/ 800627 h 800627"/>
              <a:gd name="connsiteX39" fmla="*/ 1462198 w 2140624"/>
              <a:gd name="connsiteY39" fmla="*/ 653143 h 800627"/>
              <a:gd name="connsiteX40" fmla="*/ 910187 w 2140624"/>
              <a:gd name="connsiteY40" fmla="*/ 518301 h 800627"/>
              <a:gd name="connsiteX41" fmla="*/ 488805 w 2140624"/>
              <a:gd name="connsiteY41" fmla="*/ 328678 h 800627"/>
              <a:gd name="connsiteX42" fmla="*/ 181195 w 2140624"/>
              <a:gd name="connsiteY42" fmla="*/ 164339 h 800627"/>
              <a:gd name="connsiteX43" fmla="*/ 0 w 2140624"/>
              <a:gd name="connsiteY43" fmla="*/ 37925 h 800627"/>
              <a:gd name="connsiteX44" fmla="*/ 12642 w 2140624"/>
              <a:gd name="connsiteY44" fmla="*/ 0 h 800627"/>
              <a:gd name="connsiteX0" fmla="*/ 12642 w 2140624"/>
              <a:gd name="connsiteY0" fmla="*/ 0 h 800627"/>
              <a:gd name="connsiteX1" fmla="*/ 358176 w 2140624"/>
              <a:gd name="connsiteY1" fmla="*/ 16855 h 800627"/>
              <a:gd name="connsiteX2" fmla="*/ 619433 w 2140624"/>
              <a:gd name="connsiteY2" fmla="*/ 16855 h 800627"/>
              <a:gd name="connsiteX3" fmla="*/ 922829 w 2140624"/>
              <a:gd name="connsiteY3" fmla="*/ 29497 h 800627"/>
              <a:gd name="connsiteX4" fmla="*/ 1272576 w 2140624"/>
              <a:gd name="connsiteY4" fmla="*/ 16855 h 800627"/>
              <a:gd name="connsiteX5" fmla="*/ 1630751 w 2140624"/>
              <a:gd name="connsiteY5" fmla="*/ 4214 h 800627"/>
              <a:gd name="connsiteX6" fmla="*/ 1723455 w 2140624"/>
              <a:gd name="connsiteY6" fmla="*/ 8428 h 800627"/>
              <a:gd name="connsiteX7" fmla="*/ 1748738 w 2140624"/>
              <a:gd name="connsiteY7" fmla="*/ 37925 h 800627"/>
              <a:gd name="connsiteX8" fmla="*/ 1495909 w 2140624"/>
              <a:gd name="connsiteY8" fmla="*/ 50566 h 800627"/>
              <a:gd name="connsiteX9" fmla="*/ 1483267 w 2140624"/>
              <a:gd name="connsiteY9" fmla="*/ 105346 h 800627"/>
              <a:gd name="connsiteX10" fmla="*/ 1234652 w 2140624"/>
              <a:gd name="connsiteY10" fmla="*/ 105346 h 800627"/>
              <a:gd name="connsiteX11" fmla="*/ 1369494 w 2140624"/>
              <a:gd name="connsiteY11" fmla="*/ 164339 h 800627"/>
              <a:gd name="connsiteX12" fmla="*/ 1082954 w 2140624"/>
              <a:gd name="connsiteY12" fmla="*/ 147484 h 800627"/>
              <a:gd name="connsiteX13" fmla="*/ 804842 w 2140624"/>
              <a:gd name="connsiteY13" fmla="*/ 88490 h 800627"/>
              <a:gd name="connsiteX14" fmla="*/ 922829 w 2140624"/>
              <a:gd name="connsiteY14" fmla="*/ 151698 h 800627"/>
              <a:gd name="connsiteX15" fmla="*/ 543584 w 2140624"/>
              <a:gd name="connsiteY15" fmla="*/ 92704 h 800627"/>
              <a:gd name="connsiteX16" fmla="*/ 787986 w 2140624"/>
              <a:gd name="connsiteY16" fmla="*/ 176981 h 800627"/>
              <a:gd name="connsiteX17" fmla="*/ 1045030 w 2140624"/>
              <a:gd name="connsiteY17" fmla="*/ 248616 h 800627"/>
              <a:gd name="connsiteX18" fmla="*/ 1272576 w 2140624"/>
              <a:gd name="connsiteY18" fmla="*/ 320251 h 800627"/>
              <a:gd name="connsiteX19" fmla="*/ 1483267 w 2140624"/>
              <a:gd name="connsiteY19" fmla="*/ 383458 h 800627"/>
              <a:gd name="connsiteX20" fmla="*/ 1698172 w 2140624"/>
              <a:gd name="connsiteY20" fmla="*/ 434024 h 800627"/>
              <a:gd name="connsiteX21" fmla="*/ 1946788 w 2140624"/>
              <a:gd name="connsiteY21" fmla="*/ 476162 h 800627"/>
              <a:gd name="connsiteX22" fmla="*/ 1980499 w 2140624"/>
              <a:gd name="connsiteY22" fmla="*/ 526728 h 800627"/>
              <a:gd name="connsiteX23" fmla="*/ 1803518 w 2140624"/>
              <a:gd name="connsiteY23" fmla="*/ 505659 h 800627"/>
              <a:gd name="connsiteX24" fmla="*/ 1630751 w 2140624"/>
              <a:gd name="connsiteY24" fmla="*/ 459307 h 800627"/>
              <a:gd name="connsiteX25" fmla="*/ 1462198 w 2140624"/>
              <a:gd name="connsiteY25" fmla="*/ 421383 h 800627"/>
              <a:gd name="connsiteX26" fmla="*/ 1238865 w 2140624"/>
              <a:gd name="connsiteY26" fmla="*/ 391886 h 800627"/>
              <a:gd name="connsiteX27" fmla="*/ 990250 w 2140624"/>
              <a:gd name="connsiteY27" fmla="*/ 341320 h 800627"/>
              <a:gd name="connsiteX28" fmla="*/ 766917 w 2140624"/>
              <a:gd name="connsiteY28" fmla="*/ 265471 h 800627"/>
              <a:gd name="connsiteX29" fmla="*/ 573081 w 2140624"/>
              <a:gd name="connsiteY29" fmla="*/ 223333 h 800627"/>
              <a:gd name="connsiteX30" fmla="*/ 214906 w 2140624"/>
              <a:gd name="connsiteY30" fmla="*/ 117987 h 800627"/>
              <a:gd name="connsiteX31" fmla="*/ 455094 w 2140624"/>
              <a:gd name="connsiteY31" fmla="*/ 265471 h 800627"/>
              <a:gd name="connsiteX32" fmla="*/ 716351 w 2140624"/>
              <a:gd name="connsiteY32" fmla="*/ 396100 h 800627"/>
              <a:gd name="connsiteX33" fmla="*/ 1002891 w 2140624"/>
              <a:gd name="connsiteY33" fmla="*/ 501445 h 800627"/>
              <a:gd name="connsiteX34" fmla="*/ 1323142 w 2140624"/>
              <a:gd name="connsiteY34" fmla="*/ 581508 h 800627"/>
              <a:gd name="connsiteX35" fmla="*/ 1550689 w 2140624"/>
              <a:gd name="connsiteY35" fmla="*/ 632074 h 800627"/>
              <a:gd name="connsiteX36" fmla="*/ 1807732 w 2140624"/>
              <a:gd name="connsiteY36" fmla="*/ 695281 h 800627"/>
              <a:gd name="connsiteX37" fmla="*/ 2140624 w 2140624"/>
              <a:gd name="connsiteY37" fmla="*/ 775344 h 800627"/>
              <a:gd name="connsiteX38" fmla="*/ 2140624 w 2140624"/>
              <a:gd name="connsiteY38" fmla="*/ 800627 h 800627"/>
              <a:gd name="connsiteX39" fmla="*/ 1462198 w 2140624"/>
              <a:gd name="connsiteY39" fmla="*/ 653143 h 800627"/>
              <a:gd name="connsiteX40" fmla="*/ 981822 w 2140624"/>
              <a:gd name="connsiteY40" fmla="*/ 522514 h 800627"/>
              <a:gd name="connsiteX41" fmla="*/ 488805 w 2140624"/>
              <a:gd name="connsiteY41" fmla="*/ 328678 h 800627"/>
              <a:gd name="connsiteX42" fmla="*/ 181195 w 2140624"/>
              <a:gd name="connsiteY42" fmla="*/ 164339 h 800627"/>
              <a:gd name="connsiteX43" fmla="*/ 0 w 2140624"/>
              <a:gd name="connsiteY43" fmla="*/ 37925 h 800627"/>
              <a:gd name="connsiteX44" fmla="*/ 12642 w 2140624"/>
              <a:gd name="connsiteY44" fmla="*/ 0 h 800627"/>
              <a:gd name="connsiteX0" fmla="*/ 12642 w 2140624"/>
              <a:gd name="connsiteY0" fmla="*/ 0 h 800627"/>
              <a:gd name="connsiteX1" fmla="*/ 358176 w 2140624"/>
              <a:gd name="connsiteY1" fmla="*/ 16855 h 800627"/>
              <a:gd name="connsiteX2" fmla="*/ 619433 w 2140624"/>
              <a:gd name="connsiteY2" fmla="*/ 16855 h 800627"/>
              <a:gd name="connsiteX3" fmla="*/ 922829 w 2140624"/>
              <a:gd name="connsiteY3" fmla="*/ 29497 h 800627"/>
              <a:gd name="connsiteX4" fmla="*/ 1272576 w 2140624"/>
              <a:gd name="connsiteY4" fmla="*/ 16855 h 800627"/>
              <a:gd name="connsiteX5" fmla="*/ 1630751 w 2140624"/>
              <a:gd name="connsiteY5" fmla="*/ 4214 h 800627"/>
              <a:gd name="connsiteX6" fmla="*/ 1723455 w 2140624"/>
              <a:gd name="connsiteY6" fmla="*/ 8428 h 800627"/>
              <a:gd name="connsiteX7" fmla="*/ 1748738 w 2140624"/>
              <a:gd name="connsiteY7" fmla="*/ 37925 h 800627"/>
              <a:gd name="connsiteX8" fmla="*/ 1495909 w 2140624"/>
              <a:gd name="connsiteY8" fmla="*/ 50566 h 800627"/>
              <a:gd name="connsiteX9" fmla="*/ 1483267 w 2140624"/>
              <a:gd name="connsiteY9" fmla="*/ 105346 h 800627"/>
              <a:gd name="connsiteX10" fmla="*/ 1234652 w 2140624"/>
              <a:gd name="connsiteY10" fmla="*/ 105346 h 800627"/>
              <a:gd name="connsiteX11" fmla="*/ 1369494 w 2140624"/>
              <a:gd name="connsiteY11" fmla="*/ 164339 h 800627"/>
              <a:gd name="connsiteX12" fmla="*/ 1082954 w 2140624"/>
              <a:gd name="connsiteY12" fmla="*/ 147484 h 800627"/>
              <a:gd name="connsiteX13" fmla="*/ 804842 w 2140624"/>
              <a:gd name="connsiteY13" fmla="*/ 88490 h 800627"/>
              <a:gd name="connsiteX14" fmla="*/ 922829 w 2140624"/>
              <a:gd name="connsiteY14" fmla="*/ 151698 h 800627"/>
              <a:gd name="connsiteX15" fmla="*/ 543584 w 2140624"/>
              <a:gd name="connsiteY15" fmla="*/ 92704 h 800627"/>
              <a:gd name="connsiteX16" fmla="*/ 787986 w 2140624"/>
              <a:gd name="connsiteY16" fmla="*/ 176981 h 800627"/>
              <a:gd name="connsiteX17" fmla="*/ 1045030 w 2140624"/>
              <a:gd name="connsiteY17" fmla="*/ 248616 h 800627"/>
              <a:gd name="connsiteX18" fmla="*/ 1272576 w 2140624"/>
              <a:gd name="connsiteY18" fmla="*/ 320251 h 800627"/>
              <a:gd name="connsiteX19" fmla="*/ 1483267 w 2140624"/>
              <a:gd name="connsiteY19" fmla="*/ 383458 h 800627"/>
              <a:gd name="connsiteX20" fmla="*/ 1698172 w 2140624"/>
              <a:gd name="connsiteY20" fmla="*/ 434024 h 800627"/>
              <a:gd name="connsiteX21" fmla="*/ 1946788 w 2140624"/>
              <a:gd name="connsiteY21" fmla="*/ 476162 h 800627"/>
              <a:gd name="connsiteX22" fmla="*/ 1980499 w 2140624"/>
              <a:gd name="connsiteY22" fmla="*/ 526728 h 800627"/>
              <a:gd name="connsiteX23" fmla="*/ 1803518 w 2140624"/>
              <a:gd name="connsiteY23" fmla="*/ 505659 h 800627"/>
              <a:gd name="connsiteX24" fmla="*/ 1630751 w 2140624"/>
              <a:gd name="connsiteY24" fmla="*/ 459307 h 800627"/>
              <a:gd name="connsiteX25" fmla="*/ 1462198 w 2140624"/>
              <a:gd name="connsiteY25" fmla="*/ 421383 h 800627"/>
              <a:gd name="connsiteX26" fmla="*/ 1238865 w 2140624"/>
              <a:gd name="connsiteY26" fmla="*/ 391886 h 800627"/>
              <a:gd name="connsiteX27" fmla="*/ 990250 w 2140624"/>
              <a:gd name="connsiteY27" fmla="*/ 341320 h 800627"/>
              <a:gd name="connsiteX28" fmla="*/ 766917 w 2140624"/>
              <a:gd name="connsiteY28" fmla="*/ 265471 h 800627"/>
              <a:gd name="connsiteX29" fmla="*/ 573081 w 2140624"/>
              <a:gd name="connsiteY29" fmla="*/ 223333 h 800627"/>
              <a:gd name="connsiteX30" fmla="*/ 214906 w 2140624"/>
              <a:gd name="connsiteY30" fmla="*/ 117987 h 800627"/>
              <a:gd name="connsiteX31" fmla="*/ 455094 w 2140624"/>
              <a:gd name="connsiteY31" fmla="*/ 265471 h 800627"/>
              <a:gd name="connsiteX32" fmla="*/ 716351 w 2140624"/>
              <a:gd name="connsiteY32" fmla="*/ 396100 h 800627"/>
              <a:gd name="connsiteX33" fmla="*/ 1002891 w 2140624"/>
              <a:gd name="connsiteY33" fmla="*/ 501445 h 800627"/>
              <a:gd name="connsiteX34" fmla="*/ 1323142 w 2140624"/>
              <a:gd name="connsiteY34" fmla="*/ 581508 h 800627"/>
              <a:gd name="connsiteX35" fmla="*/ 1550689 w 2140624"/>
              <a:gd name="connsiteY35" fmla="*/ 632074 h 800627"/>
              <a:gd name="connsiteX36" fmla="*/ 1807732 w 2140624"/>
              <a:gd name="connsiteY36" fmla="*/ 695281 h 800627"/>
              <a:gd name="connsiteX37" fmla="*/ 2140624 w 2140624"/>
              <a:gd name="connsiteY37" fmla="*/ 775344 h 800627"/>
              <a:gd name="connsiteX38" fmla="*/ 2140624 w 2140624"/>
              <a:gd name="connsiteY38" fmla="*/ 800627 h 800627"/>
              <a:gd name="connsiteX39" fmla="*/ 1470626 w 2140624"/>
              <a:gd name="connsiteY39" fmla="*/ 644715 h 800627"/>
              <a:gd name="connsiteX40" fmla="*/ 981822 w 2140624"/>
              <a:gd name="connsiteY40" fmla="*/ 522514 h 800627"/>
              <a:gd name="connsiteX41" fmla="*/ 488805 w 2140624"/>
              <a:gd name="connsiteY41" fmla="*/ 328678 h 800627"/>
              <a:gd name="connsiteX42" fmla="*/ 181195 w 2140624"/>
              <a:gd name="connsiteY42" fmla="*/ 164339 h 800627"/>
              <a:gd name="connsiteX43" fmla="*/ 0 w 2140624"/>
              <a:gd name="connsiteY43" fmla="*/ 37925 h 800627"/>
              <a:gd name="connsiteX44" fmla="*/ 12642 w 2140624"/>
              <a:gd name="connsiteY44" fmla="*/ 0 h 800627"/>
              <a:gd name="connsiteX0" fmla="*/ 12642 w 2140624"/>
              <a:gd name="connsiteY0" fmla="*/ 0 h 800627"/>
              <a:gd name="connsiteX1" fmla="*/ 358176 w 2140624"/>
              <a:gd name="connsiteY1" fmla="*/ 16855 h 800627"/>
              <a:gd name="connsiteX2" fmla="*/ 619433 w 2140624"/>
              <a:gd name="connsiteY2" fmla="*/ 16855 h 800627"/>
              <a:gd name="connsiteX3" fmla="*/ 922829 w 2140624"/>
              <a:gd name="connsiteY3" fmla="*/ 29497 h 800627"/>
              <a:gd name="connsiteX4" fmla="*/ 1272576 w 2140624"/>
              <a:gd name="connsiteY4" fmla="*/ 16855 h 800627"/>
              <a:gd name="connsiteX5" fmla="*/ 1630751 w 2140624"/>
              <a:gd name="connsiteY5" fmla="*/ 4214 h 800627"/>
              <a:gd name="connsiteX6" fmla="*/ 1723455 w 2140624"/>
              <a:gd name="connsiteY6" fmla="*/ 8428 h 800627"/>
              <a:gd name="connsiteX7" fmla="*/ 1748738 w 2140624"/>
              <a:gd name="connsiteY7" fmla="*/ 37925 h 800627"/>
              <a:gd name="connsiteX8" fmla="*/ 1495909 w 2140624"/>
              <a:gd name="connsiteY8" fmla="*/ 50566 h 800627"/>
              <a:gd name="connsiteX9" fmla="*/ 1483267 w 2140624"/>
              <a:gd name="connsiteY9" fmla="*/ 105346 h 800627"/>
              <a:gd name="connsiteX10" fmla="*/ 1234652 w 2140624"/>
              <a:gd name="connsiteY10" fmla="*/ 105346 h 800627"/>
              <a:gd name="connsiteX11" fmla="*/ 1369494 w 2140624"/>
              <a:gd name="connsiteY11" fmla="*/ 164339 h 800627"/>
              <a:gd name="connsiteX12" fmla="*/ 1082954 w 2140624"/>
              <a:gd name="connsiteY12" fmla="*/ 147484 h 800627"/>
              <a:gd name="connsiteX13" fmla="*/ 804842 w 2140624"/>
              <a:gd name="connsiteY13" fmla="*/ 88490 h 800627"/>
              <a:gd name="connsiteX14" fmla="*/ 922829 w 2140624"/>
              <a:gd name="connsiteY14" fmla="*/ 151698 h 800627"/>
              <a:gd name="connsiteX15" fmla="*/ 543584 w 2140624"/>
              <a:gd name="connsiteY15" fmla="*/ 92704 h 800627"/>
              <a:gd name="connsiteX16" fmla="*/ 787986 w 2140624"/>
              <a:gd name="connsiteY16" fmla="*/ 176981 h 800627"/>
              <a:gd name="connsiteX17" fmla="*/ 1045030 w 2140624"/>
              <a:gd name="connsiteY17" fmla="*/ 248616 h 800627"/>
              <a:gd name="connsiteX18" fmla="*/ 1272576 w 2140624"/>
              <a:gd name="connsiteY18" fmla="*/ 320251 h 800627"/>
              <a:gd name="connsiteX19" fmla="*/ 1483267 w 2140624"/>
              <a:gd name="connsiteY19" fmla="*/ 383458 h 800627"/>
              <a:gd name="connsiteX20" fmla="*/ 1698172 w 2140624"/>
              <a:gd name="connsiteY20" fmla="*/ 434024 h 800627"/>
              <a:gd name="connsiteX21" fmla="*/ 1946788 w 2140624"/>
              <a:gd name="connsiteY21" fmla="*/ 476162 h 800627"/>
              <a:gd name="connsiteX22" fmla="*/ 1980499 w 2140624"/>
              <a:gd name="connsiteY22" fmla="*/ 526728 h 800627"/>
              <a:gd name="connsiteX23" fmla="*/ 1803518 w 2140624"/>
              <a:gd name="connsiteY23" fmla="*/ 505659 h 800627"/>
              <a:gd name="connsiteX24" fmla="*/ 1630751 w 2140624"/>
              <a:gd name="connsiteY24" fmla="*/ 459307 h 800627"/>
              <a:gd name="connsiteX25" fmla="*/ 1462198 w 2140624"/>
              <a:gd name="connsiteY25" fmla="*/ 421383 h 800627"/>
              <a:gd name="connsiteX26" fmla="*/ 1238865 w 2140624"/>
              <a:gd name="connsiteY26" fmla="*/ 391886 h 800627"/>
              <a:gd name="connsiteX27" fmla="*/ 990250 w 2140624"/>
              <a:gd name="connsiteY27" fmla="*/ 341320 h 800627"/>
              <a:gd name="connsiteX28" fmla="*/ 766917 w 2140624"/>
              <a:gd name="connsiteY28" fmla="*/ 265471 h 800627"/>
              <a:gd name="connsiteX29" fmla="*/ 573081 w 2140624"/>
              <a:gd name="connsiteY29" fmla="*/ 223333 h 800627"/>
              <a:gd name="connsiteX30" fmla="*/ 214906 w 2140624"/>
              <a:gd name="connsiteY30" fmla="*/ 117987 h 800627"/>
              <a:gd name="connsiteX31" fmla="*/ 417170 w 2140624"/>
              <a:gd name="connsiteY31" fmla="*/ 261257 h 800627"/>
              <a:gd name="connsiteX32" fmla="*/ 716351 w 2140624"/>
              <a:gd name="connsiteY32" fmla="*/ 396100 h 800627"/>
              <a:gd name="connsiteX33" fmla="*/ 1002891 w 2140624"/>
              <a:gd name="connsiteY33" fmla="*/ 501445 h 800627"/>
              <a:gd name="connsiteX34" fmla="*/ 1323142 w 2140624"/>
              <a:gd name="connsiteY34" fmla="*/ 581508 h 800627"/>
              <a:gd name="connsiteX35" fmla="*/ 1550689 w 2140624"/>
              <a:gd name="connsiteY35" fmla="*/ 632074 h 800627"/>
              <a:gd name="connsiteX36" fmla="*/ 1807732 w 2140624"/>
              <a:gd name="connsiteY36" fmla="*/ 695281 h 800627"/>
              <a:gd name="connsiteX37" fmla="*/ 2140624 w 2140624"/>
              <a:gd name="connsiteY37" fmla="*/ 775344 h 800627"/>
              <a:gd name="connsiteX38" fmla="*/ 2140624 w 2140624"/>
              <a:gd name="connsiteY38" fmla="*/ 800627 h 800627"/>
              <a:gd name="connsiteX39" fmla="*/ 1470626 w 2140624"/>
              <a:gd name="connsiteY39" fmla="*/ 644715 h 800627"/>
              <a:gd name="connsiteX40" fmla="*/ 981822 w 2140624"/>
              <a:gd name="connsiteY40" fmla="*/ 522514 h 800627"/>
              <a:gd name="connsiteX41" fmla="*/ 488805 w 2140624"/>
              <a:gd name="connsiteY41" fmla="*/ 328678 h 800627"/>
              <a:gd name="connsiteX42" fmla="*/ 181195 w 2140624"/>
              <a:gd name="connsiteY42" fmla="*/ 164339 h 800627"/>
              <a:gd name="connsiteX43" fmla="*/ 0 w 2140624"/>
              <a:gd name="connsiteY43" fmla="*/ 37925 h 800627"/>
              <a:gd name="connsiteX44" fmla="*/ 12642 w 2140624"/>
              <a:gd name="connsiteY44" fmla="*/ 0 h 800627"/>
              <a:gd name="connsiteX0" fmla="*/ 12642 w 2140624"/>
              <a:gd name="connsiteY0" fmla="*/ 0 h 800627"/>
              <a:gd name="connsiteX1" fmla="*/ 358176 w 2140624"/>
              <a:gd name="connsiteY1" fmla="*/ 16855 h 800627"/>
              <a:gd name="connsiteX2" fmla="*/ 619433 w 2140624"/>
              <a:gd name="connsiteY2" fmla="*/ 16855 h 800627"/>
              <a:gd name="connsiteX3" fmla="*/ 922829 w 2140624"/>
              <a:gd name="connsiteY3" fmla="*/ 29497 h 800627"/>
              <a:gd name="connsiteX4" fmla="*/ 1272576 w 2140624"/>
              <a:gd name="connsiteY4" fmla="*/ 16855 h 800627"/>
              <a:gd name="connsiteX5" fmla="*/ 1630751 w 2140624"/>
              <a:gd name="connsiteY5" fmla="*/ 4214 h 800627"/>
              <a:gd name="connsiteX6" fmla="*/ 1723455 w 2140624"/>
              <a:gd name="connsiteY6" fmla="*/ 8428 h 800627"/>
              <a:gd name="connsiteX7" fmla="*/ 1748738 w 2140624"/>
              <a:gd name="connsiteY7" fmla="*/ 37925 h 800627"/>
              <a:gd name="connsiteX8" fmla="*/ 1495909 w 2140624"/>
              <a:gd name="connsiteY8" fmla="*/ 50566 h 800627"/>
              <a:gd name="connsiteX9" fmla="*/ 1483267 w 2140624"/>
              <a:gd name="connsiteY9" fmla="*/ 105346 h 800627"/>
              <a:gd name="connsiteX10" fmla="*/ 1234652 w 2140624"/>
              <a:gd name="connsiteY10" fmla="*/ 105346 h 800627"/>
              <a:gd name="connsiteX11" fmla="*/ 1369494 w 2140624"/>
              <a:gd name="connsiteY11" fmla="*/ 164339 h 800627"/>
              <a:gd name="connsiteX12" fmla="*/ 1082954 w 2140624"/>
              <a:gd name="connsiteY12" fmla="*/ 147484 h 800627"/>
              <a:gd name="connsiteX13" fmla="*/ 804842 w 2140624"/>
              <a:gd name="connsiteY13" fmla="*/ 88490 h 800627"/>
              <a:gd name="connsiteX14" fmla="*/ 922829 w 2140624"/>
              <a:gd name="connsiteY14" fmla="*/ 151698 h 800627"/>
              <a:gd name="connsiteX15" fmla="*/ 543584 w 2140624"/>
              <a:gd name="connsiteY15" fmla="*/ 92704 h 800627"/>
              <a:gd name="connsiteX16" fmla="*/ 787986 w 2140624"/>
              <a:gd name="connsiteY16" fmla="*/ 176981 h 800627"/>
              <a:gd name="connsiteX17" fmla="*/ 1045030 w 2140624"/>
              <a:gd name="connsiteY17" fmla="*/ 248616 h 800627"/>
              <a:gd name="connsiteX18" fmla="*/ 1272576 w 2140624"/>
              <a:gd name="connsiteY18" fmla="*/ 320251 h 800627"/>
              <a:gd name="connsiteX19" fmla="*/ 1483267 w 2140624"/>
              <a:gd name="connsiteY19" fmla="*/ 383458 h 800627"/>
              <a:gd name="connsiteX20" fmla="*/ 1698172 w 2140624"/>
              <a:gd name="connsiteY20" fmla="*/ 434024 h 800627"/>
              <a:gd name="connsiteX21" fmla="*/ 1946788 w 2140624"/>
              <a:gd name="connsiteY21" fmla="*/ 476162 h 800627"/>
              <a:gd name="connsiteX22" fmla="*/ 1980499 w 2140624"/>
              <a:gd name="connsiteY22" fmla="*/ 526728 h 800627"/>
              <a:gd name="connsiteX23" fmla="*/ 1803518 w 2140624"/>
              <a:gd name="connsiteY23" fmla="*/ 505659 h 800627"/>
              <a:gd name="connsiteX24" fmla="*/ 1630751 w 2140624"/>
              <a:gd name="connsiteY24" fmla="*/ 459307 h 800627"/>
              <a:gd name="connsiteX25" fmla="*/ 1462198 w 2140624"/>
              <a:gd name="connsiteY25" fmla="*/ 421383 h 800627"/>
              <a:gd name="connsiteX26" fmla="*/ 1238865 w 2140624"/>
              <a:gd name="connsiteY26" fmla="*/ 391886 h 800627"/>
              <a:gd name="connsiteX27" fmla="*/ 990250 w 2140624"/>
              <a:gd name="connsiteY27" fmla="*/ 341320 h 800627"/>
              <a:gd name="connsiteX28" fmla="*/ 766917 w 2140624"/>
              <a:gd name="connsiteY28" fmla="*/ 265471 h 800627"/>
              <a:gd name="connsiteX29" fmla="*/ 653144 w 2140624"/>
              <a:gd name="connsiteY29" fmla="*/ 273899 h 800627"/>
              <a:gd name="connsiteX30" fmla="*/ 214906 w 2140624"/>
              <a:gd name="connsiteY30" fmla="*/ 117987 h 800627"/>
              <a:gd name="connsiteX31" fmla="*/ 417170 w 2140624"/>
              <a:gd name="connsiteY31" fmla="*/ 261257 h 800627"/>
              <a:gd name="connsiteX32" fmla="*/ 716351 w 2140624"/>
              <a:gd name="connsiteY32" fmla="*/ 396100 h 800627"/>
              <a:gd name="connsiteX33" fmla="*/ 1002891 w 2140624"/>
              <a:gd name="connsiteY33" fmla="*/ 501445 h 800627"/>
              <a:gd name="connsiteX34" fmla="*/ 1323142 w 2140624"/>
              <a:gd name="connsiteY34" fmla="*/ 581508 h 800627"/>
              <a:gd name="connsiteX35" fmla="*/ 1550689 w 2140624"/>
              <a:gd name="connsiteY35" fmla="*/ 632074 h 800627"/>
              <a:gd name="connsiteX36" fmla="*/ 1807732 w 2140624"/>
              <a:gd name="connsiteY36" fmla="*/ 695281 h 800627"/>
              <a:gd name="connsiteX37" fmla="*/ 2140624 w 2140624"/>
              <a:gd name="connsiteY37" fmla="*/ 775344 h 800627"/>
              <a:gd name="connsiteX38" fmla="*/ 2140624 w 2140624"/>
              <a:gd name="connsiteY38" fmla="*/ 800627 h 800627"/>
              <a:gd name="connsiteX39" fmla="*/ 1470626 w 2140624"/>
              <a:gd name="connsiteY39" fmla="*/ 644715 h 800627"/>
              <a:gd name="connsiteX40" fmla="*/ 981822 w 2140624"/>
              <a:gd name="connsiteY40" fmla="*/ 522514 h 800627"/>
              <a:gd name="connsiteX41" fmla="*/ 488805 w 2140624"/>
              <a:gd name="connsiteY41" fmla="*/ 328678 h 800627"/>
              <a:gd name="connsiteX42" fmla="*/ 181195 w 2140624"/>
              <a:gd name="connsiteY42" fmla="*/ 164339 h 800627"/>
              <a:gd name="connsiteX43" fmla="*/ 0 w 2140624"/>
              <a:gd name="connsiteY43" fmla="*/ 37925 h 800627"/>
              <a:gd name="connsiteX44" fmla="*/ 12642 w 2140624"/>
              <a:gd name="connsiteY44" fmla="*/ 0 h 800627"/>
              <a:gd name="connsiteX0" fmla="*/ 12642 w 2140624"/>
              <a:gd name="connsiteY0" fmla="*/ 0 h 800627"/>
              <a:gd name="connsiteX1" fmla="*/ 358176 w 2140624"/>
              <a:gd name="connsiteY1" fmla="*/ 16855 h 800627"/>
              <a:gd name="connsiteX2" fmla="*/ 619433 w 2140624"/>
              <a:gd name="connsiteY2" fmla="*/ 16855 h 800627"/>
              <a:gd name="connsiteX3" fmla="*/ 922829 w 2140624"/>
              <a:gd name="connsiteY3" fmla="*/ 29497 h 800627"/>
              <a:gd name="connsiteX4" fmla="*/ 1272576 w 2140624"/>
              <a:gd name="connsiteY4" fmla="*/ 16855 h 800627"/>
              <a:gd name="connsiteX5" fmla="*/ 1630751 w 2140624"/>
              <a:gd name="connsiteY5" fmla="*/ 4214 h 800627"/>
              <a:gd name="connsiteX6" fmla="*/ 1723455 w 2140624"/>
              <a:gd name="connsiteY6" fmla="*/ 8428 h 800627"/>
              <a:gd name="connsiteX7" fmla="*/ 1748738 w 2140624"/>
              <a:gd name="connsiteY7" fmla="*/ 37925 h 800627"/>
              <a:gd name="connsiteX8" fmla="*/ 1495909 w 2140624"/>
              <a:gd name="connsiteY8" fmla="*/ 50566 h 800627"/>
              <a:gd name="connsiteX9" fmla="*/ 1483267 w 2140624"/>
              <a:gd name="connsiteY9" fmla="*/ 105346 h 800627"/>
              <a:gd name="connsiteX10" fmla="*/ 1234652 w 2140624"/>
              <a:gd name="connsiteY10" fmla="*/ 105346 h 800627"/>
              <a:gd name="connsiteX11" fmla="*/ 1369494 w 2140624"/>
              <a:gd name="connsiteY11" fmla="*/ 164339 h 800627"/>
              <a:gd name="connsiteX12" fmla="*/ 1082954 w 2140624"/>
              <a:gd name="connsiteY12" fmla="*/ 147484 h 800627"/>
              <a:gd name="connsiteX13" fmla="*/ 804842 w 2140624"/>
              <a:gd name="connsiteY13" fmla="*/ 88490 h 800627"/>
              <a:gd name="connsiteX14" fmla="*/ 922829 w 2140624"/>
              <a:gd name="connsiteY14" fmla="*/ 151698 h 800627"/>
              <a:gd name="connsiteX15" fmla="*/ 543584 w 2140624"/>
              <a:gd name="connsiteY15" fmla="*/ 92704 h 800627"/>
              <a:gd name="connsiteX16" fmla="*/ 787986 w 2140624"/>
              <a:gd name="connsiteY16" fmla="*/ 176981 h 800627"/>
              <a:gd name="connsiteX17" fmla="*/ 1045030 w 2140624"/>
              <a:gd name="connsiteY17" fmla="*/ 248616 h 800627"/>
              <a:gd name="connsiteX18" fmla="*/ 1272576 w 2140624"/>
              <a:gd name="connsiteY18" fmla="*/ 320251 h 800627"/>
              <a:gd name="connsiteX19" fmla="*/ 1483267 w 2140624"/>
              <a:gd name="connsiteY19" fmla="*/ 383458 h 800627"/>
              <a:gd name="connsiteX20" fmla="*/ 1698172 w 2140624"/>
              <a:gd name="connsiteY20" fmla="*/ 434024 h 800627"/>
              <a:gd name="connsiteX21" fmla="*/ 1946788 w 2140624"/>
              <a:gd name="connsiteY21" fmla="*/ 476162 h 800627"/>
              <a:gd name="connsiteX22" fmla="*/ 1980499 w 2140624"/>
              <a:gd name="connsiteY22" fmla="*/ 526728 h 800627"/>
              <a:gd name="connsiteX23" fmla="*/ 1803518 w 2140624"/>
              <a:gd name="connsiteY23" fmla="*/ 505659 h 800627"/>
              <a:gd name="connsiteX24" fmla="*/ 1630751 w 2140624"/>
              <a:gd name="connsiteY24" fmla="*/ 459307 h 800627"/>
              <a:gd name="connsiteX25" fmla="*/ 1462198 w 2140624"/>
              <a:gd name="connsiteY25" fmla="*/ 421383 h 800627"/>
              <a:gd name="connsiteX26" fmla="*/ 1238865 w 2140624"/>
              <a:gd name="connsiteY26" fmla="*/ 391886 h 800627"/>
              <a:gd name="connsiteX27" fmla="*/ 990250 w 2140624"/>
              <a:gd name="connsiteY27" fmla="*/ 341320 h 800627"/>
              <a:gd name="connsiteX28" fmla="*/ 653144 w 2140624"/>
              <a:gd name="connsiteY28" fmla="*/ 206478 h 800627"/>
              <a:gd name="connsiteX29" fmla="*/ 653144 w 2140624"/>
              <a:gd name="connsiteY29" fmla="*/ 273899 h 800627"/>
              <a:gd name="connsiteX30" fmla="*/ 214906 w 2140624"/>
              <a:gd name="connsiteY30" fmla="*/ 117987 h 800627"/>
              <a:gd name="connsiteX31" fmla="*/ 417170 w 2140624"/>
              <a:gd name="connsiteY31" fmla="*/ 261257 h 800627"/>
              <a:gd name="connsiteX32" fmla="*/ 716351 w 2140624"/>
              <a:gd name="connsiteY32" fmla="*/ 396100 h 800627"/>
              <a:gd name="connsiteX33" fmla="*/ 1002891 w 2140624"/>
              <a:gd name="connsiteY33" fmla="*/ 501445 h 800627"/>
              <a:gd name="connsiteX34" fmla="*/ 1323142 w 2140624"/>
              <a:gd name="connsiteY34" fmla="*/ 581508 h 800627"/>
              <a:gd name="connsiteX35" fmla="*/ 1550689 w 2140624"/>
              <a:gd name="connsiteY35" fmla="*/ 632074 h 800627"/>
              <a:gd name="connsiteX36" fmla="*/ 1807732 w 2140624"/>
              <a:gd name="connsiteY36" fmla="*/ 695281 h 800627"/>
              <a:gd name="connsiteX37" fmla="*/ 2140624 w 2140624"/>
              <a:gd name="connsiteY37" fmla="*/ 775344 h 800627"/>
              <a:gd name="connsiteX38" fmla="*/ 2140624 w 2140624"/>
              <a:gd name="connsiteY38" fmla="*/ 800627 h 800627"/>
              <a:gd name="connsiteX39" fmla="*/ 1470626 w 2140624"/>
              <a:gd name="connsiteY39" fmla="*/ 644715 h 800627"/>
              <a:gd name="connsiteX40" fmla="*/ 981822 w 2140624"/>
              <a:gd name="connsiteY40" fmla="*/ 522514 h 800627"/>
              <a:gd name="connsiteX41" fmla="*/ 488805 w 2140624"/>
              <a:gd name="connsiteY41" fmla="*/ 328678 h 800627"/>
              <a:gd name="connsiteX42" fmla="*/ 181195 w 2140624"/>
              <a:gd name="connsiteY42" fmla="*/ 164339 h 800627"/>
              <a:gd name="connsiteX43" fmla="*/ 0 w 2140624"/>
              <a:gd name="connsiteY43" fmla="*/ 37925 h 800627"/>
              <a:gd name="connsiteX44" fmla="*/ 12642 w 2140624"/>
              <a:gd name="connsiteY44" fmla="*/ 0 h 800627"/>
              <a:gd name="connsiteX0" fmla="*/ 12642 w 2140624"/>
              <a:gd name="connsiteY0" fmla="*/ 0 h 800627"/>
              <a:gd name="connsiteX1" fmla="*/ 358176 w 2140624"/>
              <a:gd name="connsiteY1" fmla="*/ 16855 h 800627"/>
              <a:gd name="connsiteX2" fmla="*/ 619433 w 2140624"/>
              <a:gd name="connsiteY2" fmla="*/ 16855 h 800627"/>
              <a:gd name="connsiteX3" fmla="*/ 922829 w 2140624"/>
              <a:gd name="connsiteY3" fmla="*/ 29497 h 800627"/>
              <a:gd name="connsiteX4" fmla="*/ 1272576 w 2140624"/>
              <a:gd name="connsiteY4" fmla="*/ 16855 h 800627"/>
              <a:gd name="connsiteX5" fmla="*/ 1630751 w 2140624"/>
              <a:gd name="connsiteY5" fmla="*/ 4214 h 800627"/>
              <a:gd name="connsiteX6" fmla="*/ 1723455 w 2140624"/>
              <a:gd name="connsiteY6" fmla="*/ 8428 h 800627"/>
              <a:gd name="connsiteX7" fmla="*/ 1748738 w 2140624"/>
              <a:gd name="connsiteY7" fmla="*/ 37925 h 800627"/>
              <a:gd name="connsiteX8" fmla="*/ 1495909 w 2140624"/>
              <a:gd name="connsiteY8" fmla="*/ 50566 h 800627"/>
              <a:gd name="connsiteX9" fmla="*/ 1483267 w 2140624"/>
              <a:gd name="connsiteY9" fmla="*/ 105346 h 800627"/>
              <a:gd name="connsiteX10" fmla="*/ 1234652 w 2140624"/>
              <a:gd name="connsiteY10" fmla="*/ 105346 h 800627"/>
              <a:gd name="connsiteX11" fmla="*/ 1369494 w 2140624"/>
              <a:gd name="connsiteY11" fmla="*/ 164339 h 800627"/>
              <a:gd name="connsiteX12" fmla="*/ 1082954 w 2140624"/>
              <a:gd name="connsiteY12" fmla="*/ 147484 h 800627"/>
              <a:gd name="connsiteX13" fmla="*/ 804842 w 2140624"/>
              <a:gd name="connsiteY13" fmla="*/ 88490 h 800627"/>
              <a:gd name="connsiteX14" fmla="*/ 922829 w 2140624"/>
              <a:gd name="connsiteY14" fmla="*/ 151698 h 800627"/>
              <a:gd name="connsiteX15" fmla="*/ 543584 w 2140624"/>
              <a:gd name="connsiteY15" fmla="*/ 92704 h 800627"/>
              <a:gd name="connsiteX16" fmla="*/ 787986 w 2140624"/>
              <a:gd name="connsiteY16" fmla="*/ 176981 h 800627"/>
              <a:gd name="connsiteX17" fmla="*/ 1045030 w 2140624"/>
              <a:gd name="connsiteY17" fmla="*/ 248616 h 800627"/>
              <a:gd name="connsiteX18" fmla="*/ 1272576 w 2140624"/>
              <a:gd name="connsiteY18" fmla="*/ 320251 h 800627"/>
              <a:gd name="connsiteX19" fmla="*/ 1483267 w 2140624"/>
              <a:gd name="connsiteY19" fmla="*/ 383458 h 800627"/>
              <a:gd name="connsiteX20" fmla="*/ 1698172 w 2140624"/>
              <a:gd name="connsiteY20" fmla="*/ 434024 h 800627"/>
              <a:gd name="connsiteX21" fmla="*/ 1946788 w 2140624"/>
              <a:gd name="connsiteY21" fmla="*/ 476162 h 800627"/>
              <a:gd name="connsiteX22" fmla="*/ 1980499 w 2140624"/>
              <a:gd name="connsiteY22" fmla="*/ 526728 h 800627"/>
              <a:gd name="connsiteX23" fmla="*/ 1803518 w 2140624"/>
              <a:gd name="connsiteY23" fmla="*/ 505659 h 800627"/>
              <a:gd name="connsiteX24" fmla="*/ 1630751 w 2140624"/>
              <a:gd name="connsiteY24" fmla="*/ 459307 h 800627"/>
              <a:gd name="connsiteX25" fmla="*/ 1462198 w 2140624"/>
              <a:gd name="connsiteY25" fmla="*/ 421383 h 800627"/>
              <a:gd name="connsiteX26" fmla="*/ 1238865 w 2140624"/>
              <a:gd name="connsiteY26" fmla="*/ 391886 h 800627"/>
              <a:gd name="connsiteX27" fmla="*/ 990250 w 2140624"/>
              <a:gd name="connsiteY27" fmla="*/ 341320 h 800627"/>
              <a:gd name="connsiteX28" fmla="*/ 653144 w 2140624"/>
              <a:gd name="connsiteY28" fmla="*/ 206478 h 800627"/>
              <a:gd name="connsiteX29" fmla="*/ 699496 w 2140624"/>
              <a:gd name="connsiteY29" fmla="*/ 299182 h 800627"/>
              <a:gd name="connsiteX30" fmla="*/ 214906 w 2140624"/>
              <a:gd name="connsiteY30" fmla="*/ 117987 h 800627"/>
              <a:gd name="connsiteX31" fmla="*/ 417170 w 2140624"/>
              <a:gd name="connsiteY31" fmla="*/ 261257 h 800627"/>
              <a:gd name="connsiteX32" fmla="*/ 716351 w 2140624"/>
              <a:gd name="connsiteY32" fmla="*/ 396100 h 800627"/>
              <a:gd name="connsiteX33" fmla="*/ 1002891 w 2140624"/>
              <a:gd name="connsiteY33" fmla="*/ 501445 h 800627"/>
              <a:gd name="connsiteX34" fmla="*/ 1323142 w 2140624"/>
              <a:gd name="connsiteY34" fmla="*/ 581508 h 800627"/>
              <a:gd name="connsiteX35" fmla="*/ 1550689 w 2140624"/>
              <a:gd name="connsiteY35" fmla="*/ 632074 h 800627"/>
              <a:gd name="connsiteX36" fmla="*/ 1807732 w 2140624"/>
              <a:gd name="connsiteY36" fmla="*/ 695281 h 800627"/>
              <a:gd name="connsiteX37" fmla="*/ 2140624 w 2140624"/>
              <a:gd name="connsiteY37" fmla="*/ 775344 h 800627"/>
              <a:gd name="connsiteX38" fmla="*/ 2140624 w 2140624"/>
              <a:gd name="connsiteY38" fmla="*/ 800627 h 800627"/>
              <a:gd name="connsiteX39" fmla="*/ 1470626 w 2140624"/>
              <a:gd name="connsiteY39" fmla="*/ 644715 h 800627"/>
              <a:gd name="connsiteX40" fmla="*/ 981822 w 2140624"/>
              <a:gd name="connsiteY40" fmla="*/ 522514 h 800627"/>
              <a:gd name="connsiteX41" fmla="*/ 488805 w 2140624"/>
              <a:gd name="connsiteY41" fmla="*/ 328678 h 800627"/>
              <a:gd name="connsiteX42" fmla="*/ 181195 w 2140624"/>
              <a:gd name="connsiteY42" fmla="*/ 164339 h 800627"/>
              <a:gd name="connsiteX43" fmla="*/ 0 w 2140624"/>
              <a:gd name="connsiteY43" fmla="*/ 37925 h 800627"/>
              <a:gd name="connsiteX44" fmla="*/ 12642 w 2140624"/>
              <a:gd name="connsiteY44" fmla="*/ 0 h 800627"/>
              <a:gd name="connsiteX0" fmla="*/ 12642 w 2140624"/>
              <a:gd name="connsiteY0" fmla="*/ 0 h 800627"/>
              <a:gd name="connsiteX1" fmla="*/ 358176 w 2140624"/>
              <a:gd name="connsiteY1" fmla="*/ 16855 h 800627"/>
              <a:gd name="connsiteX2" fmla="*/ 619433 w 2140624"/>
              <a:gd name="connsiteY2" fmla="*/ 16855 h 800627"/>
              <a:gd name="connsiteX3" fmla="*/ 922829 w 2140624"/>
              <a:gd name="connsiteY3" fmla="*/ 29497 h 800627"/>
              <a:gd name="connsiteX4" fmla="*/ 1272576 w 2140624"/>
              <a:gd name="connsiteY4" fmla="*/ 16855 h 800627"/>
              <a:gd name="connsiteX5" fmla="*/ 1630751 w 2140624"/>
              <a:gd name="connsiteY5" fmla="*/ 4214 h 800627"/>
              <a:gd name="connsiteX6" fmla="*/ 1723455 w 2140624"/>
              <a:gd name="connsiteY6" fmla="*/ 8428 h 800627"/>
              <a:gd name="connsiteX7" fmla="*/ 1748738 w 2140624"/>
              <a:gd name="connsiteY7" fmla="*/ 37925 h 800627"/>
              <a:gd name="connsiteX8" fmla="*/ 1495909 w 2140624"/>
              <a:gd name="connsiteY8" fmla="*/ 50566 h 800627"/>
              <a:gd name="connsiteX9" fmla="*/ 1483267 w 2140624"/>
              <a:gd name="connsiteY9" fmla="*/ 105346 h 800627"/>
              <a:gd name="connsiteX10" fmla="*/ 1234652 w 2140624"/>
              <a:gd name="connsiteY10" fmla="*/ 105346 h 800627"/>
              <a:gd name="connsiteX11" fmla="*/ 1369494 w 2140624"/>
              <a:gd name="connsiteY11" fmla="*/ 164339 h 800627"/>
              <a:gd name="connsiteX12" fmla="*/ 1082954 w 2140624"/>
              <a:gd name="connsiteY12" fmla="*/ 147484 h 800627"/>
              <a:gd name="connsiteX13" fmla="*/ 804842 w 2140624"/>
              <a:gd name="connsiteY13" fmla="*/ 88490 h 800627"/>
              <a:gd name="connsiteX14" fmla="*/ 922829 w 2140624"/>
              <a:gd name="connsiteY14" fmla="*/ 151698 h 800627"/>
              <a:gd name="connsiteX15" fmla="*/ 543584 w 2140624"/>
              <a:gd name="connsiteY15" fmla="*/ 92704 h 800627"/>
              <a:gd name="connsiteX16" fmla="*/ 787986 w 2140624"/>
              <a:gd name="connsiteY16" fmla="*/ 176981 h 800627"/>
              <a:gd name="connsiteX17" fmla="*/ 1045030 w 2140624"/>
              <a:gd name="connsiteY17" fmla="*/ 248616 h 800627"/>
              <a:gd name="connsiteX18" fmla="*/ 1272576 w 2140624"/>
              <a:gd name="connsiteY18" fmla="*/ 320251 h 800627"/>
              <a:gd name="connsiteX19" fmla="*/ 1483267 w 2140624"/>
              <a:gd name="connsiteY19" fmla="*/ 383458 h 800627"/>
              <a:gd name="connsiteX20" fmla="*/ 1698172 w 2140624"/>
              <a:gd name="connsiteY20" fmla="*/ 434024 h 800627"/>
              <a:gd name="connsiteX21" fmla="*/ 1946788 w 2140624"/>
              <a:gd name="connsiteY21" fmla="*/ 476162 h 800627"/>
              <a:gd name="connsiteX22" fmla="*/ 1980499 w 2140624"/>
              <a:gd name="connsiteY22" fmla="*/ 526728 h 800627"/>
              <a:gd name="connsiteX23" fmla="*/ 1803518 w 2140624"/>
              <a:gd name="connsiteY23" fmla="*/ 505659 h 800627"/>
              <a:gd name="connsiteX24" fmla="*/ 1630751 w 2140624"/>
              <a:gd name="connsiteY24" fmla="*/ 459307 h 800627"/>
              <a:gd name="connsiteX25" fmla="*/ 1462198 w 2140624"/>
              <a:gd name="connsiteY25" fmla="*/ 421383 h 800627"/>
              <a:gd name="connsiteX26" fmla="*/ 1238865 w 2140624"/>
              <a:gd name="connsiteY26" fmla="*/ 391886 h 800627"/>
              <a:gd name="connsiteX27" fmla="*/ 990250 w 2140624"/>
              <a:gd name="connsiteY27" fmla="*/ 316037 h 800627"/>
              <a:gd name="connsiteX28" fmla="*/ 653144 w 2140624"/>
              <a:gd name="connsiteY28" fmla="*/ 206478 h 800627"/>
              <a:gd name="connsiteX29" fmla="*/ 699496 w 2140624"/>
              <a:gd name="connsiteY29" fmla="*/ 299182 h 800627"/>
              <a:gd name="connsiteX30" fmla="*/ 214906 w 2140624"/>
              <a:gd name="connsiteY30" fmla="*/ 117987 h 800627"/>
              <a:gd name="connsiteX31" fmla="*/ 417170 w 2140624"/>
              <a:gd name="connsiteY31" fmla="*/ 261257 h 800627"/>
              <a:gd name="connsiteX32" fmla="*/ 716351 w 2140624"/>
              <a:gd name="connsiteY32" fmla="*/ 396100 h 800627"/>
              <a:gd name="connsiteX33" fmla="*/ 1002891 w 2140624"/>
              <a:gd name="connsiteY33" fmla="*/ 501445 h 800627"/>
              <a:gd name="connsiteX34" fmla="*/ 1323142 w 2140624"/>
              <a:gd name="connsiteY34" fmla="*/ 581508 h 800627"/>
              <a:gd name="connsiteX35" fmla="*/ 1550689 w 2140624"/>
              <a:gd name="connsiteY35" fmla="*/ 632074 h 800627"/>
              <a:gd name="connsiteX36" fmla="*/ 1807732 w 2140624"/>
              <a:gd name="connsiteY36" fmla="*/ 695281 h 800627"/>
              <a:gd name="connsiteX37" fmla="*/ 2140624 w 2140624"/>
              <a:gd name="connsiteY37" fmla="*/ 775344 h 800627"/>
              <a:gd name="connsiteX38" fmla="*/ 2140624 w 2140624"/>
              <a:gd name="connsiteY38" fmla="*/ 800627 h 800627"/>
              <a:gd name="connsiteX39" fmla="*/ 1470626 w 2140624"/>
              <a:gd name="connsiteY39" fmla="*/ 644715 h 800627"/>
              <a:gd name="connsiteX40" fmla="*/ 981822 w 2140624"/>
              <a:gd name="connsiteY40" fmla="*/ 522514 h 800627"/>
              <a:gd name="connsiteX41" fmla="*/ 488805 w 2140624"/>
              <a:gd name="connsiteY41" fmla="*/ 328678 h 800627"/>
              <a:gd name="connsiteX42" fmla="*/ 181195 w 2140624"/>
              <a:gd name="connsiteY42" fmla="*/ 164339 h 800627"/>
              <a:gd name="connsiteX43" fmla="*/ 0 w 2140624"/>
              <a:gd name="connsiteY43" fmla="*/ 37925 h 800627"/>
              <a:gd name="connsiteX44" fmla="*/ 12642 w 2140624"/>
              <a:gd name="connsiteY44" fmla="*/ 0 h 800627"/>
              <a:gd name="connsiteX0" fmla="*/ 12642 w 2140624"/>
              <a:gd name="connsiteY0" fmla="*/ 0 h 800627"/>
              <a:gd name="connsiteX1" fmla="*/ 358176 w 2140624"/>
              <a:gd name="connsiteY1" fmla="*/ 16855 h 800627"/>
              <a:gd name="connsiteX2" fmla="*/ 619433 w 2140624"/>
              <a:gd name="connsiteY2" fmla="*/ 16855 h 800627"/>
              <a:gd name="connsiteX3" fmla="*/ 922829 w 2140624"/>
              <a:gd name="connsiteY3" fmla="*/ 29497 h 800627"/>
              <a:gd name="connsiteX4" fmla="*/ 1272576 w 2140624"/>
              <a:gd name="connsiteY4" fmla="*/ 16855 h 800627"/>
              <a:gd name="connsiteX5" fmla="*/ 1630751 w 2140624"/>
              <a:gd name="connsiteY5" fmla="*/ 4214 h 800627"/>
              <a:gd name="connsiteX6" fmla="*/ 1723455 w 2140624"/>
              <a:gd name="connsiteY6" fmla="*/ 8428 h 800627"/>
              <a:gd name="connsiteX7" fmla="*/ 1748738 w 2140624"/>
              <a:gd name="connsiteY7" fmla="*/ 37925 h 800627"/>
              <a:gd name="connsiteX8" fmla="*/ 1495909 w 2140624"/>
              <a:gd name="connsiteY8" fmla="*/ 50566 h 800627"/>
              <a:gd name="connsiteX9" fmla="*/ 1483267 w 2140624"/>
              <a:gd name="connsiteY9" fmla="*/ 105346 h 800627"/>
              <a:gd name="connsiteX10" fmla="*/ 1234652 w 2140624"/>
              <a:gd name="connsiteY10" fmla="*/ 105346 h 800627"/>
              <a:gd name="connsiteX11" fmla="*/ 1369494 w 2140624"/>
              <a:gd name="connsiteY11" fmla="*/ 164339 h 800627"/>
              <a:gd name="connsiteX12" fmla="*/ 1082954 w 2140624"/>
              <a:gd name="connsiteY12" fmla="*/ 147484 h 800627"/>
              <a:gd name="connsiteX13" fmla="*/ 804842 w 2140624"/>
              <a:gd name="connsiteY13" fmla="*/ 88490 h 800627"/>
              <a:gd name="connsiteX14" fmla="*/ 922829 w 2140624"/>
              <a:gd name="connsiteY14" fmla="*/ 151698 h 800627"/>
              <a:gd name="connsiteX15" fmla="*/ 543584 w 2140624"/>
              <a:gd name="connsiteY15" fmla="*/ 92704 h 800627"/>
              <a:gd name="connsiteX16" fmla="*/ 787986 w 2140624"/>
              <a:gd name="connsiteY16" fmla="*/ 176981 h 800627"/>
              <a:gd name="connsiteX17" fmla="*/ 1045030 w 2140624"/>
              <a:gd name="connsiteY17" fmla="*/ 248616 h 800627"/>
              <a:gd name="connsiteX18" fmla="*/ 1272576 w 2140624"/>
              <a:gd name="connsiteY18" fmla="*/ 320251 h 800627"/>
              <a:gd name="connsiteX19" fmla="*/ 1483267 w 2140624"/>
              <a:gd name="connsiteY19" fmla="*/ 383458 h 800627"/>
              <a:gd name="connsiteX20" fmla="*/ 1698172 w 2140624"/>
              <a:gd name="connsiteY20" fmla="*/ 434024 h 800627"/>
              <a:gd name="connsiteX21" fmla="*/ 1946788 w 2140624"/>
              <a:gd name="connsiteY21" fmla="*/ 476162 h 800627"/>
              <a:gd name="connsiteX22" fmla="*/ 1980499 w 2140624"/>
              <a:gd name="connsiteY22" fmla="*/ 526728 h 800627"/>
              <a:gd name="connsiteX23" fmla="*/ 1803518 w 2140624"/>
              <a:gd name="connsiteY23" fmla="*/ 505659 h 800627"/>
              <a:gd name="connsiteX24" fmla="*/ 1630751 w 2140624"/>
              <a:gd name="connsiteY24" fmla="*/ 459307 h 800627"/>
              <a:gd name="connsiteX25" fmla="*/ 1487481 w 2140624"/>
              <a:gd name="connsiteY25" fmla="*/ 442453 h 800627"/>
              <a:gd name="connsiteX26" fmla="*/ 1238865 w 2140624"/>
              <a:gd name="connsiteY26" fmla="*/ 391886 h 800627"/>
              <a:gd name="connsiteX27" fmla="*/ 990250 w 2140624"/>
              <a:gd name="connsiteY27" fmla="*/ 316037 h 800627"/>
              <a:gd name="connsiteX28" fmla="*/ 653144 w 2140624"/>
              <a:gd name="connsiteY28" fmla="*/ 206478 h 800627"/>
              <a:gd name="connsiteX29" fmla="*/ 699496 w 2140624"/>
              <a:gd name="connsiteY29" fmla="*/ 299182 h 800627"/>
              <a:gd name="connsiteX30" fmla="*/ 214906 w 2140624"/>
              <a:gd name="connsiteY30" fmla="*/ 117987 h 800627"/>
              <a:gd name="connsiteX31" fmla="*/ 417170 w 2140624"/>
              <a:gd name="connsiteY31" fmla="*/ 261257 h 800627"/>
              <a:gd name="connsiteX32" fmla="*/ 716351 w 2140624"/>
              <a:gd name="connsiteY32" fmla="*/ 396100 h 800627"/>
              <a:gd name="connsiteX33" fmla="*/ 1002891 w 2140624"/>
              <a:gd name="connsiteY33" fmla="*/ 501445 h 800627"/>
              <a:gd name="connsiteX34" fmla="*/ 1323142 w 2140624"/>
              <a:gd name="connsiteY34" fmla="*/ 581508 h 800627"/>
              <a:gd name="connsiteX35" fmla="*/ 1550689 w 2140624"/>
              <a:gd name="connsiteY35" fmla="*/ 632074 h 800627"/>
              <a:gd name="connsiteX36" fmla="*/ 1807732 w 2140624"/>
              <a:gd name="connsiteY36" fmla="*/ 695281 h 800627"/>
              <a:gd name="connsiteX37" fmla="*/ 2140624 w 2140624"/>
              <a:gd name="connsiteY37" fmla="*/ 775344 h 800627"/>
              <a:gd name="connsiteX38" fmla="*/ 2140624 w 2140624"/>
              <a:gd name="connsiteY38" fmla="*/ 800627 h 800627"/>
              <a:gd name="connsiteX39" fmla="*/ 1470626 w 2140624"/>
              <a:gd name="connsiteY39" fmla="*/ 644715 h 800627"/>
              <a:gd name="connsiteX40" fmla="*/ 981822 w 2140624"/>
              <a:gd name="connsiteY40" fmla="*/ 522514 h 800627"/>
              <a:gd name="connsiteX41" fmla="*/ 488805 w 2140624"/>
              <a:gd name="connsiteY41" fmla="*/ 328678 h 800627"/>
              <a:gd name="connsiteX42" fmla="*/ 181195 w 2140624"/>
              <a:gd name="connsiteY42" fmla="*/ 164339 h 800627"/>
              <a:gd name="connsiteX43" fmla="*/ 0 w 2140624"/>
              <a:gd name="connsiteY43" fmla="*/ 37925 h 800627"/>
              <a:gd name="connsiteX44" fmla="*/ 12642 w 2140624"/>
              <a:gd name="connsiteY44" fmla="*/ 0 h 800627"/>
              <a:gd name="connsiteX0" fmla="*/ 12642 w 2140624"/>
              <a:gd name="connsiteY0" fmla="*/ 0 h 800627"/>
              <a:gd name="connsiteX1" fmla="*/ 358176 w 2140624"/>
              <a:gd name="connsiteY1" fmla="*/ 16855 h 800627"/>
              <a:gd name="connsiteX2" fmla="*/ 619433 w 2140624"/>
              <a:gd name="connsiteY2" fmla="*/ 16855 h 800627"/>
              <a:gd name="connsiteX3" fmla="*/ 922829 w 2140624"/>
              <a:gd name="connsiteY3" fmla="*/ 29497 h 800627"/>
              <a:gd name="connsiteX4" fmla="*/ 1272576 w 2140624"/>
              <a:gd name="connsiteY4" fmla="*/ 16855 h 800627"/>
              <a:gd name="connsiteX5" fmla="*/ 1630751 w 2140624"/>
              <a:gd name="connsiteY5" fmla="*/ 4214 h 800627"/>
              <a:gd name="connsiteX6" fmla="*/ 1723455 w 2140624"/>
              <a:gd name="connsiteY6" fmla="*/ 8428 h 800627"/>
              <a:gd name="connsiteX7" fmla="*/ 1748738 w 2140624"/>
              <a:gd name="connsiteY7" fmla="*/ 37925 h 800627"/>
              <a:gd name="connsiteX8" fmla="*/ 1495909 w 2140624"/>
              <a:gd name="connsiteY8" fmla="*/ 50566 h 800627"/>
              <a:gd name="connsiteX9" fmla="*/ 1483267 w 2140624"/>
              <a:gd name="connsiteY9" fmla="*/ 105346 h 800627"/>
              <a:gd name="connsiteX10" fmla="*/ 1234652 w 2140624"/>
              <a:gd name="connsiteY10" fmla="*/ 105346 h 800627"/>
              <a:gd name="connsiteX11" fmla="*/ 1369494 w 2140624"/>
              <a:gd name="connsiteY11" fmla="*/ 164339 h 800627"/>
              <a:gd name="connsiteX12" fmla="*/ 1082954 w 2140624"/>
              <a:gd name="connsiteY12" fmla="*/ 147484 h 800627"/>
              <a:gd name="connsiteX13" fmla="*/ 804842 w 2140624"/>
              <a:gd name="connsiteY13" fmla="*/ 88490 h 800627"/>
              <a:gd name="connsiteX14" fmla="*/ 922829 w 2140624"/>
              <a:gd name="connsiteY14" fmla="*/ 151698 h 800627"/>
              <a:gd name="connsiteX15" fmla="*/ 543584 w 2140624"/>
              <a:gd name="connsiteY15" fmla="*/ 92704 h 800627"/>
              <a:gd name="connsiteX16" fmla="*/ 787986 w 2140624"/>
              <a:gd name="connsiteY16" fmla="*/ 176981 h 800627"/>
              <a:gd name="connsiteX17" fmla="*/ 1045030 w 2140624"/>
              <a:gd name="connsiteY17" fmla="*/ 248616 h 800627"/>
              <a:gd name="connsiteX18" fmla="*/ 1272576 w 2140624"/>
              <a:gd name="connsiteY18" fmla="*/ 320251 h 800627"/>
              <a:gd name="connsiteX19" fmla="*/ 1483267 w 2140624"/>
              <a:gd name="connsiteY19" fmla="*/ 383458 h 800627"/>
              <a:gd name="connsiteX20" fmla="*/ 1698172 w 2140624"/>
              <a:gd name="connsiteY20" fmla="*/ 434024 h 800627"/>
              <a:gd name="connsiteX21" fmla="*/ 1946788 w 2140624"/>
              <a:gd name="connsiteY21" fmla="*/ 476162 h 800627"/>
              <a:gd name="connsiteX22" fmla="*/ 1980499 w 2140624"/>
              <a:gd name="connsiteY22" fmla="*/ 526728 h 800627"/>
              <a:gd name="connsiteX23" fmla="*/ 1803518 w 2140624"/>
              <a:gd name="connsiteY23" fmla="*/ 505659 h 800627"/>
              <a:gd name="connsiteX24" fmla="*/ 1647606 w 2140624"/>
              <a:gd name="connsiteY24" fmla="*/ 480376 h 800627"/>
              <a:gd name="connsiteX25" fmla="*/ 1487481 w 2140624"/>
              <a:gd name="connsiteY25" fmla="*/ 442453 h 800627"/>
              <a:gd name="connsiteX26" fmla="*/ 1238865 w 2140624"/>
              <a:gd name="connsiteY26" fmla="*/ 391886 h 800627"/>
              <a:gd name="connsiteX27" fmla="*/ 990250 w 2140624"/>
              <a:gd name="connsiteY27" fmla="*/ 316037 h 800627"/>
              <a:gd name="connsiteX28" fmla="*/ 653144 w 2140624"/>
              <a:gd name="connsiteY28" fmla="*/ 206478 h 800627"/>
              <a:gd name="connsiteX29" fmla="*/ 699496 w 2140624"/>
              <a:gd name="connsiteY29" fmla="*/ 299182 h 800627"/>
              <a:gd name="connsiteX30" fmla="*/ 214906 w 2140624"/>
              <a:gd name="connsiteY30" fmla="*/ 117987 h 800627"/>
              <a:gd name="connsiteX31" fmla="*/ 417170 w 2140624"/>
              <a:gd name="connsiteY31" fmla="*/ 261257 h 800627"/>
              <a:gd name="connsiteX32" fmla="*/ 716351 w 2140624"/>
              <a:gd name="connsiteY32" fmla="*/ 396100 h 800627"/>
              <a:gd name="connsiteX33" fmla="*/ 1002891 w 2140624"/>
              <a:gd name="connsiteY33" fmla="*/ 501445 h 800627"/>
              <a:gd name="connsiteX34" fmla="*/ 1323142 w 2140624"/>
              <a:gd name="connsiteY34" fmla="*/ 581508 h 800627"/>
              <a:gd name="connsiteX35" fmla="*/ 1550689 w 2140624"/>
              <a:gd name="connsiteY35" fmla="*/ 632074 h 800627"/>
              <a:gd name="connsiteX36" fmla="*/ 1807732 w 2140624"/>
              <a:gd name="connsiteY36" fmla="*/ 695281 h 800627"/>
              <a:gd name="connsiteX37" fmla="*/ 2140624 w 2140624"/>
              <a:gd name="connsiteY37" fmla="*/ 775344 h 800627"/>
              <a:gd name="connsiteX38" fmla="*/ 2140624 w 2140624"/>
              <a:gd name="connsiteY38" fmla="*/ 800627 h 800627"/>
              <a:gd name="connsiteX39" fmla="*/ 1470626 w 2140624"/>
              <a:gd name="connsiteY39" fmla="*/ 644715 h 800627"/>
              <a:gd name="connsiteX40" fmla="*/ 981822 w 2140624"/>
              <a:gd name="connsiteY40" fmla="*/ 522514 h 800627"/>
              <a:gd name="connsiteX41" fmla="*/ 488805 w 2140624"/>
              <a:gd name="connsiteY41" fmla="*/ 328678 h 800627"/>
              <a:gd name="connsiteX42" fmla="*/ 181195 w 2140624"/>
              <a:gd name="connsiteY42" fmla="*/ 164339 h 800627"/>
              <a:gd name="connsiteX43" fmla="*/ 0 w 2140624"/>
              <a:gd name="connsiteY43" fmla="*/ 37925 h 800627"/>
              <a:gd name="connsiteX44" fmla="*/ 12642 w 2140624"/>
              <a:gd name="connsiteY44" fmla="*/ 0 h 800627"/>
              <a:gd name="connsiteX0" fmla="*/ 12642 w 2140624"/>
              <a:gd name="connsiteY0" fmla="*/ 0 h 800627"/>
              <a:gd name="connsiteX1" fmla="*/ 358176 w 2140624"/>
              <a:gd name="connsiteY1" fmla="*/ 16855 h 800627"/>
              <a:gd name="connsiteX2" fmla="*/ 619433 w 2140624"/>
              <a:gd name="connsiteY2" fmla="*/ 16855 h 800627"/>
              <a:gd name="connsiteX3" fmla="*/ 922829 w 2140624"/>
              <a:gd name="connsiteY3" fmla="*/ 29497 h 800627"/>
              <a:gd name="connsiteX4" fmla="*/ 1272576 w 2140624"/>
              <a:gd name="connsiteY4" fmla="*/ 16855 h 800627"/>
              <a:gd name="connsiteX5" fmla="*/ 1630751 w 2140624"/>
              <a:gd name="connsiteY5" fmla="*/ 4214 h 800627"/>
              <a:gd name="connsiteX6" fmla="*/ 1723455 w 2140624"/>
              <a:gd name="connsiteY6" fmla="*/ 8428 h 800627"/>
              <a:gd name="connsiteX7" fmla="*/ 1748738 w 2140624"/>
              <a:gd name="connsiteY7" fmla="*/ 37925 h 800627"/>
              <a:gd name="connsiteX8" fmla="*/ 1495909 w 2140624"/>
              <a:gd name="connsiteY8" fmla="*/ 50566 h 800627"/>
              <a:gd name="connsiteX9" fmla="*/ 1483267 w 2140624"/>
              <a:gd name="connsiteY9" fmla="*/ 105346 h 800627"/>
              <a:gd name="connsiteX10" fmla="*/ 1234652 w 2140624"/>
              <a:gd name="connsiteY10" fmla="*/ 105346 h 800627"/>
              <a:gd name="connsiteX11" fmla="*/ 1369494 w 2140624"/>
              <a:gd name="connsiteY11" fmla="*/ 164339 h 800627"/>
              <a:gd name="connsiteX12" fmla="*/ 1082954 w 2140624"/>
              <a:gd name="connsiteY12" fmla="*/ 147484 h 800627"/>
              <a:gd name="connsiteX13" fmla="*/ 804842 w 2140624"/>
              <a:gd name="connsiteY13" fmla="*/ 88490 h 800627"/>
              <a:gd name="connsiteX14" fmla="*/ 922829 w 2140624"/>
              <a:gd name="connsiteY14" fmla="*/ 151698 h 800627"/>
              <a:gd name="connsiteX15" fmla="*/ 543584 w 2140624"/>
              <a:gd name="connsiteY15" fmla="*/ 92704 h 800627"/>
              <a:gd name="connsiteX16" fmla="*/ 787986 w 2140624"/>
              <a:gd name="connsiteY16" fmla="*/ 176981 h 800627"/>
              <a:gd name="connsiteX17" fmla="*/ 1049244 w 2140624"/>
              <a:gd name="connsiteY17" fmla="*/ 265472 h 800627"/>
              <a:gd name="connsiteX18" fmla="*/ 1272576 w 2140624"/>
              <a:gd name="connsiteY18" fmla="*/ 320251 h 800627"/>
              <a:gd name="connsiteX19" fmla="*/ 1483267 w 2140624"/>
              <a:gd name="connsiteY19" fmla="*/ 383458 h 800627"/>
              <a:gd name="connsiteX20" fmla="*/ 1698172 w 2140624"/>
              <a:gd name="connsiteY20" fmla="*/ 434024 h 800627"/>
              <a:gd name="connsiteX21" fmla="*/ 1946788 w 2140624"/>
              <a:gd name="connsiteY21" fmla="*/ 476162 h 800627"/>
              <a:gd name="connsiteX22" fmla="*/ 1980499 w 2140624"/>
              <a:gd name="connsiteY22" fmla="*/ 526728 h 800627"/>
              <a:gd name="connsiteX23" fmla="*/ 1803518 w 2140624"/>
              <a:gd name="connsiteY23" fmla="*/ 505659 h 800627"/>
              <a:gd name="connsiteX24" fmla="*/ 1647606 w 2140624"/>
              <a:gd name="connsiteY24" fmla="*/ 480376 h 800627"/>
              <a:gd name="connsiteX25" fmla="*/ 1487481 w 2140624"/>
              <a:gd name="connsiteY25" fmla="*/ 442453 h 800627"/>
              <a:gd name="connsiteX26" fmla="*/ 1238865 w 2140624"/>
              <a:gd name="connsiteY26" fmla="*/ 391886 h 800627"/>
              <a:gd name="connsiteX27" fmla="*/ 990250 w 2140624"/>
              <a:gd name="connsiteY27" fmla="*/ 316037 h 800627"/>
              <a:gd name="connsiteX28" fmla="*/ 653144 w 2140624"/>
              <a:gd name="connsiteY28" fmla="*/ 206478 h 800627"/>
              <a:gd name="connsiteX29" fmla="*/ 699496 w 2140624"/>
              <a:gd name="connsiteY29" fmla="*/ 299182 h 800627"/>
              <a:gd name="connsiteX30" fmla="*/ 214906 w 2140624"/>
              <a:gd name="connsiteY30" fmla="*/ 117987 h 800627"/>
              <a:gd name="connsiteX31" fmla="*/ 417170 w 2140624"/>
              <a:gd name="connsiteY31" fmla="*/ 261257 h 800627"/>
              <a:gd name="connsiteX32" fmla="*/ 716351 w 2140624"/>
              <a:gd name="connsiteY32" fmla="*/ 396100 h 800627"/>
              <a:gd name="connsiteX33" fmla="*/ 1002891 w 2140624"/>
              <a:gd name="connsiteY33" fmla="*/ 501445 h 800627"/>
              <a:gd name="connsiteX34" fmla="*/ 1323142 w 2140624"/>
              <a:gd name="connsiteY34" fmla="*/ 581508 h 800627"/>
              <a:gd name="connsiteX35" fmla="*/ 1550689 w 2140624"/>
              <a:gd name="connsiteY35" fmla="*/ 632074 h 800627"/>
              <a:gd name="connsiteX36" fmla="*/ 1807732 w 2140624"/>
              <a:gd name="connsiteY36" fmla="*/ 695281 h 800627"/>
              <a:gd name="connsiteX37" fmla="*/ 2140624 w 2140624"/>
              <a:gd name="connsiteY37" fmla="*/ 775344 h 800627"/>
              <a:gd name="connsiteX38" fmla="*/ 2140624 w 2140624"/>
              <a:gd name="connsiteY38" fmla="*/ 800627 h 800627"/>
              <a:gd name="connsiteX39" fmla="*/ 1470626 w 2140624"/>
              <a:gd name="connsiteY39" fmla="*/ 644715 h 800627"/>
              <a:gd name="connsiteX40" fmla="*/ 981822 w 2140624"/>
              <a:gd name="connsiteY40" fmla="*/ 522514 h 800627"/>
              <a:gd name="connsiteX41" fmla="*/ 488805 w 2140624"/>
              <a:gd name="connsiteY41" fmla="*/ 328678 h 800627"/>
              <a:gd name="connsiteX42" fmla="*/ 181195 w 2140624"/>
              <a:gd name="connsiteY42" fmla="*/ 164339 h 800627"/>
              <a:gd name="connsiteX43" fmla="*/ 0 w 2140624"/>
              <a:gd name="connsiteY43" fmla="*/ 37925 h 800627"/>
              <a:gd name="connsiteX44" fmla="*/ 12642 w 2140624"/>
              <a:gd name="connsiteY44" fmla="*/ 0 h 800627"/>
              <a:gd name="connsiteX0" fmla="*/ 12642 w 2140624"/>
              <a:gd name="connsiteY0" fmla="*/ 0 h 800627"/>
              <a:gd name="connsiteX1" fmla="*/ 358176 w 2140624"/>
              <a:gd name="connsiteY1" fmla="*/ 16855 h 800627"/>
              <a:gd name="connsiteX2" fmla="*/ 619433 w 2140624"/>
              <a:gd name="connsiteY2" fmla="*/ 16855 h 800627"/>
              <a:gd name="connsiteX3" fmla="*/ 922829 w 2140624"/>
              <a:gd name="connsiteY3" fmla="*/ 29497 h 800627"/>
              <a:gd name="connsiteX4" fmla="*/ 1272576 w 2140624"/>
              <a:gd name="connsiteY4" fmla="*/ 16855 h 800627"/>
              <a:gd name="connsiteX5" fmla="*/ 1630751 w 2140624"/>
              <a:gd name="connsiteY5" fmla="*/ 4214 h 800627"/>
              <a:gd name="connsiteX6" fmla="*/ 1723455 w 2140624"/>
              <a:gd name="connsiteY6" fmla="*/ 8428 h 800627"/>
              <a:gd name="connsiteX7" fmla="*/ 1748738 w 2140624"/>
              <a:gd name="connsiteY7" fmla="*/ 37925 h 800627"/>
              <a:gd name="connsiteX8" fmla="*/ 1495909 w 2140624"/>
              <a:gd name="connsiteY8" fmla="*/ 50566 h 800627"/>
              <a:gd name="connsiteX9" fmla="*/ 1483267 w 2140624"/>
              <a:gd name="connsiteY9" fmla="*/ 105346 h 800627"/>
              <a:gd name="connsiteX10" fmla="*/ 1234652 w 2140624"/>
              <a:gd name="connsiteY10" fmla="*/ 105346 h 800627"/>
              <a:gd name="connsiteX11" fmla="*/ 1369494 w 2140624"/>
              <a:gd name="connsiteY11" fmla="*/ 164339 h 800627"/>
              <a:gd name="connsiteX12" fmla="*/ 1082954 w 2140624"/>
              <a:gd name="connsiteY12" fmla="*/ 147484 h 800627"/>
              <a:gd name="connsiteX13" fmla="*/ 804842 w 2140624"/>
              <a:gd name="connsiteY13" fmla="*/ 88490 h 800627"/>
              <a:gd name="connsiteX14" fmla="*/ 922829 w 2140624"/>
              <a:gd name="connsiteY14" fmla="*/ 151698 h 800627"/>
              <a:gd name="connsiteX15" fmla="*/ 543584 w 2140624"/>
              <a:gd name="connsiteY15" fmla="*/ 92704 h 800627"/>
              <a:gd name="connsiteX16" fmla="*/ 787986 w 2140624"/>
              <a:gd name="connsiteY16" fmla="*/ 176981 h 800627"/>
              <a:gd name="connsiteX17" fmla="*/ 1049244 w 2140624"/>
              <a:gd name="connsiteY17" fmla="*/ 265472 h 800627"/>
              <a:gd name="connsiteX18" fmla="*/ 1272576 w 2140624"/>
              <a:gd name="connsiteY18" fmla="*/ 320251 h 800627"/>
              <a:gd name="connsiteX19" fmla="*/ 1483267 w 2140624"/>
              <a:gd name="connsiteY19" fmla="*/ 383458 h 800627"/>
              <a:gd name="connsiteX20" fmla="*/ 1698172 w 2140624"/>
              <a:gd name="connsiteY20" fmla="*/ 434024 h 800627"/>
              <a:gd name="connsiteX21" fmla="*/ 1946788 w 2140624"/>
              <a:gd name="connsiteY21" fmla="*/ 476162 h 800627"/>
              <a:gd name="connsiteX22" fmla="*/ 1980499 w 2140624"/>
              <a:gd name="connsiteY22" fmla="*/ 526728 h 800627"/>
              <a:gd name="connsiteX23" fmla="*/ 1803518 w 2140624"/>
              <a:gd name="connsiteY23" fmla="*/ 505659 h 800627"/>
              <a:gd name="connsiteX24" fmla="*/ 1647606 w 2140624"/>
              <a:gd name="connsiteY24" fmla="*/ 480376 h 800627"/>
              <a:gd name="connsiteX25" fmla="*/ 1487481 w 2140624"/>
              <a:gd name="connsiteY25" fmla="*/ 442453 h 800627"/>
              <a:gd name="connsiteX26" fmla="*/ 1285217 w 2140624"/>
              <a:gd name="connsiteY26" fmla="*/ 434024 h 800627"/>
              <a:gd name="connsiteX27" fmla="*/ 990250 w 2140624"/>
              <a:gd name="connsiteY27" fmla="*/ 316037 h 800627"/>
              <a:gd name="connsiteX28" fmla="*/ 653144 w 2140624"/>
              <a:gd name="connsiteY28" fmla="*/ 206478 h 800627"/>
              <a:gd name="connsiteX29" fmla="*/ 699496 w 2140624"/>
              <a:gd name="connsiteY29" fmla="*/ 299182 h 800627"/>
              <a:gd name="connsiteX30" fmla="*/ 214906 w 2140624"/>
              <a:gd name="connsiteY30" fmla="*/ 117987 h 800627"/>
              <a:gd name="connsiteX31" fmla="*/ 417170 w 2140624"/>
              <a:gd name="connsiteY31" fmla="*/ 261257 h 800627"/>
              <a:gd name="connsiteX32" fmla="*/ 716351 w 2140624"/>
              <a:gd name="connsiteY32" fmla="*/ 396100 h 800627"/>
              <a:gd name="connsiteX33" fmla="*/ 1002891 w 2140624"/>
              <a:gd name="connsiteY33" fmla="*/ 501445 h 800627"/>
              <a:gd name="connsiteX34" fmla="*/ 1323142 w 2140624"/>
              <a:gd name="connsiteY34" fmla="*/ 581508 h 800627"/>
              <a:gd name="connsiteX35" fmla="*/ 1550689 w 2140624"/>
              <a:gd name="connsiteY35" fmla="*/ 632074 h 800627"/>
              <a:gd name="connsiteX36" fmla="*/ 1807732 w 2140624"/>
              <a:gd name="connsiteY36" fmla="*/ 695281 h 800627"/>
              <a:gd name="connsiteX37" fmla="*/ 2140624 w 2140624"/>
              <a:gd name="connsiteY37" fmla="*/ 775344 h 800627"/>
              <a:gd name="connsiteX38" fmla="*/ 2140624 w 2140624"/>
              <a:gd name="connsiteY38" fmla="*/ 800627 h 800627"/>
              <a:gd name="connsiteX39" fmla="*/ 1470626 w 2140624"/>
              <a:gd name="connsiteY39" fmla="*/ 644715 h 800627"/>
              <a:gd name="connsiteX40" fmla="*/ 981822 w 2140624"/>
              <a:gd name="connsiteY40" fmla="*/ 522514 h 800627"/>
              <a:gd name="connsiteX41" fmla="*/ 488805 w 2140624"/>
              <a:gd name="connsiteY41" fmla="*/ 328678 h 800627"/>
              <a:gd name="connsiteX42" fmla="*/ 181195 w 2140624"/>
              <a:gd name="connsiteY42" fmla="*/ 164339 h 800627"/>
              <a:gd name="connsiteX43" fmla="*/ 0 w 2140624"/>
              <a:gd name="connsiteY43" fmla="*/ 37925 h 800627"/>
              <a:gd name="connsiteX44" fmla="*/ 12642 w 2140624"/>
              <a:gd name="connsiteY44" fmla="*/ 0 h 800627"/>
              <a:gd name="connsiteX0" fmla="*/ 12642 w 2140624"/>
              <a:gd name="connsiteY0" fmla="*/ 0 h 800627"/>
              <a:gd name="connsiteX1" fmla="*/ 358176 w 2140624"/>
              <a:gd name="connsiteY1" fmla="*/ 16855 h 800627"/>
              <a:gd name="connsiteX2" fmla="*/ 619433 w 2140624"/>
              <a:gd name="connsiteY2" fmla="*/ 16855 h 800627"/>
              <a:gd name="connsiteX3" fmla="*/ 922829 w 2140624"/>
              <a:gd name="connsiteY3" fmla="*/ 29497 h 800627"/>
              <a:gd name="connsiteX4" fmla="*/ 1272576 w 2140624"/>
              <a:gd name="connsiteY4" fmla="*/ 16855 h 800627"/>
              <a:gd name="connsiteX5" fmla="*/ 1630751 w 2140624"/>
              <a:gd name="connsiteY5" fmla="*/ 4214 h 800627"/>
              <a:gd name="connsiteX6" fmla="*/ 1723455 w 2140624"/>
              <a:gd name="connsiteY6" fmla="*/ 8428 h 800627"/>
              <a:gd name="connsiteX7" fmla="*/ 1748738 w 2140624"/>
              <a:gd name="connsiteY7" fmla="*/ 37925 h 800627"/>
              <a:gd name="connsiteX8" fmla="*/ 1495909 w 2140624"/>
              <a:gd name="connsiteY8" fmla="*/ 50566 h 800627"/>
              <a:gd name="connsiteX9" fmla="*/ 1483267 w 2140624"/>
              <a:gd name="connsiteY9" fmla="*/ 105346 h 800627"/>
              <a:gd name="connsiteX10" fmla="*/ 1234652 w 2140624"/>
              <a:gd name="connsiteY10" fmla="*/ 105346 h 800627"/>
              <a:gd name="connsiteX11" fmla="*/ 1369494 w 2140624"/>
              <a:gd name="connsiteY11" fmla="*/ 164339 h 800627"/>
              <a:gd name="connsiteX12" fmla="*/ 1082954 w 2140624"/>
              <a:gd name="connsiteY12" fmla="*/ 147484 h 800627"/>
              <a:gd name="connsiteX13" fmla="*/ 804842 w 2140624"/>
              <a:gd name="connsiteY13" fmla="*/ 88490 h 800627"/>
              <a:gd name="connsiteX14" fmla="*/ 922829 w 2140624"/>
              <a:gd name="connsiteY14" fmla="*/ 151698 h 800627"/>
              <a:gd name="connsiteX15" fmla="*/ 543584 w 2140624"/>
              <a:gd name="connsiteY15" fmla="*/ 92704 h 800627"/>
              <a:gd name="connsiteX16" fmla="*/ 787986 w 2140624"/>
              <a:gd name="connsiteY16" fmla="*/ 176981 h 800627"/>
              <a:gd name="connsiteX17" fmla="*/ 1049244 w 2140624"/>
              <a:gd name="connsiteY17" fmla="*/ 265472 h 800627"/>
              <a:gd name="connsiteX18" fmla="*/ 1272576 w 2140624"/>
              <a:gd name="connsiteY18" fmla="*/ 320251 h 800627"/>
              <a:gd name="connsiteX19" fmla="*/ 1483267 w 2140624"/>
              <a:gd name="connsiteY19" fmla="*/ 383458 h 800627"/>
              <a:gd name="connsiteX20" fmla="*/ 1698172 w 2140624"/>
              <a:gd name="connsiteY20" fmla="*/ 434024 h 800627"/>
              <a:gd name="connsiteX21" fmla="*/ 1946788 w 2140624"/>
              <a:gd name="connsiteY21" fmla="*/ 476162 h 800627"/>
              <a:gd name="connsiteX22" fmla="*/ 1980499 w 2140624"/>
              <a:gd name="connsiteY22" fmla="*/ 526728 h 800627"/>
              <a:gd name="connsiteX23" fmla="*/ 1803518 w 2140624"/>
              <a:gd name="connsiteY23" fmla="*/ 505659 h 800627"/>
              <a:gd name="connsiteX24" fmla="*/ 1647606 w 2140624"/>
              <a:gd name="connsiteY24" fmla="*/ 480376 h 800627"/>
              <a:gd name="connsiteX25" fmla="*/ 1247293 w 2140624"/>
              <a:gd name="connsiteY25" fmla="*/ 370818 h 800627"/>
              <a:gd name="connsiteX26" fmla="*/ 1285217 w 2140624"/>
              <a:gd name="connsiteY26" fmla="*/ 434024 h 800627"/>
              <a:gd name="connsiteX27" fmla="*/ 990250 w 2140624"/>
              <a:gd name="connsiteY27" fmla="*/ 316037 h 800627"/>
              <a:gd name="connsiteX28" fmla="*/ 653144 w 2140624"/>
              <a:gd name="connsiteY28" fmla="*/ 206478 h 800627"/>
              <a:gd name="connsiteX29" fmla="*/ 699496 w 2140624"/>
              <a:gd name="connsiteY29" fmla="*/ 299182 h 800627"/>
              <a:gd name="connsiteX30" fmla="*/ 214906 w 2140624"/>
              <a:gd name="connsiteY30" fmla="*/ 117987 h 800627"/>
              <a:gd name="connsiteX31" fmla="*/ 417170 w 2140624"/>
              <a:gd name="connsiteY31" fmla="*/ 261257 h 800627"/>
              <a:gd name="connsiteX32" fmla="*/ 716351 w 2140624"/>
              <a:gd name="connsiteY32" fmla="*/ 396100 h 800627"/>
              <a:gd name="connsiteX33" fmla="*/ 1002891 w 2140624"/>
              <a:gd name="connsiteY33" fmla="*/ 501445 h 800627"/>
              <a:gd name="connsiteX34" fmla="*/ 1323142 w 2140624"/>
              <a:gd name="connsiteY34" fmla="*/ 581508 h 800627"/>
              <a:gd name="connsiteX35" fmla="*/ 1550689 w 2140624"/>
              <a:gd name="connsiteY35" fmla="*/ 632074 h 800627"/>
              <a:gd name="connsiteX36" fmla="*/ 1807732 w 2140624"/>
              <a:gd name="connsiteY36" fmla="*/ 695281 h 800627"/>
              <a:gd name="connsiteX37" fmla="*/ 2140624 w 2140624"/>
              <a:gd name="connsiteY37" fmla="*/ 775344 h 800627"/>
              <a:gd name="connsiteX38" fmla="*/ 2140624 w 2140624"/>
              <a:gd name="connsiteY38" fmla="*/ 800627 h 800627"/>
              <a:gd name="connsiteX39" fmla="*/ 1470626 w 2140624"/>
              <a:gd name="connsiteY39" fmla="*/ 644715 h 800627"/>
              <a:gd name="connsiteX40" fmla="*/ 981822 w 2140624"/>
              <a:gd name="connsiteY40" fmla="*/ 522514 h 800627"/>
              <a:gd name="connsiteX41" fmla="*/ 488805 w 2140624"/>
              <a:gd name="connsiteY41" fmla="*/ 328678 h 800627"/>
              <a:gd name="connsiteX42" fmla="*/ 181195 w 2140624"/>
              <a:gd name="connsiteY42" fmla="*/ 164339 h 800627"/>
              <a:gd name="connsiteX43" fmla="*/ 0 w 2140624"/>
              <a:gd name="connsiteY43" fmla="*/ 37925 h 800627"/>
              <a:gd name="connsiteX44" fmla="*/ 12642 w 2140624"/>
              <a:gd name="connsiteY44" fmla="*/ 0 h 800627"/>
              <a:gd name="connsiteX0" fmla="*/ 12642 w 2140624"/>
              <a:gd name="connsiteY0" fmla="*/ 0 h 800627"/>
              <a:gd name="connsiteX1" fmla="*/ 358176 w 2140624"/>
              <a:gd name="connsiteY1" fmla="*/ 16855 h 800627"/>
              <a:gd name="connsiteX2" fmla="*/ 619433 w 2140624"/>
              <a:gd name="connsiteY2" fmla="*/ 16855 h 800627"/>
              <a:gd name="connsiteX3" fmla="*/ 922829 w 2140624"/>
              <a:gd name="connsiteY3" fmla="*/ 29497 h 800627"/>
              <a:gd name="connsiteX4" fmla="*/ 1272576 w 2140624"/>
              <a:gd name="connsiteY4" fmla="*/ 16855 h 800627"/>
              <a:gd name="connsiteX5" fmla="*/ 1630751 w 2140624"/>
              <a:gd name="connsiteY5" fmla="*/ 4214 h 800627"/>
              <a:gd name="connsiteX6" fmla="*/ 1723455 w 2140624"/>
              <a:gd name="connsiteY6" fmla="*/ 8428 h 800627"/>
              <a:gd name="connsiteX7" fmla="*/ 1748738 w 2140624"/>
              <a:gd name="connsiteY7" fmla="*/ 37925 h 800627"/>
              <a:gd name="connsiteX8" fmla="*/ 1495909 w 2140624"/>
              <a:gd name="connsiteY8" fmla="*/ 50566 h 800627"/>
              <a:gd name="connsiteX9" fmla="*/ 1483267 w 2140624"/>
              <a:gd name="connsiteY9" fmla="*/ 105346 h 800627"/>
              <a:gd name="connsiteX10" fmla="*/ 1234652 w 2140624"/>
              <a:gd name="connsiteY10" fmla="*/ 105346 h 800627"/>
              <a:gd name="connsiteX11" fmla="*/ 1369494 w 2140624"/>
              <a:gd name="connsiteY11" fmla="*/ 164339 h 800627"/>
              <a:gd name="connsiteX12" fmla="*/ 1082954 w 2140624"/>
              <a:gd name="connsiteY12" fmla="*/ 147484 h 800627"/>
              <a:gd name="connsiteX13" fmla="*/ 804842 w 2140624"/>
              <a:gd name="connsiteY13" fmla="*/ 88490 h 800627"/>
              <a:gd name="connsiteX14" fmla="*/ 922829 w 2140624"/>
              <a:gd name="connsiteY14" fmla="*/ 151698 h 800627"/>
              <a:gd name="connsiteX15" fmla="*/ 543584 w 2140624"/>
              <a:gd name="connsiteY15" fmla="*/ 92704 h 800627"/>
              <a:gd name="connsiteX16" fmla="*/ 787986 w 2140624"/>
              <a:gd name="connsiteY16" fmla="*/ 176981 h 800627"/>
              <a:gd name="connsiteX17" fmla="*/ 1049244 w 2140624"/>
              <a:gd name="connsiteY17" fmla="*/ 265472 h 800627"/>
              <a:gd name="connsiteX18" fmla="*/ 1272576 w 2140624"/>
              <a:gd name="connsiteY18" fmla="*/ 320251 h 800627"/>
              <a:gd name="connsiteX19" fmla="*/ 1483267 w 2140624"/>
              <a:gd name="connsiteY19" fmla="*/ 383458 h 800627"/>
              <a:gd name="connsiteX20" fmla="*/ 1698172 w 2140624"/>
              <a:gd name="connsiteY20" fmla="*/ 434024 h 800627"/>
              <a:gd name="connsiteX21" fmla="*/ 1946788 w 2140624"/>
              <a:gd name="connsiteY21" fmla="*/ 476162 h 800627"/>
              <a:gd name="connsiteX22" fmla="*/ 1980499 w 2140624"/>
              <a:gd name="connsiteY22" fmla="*/ 526728 h 800627"/>
              <a:gd name="connsiteX23" fmla="*/ 1803518 w 2140624"/>
              <a:gd name="connsiteY23" fmla="*/ 505659 h 800627"/>
              <a:gd name="connsiteX24" fmla="*/ 1647606 w 2140624"/>
              <a:gd name="connsiteY24" fmla="*/ 480376 h 800627"/>
              <a:gd name="connsiteX25" fmla="*/ 1247293 w 2140624"/>
              <a:gd name="connsiteY25" fmla="*/ 370818 h 800627"/>
              <a:gd name="connsiteX26" fmla="*/ 1310500 w 2140624"/>
              <a:gd name="connsiteY26" fmla="*/ 442452 h 800627"/>
              <a:gd name="connsiteX27" fmla="*/ 990250 w 2140624"/>
              <a:gd name="connsiteY27" fmla="*/ 316037 h 800627"/>
              <a:gd name="connsiteX28" fmla="*/ 653144 w 2140624"/>
              <a:gd name="connsiteY28" fmla="*/ 206478 h 800627"/>
              <a:gd name="connsiteX29" fmla="*/ 699496 w 2140624"/>
              <a:gd name="connsiteY29" fmla="*/ 299182 h 800627"/>
              <a:gd name="connsiteX30" fmla="*/ 214906 w 2140624"/>
              <a:gd name="connsiteY30" fmla="*/ 117987 h 800627"/>
              <a:gd name="connsiteX31" fmla="*/ 417170 w 2140624"/>
              <a:gd name="connsiteY31" fmla="*/ 261257 h 800627"/>
              <a:gd name="connsiteX32" fmla="*/ 716351 w 2140624"/>
              <a:gd name="connsiteY32" fmla="*/ 396100 h 800627"/>
              <a:gd name="connsiteX33" fmla="*/ 1002891 w 2140624"/>
              <a:gd name="connsiteY33" fmla="*/ 501445 h 800627"/>
              <a:gd name="connsiteX34" fmla="*/ 1323142 w 2140624"/>
              <a:gd name="connsiteY34" fmla="*/ 581508 h 800627"/>
              <a:gd name="connsiteX35" fmla="*/ 1550689 w 2140624"/>
              <a:gd name="connsiteY35" fmla="*/ 632074 h 800627"/>
              <a:gd name="connsiteX36" fmla="*/ 1807732 w 2140624"/>
              <a:gd name="connsiteY36" fmla="*/ 695281 h 800627"/>
              <a:gd name="connsiteX37" fmla="*/ 2140624 w 2140624"/>
              <a:gd name="connsiteY37" fmla="*/ 775344 h 800627"/>
              <a:gd name="connsiteX38" fmla="*/ 2140624 w 2140624"/>
              <a:gd name="connsiteY38" fmla="*/ 800627 h 800627"/>
              <a:gd name="connsiteX39" fmla="*/ 1470626 w 2140624"/>
              <a:gd name="connsiteY39" fmla="*/ 644715 h 800627"/>
              <a:gd name="connsiteX40" fmla="*/ 981822 w 2140624"/>
              <a:gd name="connsiteY40" fmla="*/ 522514 h 800627"/>
              <a:gd name="connsiteX41" fmla="*/ 488805 w 2140624"/>
              <a:gd name="connsiteY41" fmla="*/ 328678 h 800627"/>
              <a:gd name="connsiteX42" fmla="*/ 181195 w 2140624"/>
              <a:gd name="connsiteY42" fmla="*/ 164339 h 800627"/>
              <a:gd name="connsiteX43" fmla="*/ 0 w 2140624"/>
              <a:gd name="connsiteY43" fmla="*/ 37925 h 800627"/>
              <a:gd name="connsiteX44" fmla="*/ 12642 w 2140624"/>
              <a:gd name="connsiteY44" fmla="*/ 0 h 800627"/>
              <a:gd name="connsiteX0" fmla="*/ 12642 w 2140624"/>
              <a:gd name="connsiteY0" fmla="*/ 0 h 800627"/>
              <a:gd name="connsiteX1" fmla="*/ 358176 w 2140624"/>
              <a:gd name="connsiteY1" fmla="*/ 16855 h 800627"/>
              <a:gd name="connsiteX2" fmla="*/ 619433 w 2140624"/>
              <a:gd name="connsiteY2" fmla="*/ 16855 h 800627"/>
              <a:gd name="connsiteX3" fmla="*/ 922829 w 2140624"/>
              <a:gd name="connsiteY3" fmla="*/ 29497 h 800627"/>
              <a:gd name="connsiteX4" fmla="*/ 1272576 w 2140624"/>
              <a:gd name="connsiteY4" fmla="*/ 16855 h 800627"/>
              <a:gd name="connsiteX5" fmla="*/ 1630751 w 2140624"/>
              <a:gd name="connsiteY5" fmla="*/ 4214 h 800627"/>
              <a:gd name="connsiteX6" fmla="*/ 1723455 w 2140624"/>
              <a:gd name="connsiteY6" fmla="*/ 8428 h 800627"/>
              <a:gd name="connsiteX7" fmla="*/ 1748738 w 2140624"/>
              <a:gd name="connsiteY7" fmla="*/ 37925 h 800627"/>
              <a:gd name="connsiteX8" fmla="*/ 1495909 w 2140624"/>
              <a:gd name="connsiteY8" fmla="*/ 50566 h 800627"/>
              <a:gd name="connsiteX9" fmla="*/ 1483267 w 2140624"/>
              <a:gd name="connsiteY9" fmla="*/ 105346 h 800627"/>
              <a:gd name="connsiteX10" fmla="*/ 1234652 w 2140624"/>
              <a:gd name="connsiteY10" fmla="*/ 105346 h 800627"/>
              <a:gd name="connsiteX11" fmla="*/ 1369494 w 2140624"/>
              <a:gd name="connsiteY11" fmla="*/ 164339 h 800627"/>
              <a:gd name="connsiteX12" fmla="*/ 1095595 w 2140624"/>
              <a:gd name="connsiteY12" fmla="*/ 113773 h 800627"/>
              <a:gd name="connsiteX13" fmla="*/ 804842 w 2140624"/>
              <a:gd name="connsiteY13" fmla="*/ 88490 h 800627"/>
              <a:gd name="connsiteX14" fmla="*/ 922829 w 2140624"/>
              <a:gd name="connsiteY14" fmla="*/ 151698 h 800627"/>
              <a:gd name="connsiteX15" fmla="*/ 543584 w 2140624"/>
              <a:gd name="connsiteY15" fmla="*/ 92704 h 800627"/>
              <a:gd name="connsiteX16" fmla="*/ 787986 w 2140624"/>
              <a:gd name="connsiteY16" fmla="*/ 176981 h 800627"/>
              <a:gd name="connsiteX17" fmla="*/ 1049244 w 2140624"/>
              <a:gd name="connsiteY17" fmla="*/ 265472 h 800627"/>
              <a:gd name="connsiteX18" fmla="*/ 1272576 w 2140624"/>
              <a:gd name="connsiteY18" fmla="*/ 320251 h 800627"/>
              <a:gd name="connsiteX19" fmla="*/ 1483267 w 2140624"/>
              <a:gd name="connsiteY19" fmla="*/ 383458 h 800627"/>
              <a:gd name="connsiteX20" fmla="*/ 1698172 w 2140624"/>
              <a:gd name="connsiteY20" fmla="*/ 434024 h 800627"/>
              <a:gd name="connsiteX21" fmla="*/ 1946788 w 2140624"/>
              <a:gd name="connsiteY21" fmla="*/ 476162 h 800627"/>
              <a:gd name="connsiteX22" fmla="*/ 1980499 w 2140624"/>
              <a:gd name="connsiteY22" fmla="*/ 526728 h 800627"/>
              <a:gd name="connsiteX23" fmla="*/ 1803518 w 2140624"/>
              <a:gd name="connsiteY23" fmla="*/ 505659 h 800627"/>
              <a:gd name="connsiteX24" fmla="*/ 1647606 w 2140624"/>
              <a:gd name="connsiteY24" fmla="*/ 480376 h 800627"/>
              <a:gd name="connsiteX25" fmla="*/ 1247293 w 2140624"/>
              <a:gd name="connsiteY25" fmla="*/ 370818 h 800627"/>
              <a:gd name="connsiteX26" fmla="*/ 1310500 w 2140624"/>
              <a:gd name="connsiteY26" fmla="*/ 442452 h 800627"/>
              <a:gd name="connsiteX27" fmla="*/ 990250 w 2140624"/>
              <a:gd name="connsiteY27" fmla="*/ 316037 h 800627"/>
              <a:gd name="connsiteX28" fmla="*/ 653144 w 2140624"/>
              <a:gd name="connsiteY28" fmla="*/ 206478 h 800627"/>
              <a:gd name="connsiteX29" fmla="*/ 699496 w 2140624"/>
              <a:gd name="connsiteY29" fmla="*/ 299182 h 800627"/>
              <a:gd name="connsiteX30" fmla="*/ 214906 w 2140624"/>
              <a:gd name="connsiteY30" fmla="*/ 117987 h 800627"/>
              <a:gd name="connsiteX31" fmla="*/ 417170 w 2140624"/>
              <a:gd name="connsiteY31" fmla="*/ 261257 h 800627"/>
              <a:gd name="connsiteX32" fmla="*/ 716351 w 2140624"/>
              <a:gd name="connsiteY32" fmla="*/ 396100 h 800627"/>
              <a:gd name="connsiteX33" fmla="*/ 1002891 w 2140624"/>
              <a:gd name="connsiteY33" fmla="*/ 501445 h 800627"/>
              <a:gd name="connsiteX34" fmla="*/ 1323142 w 2140624"/>
              <a:gd name="connsiteY34" fmla="*/ 581508 h 800627"/>
              <a:gd name="connsiteX35" fmla="*/ 1550689 w 2140624"/>
              <a:gd name="connsiteY35" fmla="*/ 632074 h 800627"/>
              <a:gd name="connsiteX36" fmla="*/ 1807732 w 2140624"/>
              <a:gd name="connsiteY36" fmla="*/ 695281 h 800627"/>
              <a:gd name="connsiteX37" fmla="*/ 2140624 w 2140624"/>
              <a:gd name="connsiteY37" fmla="*/ 775344 h 800627"/>
              <a:gd name="connsiteX38" fmla="*/ 2140624 w 2140624"/>
              <a:gd name="connsiteY38" fmla="*/ 800627 h 800627"/>
              <a:gd name="connsiteX39" fmla="*/ 1470626 w 2140624"/>
              <a:gd name="connsiteY39" fmla="*/ 644715 h 800627"/>
              <a:gd name="connsiteX40" fmla="*/ 981822 w 2140624"/>
              <a:gd name="connsiteY40" fmla="*/ 522514 h 800627"/>
              <a:gd name="connsiteX41" fmla="*/ 488805 w 2140624"/>
              <a:gd name="connsiteY41" fmla="*/ 328678 h 800627"/>
              <a:gd name="connsiteX42" fmla="*/ 181195 w 2140624"/>
              <a:gd name="connsiteY42" fmla="*/ 164339 h 800627"/>
              <a:gd name="connsiteX43" fmla="*/ 0 w 2140624"/>
              <a:gd name="connsiteY43" fmla="*/ 37925 h 800627"/>
              <a:gd name="connsiteX44" fmla="*/ 12642 w 2140624"/>
              <a:gd name="connsiteY44" fmla="*/ 0 h 800627"/>
              <a:gd name="connsiteX0" fmla="*/ 12642 w 2140624"/>
              <a:gd name="connsiteY0" fmla="*/ 0 h 800627"/>
              <a:gd name="connsiteX1" fmla="*/ 358176 w 2140624"/>
              <a:gd name="connsiteY1" fmla="*/ 16855 h 800627"/>
              <a:gd name="connsiteX2" fmla="*/ 619433 w 2140624"/>
              <a:gd name="connsiteY2" fmla="*/ 16855 h 800627"/>
              <a:gd name="connsiteX3" fmla="*/ 922829 w 2140624"/>
              <a:gd name="connsiteY3" fmla="*/ 29497 h 800627"/>
              <a:gd name="connsiteX4" fmla="*/ 1272576 w 2140624"/>
              <a:gd name="connsiteY4" fmla="*/ 16855 h 800627"/>
              <a:gd name="connsiteX5" fmla="*/ 1630751 w 2140624"/>
              <a:gd name="connsiteY5" fmla="*/ 4214 h 800627"/>
              <a:gd name="connsiteX6" fmla="*/ 1723455 w 2140624"/>
              <a:gd name="connsiteY6" fmla="*/ 8428 h 800627"/>
              <a:gd name="connsiteX7" fmla="*/ 1748738 w 2140624"/>
              <a:gd name="connsiteY7" fmla="*/ 37925 h 800627"/>
              <a:gd name="connsiteX8" fmla="*/ 1495909 w 2140624"/>
              <a:gd name="connsiteY8" fmla="*/ 50566 h 800627"/>
              <a:gd name="connsiteX9" fmla="*/ 1483267 w 2140624"/>
              <a:gd name="connsiteY9" fmla="*/ 105346 h 800627"/>
              <a:gd name="connsiteX10" fmla="*/ 1234652 w 2140624"/>
              <a:gd name="connsiteY10" fmla="*/ 105346 h 800627"/>
              <a:gd name="connsiteX11" fmla="*/ 1382136 w 2140624"/>
              <a:gd name="connsiteY11" fmla="*/ 151698 h 800627"/>
              <a:gd name="connsiteX12" fmla="*/ 1095595 w 2140624"/>
              <a:gd name="connsiteY12" fmla="*/ 113773 h 800627"/>
              <a:gd name="connsiteX13" fmla="*/ 804842 w 2140624"/>
              <a:gd name="connsiteY13" fmla="*/ 88490 h 800627"/>
              <a:gd name="connsiteX14" fmla="*/ 922829 w 2140624"/>
              <a:gd name="connsiteY14" fmla="*/ 151698 h 800627"/>
              <a:gd name="connsiteX15" fmla="*/ 543584 w 2140624"/>
              <a:gd name="connsiteY15" fmla="*/ 92704 h 800627"/>
              <a:gd name="connsiteX16" fmla="*/ 787986 w 2140624"/>
              <a:gd name="connsiteY16" fmla="*/ 176981 h 800627"/>
              <a:gd name="connsiteX17" fmla="*/ 1049244 w 2140624"/>
              <a:gd name="connsiteY17" fmla="*/ 265472 h 800627"/>
              <a:gd name="connsiteX18" fmla="*/ 1272576 w 2140624"/>
              <a:gd name="connsiteY18" fmla="*/ 320251 h 800627"/>
              <a:gd name="connsiteX19" fmla="*/ 1483267 w 2140624"/>
              <a:gd name="connsiteY19" fmla="*/ 383458 h 800627"/>
              <a:gd name="connsiteX20" fmla="*/ 1698172 w 2140624"/>
              <a:gd name="connsiteY20" fmla="*/ 434024 h 800627"/>
              <a:gd name="connsiteX21" fmla="*/ 1946788 w 2140624"/>
              <a:gd name="connsiteY21" fmla="*/ 476162 h 800627"/>
              <a:gd name="connsiteX22" fmla="*/ 1980499 w 2140624"/>
              <a:gd name="connsiteY22" fmla="*/ 526728 h 800627"/>
              <a:gd name="connsiteX23" fmla="*/ 1803518 w 2140624"/>
              <a:gd name="connsiteY23" fmla="*/ 505659 h 800627"/>
              <a:gd name="connsiteX24" fmla="*/ 1647606 w 2140624"/>
              <a:gd name="connsiteY24" fmla="*/ 480376 h 800627"/>
              <a:gd name="connsiteX25" fmla="*/ 1247293 w 2140624"/>
              <a:gd name="connsiteY25" fmla="*/ 370818 h 800627"/>
              <a:gd name="connsiteX26" fmla="*/ 1310500 w 2140624"/>
              <a:gd name="connsiteY26" fmla="*/ 442452 h 800627"/>
              <a:gd name="connsiteX27" fmla="*/ 990250 w 2140624"/>
              <a:gd name="connsiteY27" fmla="*/ 316037 h 800627"/>
              <a:gd name="connsiteX28" fmla="*/ 653144 w 2140624"/>
              <a:gd name="connsiteY28" fmla="*/ 206478 h 800627"/>
              <a:gd name="connsiteX29" fmla="*/ 699496 w 2140624"/>
              <a:gd name="connsiteY29" fmla="*/ 299182 h 800627"/>
              <a:gd name="connsiteX30" fmla="*/ 214906 w 2140624"/>
              <a:gd name="connsiteY30" fmla="*/ 117987 h 800627"/>
              <a:gd name="connsiteX31" fmla="*/ 417170 w 2140624"/>
              <a:gd name="connsiteY31" fmla="*/ 261257 h 800627"/>
              <a:gd name="connsiteX32" fmla="*/ 716351 w 2140624"/>
              <a:gd name="connsiteY32" fmla="*/ 396100 h 800627"/>
              <a:gd name="connsiteX33" fmla="*/ 1002891 w 2140624"/>
              <a:gd name="connsiteY33" fmla="*/ 501445 h 800627"/>
              <a:gd name="connsiteX34" fmla="*/ 1323142 w 2140624"/>
              <a:gd name="connsiteY34" fmla="*/ 581508 h 800627"/>
              <a:gd name="connsiteX35" fmla="*/ 1550689 w 2140624"/>
              <a:gd name="connsiteY35" fmla="*/ 632074 h 800627"/>
              <a:gd name="connsiteX36" fmla="*/ 1807732 w 2140624"/>
              <a:gd name="connsiteY36" fmla="*/ 695281 h 800627"/>
              <a:gd name="connsiteX37" fmla="*/ 2140624 w 2140624"/>
              <a:gd name="connsiteY37" fmla="*/ 775344 h 800627"/>
              <a:gd name="connsiteX38" fmla="*/ 2140624 w 2140624"/>
              <a:gd name="connsiteY38" fmla="*/ 800627 h 800627"/>
              <a:gd name="connsiteX39" fmla="*/ 1470626 w 2140624"/>
              <a:gd name="connsiteY39" fmla="*/ 644715 h 800627"/>
              <a:gd name="connsiteX40" fmla="*/ 981822 w 2140624"/>
              <a:gd name="connsiteY40" fmla="*/ 522514 h 800627"/>
              <a:gd name="connsiteX41" fmla="*/ 488805 w 2140624"/>
              <a:gd name="connsiteY41" fmla="*/ 328678 h 800627"/>
              <a:gd name="connsiteX42" fmla="*/ 181195 w 2140624"/>
              <a:gd name="connsiteY42" fmla="*/ 164339 h 800627"/>
              <a:gd name="connsiteX43" fmla="*/ 0 w 2140624"/>
              <a:gd name="connsiteY43" fmla="*/ 37925 h 800627"/>
              <a:gd name="connsiteX44" fmla="*/ 12642 w 2140624"/>
              <a:gd name="connsiteY44" fmla="*/ 0 h 800627"/>
              <a:gd name="connsiteX0" fmla="*/ 12642 w 2140624"/>
              <a:gd name="connsiteY0" fmla="*/ 0 h 800627"/>
              <a:gd name="connsiteX1" fmla="*/ 358176 w 2140624"/>
              <a:gd name="connsiteY1" fmla="*/ 16855 h 800627"/>
              <a:gd name="connsiteX2" fmla="*/ 619433 w 2140624"/>
              <a:gd name="connsiteY2" fmla="*/ 16855 h 800627"/>
              <a:gd name="connsiteX3" fmla="*/ 922829 w 2140624"/>
              <a:gd name="connsiteY3" fmla="*/ 29497 h 800627"/>
              <a:gd name="connsiteX4" fmla="*/ 1272576 w 2140624"/>
              <a:gd name="connsiteY4" fmla="*/ 16855 h 800627"/>
              <a:gd name="connsiteX5" fmla="*/ 1630751 w 2140624"/>
              <a:gd name="connsiteY5" fmla="*/ 4214 h 800627"/>
              <a:gd name="connsiteX6" fmla="*/ 1723455 w 2140624"/>
              <a:gd name="connsiteY6" fmla="*/ 8428 h 800627"/>
              <a:gd name="connsiteX7" fmla="*/ 1748738 w 2140624"/>
              <a:gd name="connsiteY7" fmla="*/ 37925 h 800627"/>
              <a:gd name="connsiteX8" fmla="*/ 1495909 w 2140624"/>
              <a:gd name="connsiteY8" fmla="*/ 50566 h 800627"/>
              <a:gd name="connsiteX9" fmla="*/ 1428488 w 2140624"/>
              <a:gd name="connsiteY9" fmla="*/ 67421 h 800627"/>
              <a:gd name="connsiteX10" fmla="*/ 1234652 w 2140624"/>
              <a:gd name="connsiteY10" fmla="*/ 105346 h 800627"/>
              <a:gd name="connsiteX11" fmla="*/ 1382136 w 2140624"/>
              <a:gd name="connsiteY11" fmla="*/ 151698 h 800627"/>
              <a:gd name="connsiteX12" fmla="*/ 1095595 w 2140624"/>
              <a:gd name="connsiteY12" fmla="*/ 113773 h 800627"/>
              <a:gd name="connsiteX13" fmla="*/ 804842 w 2140624"/>
              <a:gd name="connsiteY13" fmla="*/ 88490 h 800627"/>
              <a:gd name="connsiteX14" fmla="*/ 922829 w 2140624"/>
              <a:gd name="connsiteY14" fmla="*/ 151698 h 800627"/>
              <a:gd name="connsiteX15" fmla="*/ 543584 w 2140624"/>
              <a:gd name="connsiteY15" fmla="*/ 92704 h 800627"/>
              <a:gd name="connsiteX16" fmla="*/ 787986 w 2140624"/>
              <a:gd name="connsiteY16" fmla="*/ 176981 h 800627"/>
              <a:gd name="connsiteX17" fmla="*/ 1049244 w 2140624"/>
              <a:gd name="connsiteY17" fmla="*/ 265472 h 800627"/>
              <a:gd name="connsiteX18" fmla="*/ 1272576 w 2140624"/>
              <a:gd name="connsiteY18" fmla="*/ 320251 h 800627"/>
              <a:gd name="connsiteX19" fmla="*/ 1483267 w 2140624"/>
              <a:gd name="connsiteY19" fmla="*/ 383458 h 800627"/>
              <a:gd name="connsiteX20" fmla="*/ 1698172 w 2140624"/>
              <a:gd name="connsiteY20" fmla="*/ 434024 h 800627"/>
              <a:gd name="connsiteX21" fmla="*/ 1946788 w 2140624"/>
              <a:gd name="connsiteY21" fmla="*/ 476162 h 800627"/>
              <a:gd name="connsiteX22" fmla="*/ 1980499 w 2140624"/>
              <a:gd name="connsiteY22" fmla="*/ 526728 h 800627"/>
              <a:gd name="connsiteX23" fmla="*/ 1803518 w 2140624"/>
              <a:gd name="connsiteY23" fmla="*/ 505659 h 800627"/>
              <a:gd name="connsiteX24" fmla="*/ 1647606 w 2140624"/>
              <a:gd name="connsiteY24" fmla="*/ 480376 h 800627"/>
              <a:gd name="connsiteX25" fmla="*/ 1247293 w 2140624"/>
              <a:gd name="connsiteY25" fmla="*/ 370818 h 800627"/>
              <a:gd name="connsiteX26" fmla="*/ 1310500 w 2140624"/>
              <a:gd name="connsiteY26" fmla="*/ 442452 h 800627"/>
              <a:gd name="connsiteX27" fmla="*/ 990250 w 2140624"/>
              <a:gd name="connsiteY27" fmla="*/ 316037 h 800627"/>
              <a:gd name="connsiteX28" fmla="*/ 653144 w 2140624"/>
              <a:gd name="connsiteY28" fmla="*/ 206478 h 800627"/>
              <a:gd name="connsiteX29" fmla="*/ 699496 w 2140624"/>
              <a:gd name="connsiteY29" fmla="*/ 299182 h 800627"/>
              <a:gd name="connsiteX30" fmla="*/ 214906 w 2140624"/>
              <a:gd name="connsiteY30" fmla="*/ 117987 h 800627"/>
              <a:gd name="connsiteX31" fmla="*/ 417170 w 2140624"/>
              <a:gd name="connsiteY31" fmla="*/ 261257 h 800627"/>
              <a:gd name="connsiteX32" fmla="*/ 716351 w 2140624"/>
              <a:gd name="connsiteY32" fmla="*/ 396100 h 800627"/>
              <a:gd name="connsiteX33" fmla="*/ 1002891 w 2140624"/>
              <a:gd name="connsiteY33" fmla="*/ 501445 h 800627"/>
              <a:gd name="connsiteX34" fmla="*/ 1323142 w 2140624"/>
              <a:gd name="connsiteY34" fmla="*/ 581508 h 800627"/>
              <a:gd name="connsiteX35" fmla="*/ 1550689 w 2140624"/>
              <a:gd name="connsiteY35" fmla="*/ 632074 h 800627"/>
              <a:gd name="connsiteX36" fmla="*/ 1807732 w 2140624"/>
              <a:gd name="connsiteY36" fmla="*/ 695281 h 800627"/>
              <a:gd name="connsiteX37" fmla="*/ 2140624 w 2140624"/>
              <a:gd name="connsiteY37" fmla="*/ 775344 h 800627"/>
              <a:gd name="connsiteX38" fmla="*/ 2140624 w 2140624"/>
              <a:gd name="connsiteY38" fmla="*/ 800627 h 800627"/>
              <a:gd name="connsiteX39" fmla="*/ 1470626 w 2140624"/>
              <a:gd name="connsiteY39" fmla="*/ 644715 h 800627"/>
              <a:gd name="connsiteX40" fmla="*/ 981822 w 2140624"/>
              <a:gd name="connsiteY40" fmla="*/ 522514 h 800627"/>
              <a:gd name="connsiteX41" fmla="*/ 488805 w 2140624"/>
              <a:gd name="connsiteY41" fmla="*/ 328678 h 800627"/>
              <a:gd name="connsiteX42" fmla="*/ 181195 w 2140624"/>
              <a:gd name="connsiteY42" fmla="*/ 164339 h 800627"/>
              <a:gd name="connsiteX43" fmla="*/ 0 w 2140624"/>
              <a:gd name="connsiteY43" fmla="*/ 37925 h 800627"/>
              <a:gd name="connsiteX44" fmla="*/ 12642 w 2140624"/>
              <a:gd name="connsiteY44" fmla="*/ 0 h 800627"/>
              <a:gd name="connsiteX0" fmla="*/ 12642 w 2140624"/>
              <a:gd name="connsiteY0" fmla="*/ 0 h 800627"/>
              <a:gd name="connsiteX1" fmla="*/ 358176 w 2140624"/>
              <a:gd name="connsiteY1" fmla="*/ 16855 h 800627"/>
              <a:gd name="connsiteX2" fmla="*/ 619433 w 2140624"/>
              <a:gd name="connsiteY2" fmla="*/ 16855 h 800627"/>
              <a:gd name="connsiteX3" fmla="*/ 922829 w 2140624"/>
              <a:gd name="connsiteY3" fmla="*/ 29497 h 800627"/>
              <a:gd name="connsiteX4" fmla="*/ 1272576 w 2140624"/>
              <a:gd name="connsiteY4" fmla="*/ 16855 h 800627"/>
              <a:gd name="connsiteX5" fmla="*/ 1630751 w 2140624"/>
              <a:gd name="connsiteY5" fmla="*/ 4214 h 800627"/>
              <a:gd name="connsiteX6" fmla="*/ 1723455 w 2140624"/>
              <a:gd name="connsiteY6" fmla="*/ 8428 h 800627"/>
              <a:gd name="connsiteX7" fmla="*/ 1748738 w 2140624"/>
              <a:gd name="connsiteY7" fmla="*/ 37925 h 800627"/>
              <a:gd name="connsiteX8" fmla="*/ 1495909 w 2140624"/>
              <a:gd name="connsiteY8" fmla="*/ 50566 h 800627"/>
              <a:gd name="connsiteX9" fmla="*/ 1428488 w 2140624"/>
              <a:gd name="connsiteY9" fmla="*/ 67421 h 800627"/>
              <a:gd name="connsiteX10" fmla="*/ 1268362 w 2140624"/>
              <a:gd name="connsiteY10" fmla="*/ 75849 h 800627"/>
              <a:gd name="connsiteX11" fmla="*/ 1382136 w 2140624"/>
              <a:gd name="connsiteY11" fmla="*/ 151698 h 800627"/>
              <a:gd name="connsiteX12" fmla="*/ 1095595 w 2140624"/>
              <a:gd name="connsiteY12" fmla="*/ 113773 h 800627"/>
              <a:gd name="connsiteX13" fmla="*/ 804842 w 2140624"/>
              <a:gd name="connsiteY13" fmla="*/ 88490 h 800627"/>
              <a:gd name="connsiteX14" fmla="*/ 922829 w 2140624"/>
              <a:gd name="connsiteY14" fmla="*/ 151698 h 800627"/>
              <a:gd name="connsiteX15" fmla="*/ 543584 w 2140624"/>
              <a:gd name="connsiteY15" fmla="*/ 92704 h 800627"/>
              <a:gd name="connsiteX16" fmla="*/ 787986 w 2140624"/>
              <a:gd name="connsiteY16" fmla="*/ 176981 h 800627"/>
              <a:gd name="connsiteX17" fmla="*/ 1049244 w 2140624"/>
              <a:gd name="connsiteY17" fmla="*/ 265472 h 800627"/>
              <a:gd name="connsiteX18" fmla="*/ 1272576 w 2140624"/>
              <a:gd name="connsiteY18" fmla="*/ 320251 h 800627"/>
              <a:gd name="connsiteX19" fmla="*/ 1483267 w 2140624"/>
              <a:gd name="connsiteY19" fmla="*/ 383458 h 800627"/>
              <a:gd name="connsiteX20" fmla="*/ 1698172 w 2140624"/>
              <a:gd name="connsiteY20" fmla="*/ 434024 h 800627"/>
              <a:gd name="connsiteX21" fmla="*/ 1946788 w 2140624"/>
              <a:gd name="connsiteY21" fmla="*/ 476162 h 800627"/>
              <a:gd name="connsiteX22" fmla="*/ 1980499 w 2140624"/>
              <a:gd name="connsiteY22" fmla="*/ 526728 h 800627"/>
              <a:gd name="connsiteX23" fmla="*/ 1803518 w 2140624"/>
              <a:gd name="connsiteY23" fmla="*/ 505659 h 800627"/>
              <a:gd name="connsiteX24" fmla="*/ 1647606 w 2140624"/>
              <a:gd name="connsiteY24" fmla="*/ 480376 h 800627"/>
              <a:gd name="connsiteX25" fmla="*/ 1247293 w 2140624"/>
              <a:gd name="connsiteY25" fmla="*/ 370818 h 800627"/>
              <a:gd name="connsiteX26" fmla="*/ 1310500 w 2140624"/>
              <a:gd name="connsiteY26" fmla="*/ 442452 h 800627"/>
              <a:gd name="connsiteX27" fmla="*/ 990250 w 2140624"/>
              <a:gd name="connsiteY27" fmla="*/ 316037 h 800627"/>
              <a:gd name="connsiteX28" fmla="*/ 653144 w 2140624"/>
              <a:gd name="connsiteY28" fmla="*/ 206478 h 800627"/>
              <a:gd name="connsiteX29" fmla="*/ 699496 w 2140624"/>
              <a:gd name="connsiteY29" fmla="*/ 299182 h 800627"/>
              <a:gd name="connsiteX30" fmla="*/ 214906 w 2140624"/>
              <a:gd name="connsiteY30" fmla="*/ 117987 h 800627"/>
              <a:gd name="connsiteX31" fmla="*/ 417170 w 2140624"/>
              <a:gd name="connsiteY31" fmla="*/ 261257 h 800627"/>
              <a:gd name="connsiteX32" fmla="*/ 716351 w 2140624"/>
              <a:gd name="connsiteY32" fmla="*/ 396100 h 800627"/>
              <a:gd name="connsiteX33" fmla="*/ 1002891 w 2140624"/>
              <a:gd name="connsiteY33" fmla="*/ 501445 h 800627"/>
              <a:gd name="connsiteX34" fmla="*/ 1323142 w 2140624"/>
              <a:gd name="connsiteY34" fmla="*/ 581508 h 800627"/>
              <a:gd name="connsiteX35" fmla="*/ 1550689 w 2140624"/>
              <a:gd name="connsiteY35" fmla="*/ 632074 h 800627"/>
              <a:gd name="connsiteX36" fmla="*/ 1807732 w 2140624"/>
              <a:gd name="connsiteY36" fmla="*/ 695281 h 800627"/>
              <a:gd name="connsiteX37" fmla="*/ 2140624 w 2140624"/>
              <a:gd name="connsiteY37" fmla="*/ 775344 h 800627"/>
              <a:gd name="connsiteX38" fmla="*/ 2140624 w 2140624"/>
              <a:gd name="connsiteY38" fmla="*/ 800627 h 800627"/>
              <a:gd name="connsiteX39" fmla="*/ 1470626 w 2140624"/>
              <a:gd name="connsiteY39" fmla="*/ 644715 h 800627"/>
              <a:gd name="connsiteX40" fmla="*/ 981822 w 2140624"/>
              <a:gd name="connsiteY40" fmla="*/ 522514 h 800627"/>
              <a:gd name="connsiteX41" fmla="*/ 488805 w 2140624"/>
              <a:gd name="connsiteY41" fmla="*/ 328678 h 800627"/>
              <a:gd name="connsiteX42" fmla="*/ 181195 w 2140624"/>
              <a:gd name="connsiteY42" fmla="*/ 164339 h 800627"/>
              <a:gd name="connsiteX43" fmla="*/ 0 w 2140624"/>
              <a:gd name="connsiteY43" fmla="*/ 37925 h 800627"/>
              <a:gd name="connsiteX44" fmla="*/ 12642 w 2140624"/>
              <a:gd name="connsiteY44" fmla="*/ 0 h 800627"/>
              <a:gd name="connsiteX0" fmla="*/ 12642 w 2140624"/>
              <a:gd name="connsiteY0" fmla="*/ 0 h 800627"/>
              <a:gd name="connsiteX1" fmla="*/ 358176 w 2140624"/>
              <a:gd name="connsiteY1" fmla="*/ 16855 h 800627"/>
              <a:gd name="connsiteX2" fmla="*/ 619433 w 2140624"/>
              <a:gd name="connsiteY2" fmla="*/ 16855 h 800627"/>
              <a:gd name="connsiteX3" fmla="*/ 922829 w 2140624"/>
              <a:gd name="connsiteY3" fmla="*/ 29497 h 800627"/>
              <a:gd name="connsiteX4" fmla="*/ 1272576 w 2140624"/>
              <a:gd name="connsiteY4" fmla="*/ 16855 h 800627"/>
              <a:gd name="connsiteX5" fmla="*/ 1630751 w 2140624"/>
              <a:gd name="connsiteY5" fmla="*/ 4214 h 800627"/>
              <a:gd name="connsiteX6" fmla="*/ 1723455 w 2140624"/>
              <a:gd name="connsiteY6" fmla="*/ 8428 h 800627"/>
              <a:gd name="connsiteX7" fmla="*/ 1748738 w 2140624"/>
              <a:gd name="connsiteY7" fmla="*/ 37925 h 800627"/>
              <a:gd name="connsiteX8" fmla="*/ 1495909 w 2140624"/>
              <a:gd name="connsiteY8" fmla="*/ 50566 h 800627"/>
              <a:gd name="connsiteX9" fmla="*/ 1428488 w 2140624"/>
              <a:gd name="connsiteY9" fmla="*/ 67421 h 800627"/>
              <a:gd name="connsiteX10" fmla="*/ 1268362 w 2140624"/>
              <a:gd name="connsiteY10" fmla="*/ 75849 h 800627"/>
              <a:gd name="connsiteX11" fmla="*/ 1398991 w 2140624"/>
              <a:gd name="connsiteY11" fmla="*/ 143270 h 800627"/>
              <a:gd name="connsiteX12" fmla="*/ 1095595 w 2140624"/>
              <a:gd name="connsiteY12" fmla="*/ 113773 h 800627"/>
              <a:gd name="connsiteX13" fmla="*/ 804842 w 2140624"/>
              <a:gd name="connsiteY13" fmla="*/ 88490 h 800627"/>
              <a:gd name="connsiteX14" fmla="*/ 922829 w 2140624"/>
              <a:gd name="connsiteY14" fmla="*/ 151698 h 800627"/>
              <a:gd name="connsiteX15" fmla="*/ 543584 w 2140624"/>
              <a:gd name="connsiteY15" fmla="*/ 92704 h 800627"/>
              <a:gd name="connsiteX16" fmla="*/ 787986 w 2140624"/>
              <a:gd name="connsiteY16" fmla="*/ 176981 h 800627"/>
              <a:gd name="connsiteX17" fmla="*/ 1049244 w 2140624"/>
              <a:gd name="connsiteY17" fmla="*/ 265472 h 800627"/>
              <a:gd name="connsiteX18" fmla="*/ 1272576 w 2140624"/>
              <a:gd name="connsiteY18" fmla="*/ 320251 h 800627"/>
              <a:gd name="connsiteX19" fmla="*/ 1483267 w 2140624"/>
              <a:gd name="connsiteY19" fmla="*/ 383458 h 800627"/>
              <a:gd name="connsiteX20" fmla="*/ 1698172 w 2140624"/>
              <a:gd name="connsiteY20" fmla="*/ 434024 h 800627"/>
              <a:gd name="connsiteX21" fmla="*/ 1946788 w 2140624"/>
              <a:gd name="connsiteY21" fmla="*/ 476162 h 800627"/>
              <a:gd name="connsiteX22" fmla="*/ 1980499 w 2140624"/>
              <a:gd name="connsiteY22" fmla="*/ 526728 h 800627"/>
              <a:gd name="connsiteX23" fmla="*/ 1803518 w 2140624"/>
              <a:gd name="connsiteY23" fmla="*/ 505659 h 800627"/>
              <a:gd name="connsiteX24" fmla="*/ 1647606 w 2140624"/>
              <a:gd name="connsiteY24" fmla="*/ 480376 h 800627"/>
              <a:gd name="connsiteX25" fmla="*/ 1247293 w 2140624"/>
              <a:gd name="connsiteY25" fmla="*/ 370818 h 800627"/>
              <a:gd name="connsiteX26" fmla="*/ 1310500 w 2140624"/>
              <a:gd name="connsiteY26" fmla="*/ 442452 h 800627"/>
              <a:gd name="connsiteX27" fmla="*/ 990250 w 2140624"/>
              <a:gd name="connsiteY27" fmla="*/ 316037 h 800627"/>
              <a:gd name="connsiteX28" fmla="*/ 653144 w 2140624"/>
              <a:gd name="connsiteY28" fmla="*/ 206478 h 800627"/>
              <a:gd name="connsiteX29" fmla="*/ 699496 w 2140624"/>
              <a:gd name="connsiteY29" fmla="*/ 299182 h 800627"/>
              <a:gd name="connsiteX30" fmla="*/ 214906 w 2140624"/>
              <a:gd name="connsiteY30" fmla="*/ 117987 h 800627"/>
              <a:gd name="connsiteX31" fmla="*/ 417170 w 2140624"/>
              <a:gd name="connsiteY31" fmla="*/ 261257 h 800627"/>
              <a:gd name="connsiteX32" fmla="*/ 716351 w 2140624"/>
              <a:gd name="connsiteY32" fmla="*/ 396100 h 800627"/>
              <a:gd name="connsiteX33" fmla="*/ 1002891 w 2140624"/>
              <a:gd name="connsiteY33" fmla="*/ 501445 h 800627"/>
              <a:gd name="connsiteX34" fmla="*/ 1323142 w 2140624"/>
              <a:gd name="connsiteY34" fmla="*/ 581508 h 800627"/>
              <a:gd name="connsiteX35" fmla="*/ 1550689 w 2140624"/>
              <a:gd name="connsiteY35" fmla="*/ 632074 h 800627"/>
              <a:gd name="connsiteX36" fmla="*/ 1807732 w 2140624"/>
              <a:gd name="connsiteY36" fmla="*/ 695281 h 800627"/>
              <a:gd name="connsiteX37" fmla="*/ 2140624 w 2140624"/>
              <a:gd name="connsiteY37" fmla="*/ 775344 h 800627"/>
              <a:gd name="connsiteX38" fmla="*/ 2140624 w 2140624"/>
              <a:gd name="connsiteY38" fmla="*/ 800627 h 800627"/>
              <a:gd name="connsiteX39" fmla="*/ 1470626 w 2140624"/>
              <a:gd name="connsiteY39" fmla="*/ 644715 h 800627"/>
              <a:gd name="connsiteX40" fmla="*/ 981822 w 2140624"/>
              <a:gd name="connsiteY40" fmla="*/ 522514 h 800627"/>
              <a:gd name="connsiteX41" fmla="*/ 488805 w 2140624"/>
              <a:gd name="connsiteY41" fmla="*/ 328678 h 800627"/>
              <a:gd name="connsiteX42" fmla="*/ 181195 w 2140624"/>
              <a:gd name="connsiteY42" fmla="*/ 164339 h 800627"/>
              <a:gd name="connsiteX43" fmla="*/ 0 w 2140624"/>
              <a:gd name="connsiteY43" fmla="*/ 37925 h 800627"/>
              <a:gd name="connsiteX44" fmla="*/ 12642 w 2140624"/>
              <a:gd name="connsiteY44" fmla="*/ 0 h 800627"/>
              <a:gd name="connsiteX0" fmla="*/ 12642 w 2140624"/>
              <a:gd name="connsiteY0" fmla="*/ 0 h 800627"/>
              <a:gd name="connsiteX1" fmla="*/ 358176 w 2140624"/>
              <a:gd name="connsiteY1" fmla="*/ 16855 h 800627"/>
              <a:gd name="connsiteX2" fmla="*/ 619433 w 2140624"/>
              <a:gd name="connsiteY2" fmla="*/ 16855 h 800627"/>
              <a:gd name="connsiteX3" fmla="*/ 922829 w 2140624"/>
              <a:gd name="connsiteY3" fmla="*/ 29497 h 800627"/>
              <a:gd name="connsiteX4" fmla="*/ 1272576 w 2140624"/>
              <a:gd name="connsiteY4" fmla="*/ 16855 h 800627"/>
              <a:gd name="connsiteX5" fmla="*/ 1630751 w 2140624"/>
              <a:gd name="connsiteY5" fmla="*/ 4214 h 800627"/>
              <a:gd name="connsiteX6" fmla="*/ 1723455 w 2140624"/>
              <a:gd name="connsiteY6" fmla="*/ 8428 h 800627"/>
              <a:gd name="connsiteX7" fmla="*/ 1748738 w 2140624"/>
              <a:gd name="connsiteY7" fmla="*/ 37925 h 800627"/>
              <a:gd name="connsiteX8" fmla="*/ 1538047 w 2140624"/>
              <a:gd name="connsiteY8" fmla="*/ 58994 h 800627"/>
              <a:gd name="connsiteX9" fmla="*/ 1428488 w 2140624"/>
              <a:gd name="connsiteY9" fmla="*/ 67421 h 800627"/>
              <a:gd name="connsiteX10" fmla="*/ 1268362 w 2140624"/>
              <a:gd name="connsiteY10" fmla="*/ 75849 h 800627"/>
              <a:gd name="connsiteX11" fmla="*/ 1398991 w 2140624"/>
              <a:gd name="connsiteY11" fmla="*/ 143270 h 800627"/>
              <a:gd name="connsiteX12" fmla="*/ 1095595 w 2140624"/>
              <a:gd name="connsiteY12" fmla="*/ 113773 h 800627"/>
              <a:gd name="connsiteX13" fmla="*/ 804842 w 2140624"/>
              <a:gd name="connsiteY13" fmla="*/ 88490 h 800627"/>
              <a:gd name="connsiteX14" fmla="*/ 922829 w 2140624"/>
              <a:gd name="connsiteY14" fmla="*/ 151698 h 800627"/>
              <a:gd name="connsiteX15" fmla="*/ 543584 w 2140624"/>
              <a:gd name="connsiteY15" fmla="*/ 92704 h 800627"/>
              <a:gd name="connsiteX16" fmla="*/ 787986 w 2140624"/>
              <a:gd name="connsiteY16" fmla="*/ 176981 h 800627"/>
              <a:gd name="connsiteX17" fmla="*/ 1049244 w 2140624"/>
              <a:gd name="connsiteY17" fmla="*/ 265472 h 800627"/>
              <a:gd name="connsiteX18" fmla="*/ 1272576 w 2140624"/>
              <a:gd name="connsiteY18" fmla="*/ 320251 h 800627"/>
              <a:gd name="connsiteX19" fmla="*/ 1483267 w 2140624"/>
              <a:gd name="connsiteY19" fmla="*/ 383458 h 800627"/>
              <a:gd name="connsiteX20" fmla="*/ 1698172 w 2140624"/>
              <a:gd name="connsiteY20" fmla="*/ 434024 h 800627"/>
              <a:gd name="connsiteX21" fmla="*/ 1946788 w 2140624"/>
              <a:gd name="connsiteY21" fmla="*/ 476162 h 800627"/>
              <a:gd name="connsiteX22" fmla="*/ 1980499 w 2140624"/>
              <a:gd name="connsiteY22" fmla="*/ 526728 h 800627"/>
              <a:gd name="connsiteX23" fmla="*/ 1803518 w 2140624"/>
              <a:gd name="connsiteY23" fmla="*/ 505659 h 800627"/>
              <a:gd name="connsiteX24" fmla="*/ 1647606 w 2140624"/>
              <a:gd name="connsiteY24" fmla="*/ 480376 h 800627"/>
              <a:gd name="connsiteX25" fmla="*/ 1247293 w 2140624"/>
              <a:gd name="connsiteY25" fmla="*/ 370818 h 800627"/>
              <a:gd name="connsiteX26" fmla="*/ 1310500 w 2140624"/>
              <a:gd name="connsiteY26" fmla="*/ 442452 h 800627"/>
              <a:gd name="connsiteX27" fmla="*/ 990250 w 2140624"/>
              <a:gd name="connsiteY27" fmla="*/ 316037 h 800627"/>
              <a:gd name="connsiteX28" fmla="*/ 653144 w 2140624"/>
              <a:gd name="connsiteY28" fmla="*/ 206478 h 800627"/>
              <a:gd name="connsiteX29" fmla="*/ 699496 w 2140624"/>
              <a:gd name="connsiteY29" fmla="*/ 299182 h 800627"/>
              <a:gd name="connsiteX30" fmla="*/ 214906 w 2140624"/>
              <a:gd name="connsiteY30" fmla="*/ 117987 h 800627"/>
              <a:gd name="connsiteX31" fmla="*/ 417170 w 2140624"/>
              <a:gd name="connsiteY31" fmla="*/ 261257 h 800627"/>
              <a:gd name="connsiteX32" fmla="*/ 716351 w 2140624"/>
              <a:gd name="connsiteY32" fmla="*/ 396100 h 800627"/>
              <a:gd name="connsiteX33" fmla="*/ 1002891 w 2140624"/>
              <a:gd name="connsiteY33" fmla="*/ 501445 h 800627"/>
              <a:gd name="connsiteX34" fmla="*/ 1323142 w 2140624"/>
              <a:gd name="connsiteY34" fmla="*/ 581508 h 800627"/>
              <a:gd name="connsiteX35" fmla="*/ 1550689 w 2140624"/>
              <a:gd name="connsiteY35" fmla="*/ 632074 h 800627"/>
              <a:gd name="connsiteX36" fmla="*/ 1807732 w 2140624"/>
              <a:gd name="connsiteY36" fmla="*/ 695281 h 800627"/>
              <a:gd name="connsiteX37" fmla="*/ 2140624 w 2140624"/>
              <a:gd name="connsiteY37" fmla="*/ 775344 h 800627"/>
              <a:gd name="connsiteX38" fmla="*/ 2140624 w 2140624"/>
              <a:gd name="connsiteY38" fmla="*/ 800627 h 800627"/>
              <a:gd name="connsiteX39" fmla="*/ 1470626 w 2140624"/>
              <a:gd name="connsiteY39" fmla="*/ 644715 h 800627"/>
              <a:gd name="connsiteX40" fmla="*/ 981822 w 2140624"/>
              <a:gd name="connsiteY40" fmla="*/ 522514 h 800627"/>
              <a:gd name="connsiteX41" fmla="*/ 488805 w 2140624"/>
              <a:gd name="connsiteY41" fmla="*/ 328678 h 800627"/>
              <a:gd name="connsiteX42" fmla="*/ 181195 w 2140624"/>
              <a:gd name="connsiteY42" fmla="*/ 164339 h 800627"/>
              <a:gd name="connsiteX43" fmla="*/ 0 w 2140624"/>
              <a:gd name="connsiteY43" fmla="*/ 37925 h 800627"/>
              <a:gd name="connsiteX44" fmla="*/ 12642 w 2140624"/>
              <a:gd name="connsiteY44" fmla="*/ 0 h 800627"/>
              <a:gd name="connsiteX0" fmla="*/ 12642 w 2140624"/>
              <a:gd name="connsiteY0" fmla="*/ 0 h 800627"/>
              <a:gd name="connsiteX1" fmla="*/ 358176 w 2140624"/>
              <a:gd name="connsiteY1" fmla="*/ 16855 h 800627"/>
              <a:gd name="connsiteX2" fmla="*/ 619433 w 2140624"/>
              <a:gd name="connsiteY2" fmla="*/ 16855 h 800627"/>
              <a:gd name="connsiteX3" fmla="*/ 922829 w 2140624"/>
              <a:gd name="connsiteY3" fmla="*/ 29497 h 800627"/>
              <a:gd name="connsiteX4" fmla="*/ 1272576 w 2140624"/>
              <a:gd name="connsiteY4" fmla="*/ 16855 h 800627"/>
              <a:gd name="connsiteX5" fmla="*/ 1630751 w 2140624"/>
              <a:gd name="connsiteY5" fmla="*/ 4214 h 800627"/>
              <a:gd name="connsiteX6" fmla="*/ 1723455 w 2140624"/>
              <a:gd name="connsiteY6" fmla="*/ 8428 h 800627"/>
              <a:gd name="connsiteX7" fmla="*/ 1736901 w 2140624"/>
              <a:gd name="connsiteY7" fmla="*/ 26089 h 800627"/>
              <a:gd name="connsiteX8" fmla="*/ 1538047 w 2140624"/>
              <a:gd name="connsiteY8" fmla="*/ 58994 h 800627"/>
              <a:gd name="connsiteX9" fmla="*/ 1428488 w 2140624"/>
              <a:gd name="connsiteY9" fmla="*/ 67421 h 800627"/>
              <a:gd name="connsiteX10" fmla="*/ 1268362 w 2140624"/>
              <a:gd name="connsiteY10" fmla="*/ 75849 h 800627"/>
              <a:gd name="connsiteX11" fmla="*/ 1398991 w 2140624"/>
              <a:gd name="connsiteY11" fmla="*/ 143270 h 800627"/>
              <a:gd name="connsiteX12" fmla="*/ 1095595 w 2140624"/>
              <a:gd name="connsiteY12" fmla="*/ 113773 h 800627"/>
              <a:gd name="connsiteX13" fmla="*/ 804842 w 2140624"/>
              <a:gd name="connsiteY13" fmla="*/ 88490 h 800627"/>
              <a:gd name="connsiteX14" fmla="*/ 922829 w 2140624"/>
              <a:gd name="connsiteY14" fmla="*/ 151698 h 800627"/>
              <a:gd name="connsiteX15" fmla="*/ 543584 w 2140624"/>
              <a:gd name="connsiteY15" fmla="*/ 92704 h 800627"/>
              <a:gd name="connsiteX16" fmla="*/ 787986 w 2140624"/>
              <a:gd name="connsiteY16" fmla="*/ 176981 h 800627"/>
              <a:gd name="connsiteX17" fmla="*/ 1049244 w 2140624"/>
              <a:gd name="connsiteY17" fmla="*/ 265472 h 800627"/>
              <a:gd name="connsiteX18" fmla="*/ 1272576 w 2140624"/>
              <a:gd name="connsiteY18" fmla="*/ 320251 h 800627"/>
              <a:gd name="connsiteX19" fmla="*/ 1483267 w 2140624"/>
              <a:gd name="connsiteY19" fmla="*/ 383458 h 800627"/>
              <a:gd name="connsiteX20" fmla="*/ 1698172 w 2140624"/>
              <a:gd name="connsiteY20" fmla="*/ 434024 h 800627"/>
              <a:gd name="connsiteX21" fmla="*/ 1946788 w 2140624"/>
              <a:gd name="connsiteY21" fmla="*/ 476162 h 800627"/>
              <a:gd name="connsiteX22" fmla="*/ 1980499 w 2140624"/>
              <a:gd name="connsiteY22" fmla="*/ 526728 h 800627"/>
              <a:gd name="connsiteX23" fmla="*/ 1803518 w 2140624"/>
              <a:gd name="connsiteY23" fmla="*/ 505659 h 800627"/>
              <a:gd name="connsiteX24" fmla="*/ 1647606 w 2140624"/>
              <a:gd name="connsiteY24" fmla="*/ 480376 h 800627"/>
              <a:gd name="connsiteX25" fmla="*/ 1247293 w 2140624"/>
              <a:gd name="connsiteY25" fmla="*/ 370818 h 800627"/>
              <a:gd name="connsiteX26" fmla="*/ 1310500 w 2140624"/>
              <a:gd name="connsiteY26" fmla="*/ 442452 h 800627"/>
              <a:gd name="connsiteX27" fmla="*/ 990250 w 2140624"/>
              <a:gd name="connsiteY27" fmla="*/ 316037 h 800627"/>
              <a:gd name="connsiteX28" fmla="*/ 653144 w 2140624"/>
              <a:gd name="connsiteY28" fmla="*/ 206478 h 800627"/>
              <a:gd name="connsiteX29" fmla="*/ 699496 w 2140624"/>
              <a:gd name="connsiteY29" fmla="*/ 299182 h 800627"/>
              <a:gd name="connsiteX30" fmla="*/ 214906 w 2140624"/>
              <a:gd name="connsiteY30" fmla="*/ 117987 h 800627"/>
              <a:gd name="connsiteX31" fmla="*/ 417170 w 2140624"/>
              <a:gd name="connsiteY31" fmla="*/ 261257 h 800627"/>
              <a:gd name="connsiteX32" fmla="*/ 716351 w 2140624"/>
              <a:gd name="connsiteY32" fmla="*/ 396100 h 800627"/>
              <a:gd name="connsiteX33" fmla="*/ 1002891 w 2140624"/>
              <a:gd name="connsiteY33" fmla="*/ 501445 h 800627"/>
              <a:gd name="connsiteX34" fmla="*/ 1323142 w 2140624"/>
              <a:gd name="connsiteY34" fmla="*/ 581508 h 800627"/>
              <a:gd name="connsiteX35" fmla="*/ 1550689 w 2140624"/>
              <a:gd name="connsiteY35" fmla="*/ 632074 h 800627"/>
              <a:gd name="connsiteX36" fmla="*/ 1807732 w 2140624"/>
              <a:gd name="connsiteY36" fmla="*/ 695281 h 800627"/>
              <a:gd name="connsiteX37" fmla="*/ 2140624 w 2140624"/>
              <a:gd name="connsiteY37" fmla="*/ 775344 h 800627"/>
              <a:gd name="connsiteX38" fmla="*/ 2140624 w 2140624"/>
              <a:gd name="connsiteY38" fmla="*/ 800627 h 800627"/>
              <a:gd name="connsiteX39" fmla="*/ 1470626 w 2140624"/>
              <a:gd name="connsiteY39" fmla="*/ 644715 h 800627"/>
              <a:gd name="connsiteX40" fmla="*/ 981822 w 2140624"/>
              <a:gd name="connsiteY40" fmla="*/ 522514 h 800627"/>
              <a:gd name="connsiteX41" fmla="*/ 488805 w 2140624"/>
              <a:gd name="connsiteY41" fmla="*/ 328678 h 800627"/>
              <a:gd name="connsiteX42" fmla="*/ 181195 w 2140624"/>
              <a:gd name="connsiteY42" fmla="*/ 164339 h 800627"/>
              <a:gd name="connsiteX43" fmla="*/ 0 w 2140624"/>
              <a:gd name="connsiteY43" fmla="*/ 37925 h 800627"/>
              <a:gd name="connsiteX44" fmla="*/ 12642 w 2140624"/>
              <a:gd name="connsiteY44" fmla="*/ 0 h 800627"/>
              <a:gd name="connsiteX0" fmla="*/ 12642 w 2140624"/>
              <a:gd name="connsiteY0" fmla="*/ 0 h 800627"/>
              <a:gd name="connsiteX1" fmla="*/ 358176 w 2140624"/>
              <a:gd name="connsiteY1" fmla="*/ 16855 h 800627"/>
              <a:gd name="connsiteX2" fmla="*/ 619433 w 2140624"/>
              <a:gd name="connsiteY2" fmla="*/ 16855 h 800627"/>
              <a:gd name="connsiteX3" fmla="*/ 922829 w 2140624"/>
              <a:gd name="connsiteY3" fmla="*/ 29497 h 800627"/>
              <a:gd name="connsiteX4" fmla="*/ 1272576 w 2140624"/>
              <a:gd name="connsiteY4" fmla="*/ 16855 h 800627"/>
              <a:gd name="connsiteX5" fmla="*/ 1630751 w 2140624"/>
              <a:gd name="connsiteY5" fmla="*/ 4214 h 800627"/>
              <a:gd name="connsiteX6" fmla="*/ 1723455 w 2140624"/>
              <a:gd name="connsiteY6" fmla="*/ 8428 h 800627"/>
              <a:gd name="connsiteX7" fmla="*/ 1736901 w 2140624"/>
              <a:gd name="connsiteY7" fmla="*/ 26089 h 800627"/>
              <a:gd name="connsiteX8" fmla="*/ 1532129 w 2140624"/>
              <a:gd name="connsiteY8" fmla="*/ 41238 h 800627"/>
              <a:gd name="connsiteX9" fmla="*/ 1428488 w 2140624"/>
              <a:gd name="connsiteY9" fmla="*/ 67421 h 800627"/>
              <a:gd name="connsiteX10" fmla="*/ 1268362 w 2140624"/>
              <a:gd name="connsiteY10" fmla="*/ 75849 h 800627"/>
              <a:gd name="connsiteX11" fmla="*/ 1398991 w 2140624"/>
              <a:gd name="connsiteY11" fmla="*/ 143270 h 800627"/>
              <a:gd name="connsiteX12" fmla="*/ 1095595 w 2140624"/>
              <a:gd name="connsiteY12" fmla="*/ 113773 h 800627"/>
              <a:gd name="connsiteX13" fmla="*/ 804842 w 2140624"/>
              <a:gd name="connsiteY13" fmla="*/ 88490 h 800627"/>
              <a:gd name="connsiteX14" fmla="*/ 922829 w 2140624"/>
              <a:gd name="connsiteY14" fmla="*/ 151698 h 800627"/>
              <a:gd name="connsiteX15" fmla="*/ 543584 w 2140624"/>
              <a:gd name="connsiteY15" fmla="*/ 92704 h 800627"/>
              <a:gd name="connsiteX16" fmla="*/ 787986 w 2140624"/>
              <a:gd name="connsiteY16" fmla="*/ 176981 h 800627"/>
              <a:gd name="connsiteX17" fmla="*/ 1049244 w 2140624"/>
              <a:gd name="connsiteY17" fmla="*/ 265472 h 800627"/>
              <a:gd name="connsiteX18" fmla="*/ 1272576 w 2140624"/>
              <a:gd name="connsiteY18" fmla="*/ 320251 h 800627"/>
              <a:gd name="connsiteX19" fmla="*/ 1483267 w 2140624"/>
              <a:gd name="connsiteY19" fmla="*/ 383458 h 800627"/>
              <a:gd name="connsiteX20" fmla="*/ 1698172 w 2140624"/>
              <a:gd name="connsiteY20" fmla="*/ 434024 h 800627"/>
              <a:gd name="connsiteX21" fmla="*/ 1946788 w 2140624"/>
              <a:gd name="connsiteY21" fmla="*/ 476162 h 800627"/>
              <a:gd name="connsiteX22" fmla="*/ 1980499 w 2140624"/>
              <a:gd name="connsiteY22" fmla="*/ 526728 h 800627"/>
              <a:gd name="connsiteX23" fmla="*/ 1803518 w 2140624"/>
              <a:gd name="connsiteY23" fmla="*/ 505659 h 800627"/>
              <a:gd name="connsiteX24" fmla="*/ 1647606 w 2140624"/>
              <a:gd name="connsiteY24" fmla="*/ 480376 h 800627"/>
              <a:gd name="connsiteX25" fmla="*/ 1247293 w 2140624"/>
              <a:gd name="connsiteY25" fmla="*/ 370818 h 800627"/>
              <a:gd name="connsiteX26" fmla="*/ 1310500 w 2140624"/>
              <a:gd name="connsiteY26" fmla="*/ 442452 h 800627"/>
              <a:gd name="connsiteX27" fmla="*/ 990250 w 2140624"/>
              <a:gd name="connsiteY27" fmla="*/ 316037 h 800627"/>
              <a:gd name="connsiteX28" fmla="*/ 653144 w 2140624"/>
              <a:gd name="connsiteY28" fmla="*/ 206478 h 800627"/>
              <a:gd name="connsiteX29" fmla="*/ 699496 w 2140624"/>
              <a:gd name="connsiteY29" fmla="*/ 299182 h 800627"/>
              <a:gd name="connsiteX30" fmla="*/ 214906 w 2140624"/>
              <a:gd name="connsiteY30" fmla="*/ 117987 h 800627"/>
              <a:gd name="connsiteX31" fmla="*/ 417170 w 2140624"/>
              <a:gd name="connsiteY31" fmla="*/ 261257 h 800627"/>
              <a:gd name="connsiteX32" fmla="*/ 716351 w 2140624"/>
              <a:gd name="connsiteY32" fmla="*/ 396100 h 800627"/>
              <a:gd name="connsiteX33" fmla="*/ 1002891 w 2140624"/>
              <a:gd name="connsiteY33" fmla="*/ 501445 h 800627"/>
              <a:gd name="connsiteX34" fmla="*/ 1323142 w 2140624"/>
              <a:gd name="connsiteY34" fmla="*/ 581508 h 800627"/>
              <a:gd name="connsiteX35" fmla="*/ 1550689 w 2140624"/>
              <a:gd name="connsiteY35" fmla="*/ 632074 h 800627"/>
              <a:gd name="connsiteX36" fmla="*/ 1807732 w 2140624"/>
              <a:gd name="connsiteY36" fmla="*/ 695281 h 800627"/>
              <a:gd name="connsiteX37" fmla="*/ 2140624 w 2140624"/>
              <a:gd name="connsiteY37" fmla="*/ 775344 h 800627"/>
              <a:gd name="connsiteX38" fmla="*/ 2140624 w 2140624"/>
              <a:gd name="connsiteY38" fmla="*/ 800627 h 800627"/>
              <a:gd name="connsiteX39" fmla="*/ 1470626 w 2140624"/>
              <a:gd name="connsiteY39" fmla="*/ 644715 h 800627"/>
              <a:gd name="connsiteX40" fmla="*/ 981822 w 2140624"/>
              <a:gd name="connsiteY40" fmla="*/ 522514 h 800627"/>
              <a:gd name="connsiteX41" fmla="*/ 488805 w 2140624"/>
              <a:gd name="connsiteY41" fmla="*/ 328678 h 800627"/>
              <a:gd name="connsiteX42" fmla="*/ 181195 w 2140624"/>
              <a:gd name="connsiteY42" fmla="*/ 164339 h 800627"/>
              <a:gd name="connsiteX43" fmla="*/ 0 w 2140624"/>
              <a:gd name="connsiteY43" fmla="*/ 37925 h 800627"/>
              <a:gd name="connsiteX44" fmla="*/ 12642 w 2140624"/>
              <a:gd name="connsiteY44" fmla="*/ 0 h 800627"/>
              <a:gd name="connsiteX0" fmla="*/ 12642 w 2140624"/>
              <a:gd name="connsiteY0" fmla="*/ 0 h 800627"/>
              <a:gd name="connsiteX1" fmla="*/ 358176 w 2140624"/>
              <a:gd name="connsiteY1" fmla="*/ 16855 h 800627"/>
              <a:gd name="connsiteX2" fmla="*/ 619433 w 2140624"/>
              <a:gd name="connsiteY2" fmla="*/ 16855 h 800627"/>
              <a:gd name="connsiteX3" fmla="*/ 922829 w 2140624"/>
              <a:gd name="connsiteY3" fmla="*/ 29497 h 800627"/>
              <a:gd name="connsiteX4" fmla="*/ 1272576 w 2140624"/>
              <a:gd name="connsiteY4" fmla="*/ 16855 h 800627"/>
              <a:gd name="connsiteX5" fmla="*/ 1630751 w 2140624"/>
              <a:gd name="connsiteY5" fmla="*/ 4214 h 800627"/>
              <a:gd name="connsiteX6" fmla="*/ 1723455 w 2140624"/>
              <a:gd name="connsiteY6" fmla="*/ 8428 h 800627"/>
              <a:gd name="connsiteX7" fmla="*/ 1736901 w 2140624"/>
              <a:gd name="connsiteY7" fmla="*/ 26089 h 800627"/>
              <a:gd name="connsiteX8" fmla="*/ 1532129 w 2140624"/>
              <a:gd name="connsiteY8" fmla="*/ 41238 h 800627"/>
              <a:gd name="connsiteX9" fmla="*/ 1413692 w 2140624"/>
              <a:gd name="connsiteY9" fmla="*/ 43747 h 800627"/>
              <a:gd name="connsiteX10" fmla="*/ 1268362 w 2140624"/>
              <a:gd name="connsiteY10" fmla="*/ 75849 h 800627"/>
              <a:gd name="connsiteX11" fmla="*/ 1398991 w 2140624"/>
              <a:gd name="connsiteY11" fmla="*/ 143270 h 800627"/>
              <a:gd name="connsiteX12" fmla="*/ 1095595 w 2140624"/>
              <a:gd name="connsiteY12" fmla="*/ 113773 h 800627"/>
              <a:gd name="connsiteX13" fmla="*/ 804842 w 2140624"/>
              <a:gd name="connsiteY13" fmla="*/ 88490 h 800627"/>
              <a:gd name="connsiteX14" fmla="*/ 922829 w 2140624"/>
              <a:gd name="connsiteY14" fmla="*/ 151698 h 800627"/>
              <a:gd name="connsiteX15" fmla="*/ 543584 w 2140624"/>
              <a:gd name="connsiteY15" fmla="*/ 92704 h 800627"/>
              <a:gd name="connsiteX16" fmla="*/ 787986 w 2140624"/>
              <a:gd name="connsiteY16" fmla="*/ 176981 h 800627"/>
              <a:gd name="connsiteX17" fmla="*/ 1049244 w 2140624"/>
              <a:gd name="connsiteY17" fmla="*/ 265472 h 800627"/>
              <a:gd name="connsiteX18" fmla="*/ 1272576 w 2140624"/>
              <a:gd name="connsiteY18" fmla="*/ 320251 h 800627"/>
              <a:gd name="connsiteX19" fmla="*/ 1483267 w 2140624"/>
              <a:gd name="connsiteY19" fmla="*/ 383458 h 800627"/>
              <a:gd name="connsiteX20" fmla="*/ 1698172 w 2140624"/>
              <a:gd name="connsiteY20" fmla="*/ 434024 h 800627"/>
              <a:gd name="connsiteX21" fmla="*/ 1946788 w 2140624"/>
              <a:gd name="connsiteY21" fmla="*/ 476162 h 800627"/>
              <a:gd name="connsiteX22" fmla="*/ 1980499 w 2140624"/>
              <a:gd name="connsiteY22" fmla="*/ 526728 h 800627"/>
              <a:gd name="connsiteX23" fmla="*/ 1803518 w 2140624"/>
              <a:gd name="connsiteY23" fmla="*/ 505659 h 800627"/>
              <a:gd name="connsiteX24" fmla="*/ 1647606 w 2140624"/>
              <a:gd name="connsiteY24" fmla="*/ 480376 h 800627"/>
              <a:gd name="connsiteX25" fmla="*/ 1247293 w 2140624"/>
              <a:gd name="connsiteY25" fmla="*/ 370818 h 800627"/>
              <a:gd name="connsiteX26" fmla="*/ 1310500 w 2140624"/>
              <a:gd name="connsiteY26" fmla="*/ 442452 h 800627"/>
              <a:gd name="connsiteX27" fmla="*/ 990250 w 2140624"/>
              <a:gd name="connsiteY27" fmla="*/ 316037 h 800627"/>
              <a:gd name="connsiteX28" fmla="*/ 653144 w 2140624"/>
              <a:gd name="connsiteY28" fmla="*/ 206478 h 800627"/>
              <a:gd name="connsiteX29" fmla="*/ 699496 w 2140624"/>
              <a:gd name="connsiteY29" fmla="*/ 299182 h 800627"/>
              <a:gd name="connsiteX30" fmla="*/ 214906 w 2140624"/>
              <a:gd name="connsiteY30" fmla="*/ 117987 h 800627"/>
              <a:gd name="connsiteX31" fmla="*/ 417170 w 2140624"/>
              <a:gd name="connsiteY31" fmla="*/ 261257 h 800627"/>
              <a:gd name="connsiteX32" fmla="*/ 716351 w 2140624"/>
              <a:gd name="connsiteY32" fmla="*/ 396100 h 800627"/>
              <a:gd name="connsiteX33" fmla="*/ 1002891 w 2140624"/>
              <a:gd name="connsiteY33" fmla="*/ 501445 h 800627"/>
              <a:gd name="connsiteX34" fmla="*/ 1323142 w 2140624"/>
              <a:gd name="connsiteY34" fmla="*/ 581508 h 800627"/>
              <a:gd name="connsiteX35" fmla="*/ 1550689 w 2140624"/>
              <a:gd name="connsiteY35" fmla="*/ 632074 h 800627"/>
              <a:gd name="connsiteX36" fmla="*/ 1807732 w 2140624"/>
              <a:gd name="connsiteY36" fmla="*/ 695281 h 800627"/>
              <a:gd name="connsiteX37" fmla="*/ 2140624 w 2140624"/>
              <a:gd name="connsiteY37" fmla="*/ 775344 h 800627"/>
              <a:gd name="connsiteX38" fmla="*/ 2140624 w 2140624"/>
              <a:gd name="connsiteY38" fmla="*/ 800627 h 800627"/>
              <a:gd name="connsiteX39" fmla="*/ 1470626 w 2140624"/>
              <a:gd name="connsiteY39" fmla="*/ 644715 h 800627"/>
              <a:gd name="connsiteX40" fmla="*/ 981822 w 2140624"/>
              <a:gd name="connsiteY40" fmla="*/ 522514 h 800627"/>
              <a:gd name="connsiteX41" fmla="*/ 488805 w 2140624"/>
              <a:gd name="connsiteY41" fmla="*/ 328678 h 800627"/>
              <a:gd name="connsiteX42" fmla="*/ 181195 w 2140624"/>
              <a:gd name="connsiteY42" fmla="*/ 164339 h 800627"/>
              <a:gd name="connsiteX43" fmla="*/ 0 w 2140624"/>
              <a:gd name="connsiteY43" fmla="*/ 37925 h 800627"/>
              <a:gd name="connsiteX44" fmla="*/ 12642 w 2140624"/>
              <a:gd name="connsiteY44" fmla="*/ 0 h 800627"/>
              <a:gd name="connsiteX0" fmla="*/ 12642 w 2140624"/>
              <a:gd name="connsiteY0" fmla="*/ 0 h 800627"/>
              <a:gd name="connsiteX1" fmla="*/ 358176 w 2140624"/>
              <a:gd name="connsiteY1" fmla="*/ 16855 h 800627"/>
              <a:gd name="connsiteX2" fmla="*/ 619433 w 2140624"/>
              <a:gd name="connsiteY2" fmla="*/ 16855 h 800627"/>
              <a:gd name="connsiteX3" fmla="*/ 922829 w 2140624"/>
              <a:gd name="connsiteY3" fmla="*/ 29497 h 800627"/>
              <a:gd name="connsiteX4" fmla="*/ 1272576 w 2140624"/>
              <a:gd name="connsiteY4" fmla="*/ 16855 h 800627"/>
              <a:gd name="connsiteX5" fmla="*/ 1630751 w 2140624"/>
              <a:gd name="connsiteY5" fmla="*/ 4214 h 800627"/>
              <a:gd name="connsiteX6" fmla="*/ 1723455 w 2140624"/>
              <a:gd name="connsiteY6" fmla="*/ 8428 h 800627"/>
              <a:gd name="connsiteX7" fmla="*/ 1736901 w 2140624"/>
              <a:gd name="connsiteY7" fmla="*/ 26089 h 800627"/>
              <a:gd name="connsiteX8" fmla="*/ 1532129 w 2140624"/>
              <a:gd name="connsiteY8" fmla="*/ 41238 h 800627"/>
              <a:gd name="connsiteX9" fmla="*/ 1413692 w 2140624"/>
              <a:gd name="connsiteY9" fmla="*/ 43747 h 800627"/>
              <a:gd name="connsiteX10" fmla="*/ 1250607 w 2140624"/>
              <a:gd name="connsiteY10" fmla="*/ 52175 h 800627"/>
              <a:gd name="connsiteX11" fmla="*/ 1398991 w 2140624"/>
              <a:gd name="connsiteY11" fmla="*/ 143270 h 800627"/>
              <a:gd name="connsiteX12" fmla="*/ 1095595 w 2140624"/>
              <a:gd name="connsiteY12" fmla="*/ 113773 h 800627"/>
              <a:gd name="connsiteX13" fmla="*/ 804842 w 2140624"/>
              <a:gd name="connsiteY13" fmla="*/ 88490 h 800627"/>
              <a:gd name="connsiteX14" fmla="*/ 922829 w 2140624"/>
              <a:gd name="connsiteY14" fmla="*/ 151698 h 800627"/>
              <a:gd name="connsiteX15" fmla="*/ 543584 w 2140624"/>
              <a:gd name="connsiteY15" fmla="*/ 92704 h 800627"/>
              <a:gd name="connsiteX16" fmla="*/ 787986 w 2140624"/>
              <a:gd name="connsiteY16" fmla="*/ 176981 h 800627"/>
              <a:gd name="connsiteX17" fmla="*/ 1049244 w 2140624"/>
              <a:gd name="connsiteY17" fmla="*/ 265472 h 800627"/>
              <a:gd name="connsiteX18" fmla="*/ 1272576 w 2140624"/>
              <a:gd name="connsiteY18" fmla="*/ 320251 h 800627"/>
              <a:gd name="connsiteX19" fmla="*/ 1483267 w 2140624"/>
              <a:gd name="connsiteY19" fmla="*/ 383458 h 800627"/>
              <a:gd name="connsiteX20" fmla="*/ 1698172 w 2140624"/>
              <a:gd name="connsiteY20" fmla="*/ 434024 h 800627"/>
              <a:gd name="connsiteX21" fmla="*/ 1946788 w 2140624"/>
              <a:gd name="connsiteY21" fmla="*/ 476162 h 800627"/>
              <a:gd name="connsiteX22" fmla="*/ 1980499 w 2140624"/>
              <a:gd name="connsiteY22" fmla="*/ 526728 h 800627"/>
              <a:gd name="connsiteX23" fmla="*/ 1803518 w 2140624"/>
              <a:gd name="connsiteY23" fmla="*/ 505659 h 800627"/>
              <a:gd name="connsiteX24" fmla="*/ 1647606 w 2140624"/>
              <a:gd name="connsiteY24" fmla="*/ 480376 h 800627"/>
              <a:gd name="connsiteX25" fmla="*/ 1247293 w 2140624"/>
              <a:gd name="connsiteY25" fmla="*/ 370818 h 800627"/>
              <a:gd name="connsiteX26" fmla="*/ 1310500 w 2140624"/>
              <a:gd name="connsiteY26" fmla="*/ 442452 h 800627"/>
              <a:gd name="connsiteX27" fmla="*/ 990250 w 2140624"/>
              <a:gd name="connsiteY27" fmla="*/ 316037 h 800627"/>
              <a:gd name="connsiteX28" fmla="*/ 653144 w 2140624"/>
              <a:gd name="connsiteY28" fmla="*/ 206478 h 800627"/>
              <a:gd name="connsiteX29" fmla="*/ 699496 w 2140624"/>
              <a:gd name="connsiteY29" fmla="*/ 299182 h 800627"/>
              <a:gd name="connsiteX30" fmla="*/ 214906 w 2140624"/>
              <a:gd name="connsiteY30" fmla="*/ 117987 h 800627"/>
              <a:gd name="connsiteX31" fmla="*/ 417170 w 2140624"/>
              <a:gd name="connsiteY31" fmla="*/ 261257 h 800627"/>
              <a:gd name="connsiteX32" fmla="*/ 716351 w 2140624"/>
              <a:gd name="connsiteY32" fmla="*/ 396100 h 800627"/>
              <a:gd name="connsiteX33" fmla="*/ 1002891 w 2140624"/>
              <a:gd name="connsiteY33" fmla="*/ 501445 h 800627"/>
              <a:gd name="connsiteX34" fmla="*/ 1323142 w 2140624"/>
              <a:gd name="connsiteY34" fmla="*/ 581508 h 800627"/>
              <a:gd name="connsiteX35" fmla="*/ 1550689 w 2140624"/>
              <a:gd name="connsiteY35" fmla="*/ 632074 h 800627"/>
              <a:gd name="connsiteX36" fmla="*/ 1807732 w 2140624"/>
              <a:gd name="connsiteY36" fmla="*/ 695281 h 800627"/>
              <a:gd name="connsiteX37" fmla="*/ 2140624 w 2140624"/>
              <a:gd name="connsiteY37" fmla="*/ 775344 h 800627"/>
              <a:gd name="connsiteX38" fmla="*/ 2140624 w 2140624"/>
              <a:gd name="connsiteY38" fmla="*/ 800627 h 800627"/>
              <a:gd name="connsiteX39" fmla="*/ 1470626 w 2140624"/>
              <a:gd name="connsiteY39" fmla="*/ 644715 h 800627"/>
              <a:gd name="connsiteX40" fmla="*/ 981822 w 2140624"/>
              <a:gd name="connsiteY40" fmla="*/ 522514 h 800627"/>
              <a:gd name="connsiteX41" fmla="*/ 488805 w 2140624"/>
              <a:gd name="connsiteY41" fmla="*/ 328678 h 800627"/>
              <a:gd name="connsiteX42" fmla="*/ 181195 w 2140624"/>
              <a:gd name="connsiteY42" fmla="*/ 164339 h 800627"/>
              <a:gd name="connsiteX43" fmla="*/ 0 w 2140624"/>
              <a:gd name="connsiteY43" fmla="*/ 37925 h 800627"/>
              <a:gd name="connsiteX44" fmla="*/ 12642 w 2140624"/>
              <a:gd name="connsiteY44" fmla="*/ 0 h 800627"/>
              <a:gd name="connsiteX0" fmla="*/ 12642 w 2140624"/>
              <a:gd name="connsiteY0" fmla="*/ 0 h 800627"/>
              <a:gd name="connsiteX1" fmla="*/ 358176 w 2140624"/>
              <a:gd name="connsiteY1" fmla="*/ 16855 h 800627"/>
              <a:gd name="connsiteX2" fmla="*/ 619433 w 2140624"/>
              <a:gd name="connsiteY2" fmla="*/ 16855 h 800627"/>
              <a:gd name="connsiteX3" fmla="*/ 922829 w 2140624"/>
              <a:gd name="connsiteY3" fmla="*/ 29497 h 800627"/>
              <a:gd name="connsiteX4" fmla="*/ 1272576 w 2140624"/>
              <a:gd name="connsiteY4" fmla="*/ 16855 h 800627"/>
              <a:gd name="connsiteX5" fmla="*/ 1630751 w 2140624"/>
              <a:gd name="connsiteY5" fmla="*/ 4214 h 800627"/>
              <a:gd name="connsiteX6" fmla="*/ 1723455 w 2140624"/>
              <a:gd name="connsiteY6" fmla="*/ 8428 h 800627"/>
              <a:gd name="connsiteX7" fmla="*/ 1736901 w 2140624"/>
              <a:gd name="connsiteY7" fmla="*/ 26089 h 800627"/>
              <a:gd name="connsiteX8" fmla="*/ 1532129 w 2140624"/>
              <a:gd name="connsiteY8" fmla="*/ 41238 h 800627"/>
              <a:gd name="connsiteX9" fmla="*/ 1413692 w 2140624"/>
              <a:gd name="connsiteY9" fmla="*/ 43747 h 800627"/>
              <a:gd name="connsiteX10" fmla="*/ 1250607 w 2140624"/>
              <a:gd name="connsiteY10" fmla="*/ 52175 h 800627"/>
              <a:gd name="connsiteX11" fmla="*/ 1316133 w 2140624"/>
              <a:gd name="connsiteY11" fmla="*/ 104800 h 800627"/>
              <a:gd name="connsiteX12" fmla="*/ 1095595 w 2140624"/>
              <a:gd name="connsiteY12" fmla="*/ 113773 h 800627"/>
              <a:gd name="connsiteX13" fmla="*/ 804842 w 2140624"/>
              <a:gd name="connsiteY13" fmla="*/ 88490 h 800627"/>
              <a:gd name="connsiteX14" fmla="*/ 922829 w 2140624"/>
              <a:gd name="connsiteY14" fmla="*/ 151698 h 800627"/>
              <a:gd name="connsiteX15" fmla="*/ 543584 w 2140624"/>
              <a:gd name="connsiteY15" fmla="*/ 92704 h 800627"/>
              <a:gd name="connsiteX16" fmla="*/ 787986 w 2140624"/>
              <a:gd name="connsiteY16" fmla="*/ 176981 h 800627"/>
              <a:gd name="connsiteX17" fmla="*/ 1049244 w 2140624"/>
              <a:gd name="connsiteY17" fmla="*/ 265472 h 800627"/>
              <a:gd name="connsiteX18" fmla="*/ 1272576 w 2140624"/>
              <a:gd name="connsiteY18" fmla="*/ 320251 h 800627"/>
              <a:gd name="connsiteX19" fmla="*/ 1483267 w 2140624"/>
              <a:gd name="connsiteY19" fmla="*/ 383458 h 800627"/>
              <a:gd name="connsiteX20" fmla="*/ 1698172 w 2140624"/>
              <a:gd name="connsiteY20" fmla="*/ 434024 h 800627"/>
              <a:gd name="connsiteX21" fmla="*/ 1946788 w 2140624"/>
              <a:gd name="connsiteY21" fmla="*/ 476162 h 800627"/>
              <a:gd name="connsiteX22" fmla="*/ 1980499 w 2140624"/>
              <a:gd name="connsiteY22" fmla="*/ 526728 h 800627"/>
              <a:gd name="connsiteX23" fmla="*/ 1803518 w 2140624"/>
              <a:gd name="connsiteY23" fmla="*/ 505659 h 800627"/>
              <a:gd name="connsiteX24" fmla="*/ 1647606 w 2140624"/>
              <a:gd name="connsiteY24" fmla="*/ 480376 h 800627"/>
              <a:gd name="connsiteX25" fmla="*/ 1247293 w 2140624"/>
              <a:gd name="connsiteY25" fmla="*/ 370818 h 800627"/>
              <a:gd name="connsiteX26" fmla="*/ 1310500 w 2140624"/>
              <a:gd name="connsiteY26" fmla="*/ 442452 h 800627"/>
              <a:gd name="connsiteX27" fmla="*/ 990250 w 2140624"/>
              <a:gd name="connsiteY27" fmla="*/ 316037 h 800627"/>
              <a:gd name="connsiteX28" fmla="*/ 653144 w 2140624"/>
              <a:gd name="connsiteY28" fmla="*/ 206478 h 800627"/>
              <a:gd name="connsiteX29" fmla="*/ 699496 w 2140624"/>
              <a:gd name="connsiteY29" fmla="*/ 299182 h 800627"/>
              <a:gd name="connsiteX30" fmla="*/ 214906 w 2140624"/>
              <a:gd name="connsiteY30" fmla="*/ 117987 h 800627"/>
              <a:gd name="connsiteX31" fmla="*/ 417170 w 2140624"/>
              <a:gd name="connsiteY31" fmla="*/ 261257 h 800627"/>
              <a:gd name="connsiteX32" fmla="*/ 716351 w 2140624"/>
              <a:gd name="connsiteY32" fmla="*/ 396100 h 800627"/>
              <a:gd name="connsiteX33" fmla="*/ 1002891 w 2140624"/>
              <a:gd name="connsiteY33" fmla="*/ 501445 h 800627"/>
              <a:gd name="connsiteX34" fmla="*/ 1323142 w 2140624"/>
              <a:gd name="connsiteY34" fmla="*/ 581508 h 800627"/>
              <a:gd name="connsiteX35" fmla="*/ 1550689 w 2140624"/>
              <a:gd name="connsiteY35" fmla="*/ 632074 h 800627"/>
              <a:gd name="connsiteX36" fmla="*/ 1807732 w 2140624"/>
              <a:gd name="connsiteY36" fmla="*/ 695281 h 800627"/>
              <a:gd name="connsiteX37" fmla="*/ 2140624 w 2140624"/>
              <a:gd name="connsiteY37" fmla="*/ 775344 h 800627"/>
              <a:gd name="connsiteX38" fmla="*/ 2140624 w 2140624"/>
              <a:gd name="connsiteY38" fmla="*/ 800627 h 800627"/>
              <a:gd name="connsiteX39" fmla="*/ 1470626 w 2140624"/>
              <a:gd name="connsiteY39" fmla="*/ 644715 h 800627"/>
              <a:gd name="connsiteX40" fmla="*/ 981822 w 2140624"/>
              <a:gd name="connsiteY40" fmla="*/ 522514 h 800627"/>
              <a:gd name="connsiteX41" fmla="*/ 488805 w 2140624"/>
              <a:gd name="connsiteY41" fmla="*/ 328678 h 800627"/>
              <a:gd name="connsiteX42" fmla="*/ 181195 w 2140624"/>
              <a:gd name="connsiteY42" fmla="*/ 164339 h 800627"/>
              <a:gd name="connsiteX43" fmla="*/ 0 w 2140624"/>
              <a:gd name="connsiteY43" fmla="*/ 37925 h 800627"/>
              <a:gd name="connsiteX44" fmla="*/ 12642 w 2140624"/>
              <a:gd name="connsiteY44" fmla="*/ 0 h 800627"/>
              <a:gd name="connsiteX0" fmla="*/ 12642 w 2140624"/>
              <a:gd name="connsiteY0" fmla="*/ 0 h 800627"/>
              <a:gd name="connsiteX1" fmla="*/ 358176 w 2140624"/>
              <a:gd name="connsiteY1" fmla="*/ 16855 h 800627"/>
              <a:gd name="connsiteX2" fmla="*/ 619433 w 2140624"/>
              <a:gd name="connsiteY2" fmla="*/ 16855 h 800627"/>
              <a:gd name="connsiteX3" fmla="*/ 922829 w 2140624"/>
              <a:gd name="connsiteY3" fmla="*/ 29497 h 800627"/>
              <a:gd name="connsiteX4" fmla="*/ 1272576 w 2140624"/>
              <a:gd name="connsiteY4" fmla="*/ 16855 h 800627"/>
              <a:gd name="connsiteX5" fmla="*/ 1630751 w 2140624"/>
              <a:gd name="connsiteY5" fmla="*/ 4214 h 800627"/>
              <a:gd name="connsiteX6" fmla="*/ 1723455 w 2140624"/>
              <a:gd name="connsiteY6" fmla="*/ 8428 h 800627"/>
              <a:gd name="connsiteX7" fmla="*/ 1736901 w 2140624"/>
              <a:gd name="connsiteY7" fmla="*/ 26089 h 800627"/>
              <a:gd name="connsiteX8" fmla="*/ 1532129 w 2140624"/>
              <a:gd name="connsiteY8" fmla="*/ 41238 h 800627"/>
              <a:gd name="connsiteX9" fmla="*/ 1413692 w 2140624"/>
              <a:gd name="connsiteY9" fmla="*/ 43747 h 800627"/>
              <a:gd name="connsiteX10" fmla="*/ 1250607 w 2140624"/>
              <a:gd name="connsiteY10" fmla="*/ 52175 h 800627"/>
              <a:gd name="connsiteX11" fmla="*/ 1316133 w 2140624"/>
              <a:gd name="connsiteY11" fmla="*/ 104800 h 800627"/>
              <a:gd name="connsiteX12" fmla="*/ 1074880 w 2140624"/>
              <a:gd name="connsiteY12" fmla="*/ 84181 h 800627"/>
              <a:gd name="connsiteX13" fmla="*/ 804842 w 2140624"/>
              <a:gd name="connsiteY13" fmla="*/ 88490 h 800627"/>
              <a:gd name="connsiteX14" fmla="*/ 922829 w 2140624"/>
              <a:gd name="connsiteY14" fmla="*/ 151698 h 800627"/>
              <a:gd name="connsiteX15" fmla="*/ 543584 w 2140624"/>
              <a:gd name="connsiteY15" fmla="*/ 92704 h 800627"/>
              <a:gd name="connsiteX16" fmla="*/ 787986 w 2140624"/>
              <a:gd name="connsiteY16" fmla="*/ 176981 h 800627"/>
              <a:gd name="connsiteX17" fmla="*/ 1049244 w 2140624"/>
              <a:gd name="connsiteY17" fmla="*/ 265472 h 800627"/>
              <a:gd name="connsiteX18" fmla="*/ 1272576 w 2140624"/>
              <a:gd name="connsiteY18" fmla="*/ 320251 h 800627"/>
              <a:gd name="connsiteX19" fmla="*/ 1483267 w 2140624"/>
              <a:gd name="connsiteY19" fmla="*/ 383458 h 800627"/>
              <a:gd name="connsiteX20" fmla="*/ 1698172 w 2140624"/>
              <a:gd name="connsiteY20" fmla="*/ 434024 h 800627"/>
              <a:gd name="connsiteX21" fmla="*/ 1946788 w 2140624"/>
              <a:gd name="connsiteY21" fmla="*/ 476162 h 800627"/>
              <a:gd name="connsiteX22" fmla="*/ 1980499 w 2140624"/>
              <a:gd name="connsiteY22" fmla="*/ 526728 h 800627"/>
              <a:gd name="connsiteX23" fmla="*/ 1803518 w 2140624"/>
              <a:gd name="connsiteY23" fmla="*/ 505659 h 800627"/>
              <a:gd name="connsiteX24" fmla="*/ 1647606 w 2140624"/>
              <a:gd name="connsiteY24" fmla="*/ 480376 h 800627"/>
              <a:gd name="connsiteX25" fmla="*/ 1247293 w 2140624"/>
              <a:gd name="connsiteY25" fmla="*/ 370818 h 800627"/>
              <a:gd name="connsiteX26" fmla="*/ 1310500 w 2140624"/>
              <a:gd name="connsiteY26" fmla="*/ 442452 h 800627"/>
              <a:gd name="connsiteX27" fmla="*/ 990250 w 2140624"/>
              <a:gd name="connsiteY27" fmla="*/ 316037 h 800627"/>
              <a:gd name="connsiteX28" fmla="*/ 653144 w 2140624"/>
              <a:gd name="connsiteY28" fmla="*/ 206478 h 800627"/>
              <a:gd name="connsiteX29" fmla="*/ 699496 w 2140624"/>
              <a:gd name="connsiteY29" fmla="*/ 299182 h 800627"/>
              <a:gd name="connsiteX30" fmla="*/ 214906 w 2140624"/>
              <a:gd name="connsiteY30" fmla="*/ 117987 h 800627"/>
              <a:gd name="connsiteX31" fmla="*/ 417170 w 2140624"/>
              <a:gd name="connsiteY31" fmla="*/ 261257 h 800627"/>
              <a:gd name="connsiteX32" fmla="*/ 716351 w 2140624"/>
              <a:gd name="connsiteY32" fmla="*/ 396100 h 800627"/>
              <a:gd name="connsiteX33" fmla="*/ 1002891 w 2140624"/>
              <a:gd name="connsiteY33" fmla="*/ 501445 h 800627"/>
              <a:gd name="connsiteX34" fmla="*/ 1323142 w 2140624"/>
              <a:gd name="connsiteY34" fmla="*/ 581508 h 800627"/>
              <a:gd name="connsiteX35" fmla="*/ 1550689 w 2140624"/>
              <a:gd name="connsiteY35" fmla="*/ 632074 h 800627"/>
              <a:gd name="connsiteX36" fmla="*/ 1807732 w 2140624"/>
              <a:gd name="connsiteY36" fmla="*/ 695281 h 800627"/>
              <a:gd name="connsiteX37" fmla="*/ 2140624 w 2140624"/>
              <a:gd name="connsiteY37" fmla="*/ 775344 h 800627"/>
              <a:gd name="connsiteX38" fmla="*/ 2140624 w 2140624"/>
              <a:gd name="connsiteY38" fmla="*/ 800627 h 800627"/>
              <a:gd name="connsiteX39" fmla="*/ 1470626 w 2140624"/>
              <a:gd name="connsiteY39" fmla="*/ 644715 h 800627"/>
              <a:gd name="connsiteX40" fmla="*/ 981822 w 2140624"/>
              <a:gd name="connsiteY40" fmla="*/ 522514 h 800627"/>
              <a:gd name="connsiteX41" fmla="*/ 488805 w 2140624"/>
              <a:gd name="connsiteY41" fmla="*/ 328678 h 800627"/>
              <a:gd name="connsiteX42" fmla="*/ 181195 w 2140624"/>
              <a:gd name="connsiteY42" fmla="*/ 164339 h 800627"/>
              <a:gd name="connsiteX43" fmla="*/ 0 w 2140624"/>
              <a:gd name="connsiteY43" fmla="*/ 37925 h 800627"/>
              <a:gd name="connsiteX44" fmla="*/ 12642 w 2140624"/>
              <a:gd name="connsiteY44" fmla="*/ 0 h 800627"/>
              <a:gd name="connsiteX0" fmla="*/ 12642 w 2140624"/>
              <a:gd name="connsiteY0" fmla="*/ 0 h 800627"/>
              <a:gd name="connsiteX1" fmla="*/ 358176 w 2140624"/>
              <a:gd name="connsiteY1" fmla="*/ 16855 h 800627"/>
              <a:gd name="connsiteX2" fmla="*/ 619433 w 2140624"/>
              <a:gd name="connsiteY2" fmla="*/ 16855 h 800627"/>
              <a:gd name="connsiteX3" fmla="*/ 922829 w 2140624"/>
              <a:gd name="connsiteY3" fmla="*/ 29497 h 800627"/>
              <a:gd name="connsiteX4" fmla="*/ 1272576 w 2140624"/>
              <a:gd name="connsiteY4" fmla="*/ 16855 h 800627"/>
              <a:gd name="connsiteX5" fmla="*/ 1630751 w 2140624"/>
              <a:gd name="connsiteY5" fmla="*/ 4214 h 800627"/>
              <a:gd name="connsiteX6" fmla="*/ 1723455 w 2140624"/>
              <a:gd name="connsiteY6" fmla="*/ 8428 h 800627"/>
              <a:gd name="connsiteX7" fmla="*/ 1736901 w 2140624"/>
              <a:gd name="connsiteY7" fmla="*/ 26089 h 800627"/>
              <a:gd name="connsiteX8" fmla="*/ 1532129 w 2140624"/>
              <a:gd name="connsiteY8" fmla="*/ 41238 h 800627"/>
              <a:gd name="connsiteX9" fmla="*/ 1413692 w 2140624"/>
              <a:gd name="connsiteY9" fmla="*/ 43747 h 800627"/>
              <a:gd name="connsiteX10" fmla="*/ 1250607 w 2140624"/>
              <a:gd name="connsiteY10" fmla="*/ 52175 h 800627"/>
              <a:gd name="connsiteX11" fmla="*/ 1342766 w 2140624"/>
              <a:gd name="connsiteY11" fmla="*/ 98881 h 800627"/>
              <a:gd name="connsiteX12" fmla="*/ 1074880 w 2140624"/>
              <a:gd name="connsiteY12" fmla="*/ 84181 h 800627"/>
              <a:gd name="connsiteX13" fmla="*/ 804842 w 2140624"/>
              <a:gd name="connsiteY13" fmla="*/ 88490 h 800627"/>
              <a:gd name="connsiteX14" fmla="*/ 922829 w 2140624"/>
              <a:gd name="connsiteY14" fmla="*/ 151698 h 800627"/>
              <a:gd name="connsiteX15" fmla="*/ 543584 w 2140624"/>
              <a:gd name="connsiteY15" fmla="*/ 92704 h 800627"/>
              <a:gd name="connsiteX16" fmla="*/ 787986 w 2140624"/>
              <a:gd name="connsiteY16" fmla="*/ 176981 h 800627"/>
              <a:gd name="connsiteX17" fmla="*/ 1049244 w 2140624"/>
              <a:gd name="connsiteY17" fmla="*/ 265472 h 800627"/>
              <a:gd name="connsiteX18" fmla="*/ 1272576 w 2140624"/>
              <a:gd name="connsiteY18" fmla="*/ 320251 h 800627"/>
              <a:gd name="connsiteX19" fmla="*/ 1483267 w 2140624"/>
              <a:gd name="connsiteY19" fmla="*/ 383458 h 800627"/>
              <a:gd name="connsiteX20" fmla="*/ 1698172 w 2140624"/>
              <a:gd name="connsiteY20" fmla="*/ 434024 h 800627"/>
              <a:gd name="connsiteX21" fmla="*/ 1946788 w 2140624"/>
              <a:gd name="connsiteY21" fmla="*/ 476162 h 800627"/>
              <a:gd name="connsiteX22" fmla="*/ 1980499 w 2140624"/>
              <a:gd name="connsiteY22" fmla="*/ 526728 h 800627"/>
              <a:gd name="connsiteX23" fmla="*/ 1803518 w 2140624"/>
              <a:gd name="connsiteY23" fmla="*/ 505659 h 800627"/>
              <a:gd name="connsiteX24" fmla="*/ 1647606 w 2140624"/>
              <a:gd name="connsiteY24" fmla="*/ 480376 h 800627"/>
              <a:gd name="connsiteX25" fmla="*/ 1247293 w 2140624"/>
              <a:gd name="connsiteY25" fmla="*/ 370818 h 800627"/>
              <a:gd name="connsiteX26" fmla="*/ 1310500 w 2140624"/>
              <a:gd name="connsiteY26" fmla="*/ 442452 h 800627"/>
              <a:gd name="connsiteX27" fmla="*/ 990250 w 2140624"/>
              <a:gd name="connsiteY27" fmla="*/ 316037 h 800627"/>
              <a:gd name="connsiteX28" fmla="*/ 653144 w 2140624"/>
              <a:gd name="connsiteY28" fmla="*/ 206478 h 800627"/>
              <a:gd name="connsiteX29" fmla="*/ 699496 w 2140624"/>
              <a:gd name="connsiteY29" fmla="*/ 299182 h 800627"/>
              <a:gd name="connsiteX30" fmla="*/ 214906 w 2140624"/>
              <a:gd name="connsiteY30" fmla="*/ 117987 h 800627"/>
              <a:gd name="connsiteX31" fmla="*/ 417170 w 2140624"/>
              <a:gd name="connsiteY31" fmla="*/ 261257 h 800627"/>
              <a:gd name="connsiteX32" fmla="*/ 716351 w 2140624"/>
              <a:gd name="connsiteY32" fmla="*/ 396100 h 800627"/>
              <a:gd name="connsiteX33" fmla="*/ 1002891 w 2140624"/>
              <a:gd name="connsiteY33" fmla="*/ 501445 h 800627"/>
              <a:gd name="connsiteX34" fmla="*/ 1323142 w 2140624"/>
              <a:gd name="connsiteY34" fmla="*/ 581508 h 800627"/>
              <a:gd name="connsiteX35" fmla="*/ 1550689 w 2140624"/>
              <a:gd name="connsiteY35" fmla="*/ 632074 h 800627"/>
              <a:gd name="connsiteX36" fmla="*/ 1807732 w 2140624"/>
              <a:gd name="connsiteY36" fmla="*/ 695281 h 800627"/>
              <a:gd name="connsiteX37" fmla="*/ 2140624 w 2140624"/>
              <a:gd name="connsiteY37" fmla="*/ 775344 h 800627"/>
              <a:gd name="connsiteX38" fmla="*/ 2140624 w 2140624"/>
              <a:gd name="connsiteY38" fmla="*/ 800627 h 800627"/>
              <a:gd name="connsiteX39" fmla="*/ 1470626 w 2140624"/>
              <a:gd name="connsiteY39" fmla="*/ 644715 h 800627"/>
              <a:gd name="connsiteX40" fmla="*/ 981822 w 2140624"/>
              <a:gd name="connsiteY40" fmla="*/ 522514 h 800627"/>
              <a:gd name="connsiteX41" fmla="*/ 488805 w 2140624"/>
              <a:gd name="connsiteY41" fmla="*/ 328678 h 800627"/>
              <a:gd name="connsiteX42" fmla="*/ 181195 w 2140624"/>
              <a:gd name="connsiteY42" fmla="*/ 164339 h 800627"/>
              <a:gd name="connsiteX43" fmla="*/ 0 w 2140624"/>
              <a:gd name="connsiteY43" fmla="*/ 37925 h 800627"/>
              <a:gd name="connsiteX44" fmla="*/ 12642 w 2140624"/>
              <a:gd name="connsiteY44" fmla="*/ 0 h 800627"/>
              <a:gd name="connsiteX0" fmla="*/ 12642 w 2140624"/>
              <a:gd name="connsiteY0" fmla="*/ 0 h 800627"/>
              <a:gd name="connsiteX1" fmla="*/ 358176 w 2140624"/>
              <a:gd name="connsiteY1" fmla="*/ 16855 h 800627"/>
              <a:gd name="connsiteX2" fmla="*/ 619433 w 2140624"/>
              <a:gd name="connsiteY2" fmla="*/ 16855 h 800627"/>
              <a:gd name="connsiteX3" fmla="*/ 922829 w 2140624"/>
              <a:gd name="connsiteY3" fmla="*/ 29497 h 800627"/>
              <a:gd name="connsiteX4" fmla="*/ 1272576 w 2140624"/>
              <a:gd name="connsiteY4" fmla="*/ 16855 h 800627"/>
              <a:gd name="connsiteX5" fmla="*/ 1630751 w 2140624"/>
              <a:gd name="connsiteY5" fmla="*/ 4214 h 800627"/>
              <a:gd name="connsiteX6" fmla="*/ 1723455 w 2140624"/>
              <a:gd name="connsiteY6" fmla="*/ 8428 h 800627"/>
              <a:gd name="connsiteX7" fmla="*/ 1745779 w 2140624"/>
              <a:gd name="connsiteY7" fmla="*/ 17212 h 800627"/>
              <a:gd name="connsiteX8" fmla="*/ 1532129 w 2140624"/>
              <a:gd name="connsiteY8" fmla="*/ 41238 h 800627"/>
              <a:gd name="connsiteX9" fmla="*/ 1413692 w 2140624"/>
              <a:gd name="connsiteY9" fmla="*/ 43747 h 800627"/>
              <a:gd name="connsiteX10" fmla="*/ 1250607 w 2140624"/>
              <a:gd name="connsiteY10" fmla="*/ 52175 h 800627"/>
              <a:gd name="connsiteX11" fmla="*/ 1342766 w 2140624"/>
              <a:gd name="connsiteY11" fmla="*/ 98881 h 800627"/>
              <a:gd name="connsiteX12" fmla="*/ 1074880 w 2140624"/>
              <a:gd name="connsiteY12" fmla="*/ 84181 h 800627"/>
              <a:gd name="connsiteX13" fmla="*/ 804842 w 2140624"/>
              <a:gd name="connsiteY13" fmla="*/ 88490 h 800627"/>
              <a:gd name="connsiteX14" fmla="*/ 922829 w 2140624"/>
              <a:gd name="connsiteY14" fmla="*/ 151698 h 800627"/>
              <a:gd name="connsiteX15" fmla="*/ 543584 w 2140624"/>
              <a:gd name="connsiteY15" fmla="*/ 92704 h 800627"/>
              <a:gd name="connsiteX16" fmla="*/ 787986 w 2140624"/>
              <a:gd name="connsiteY16" fmla="*/ 176981 h 800627"/>
              <a:gd name="connsiteX17" fmla="*/ 1049244 w 2140624"/>
              <a:gd name="connsiteY17" fmla="*/ 265472 h 800627"/>
              <a:gd name="connsiteX18" fmla="*/ 1272576 w 2140624"/>
              <a:gd name="connsiteY18" fmla="*/ 320251 h 800627"/>
              <a:gd name="connsiteX19" fmla="*/ 1483267 w 2140624"/>
              <a:gd name="connsiteY19" fmla="*/ 383458 h 800627"/>
              <a:gd name="connsiteX20" fmla="*/ 1698172 w 2140624"/>
              <a:gd name="connsiteY20" fmla="*/ 434024 h 800627"/>
              <a:gd name="connsiteX21" fmla="*/ 1946788 w 2140624"/>
              <a:gd name="connsiteY21" fmla="*/ 476162 h 800627"/>
              <a:gd name="connsiteX22" fmla="*/ 1980499 w 2140624"/>
              <a:gd name="connsiteY22" fmla="*/ 526728 h 800627"/>
              <a:gd name="connsiteX23" fmla="*/ 1803518 w 2140624"/>
              <a:gd name="connsiteY23" fmla="*/ 505659 h 800627"/>
              <a:gd name="connsiteX24" fmla="*/ 1647606 w 2140624"/>
              <a:gd name="connsiteY24" fmla="*/ 480376 h 800627"/>
              <a:gd name="connsiteX25" fmla="*/ 1247293 w 2140624"/>
              <a:gd name="connsiteY25" fmla="*/ 370818 h 800627"/>
              <a:gd name="connsiteX26" fmla="*/ 1310500 w 2140624"/>
              <a:gd name="connsiteY26" fmla="*/ 442452 h 800627"/>
              <a:gd name="connsiteX27" fmla="*/ 990250 w 2140624"/>
              <a:gd name="connsiteY27" fmla="*/ 316037 h 800627"/>
              <a:gd name="connsiteX28" fmla="*/ 653144 w 2140624"/>
              <a:gd name="connsiteY28" fmla="*/ 206478 h 800627"/>
              <a:gd name="connsiteX29" fmla="*/ 699496 w 2140624"/>
              <a:gd name="connsiteY29" fmla="*/ 299182 h 800627"/>
              <a:gd name="connsiteX30" fmla="*/ 214906 w 2140624"/>
              <a:gd name="connsiteY30" fmla="*/ 117987 h 800627"/>
              <a:gd name="connsiteX31" fmla="*/ 417170 w 2140624"/>
              <a:gd name="connsiteY31" fmla="*/ 261257 h 800627"/>
              <a:gd name="connsiteX32" fmla="*/ 716351 w 2140624"/>
              <a:gd name="connsiteY32" fmla="*/ 396100 h 800627"/>
              <a:gd name="connsiteX33" fmla="*/ 1002891 w 2140624"/>
              <a:gd name="connsiteY33" fmla="*/ 501445 h 800627"/>
              <a:gd name="connsiteX34" fmla="*/ 1323142 w 2140624"/>
              <a:gd name="connsiteY34" fmla="*/ 581508 h 800627"/>
              <a:gd name="connsiteX35" fmla="*/ 1550689 w 2140624"/>
              <a:gd name="connsiteY35" fmla="*/ 632074 h 800627"/>
              <a:gd name="connsiteX36" fmla="*/ 1807732 w 2140624"/>
              <a:gd name="connsiteY36" fmla="*/ 695281 h 800627"/>
              <a:gd name="connsiteX37" fmla="*/ 2140624 w 2140624"/>
              <a:gd name="connsiteY37" fmla="*/ 775344 h 800627"/>
              <a:gd name="connsiteX38" fmla="*/ 2140624 w 2140624"/>
              <a:gd name="connsiteY38" fmla="*/ 800627 h 800627"/>
              <a:gd name="connsiteX39" fmla="*/ 1470626 w 2140624"/>
              <a:gd name="connsiteY39" fmla="*/ 644715 h 800627"/>
              <a:gd name="connsiteX40" fmla="*/ 981822 w 2140624"/>
              <a:gd name="connsiteY40" fmla="*/ 522514 h 800627"/>
              <a:gd name="connsiteX41" fmla="*/ 488805 w 2140624"/>
              <a:gd name="connsiteY41" fmla="*/ 328678 h 800627"/>
              <a:gd name="connsiteX42" fmla="*/ 181195 w 2140624"/>
              <a:gd name="connsiteY42" fmla="*/ 164339 h 800627"/>
              <a:gd name="connsiteX43" fmla="*/ 0 w 2140624"/>
              <a:gd name="connsiteY43" fmla="*/ 37925 h 800627"/>
              <a:gd name="connsiteX44" fmla="*/ 12642 w 2140624"/>
              <a:gd name="connsiteY44" fmla="*/ 0 h 800627"/>
              <a:gd name="connsiteX0" fmla="*/ 12642 w 2140624"/>
              <a:gd name="connsiteY0" fmla="*/ 0 h 800627"/>
              <a:gd name="connsiteX1" fmla="*/ 358176 w 2140624"/>
              <a:gd name="connsiteY1" fmla="*/ 16855 h 800627"/>
              <a:gd name="connsiteX2" fmla="*/ 619433 w 2140624"/>
              <a:gd name="connsiteY2" fmla="*/ 16855 h 800627"/>
              <a:gd name="connsiteX3" fmla="*/ 922829 w 2140624"/>
              <a:gd name="connsiteY3" fmla="*/ 29497 h 800627"/>
              <a:gd name="connsiteX4" fmla="*/ 1272576 w 2140624"/>
              <a:gd name="connsiteY4" fmla="*/ 16855 h 800627"/>
              <a:gd name="connsiteX5" fmla="*/ 1630751 w 2140624"/>
              <a:gd name="connsiteY5" fmla="*/ 4214 h 800627"/>
              <a:gd name="connsiteX6" fmla="*/ 1723455 w 2140624"/>
              <a:gd name="connsiteY6" fmla="*/ 8428 h 800627"/>
              <a:gd name="connsiteX7" fmla="*/ 1739861 w 2140624"/>
              <a:gd name="connsiteY7" fmla="*/ 23131 h 800627"/>
              <a:gd name="connsiteX8" fmla="*/ 1532129 w 2140624"/>
              <a:gd name="connsiteY8" fmla="*/ 41238 h 800627"/>
              <a:gd name="connsiteX9" fmla="*/ 1413692 w 2140624"/>
              <a:gd name="connsiteY9" fmla="*/ 43747 h 800627"/>
              <a:gd name="connsiteX10" fmla="*/ 1250607 w 2140624"/>
              <a:gd name="connsiteY10" fmla="*/ 52175 h 800627"/>
              <a:gd name="connsiteX11" fmla="*/ 1342766 w 2140624"/>
              <a:gd name="connsiteY11" fmla="*/ 98881 h 800627"/>
              <a:gd name="connsiteX12" fmla="*/ 1074880 w 2140624"/>
              <a:gd name="connsiteY12" fmla="*/ 84181 h 800627"/>
              <a:gd name="connsiteX13" fmla="*/ 804842 w 2140624"/>
              <a:gd name="connsiteY13" fmla="*/ 88490 h 800627"/>
              <a:gd name="connsiteX14" fmla="*/ 922829 w 2140624"/>
              <a:gd name="connsiteY14" fmla="*/ 151698 h 800627"/>
              <a:gd name="connsiteX15" fmla="*/ 543584 w 2140624"/>
              <a:gd name="connsiteY15" fmla="*/ 92704 h 800627"/>
              <a:gd name="connsiteX16" fmla="*/ 787986 w 2140624"/>
              <a:gd name="connsiteY16" fmla="*/ 176981 h 800627"/>
              <a:gd name="connsiteX17" fmla="*/ 1049244 w 2140624"/>
              <a:gd name="connsiteY17" fmla="*/ 265472 h 800627"/>
              <a:gd name="connsiteX18" fmla="*/ 1272576 w 2140624"/>
              <a:gd name="connsiteY18" fmla="*/ 320251 h 800627"/>
              <a:gd name="connsiteX19" fmla="*/ 1483267 w 2140624"/>
              <a:gd name="connsiteY19" fmla="*/ 383458 h 800627"/>
              <a:gd name="connsiteX20" fmla="*/ 1698172 w 2140624"/>
              <a:gd name="connsiteY20" fmla="*/ 434024 h 800627"/>
              <a:gd name="connsiteX21" fmla="*/ 1946788 w 2140624"/>
              <a:gd name="connsiteY21" fmla="*/ 476162 h 800627"/>
              <a:gd name="connsiteX22" fmla="*/ 1980499 w 2140624"/>
              <a:gd name="connsiteY22" fmla="*/ 526728 h 800627"/>
              <a:gd name="connsiteX23" fmla="*/ 1803518 w 2140624"/>
              <a:gd name="connsiteY23" fmla="*/ 505659 h 800627"/>
              <a:gd name="connsiteX24" fmla="*/ 1647606 w 2140624"/>
              <a:gd name="connsiteY24" fmla="*/ 480376 h 800627"/>
              <a:gd name="connsiteX25" fmla="*/ 1247293 w 2140624"/>
              <a:gd name="connsiteY25" fmla="*/ 370818 h 800627"/>
              <a:gd name="connsiteX26" fmla="*/ 1310500 w 2140624"/>
              <a:gd name="connsiteY26" fmla="*/ 442452 h 800627"/>
              <a:gd name="connsiteX27" fmla="*/ 990250 w 2140624"/>
              <a:gd name="connsiteY27" fmla="*/ 316037 h 800627"/>
              <a:gd name="connsiteX28" fmla="*/ 653144 w 2140624"/>
              <a:gd name="connsiteY28" fmla="*/ 206478 h 800627"/>
              <a:gd name="connsiteX29" fmla="*/ 699496 w 2140624"/>
              <a:gd name="connsiteY29" fmla="*/ 299182 h 800627"/>
              <a:gd name="connsiteX30" fmla="*/ 214906 w 2140624"/>
              <a:gd name="connsiteY30" fmla="*/ 117987 h 800627"/>
              <a:gd name="connsiteX31" fmla="*/ 417170 w 2140624"/>
              <a:gd name="connsiteY31" fmla="*/ 261257 h 800627"/>
              <a:gd name="connsiteX32" fmla="*/ 716351 w 2140624"/>
              <a:gd name="connsiteY32" fmla="*/ 396100 h 800627"/>
              <a:gd name="connsiteX33" fmla="*/ 1002891 w 2140624"/>
              <a:gd name="connsiteY33" fmla="*/ 501445 h 800627"/>
              <a:gd name="connsiteX34" fmla="*/ 1323142 w 2140624"/>
              <a:gd name="connsiteY34" fmla="*/ 581508 h 800627"/>
              <a:gd name="connsiteX35" fmla="*/ 1550689 w 2140624"/>
              <a:gd name="connsiteY35" fmla="*/ 632074 h 800627"/>
              <a:gd name="connsiteX36" fmla="*/ 1807732 w 2140624"/>
              <a:gd name="connsiteY36" fmla="*/ 695281 h 800627"/>
              <a:gd name="connsiteX37" fmla="*/ 2140624 w 2140624"/>
              <a:gd name="connsiteY37" fmla="*/ 775344 h 800627"/>
              <a:gd name="connsiteX38" fmla="*/ 2140624 w 2140624"/>
              <a:gd name="connsiteY38" fmla="*/ 800627 h 800627"/>
              <a:gd name="connsiteX39" fmla="*/ 1470626 w 2140624"/>
              <a:gd name="connsiteY39" fmla="*/ 644715 h 800627"/>
              <a:gd name="connsiteX40" fmla="*/ 981822 w 2140624"/>
              <a:gd name="connsiteY40" fmla="*/ 522514 h 800627"/>
              <a:gd name="connsiteX41" fmla="*/ 488805 w 2140624"/>
              <a:gd name="connsiteY41" fmla="*/ 328678 h 800627"/>
              <a:gd name="connsiteX42" fmla="*/ 181195 w 2140624"/>
              <a:gd name="connsiteY42" fmla="*/ 164339 h 800627"/>
              <a:gd name="connsiteX43" fmla="*/ 0 w 2140624"/>
              <a:gd name="connsiteY43" fmla="*/ 37925 h 800627"/>
              <a:gd name="connsiteX44" fmla="*/ 12642 w 2140624"/>
              <a:gd name="connsiteY44" fmla="*/ 0 h 800627"/>
              <a:gd name="connsiteX0" fmla="*/ 12642 w 2140624"/>
              <a:gd name="connsiteY0" fmla="*/ 0 h 800627"/>
              <a:gd name="connsiteX1" fmla="*/ 358176 w 2140624"/>
              <a:gd name="connsiteY1" fmla="*/ 16855 h 800627"/>
              <a:gd name="connsiteX2" fmla="*/ 619433 w 2140624"/>
              <a:gd name="connsiteY2" fmla="*/ 16855 h 800627"/>
              <a:gd name="connsiteX3" fmla="*/ 922829 w 2140624"/>
              <a:gd name="connsiteY3" fmla="*/ 29497 h 800627"/>
              <a:gd name="connsiteX4" fmla="*/ 1272576 w 2140624"/>
              <a:gd name="connsiteY4" fmla="*/ 16855 h 800627"/>
              <a:gd name="connsiteX5" fmla="*/ 1630751 w 2140624"/>
              <a:gd name="connsiteY5" fmla="*/ 4214 h 800627"/>
              <a:gd name="connsiteX6" fmla="*/ 1732333 w 2140624"/>
              <a:gd name="connsiteY6" fmla="*/ 5468 h 800627"/>
              <a:gd name="connsiteX7" fmla="*/ 1739861 w 2140624"/>
              <a:gd name="connsiteY7" fmla="*/ 23131 h 800627"/>
              <a:gd name="connsiteX8" fmla="*/ 1532129 w 2140624"/>
              <a:gd name="connsiteY8" fmla="*/ 41238 h 800627"/>
              <a:gd name="connsiteX9" fmla="*/ 1413692 w 2140624"/>
              <a:gd name="connsiteY9" fmla="*/ 43747 h 800627"/>
              <a:gd name="connsiteX10" fmla="*/ 1250607 w 2140624"/>
              <a:gd name="connsiteY10" fmla="*/ 52175 h 800627"/>
              <a:gd name="connsiteX11" fmla="*/ 1342766 w 2140624"/>
              <a:gd name="connsiteY11" fmla="*/ 98881 h 800627"/>
              <a:gd name="connsiteX12" fmla="*/ 1074880 w 2140624"/>
              <a:gd name="connsiteY12" fmla="*/ 84181 h 800627"/>
              <a:gd name="connsiteX13" fmla="*/ 804842 w 2140624"/>
              <a:gd name="connsiteY13" fmla="*/ 88490 h 800627"/>
              <a:gd name="connsiteX14" fmla="*/ 922829 w 2140624"/>
              <a:gd name="connsiteY14" fmla="*/ 151698 h 800627"/>
              <a:gd name="connsiteX15" fmla="*/ 543584 w 2140624"/>
              <a:gd name="connsiteY15" fmla="*/ 92704 h 800627"/>
              <a:gd name="connsiteX16" fmla="*/ 787986 w 2140624"/>
              <a:gd name="connsiteY16" fmla="*/ 176981 h 800627"/>
              <a:gd name="connsiteX17" fmla="*/ 1049244 w 2140624"/>
              <a:gd name="connsiteY17" fmla="*/ 265472 h 800627"/>
              <a:gd name="connsiteX18" fmla="*/ 1272576 w 2140624"/>
              <a:gd name="connsiteY18" fmla="*/ 320251 h 800627"/>
              <a:gd name="connsiteX19" fmla="*/ 1483267 w 2140624"/>
              <a:gd name="connsiteY19" fmla="*/ 383458 h 800627"/>
              <a:gd name="connsiteX20" fmla="*/ 1698172 w 2140624"/>
              <a:gd name="connsiteY20" fmla="*/ 434024 h 800627"/>
              <a:gd name="connsiteX21" fmla="*/ 1946788 w 2140624"/>
              <a:gd name="connsiteY21" fmla="*/ 476162 h 800627"/>
              <a:gd name="connsiteX22" fmla="*/ 1980499 w 2140624"/>
              <a:gd name="connsiteY22" fmla="*/ 526728 h 800627"/>
              <a:gd name="connsiteX23" fmla="*/ 1803518 w 2140624"/>
              <a:gd name="connsiteY23" fmla="*/ 505659 h 800627"/>
              <a:gd name="connsiteX24" fmla="*/ 1647606 w 2140624"/>
              <a:gd name="connsiteY24" fmla="*/ 480376 h 800627"/>
              <a:gd name="connsiteX25" fmla="*/ 1247293 w 2140624"/>
              <a:gd name="connsiteY25" fmla="*/ 370818 h 800627"/>
              <a:gd name="connsiteX26" fmla="*/ 1310500 w 2140624"/>
              <a:gd name="connsiteY26" fmla="*/ 442452 h 800627"/>
              <a:gd name="connsiteX27" fmla="*/ 990250 w 2140624"/>
              <a:gd name="connsiteY27" fmla="*/ 316037 h 800627"/>
              <a:gd name="connsiteX28" fmla="*/ 653144 w 2140624"/>
              <a:gd name="connsiteY28" fmla="*/ 206478 h 800627"/>
              <a:gd name="connsiteX29" fmla="*/ 699496 w 2140624"/>
              <a:gd name="connsiteY29" fmla="*/ 299182 h 800627"/>
              <a:gd name="connsiteX30" fmla="*/ 214906 w 2140624"/>
              <a:gd name="connsiteY30" fmla="*/ 117987 h 800627"/>
              <a:gd name="connsiteX31" fmla="*/ 417170 w 2140624"/>
              <a:gd name="connsiteY31" fmla="*/ 261257 h 800627"/>
              <a:gd name="connsiteX32" fmla="*/ 716351 w 2140624"/>
              <a:gd name="connsiteY32" fmla="*/ 396100 h 800627"/>
              <a:gd name="connsiteX33" fmla="*/ 1002891 w 2140624"/>
              <a:gd name="connsiteY33" fmla="*/ 501445 h 800627"/>
              <a:gd name="connsiteX34" fmla="*/ 1323142 w 2140624"/>
              <a:gd name="connsiteY34" fmla="*/ 581508 h 800627"/>
              <a:gd name="connsiteX35" fmla="*/ 1550689 w 2140624"/>
              <a:gd name="connsiteY35" fmla="*/ 632074 h 800627"/>
              <a:gd name="connsiteX36" fmla="*/ 1807732 w 2140624"/>
              <a:gd name="connsiteY36" fmla="*/ 695281 h 800627"/>
              <a:gd name="connsiteX37" fmla="*/ 2140624 w 2140624"/>
              <a:gd name="connsiteY37" fmla="*/ 775344 h 800627"/>
              <a:gd name="connsiteX38" fmla="*/ 2140624 w 2140624"/>
              <a:gd name="connsiteY38" fmla="*/ 800627 h 800627"/>
              <a:gd name="connsiteX39" fmla="*/ 1470626 w 2140624"/>
              <a:gd name="connsiteY39" fmla="*/ 644715 h 800627"/>
              <a:gd name="connsiteX40" fmla="*/ 981822 w 2140624"/>
              <a:gd name="connsiteY40" fmla="*/ 522514 h 800627"/>
              <a:gd name="connsiteX41" fmla="*/ 488805 w 2140624"/>
              <a:gd name="connsiteY41" fmla="*/ 328678 h 800627"/>
              <a:gd name="connsiteX42" fmla="*/ 181195 w 2140624"/>
              <a:gd name="connsiteY42" fmla="*/ 164339 h 800627"/>
              <a:gd name="connsiteX43" fmla="*/ 0 w 2140624"/>
              <a:gd name="connsiteY43" fmla="*/ 37925 h 800627"/>
              <a:gd name="connsiteX44" fmla="*/ 12642 w 2140624"/>
              <a:gd name="connsiteY44" fmla="*/ 0 h 800627"/>
              <a:gd name="connsiteX0" fmla="*/ 12642 w 2140624"/>
              <a:gd name="connsiteY0" fmla="*/ 451 h 801078"/>
              <a:gd name="connsiteX1" fmla="*/ 358176 w 2140624"/>
              <a:gd name="connsiteY1" fmla="*/ 17306 h 801078"/>
              <a:gd name="connsiteX2" fmla="*/ 619433 w 2140624"/>
              <a:gd name="connsiteY2" fmla="*/ 17306 h 801078"/>
              <a:gd name="connsiteX3" fmla="*/ 922829 w 2140624"/>
              <a:gd name="connsiteY3" fmla="*/ 29948 h 801078"/>
              <a:gd name="connsiteX4" fmla="*/ 1272576 w 2140624"/>
              <a:gd name="connsiteY4" fmla="*/ 17306 h 801078"/>
              <a:gd name="connsiteX5" fmla="*/ 1630751 w 2140624"/>
              <a:gd name="connsiteY5" fmla="*/ 4665 h 801078"/>
              <a:gd name="connsiteX6" fmla="*/ 1738252 w 2140624"/>
              <a:gd name="connsiteY6" fmla="*/ 0 h 801078"/>
              <a:gd name="connsiteX7" fmla="*/ 1739861 w 2140624"/>
              <a:gd name="connsiteY7" fmla="*/ 23582 h 801078"/>
              <a:gd name="connsiteX8" fmla="*/ 1532129 w 2140624"/>
              <a:gd name="connsiteY8" fmla="*/ 41689 h 801078"/>
              <a:gd name="connsiteX9" fmla="*/ 1413692 w 2140624"/>
              <a:gd name="connsiteY9" fmla="*/ 44198 h 801078"/>
              <a:gd name="connsiteX10" fmla="*/ 1250607 w 2140624"/>
              <a:gd name="connsiteY10" fmla="*/ 52626 h 801078"/>
              <a:gd name="connsiteX11" fmla="*/ 1342766 w 2140624"/>
              <a:gd name="connsiteY11" fmla="*/ 99332 h 801078"/>
              <a:gd name="connsiteX12" fmla="*/ 1074880 w 2140624"/>
              <a:gd name="connsiteY12" fmla="*/ 84632 h 801078"/>
              <a:gd name="connsiteX13" fmla="*/ 804842 w 2140624"/>
              <a:gd name="connsiteY13" fmla="*/ 88941 h 801078"/>
              <a:gd name="connsiteX14" fmla="*/ 922829 w 2140624"/>
              <a:gd name="connsiteY14" fmla="*/ 152149 h 801078"/>
              <a:gd name="connsiteX15" fmla="*/ 543584 w 2140624"/>
              <a:gd name="connsiteY15" fmla="*/ 93155 h 801078"/>
              <a:gd name="connsiteX16" fmla="*/ 787986 w 2140624"/>
              <a:gd name="connsiteY16" fmla="*/ 177432 h 801078"/>
              <a:gd name="connsiteX17" fmla="*/ 1049244 w 2140624"/>
              <a:gd name="connsiteY17" fmla="*/ 265923 h 801078"/>
              <a:gd name="connsiteX18" fmla="*/ 1272576 w 2140624"/>
              <a:gd name="connsiteY18" fmla="*/ 320702 h 801078"/>
              <a:gd name="connsiteX19" fmla="*/ 1483267 w 2140624"/>
              <a:gd name="connsiteY19" fmla="*/ 383909 h 801078"/>
              <a:gd name="connsiteX20" fmla="*/ 1698172 w 2140624"/>
              <a:gd name="connsiteY20" fmla="*/ 434475 h 801078"/>
              <a:gd name="connsiteX21" fmla="*/ 1946788 w 2140624"/>
              <a:gd name="connsiteY21" fmla="*/ 476613 h 801078"/>
              <a:gd name="connsiteX22" fmla="*/ 1980499 w 2140624"/>
              <a:gd name="connsiteY22" fmla="*/ 527179 h 801078"/>
              <a:gd name="connsiteX23" fmla="*/ 1803518 w 2140624"/>
              <a:gd name="connsiteY23" fmla="*/ 506110 h 801078"/>
              <a:gd name="connsiteX24" fmla="*/ 1647606 w 2140624"/>
              <a:gd name="connsiteY24" fmla="*/ 480827 h 801078"/>
              <a:gd name="connsiteX25" fmla="*/ 1247293 w 2140624"/>
              <a:gd name="connsiteY25" fmla="*/ 371269 h 801078"/>
              <a:gd name="connsiteX26" fmla="*/ 1310500 w 2140624"/>
              <a:gd name="connsiteY26" fmla="*/ 442903 h 801078"/>
              <a:gd name="connsiteX27" fmla="*/ 990250 w 2140624"/>
              <a:gd name="connsiteY27" fmla="*/ 316488 h 801078"/>
              <a:gd name="connsiteX28" fmla="*/ 653144 w 2140624"/>
              <a:gd name="connsiteY28" fmla="*/ 206929 h 801078"/>
              <a:gd name="connsiteX29" fmla="*/ 699496 w 2140624"/>
              <a:gd name="connsiteY29" fmla="*/ 299633 h 801078"/>
              <a:gd name="connsiteX30" fmla="*/ 214906 w 2140624"/>
              <a:gd name="connsiteY30" fmla="*/ 118438 h 801078"/>
              <a:gd name="connsiteX31" fmla="*/ 417170 w 2140624"/>
              <a:gd name="connsiteY31" fmla="*/ 261708 h 801078"/>
              <a:gd name="connsiteX32" fmla="*/ 716351 w 2140624"/>
              <a:gd name="connsiteY32" fmla="*/ 396551 h 801078"/>
              <a:gd name="connsiteX33" fmla="*/ 1002891 w 2140624"/>
              <a:gd name="connsiteY33" fmla="*/ 501896 h 801078"/>
              <a:gd name="connsiteX34" fmla="*/ 1323142 w 2140624"/>
              <a:gd name="connsiteY34" fmla="*/ 581959 h 801078"/>
              <a:gd name="connsiteX35" fmla="*/ 1550689 w 2140624"/>
              <a:gd name="connsiteY35" fmla="*/ 632525 h 801078"/>
              <a:gd name="connsiteX36" fmla="*/ 1807732 w 2140624"/>
              <a:gd name="connsiteY36" fmla="*/ 695732 h 801078"/>
              <a:gd name="connsiteX37" fmla="*/ 2140624 w 2140624"/>
              <a:gd name="connsiteY37" fmla="*/ 775795 h 801078"/>
              <a:gd name="connsiteX38" fmla="*/ 2140624 w 2140624"/>
              <a:gd name="connsiteY38" fmla="*/ 801078 h 801078"/>
              <a:gd name="connsiteX39" fmla="*/ 1470626 w 2140624"/>
              <a:gd name="connsiteY39" fmla="*/ 645166 h 801078"/>
              <a:gd name="connsiteX40" fmla="*/ 981822 w 2140624"/>
              <a:gd name="connsiteY40" fmla="*/ 522965 h 801078"/>
              <a:gd name="connsiteX41" fmla="*/ 488805 w 2140624"/>
              <a:gd name="connsiteY41" fmla="*/ 329129 h 801078"/>
              <a:gd name="connsiteX42" fmla="*/ 181195 w 2140624"/>
              <a:gd name="connsiteY42" fmla="*/ 164790 h 801078"/>
              <a:gd name="connsiteX43" fmla="*/ 0 w 2140624"/>
              <a:gd name="connsiteY43" fmla="*/ 38376 h 801078"/>
              <a:gd name="connsiteX44" fmla="*/ 12642 w 2140624"/>
              <a:gd name="connsiteY44" fmla="*/ 451 h 801078"/>
              <a:gd name="connsiteX0" fmla="*/ 12642 w 2140624"/>
              <a:gd name="connsiteY0" fmla="*/ 451 h 801078"/>
              <a:gd name="connsiteX1" fmla="*/ 358176 w 2140624"/>
              <a:gd name="connsiteY1" fmla="*/ 17306 h 801078"/>
              <a:gd name="connsiteX2" fmla="*/ 619433 w 2140624"/>
              <a:gd name="connsiteY2" fmla="*/ 17306 h 801078"/>
              <a:gd name="connsiteX3" fmla="*/ 922829 w 2140624"/>
              <a:gd name="connsiteY3" fmla="*/ 29948 h 801078"/>
              <a:gd name="connsiteX4" fmla="*/ 1272576 w 2140624"/>
              <a:gd name="connsiteY4" fmla="*/ 17306 h 801078"/>
              <a:gd name="connsiteX5" fmla="*/ 1630751 w 2140624"/>
              <a:gd name="connsiteY5" fmla="*/ 4665 h 801078"/>
              <a:gd name="connsiteX6" fmla="*/ 1738252 w 2140624"/>
              <a:gd name="connsiteY6" fmla="*/ 0 h 801078"/>
              <a:gd name="connsiteX7" fmla="*/ 1736901 w 2140624"/>
              <a:gd name="connsiteY7" fmla="*/ 17663 h 801078"/>
              <a:gd name="connsiteX8" fmla="*/ 1532129 w 2140624"/>
              <a:gd name="connsiteY8" fmla="*/ 41689 h 801078"/>
              <a:gd name="connsiteX9" fmla="*/ 1413692 w 2140624"/>
              <a:gd name="connsiteY9" fmla="*/ 44198 h 801078"/>
              <a:gd name="connsiteX10" fmla="*/ 1250607 w 2140624"/>
              <a:gd name="connsiteY10" fmla="*/ 52626 h 801078"/>
              <a:gd name="connsiteX11" fmla="*/ 1342766 w 2140624"/>
              <a:gd name="connsiteY11" fmla="*/ 99332 h 801078"/>
              <a:gd name="connsiteX12" fmla="*/ 1074880 w 2140624"/>
              <a:gd name="connsiteY12" fmla="*/ 84632 h 801078"/>
              <a:gd name="connsiteX13" fmla="*/ 804842 w 2140624"/>
              <a:gd name="connsiteY13" fmla="*/ 88941 h 801078"/>
              <a:gd name="connsiteX14" fmla="*/ 922829 w 2140624"/>
              <a:gd name="connsiteY14" fmla="*/ 152149 h 801078"/>
              <a:gd name="connsiteX15" fmla="*/ 543584 w 2140624"/>
              <a:gd name="connsiteY15" fmla="*/ 93155 h 801078"/>
              <a:gd name="connsiteX16" fmla="*/ 787986 w 2140624"/>
              <a:gd name="connsiteY16" fmla="*/ 177432 h 801078"/>
              <a:gd name="connsiteX17" fmla="*/ 1049244 w 2140624"/>
              <a:gd name="connsiteY17" fmla="*/ 265923 h 801078"/>
              <a:gd name="connsiteX18" fmla="*/ 1272576 w 2140624"/>
              <a:gd name="connsiteY18" fmla="*/ 320702 h 801078"/>
              <a:gd name="connsiteX19" fmla="*/ 1483267 w 2140624"/>
              <a:gd name="connsiteY19" fmla="*/ 383909 h 801078"/>
              <a:gd name="connsiteX20" fmla="*/ 1698172 w 2140624"/>
              <a:gd name="connsiteY20" fmla="*/ 434475 h 801078"/>
              <a:gd name="connsiteX21" fmla="*/ 1946788 w 2140624"/>
              <a:gd name="connsiteY21" fmla="*/ 476613 h 801078"/>
              <a:gd name="connsiteX22" fmla="*/ 1980499 w 2140624"/>
              <a:gd name="connsiteY22" fmla="*/ 527179 h 801078"/>
              <a:gd name="connsiteX23" fmla="*/ 1803518 w 2140624"/>
              <a:gd name="connsiteY23" fmla="*/ 506110 h 801078"/>
              <a:gd name="connsiteX24" fmla="*/ 1647606 w 2140624"/>
              <a:gd name="connsiteY24" fmla="*/ 480827 h 801078"/>
              <a:gd name="connsiteX25" fmla="*/ 1247293 w 2140624"/>
              <a:gd name="connsiteY25" fmla="*/ 371269 h 801078"/>
              <a:gd name="connsiteX26" fmla="*/ 1310500 w 2140624"/>
              <a:gd name="connsiteY26" fmla="*/ 442903 h 801078"/>
              <a:gd name="connsiteX27" fmla="*/ 990250 w 2140624"/>
              <a:gd name="connsiteY27" fmla="*/ 316488 h 801078"/>
              <a:gd name="connsiteX28" fmla="*/ 653144 w 2140624"/>
              <a:gd name="connsiteY28" fmla="*/ 206929 h 801078"/>
              <a:gd name="connsiteX29" fmla="*/ 699496 w 2140624"/>
              <a:gd name="connsiteY29" fmla="*/ 299633 h 801078"/>
              <a:gd name="connsiteX30" fmla="*/ 214906 w 2140624"/>
              <a:gd name="connsiteY30" fmla="*/ 118438 h 801078"/>
              <a:gd name="connsiteX31" fmla="*/ 417170 w 2140624"/>
              <a:gd name="connsiteY31" fmla="*/ 261708 h 801078"/>
              <a:gd name="connsiteX32" fmla="*/ 716351 w 2140624"/>
              <a:gd name="connsiteY32" fmla="*/ 396551 h 801078"/>
              <a:gd name="connsiteX33" fmla="*/ 1002891 w 2140624"/>
              <a:gd name="connsiteY33" fmla="*/ 501896 h 801078"/>
              <a:gd name="connsiteX34" fmla="*/ 1323142 w 2140624"/>
              <a:gd name="connsiteY34" fmla="*/ 581959 h 801078"/>
              <a:gd name="connsiteX35" fmla="*/ 1550689 w 2140624"/>
              <a:gd name="connsiteY35" fmla="*/ 632525 h 801078"/>
              <a:gd name="connsiteX36" fmla="*/ 1807732 w 2140624"/>
              <a:gd name="connsiteY36" fmla="*/ 695732 h 801078"/>
              <a:gd name="connsiteX37" fmla="*/ 2140624 w 2140624"/>
              <a:gd name="connsiteY37" fmla="*/ 775795 h 801078"/>
              <a:gd name="connsiteX38" fmla="*/ 2140624 w 2140624"/>
              <a:gd name="connsiteY38" fmla="*/ 801078 h 801078"/>
              <a:gd name="connsiteX39" fmla="*/ 1470626 w 2140624"/>
              <a:gd name="connsiteY39" fmla="*/ 645166 h 801078"/>
              <a:gd name="connsiteX40" fmla="*/ 981822 w 2140624"/>
              <a:gd name="connsiteY40" fmla="*/ 522965 h 801078"/>
              <a:gd name="connsiteX41" fmla="*/ 488805 w 2140624"/>
              <a:gd name="connsiteY41" fmla="*/ 329129 h 801078"/>
              <a:gd name="connsiteX42" fmla="*/ 181195 w 2140624"/>
              <a:gd name="connsiteY42" fmla="*/ 164790 h 801078"/>
              <a:gd name="connsiteX43" fmla="*/ 0 w 2140624"/>
              <a:gd name="connsiteY43" fmla="*/ 38376 h 801078"/>
              <a:gd name="connsiteX44" fmla="*/ 12642 w 2140624"/>
              <a:gd name="connsiteY44" fmla="*/ 451 h 801078"/>
              <a:gd name="connsiteX0" fmla="*/ 12642 w 2140624"/>
              <a:gd name="connsiteY0" fmla="*/ 451 h 801078"/>
              <a:gd name="connsiteX1" fmla="*/ 358176 w 2140624"/>
              <a:gd name="connsiteY1" fmla="*/ 17306 h 801078"/>
              <a:gd name="connsiteX2" fmla="*/ 619433 w 2140624"/>
              <a:gd name="connsiteY2" fmla="*/ 17306 h 801078"/>
              <a:gd name="connsiteX3" fmla="*/ 922829 w 2140624"/>
              <a:gd name="connsiteY3" fmla="*/ 29948 h 801078"/>
              <a:gd name="connsiteX4" fmla="*/ 1272576 w 2140624"/>
              <a:gd name="connsiteY4" fmla="*/ 17306 h 801078"/>
              <a:gd name="connsiteX5" fmla="*/ 1630751 w 2140624"/>
              <a:gd name="connsiteY5" fmla="*/ 4665 h 801078"/>
              <a:gd name="connsiteX6" fmla="*/ 1738252 w 2140624"/>
              <a:gd name="connsiteY6" fmla="*/ 0 h 801078"/>
              <a:gd name="connsiteX7" fmla="*/ 1736901 w 2140624"/>
              <a:gd name="connsiteY7" fmla="*/ 17663 h 801078"/>
              <a:gd name="connsiteX8" fmla="*/ 1535088 w 2140624"/>
              <a:gd name="connsiteY8" fmla="*/ 35771 h 801078"/>
              <a:gd name="connsiteX9" fmla="*/ 1413692 w 2140624"/>
              <a:gd name="connsiteY9" fmla="*/ 44198 h 801078"/>
              <a:gd name="connsiteX10" fmla="*/ 1250607 w 2140624"/>
              <a:gd name="connsiteY10" fmla="*/ 52626 h 801078"/>
              <a:gd name="connsiteX11" fmla="*/ 1342766 w 2140624"/>
              <a:gd name="connsiteY11" fmla="*/ 99332 h 801078"/>
              <a:gd name="connsiteX12" fmla="*/ 1074880 w 2140624"/>
              <a:gd name="connsiteY12" fmla="*/ 84632 h 801078"/>
              <a:gd name="connsiteX13" fmla="*/ 804842 w 2140624"/>
              <a:gd name="connsiteY13" fmla="*/ 88941 h 801078"/>
              <a:gd name="connsiteX14" fmla="*/ 922829 w 2140624"/>
              <a:gd name="connsiteY14" fmla="*/ 152149 h 801078"/>
              <a:gd name="connsiteX15" fmla="*/ 543584 w 2140624"/>
              <a:gd name="connsiteY15" fmla="*/ 93155 h 801078"/>
              <a:gd name="connsiteX16" fmla="*/ 787986 w 2140624"/>
              <a:gd name="connsiteY16" fmla="*/ 177432 h 801078"/>
              <a:gd name="connsiteX17" fmla="*/ 1049244 w 2140624"/>
              <a:gd name="connsiteY17" fmla="*/ 265923 h 801078"/>
              <a:gd name="connsiteX18" fmla="*/ 1272576 w 2140624"/>
              <a:gd name="connsiteY18" fmla="*/ 320702 h 801078"/>
              <a:gd name="connsiteX19" fmla="*/ 1483267 w 2140624"/>
              <a:gd name="connsiteY19" fmla="*/ 383909 h 801078"/>
              <a:gd name="connsiteX20" fmla="*/ 1698172 w 2140624"/>
              <a:gd name="connsiteY20" fmla="*/ 434475 h 801078"/>
              <a:gd name="connsiteX21" fmla="*/ 1946788 w 2140624"/>
              <a:gd name="connsiteY21" fmla="*/ 476613 h 801078"/>
              <a:gd name="connsiteX22" fmla="*/ 1980499 w 2140624"/>
              <a:gd name="connsiteY22" fmla="*/ 527179 h 801078"/>
              <a:gd name="connsiteX23" fmla="*/ 1803518 w 2140624"/>
              <a:gd name="connsiteY23" fmla="*/ 506110 h 801078"/>
              <a:gd name="connsiteX24" fmla="*/ 1647606 w 2140624"/>
              <a:gd name="connsiteY24" fmla="*/ 480827 h 801078"/>
              <a:gd name="connsiteX25" fmla="*/ 1247293 w 2140624"/>
              <a:gd name="connsiteY25" fmla="*/ 371269 h 801078"/>
              <a:gd name="connsiteX26" fmla="*/ 1310500 w 2140624"/>
              <a:gd name="connsiteY26" fmla="*/ 442903 h 801078"/>
              <a:gd name="connsiteX27" fmla="*/ 990250 w 2140624"/>
              <a:gd name="connsiteY27" fmla="*/ 316488 h 801078"/>
              <a:gd name="connsiteX28" fmla="*/ 653144 w 2140624"/>
              <a:gd name="connsiteY28" fmla="*/ 206929 h 801078"/>
              <a:gd name="connsiteX29" fmla="*/ 699496 w 2140624"/>
              <a:gd name="connsiteY29" fmla="*/ 299633 h 801078"/>
              <a:gd name="connsiteX30" fmla="*/ 214906 w 2140624"/>
              <a:gd name="connsiteY30" fmla="*/ 118438 h 801078"/>
              <a:gd name="connsiteX31" fmla="*/ 417170 w 2140624"/>
              <a:gd name="connsiteY31" fmla="*/ 261708 h 801078"/>
              <a:gd name="connsiteX32" fmla="*/ 716351 w 2140624"/>
              <a:gd name="connsiteY32" fmla="*/ 396551 h 801078"/>
              <a:gd name="connsiteX33" fmla="*/ 1002891 w 2140624"/>
              <a:gd name="connsiteY33" fmla="*/ 501896 h 801078"/>
              <a:gd name="connsiteX34" fmla="*/ 1323142 w 2140624"/>
              <a:gd name="connsiteY34" fmla="*/ 581959 h 801078"/>
              <a:gd name="connsiteX35" fmla="*/ 1550689 w 2140624"/>
              <a:gd name="connsiteY35" fmla="*/ 632525 h 801078"/>
              <a:gd name="connsiteX36" fmla="*/ 1807732 w 2140624"/>
              <a:gd name="connsiteY36" fmla="*/ 695732 h 801078"/>
              <a:gd name="connsiteX37" fmla="*/ 2140624 w 2140624"/>
              <a:gd name="connsiteY37" fmla="*/ 775795 h 801078"/>
              <a:gd name="connsiteX38" fmla="*/ 2140624 w 2140624"/>
              <a:gd name="connsiteY38" fmla="*/ 801078 h 801078"/>
              <a:gd name="connsiteX39" fmla="*/ 1470626 w 2140624"/>
              <a:gd name="connsiteY39" fmla="*/ 645166 h 801078"/>
              <a:gd name="connsiteX40" fmla="*/ 981822 w 2140624"/>
              <a:gd name="connsiteY40" fmla="*/ 522965 h 801078"/>
              <a:gd name="connsiteX41" fmla="*/ 488805 w 2140624"/>
              <a:gd name="connsiteY41" fmla="*/ 329129 h 801078"/>
              <a:gd name="connsiteX42" fmla="*/ 181195 w 2140624"/>
              <a:gd name="connsiteY42" fmla="*/ 164790 h 801078"/>
              <a:gd name="connsiteX43" fmla="*/ 0 w 2140624"/>
              <a:gd name="connsiteY43" fmla="*/ 38376 h 801078"/>
              <a:gd name="connsiteX44" fmla="*/ 12642 w 2140624"/>
              <a:gd name="connsiteY44" fmla="*/ 451 h 801078"/>
              <a:gd name="connsiteX0" fmla="*/ 12642 w 2140624"/>
              <a:gd name="connsiteY0" fmla="*/ 451 h 801078"/>
              <a:gd name="connsiteX1" fmla="*/ 358176 w 2140624"/>
              <a:gd name="connsiteY1" fmla="*/ 17306 h 801078"/>
              <a:gd name="connsiteX2" fmla="*/ 619433 w 2140624"/>
              <a:gd name="connsiteY2" fmla="*/ 17306 h 801078"/>
              <a:gd name="connsiteX3" fmla="*/ 940585 w 2140624"/>
              <a:gd name="connsiteY3" fmla="*/ 18111 h 801078"/>
              <a:gd name="connsiteX4" fmla="*/ 1272576 w 2140624"/>
              <a:gd name="connsiteY4" fmla="*/ 17306 h 801078"/>
              <a:gd name="connsiteX5" fmla="*/ 1630751 w 2140624"/>
              <a:gd name="connsiteY5" fmla="*/ 4665 h 801078"/>
              <a:gd name="connsiteX6" fmla="*/ 1738252 w 2140624"/>
              <a:gd name="connsiteY6" fmla="*/ 0 h 801078"/>
              <a:gd name="connsiteX7" fmla="*/ 1736901 w 2140624"/>
              <a:gd name="connsiteY7" fmla="*/ 17663 h 801078"/>
              <a:gd name="connsiteX8" fmla="*/ 1535088 w 2140624"/>
              <a:gd name="connsiteY8" fmla="*/ 35771 h 801078"/>
              <a:gd name="connsiteX9" fmla="*/ 1413692 w 2140624"/>
              <a:gd name="connsiteY9" fmla="*/ 44198 h 801078"/>
              <a:gd name="connsiteX10" fmla="*/ 1250607 w 2140624"/>
              <a:gd name="connsiteY10" fmla="*/ 52626 h 801078"/>
              <a:gd name="connsiteX11" fmla="*/ 1342766 w 2140624"/>
              <a:gd name="connsiteY11" fmla="*/ 99332 h 801078"/>
              <a:gd name="connsiteX12" fmla="*/ 1074880 w 2140624"/>
              <a:gd name="connsiteY12" fmla="*/ 84632 h 801078"/>
              <a:gd name="connsiteX13" fmla="*/ 804842 w 2140624"/>
              <a:gd name="connsiteY13" fmla="*/ 88941 h 801078"/>
              <a:gd name="connsiteX14" fmla="*/ 922829 w 2140624"/>
              <a:gd name="connsiteY14" fmla="*/ 152149 h 801078"/>
              <a:gd name="connsiteX15" fmla="*/ 543584 w 2140624"/>
              <a:gd name="connsiteY15" fmla="*/ 93155 h 801078"/>
              <a:gd name="connsiteX16" fmla="*/ 787986 w 2140624"/>
              <a:gd name="connsiteY16" fmla="*/ 177432 h 801078"/>
              <a:gd name="connsiteX17" fmla="*/ 1049244 w 2140624"/>
              <a:gd name="connsiteY17" fmla="*/ 265923 h 801078"/>
              <a:gd name="connsiteX18" fmla="*/ 1272576 w 2140624"/>
              <a:gd name="connsiteY18" fmla="*/ 320702 h 801078"/>
              <a:gd name="connsiteX19" fmla="*/ 1483267 w 2140624"/>
              <a:gd name="connsiteY19" fmla="*/ 383909 h 801078"/>
              <a:gd name="connsiteX20" fmla="*/ 1698172 w 2140624"/>
              <a:gd name="connsiteY20" fmla="*/ 434475 h 801078"/>
              <a:gd name="connsiteX21" fmla="*/ 1946788 w 2140624"/>
              <a:gd name="connsiteY21" fmla="*/ 476613 h 801078"/>
              <a:gd name="connsiteX22" fmla="*/ 1980499 w 2140624"/>
              <a:gd name="connsiteY22" fmla="*/ 527179 h 801078"/>
              <a:gd name="connsiteX23" fmla="*/ 1803518 w 2140624"/>
              <a:gd name="connsiteY23" fmla="*/ 506110 h 801078"/>
              <a:gd name="connsiteX24" fmla="*/ 1647606 w 2140624"/>
              <a:gd name="connsiteY24" fmla="*/ 480827 h 801078"/>
              <a:gd name="connsiteX25" fmla="*/ 1247293 w 2140624"/>
              <a:gd name="connsiteY25" fmla="*/ 371269 h 801078"/>
              <a:gd name="connsiteX26" fmla="*/ 1310500 w 2140624"/>
              <a:gd name="connsiteY26" fmla="*/ 442903 h 801078"/>
              <a:gd name="connsiteX27" fmla="*/ 990250 w 2140624"/>
              <a:gd name="connsiteY27" fmla="*/ 316488 h 801078"/>
              <a:gd name="connsiteX28" fmla="*/ 653144 w 2140624"/>
              <a:gd name="connsiteY28" fmla="*/ 206929 h 801078"/>
              <a:gd name="connsiteX29" fmla="*/ 699496 w 2140624"/>
              <a:gd name="connsiteY29" fmla="*/ 299633 h 801078"/>
              <a:gd name="connsiteX30" fmla="*/ 214906 w 2140624"/>
              <a:gd name="connsiteY30" fmla="*/ 118438 h 801078"/>
              <a:gd name="connsiteX31" fmla="*/ 417170 w 2140624"/>
              <a:gd name="connsiteY31" fmla="*/ 261708 h 801078"/>
              <a:gd name="connsiteX32" fmla="*/ 716351 w 2140624"/>
              <a:gd name="connsiteY32" fmla="*/ 396551 h 801078"/>
              <a:gd name="connsiteX33" fmla="*/ 1002891 w 2140624"/>
              <a:gd name="connsiteY33" fmla="*/ 501896 h 801078"/>
              <a:gd name="connsiteX34" fmla="*/ 1323142 w 2140624"/>
              <a:gd name="connsiteY34" fmla="*/ 581959 h 801078"/>
              <a:gd name="connsiteX35" fmla="*/ 1550689 w 2140624"/>
              <a:gd name="connsiteY35" fmla="*/ 632525 h 801078"/>
              <a:gd name="connsiteX36" fmla="*/ 1807732 w 2140624"/>
              <a:gd name="connsiteY36" fmla="*/ 695732 h 801078"/>
              <a:gd name="connsiteX37" fmla="*/ 2140624 w 2140624"/>
              <a:gd name="connsiteY37" fmla="*/ 775795 h 801078"/>
              <a:gd name="connsiteX38" fmla="*/ 2140624 w 2140624"/>
              <a:gd name="connsiteY38" fmla="*/ 801078 h 801078"/>
              <a:gd name="connsiteX39" fmla="*/ 1470626 w 2140624"/>
              <a:gd name="connsiteY39" fmla="*/ 645166 h 801078"/>
              <a:gd name="connsiteX40" fmla="*/ 981822 w 2140624"/>
              <a:gd name="connsiteY40" fmla="*/ 522965 h 801078"/>
              <a:gd name="connsiteX41" fmla="*/ 488805 w 2140624"/>
              <a:gd name="connsiteY41" fmla="*/ 329129 h 801078"/>
              <a:gd name="connsiteX42" fmla="*/ 181195 w 2140624"/>
              <a:gd name="connsiteY42" fmla="*/ 164790 h 801078"/>
              <a:gd name="connsiteX43" fmla="*/ 0 w 2140624"/>
              <a:gd name="connsiteY43" fmla="*/ 38376 h 801078"/>
              <a:gd name="connsiteX44" fmla="*/ 12642 w 2140624"/>
              <a:gd name="connsiteY44" fmla="*/ 451 h 801078"/>
              <a:gd name="connsiteX0" fmla="*/ 12642 w 2140624"/>
              <a:gd name="connsiteY0" fmla="*/ 451 h 801078"/>
              <a:gd name="connsiteX1" fmla="*/ 358176 w 2140624"/>
              <a:gd name="connsiteY1" fmla="*/ 17306 h 801078"/>
              <a:gd name="connsiteX2" fmla="*/ 619433 w 2140624"/>
              <a:gd name="connsiteY2" fmla="*/ 17306 h 801078"/>
              <a:gd name="connsiteX3" fmla="*/ 940585 w 2140624"/>
              <a:gd name="connsiteY3" fmla="*/ 18111 h 801078"/>
              <a:gd name="connsiteX4" fmla="*/ 1272576 w 2140624"/>
              <a:gd name="connsiteY4" fmla="*/ 17306 h 801078"/>
              <a:gd name="connsiteX5" fmla="*/ 1630751 w 2140624"/>
              <a:gd name="connsiteY5" fmla="*/ 4665 h 801078"/>
              <a:gd name="connsiteX6" fmla="*/ 1738252 w 2140624"/>
              <a:gd name="connsiteY6" fmla="*/ 0 h 801078"/>
              <a:gd name="connsiteX7" fmla="*/ 1736901 w 2140624"/>
              <a:gd name="connsiteY7" fmla="*/ 17663 h 801078"/>
              <a:gd name="connsiteX8" fmla="*/ 1535088 w 2140624"/>
              <a:gd name="connsiteY8" fmla="*/ 35771 h 801078"/>
              <a:gd name="connsiteX9" fmla="*/ 1413692 w 2140624"/>
              <a:gd name="connsiteY9" fmla="*/ 44198 h 801078"/>
              <a:gd name="connsiteX10" fmla="*/ 1250607 w 2140624"/>
              <a:gd name="connsiteY10" fmla="*/ 52626 h 801078"/>
              <a:gd name="connsiteX11" fmla="*/ 1342766 w 2140624"/>
              <a:gd name="connsiteY11" fmla="*/ 99332 h 801078"/>
              <a:gd name="connsiteX12" fmla="*/ 1074880 w 2140624"/>
              <a:gd name="connsiteY12" fmla="*/ 84632 h 801078"/>
              <a:gd name="connsiteX13" fmla="*/ 804842 w 2140624"/>
              <a:gd name="connsiteY13" fmla="*/ 88941 h 801078"/>
              <a:gd name="connsiteX14" fmla="*/ 922829 w 2140624"/>
              <a:gd name="connsiteY14" fmla="*/ 152149 h 801078"/>
              <a:gd name="connsiteX15" fmla="*/ 543584 w 2140624"/>
              <a:gd name="connsiteY15" fmla="*/ 93155 h 801078"/>
              <a:gd name="connsiteX16" fmla="*/ 714006 w 2140624"/>
              <a:gd name="connsiteY16" fmla="*/ 162636 h 801078"/>
              <a:gd name="connsiteX17" fmla="*/ 1049244 w 2140624"/>
              <a:gd name="connsiteY17" fmla="*/ 265923 h 801078"/>
              <a:gd name="connsiteX18" fmla="*/ 1272576 w 2140624"/>
              <a:gd name="connsiteY18" fmla="*/ 320702 h 801078"/>
              <a:gd name="connsiteX19" fmla="*/ 1483267 w 2140624"/>
              <a:gd name="connsiteY19" fmla="*/ 383909 h 801078"/>
              <a:gd name="connsiteX20" fmla="*/ 1698172 w 2140624"/>
              <a:gd name="connsiteY20" fmla="*/ 434475 h 801078"/>
              <a:gd name="connsiteX21" fmla="*/ 1946788 w 2140624"/>
              <a:gd name="connsiteY21" fmla="*/ 476613 h 801078"/>
              <a:gd name="connsiteX22" fmla="*/ 1980499 w 2140624"/>
              <a:gd name="connsiteY22" fmla="*/ 527179 h 801078"/>
              <a:gd name="connsiteX23" fmla="*/ 1803518 w 2140624"/>
              <a:gd name="connsiteY23" fmla="*/ 506110 h 801078"/>
              <a:gd name="connsiteX24" fmla="*/ 1647606 w 2140624"/>
              <a:gd name="connsiteY24" fmla="*/ 480827 h 801078"/>
              <a:gd name="connsiteX25" fmla="*/ 1247293 w 2140624"/>
              <a:gd name="connsiteY25" fmla="*/ 371269 h 801078"/>
              <a:gd name="connsiteX26" fmla="*/ 1310500 w 2140624"/>
              <a:gd name="connsiteY26" fmla="*/ 442903 h 801078"/>
              <a:gd name="connsiteX27" fmla="*/ 990250 w 2140624"/>
              <a:gd name="connsiteY27" fmla="*/ 316488 h 801078"/>
              <a:gd name="connsiteX28" fmla="*/ 653144 w 2140624"/>
              <a:gd name="connsiteY28" fmla="*/ 206929 h 801078"/>
              <a:gd name="connsiteX29" fmla="*/ 699496 w 2140624"/>
              <a:gd name="connsiteY29" fmla="*/ 299633 h 801078"/>
              <a:gd name="connsiteX30" fmla="*/ 214906 w 2140624"/>
              <a:gd name="connsiteY30" fmla="*/ 118438 h 801078"/>
              <a:gd name="connsiteX31" fmla="*/ 417170 w 2140624"/>
              <a:gd name="connsiteY31" fmla="*/ 261708 h 801078"/>
              <a:gd name="connsiteX32" fmla="*/ 716351 w 2140624"/>
              <a:gd name="connsiteY32" fmla="*/ 396551 h 801078"/>
              <a:gd name="connsiteX33" fmla="*/ 1002891 w 2140624"/>
              <a:gd name="connsiteY33" fmla="*/ 501896 h 801078"/>
              <a:gd name="connsiteX34" fmla="*/ 1323142 w 2140624"/>
              <a:gd name="connsiteY34" fmla="*/ 581959 h 801078"/>
              <a:gd name="connsiteX35" fmla="*/ 1550689 w 2140624"/>
              <a:gd name="connsiteY35" fmla="*/ 632525 h 801078"/>
              <a:gd name="connsiteX36" fmla="*/ 1807732 w 2140624"/>
              <a:gd name="connsiteY36" fmla="*/ 695732 h 801078"/>
              <a:gd name="connsiteX37" fmla="*/ 2140624 w 2140624"/>
              <a:gd name="connsiteY37" fmla="*/ 775795 h 801078"/>
              <a:gd name="connsiteX38" fmla="*/ 2140624 w 2140624"/>
              <a:gd name="connsiteY38" fmla="*/ 801078 h 801078"/>
              <a:gd name="connsiteX39" fmla="*/ 1470626 w 2140624"/>
              <a:gd name="connsiteY39" fmla="*/ 645166 h 801078"/>
              <a:gd name="connsiteX40" fmla="*/ 981822 w 2140624"/>
              <a:gd name="connsiteY40" fmla="*/ 522965 h 801078"/>
              <a:gd name="connsiteX41" fmla="*/ 488805 w 2140624"/>
              <a:gd name="connsiteY41" fmla="*/ 329129 h 801078"/>
              <a:gd name="connsiteX42" fmla="*/ 181195 w 2140624"/>
              <a:gd name="connsiteY42" fmla="*/ 164790 h 801078"/>
              <a:gd name="connsiteX43" fmla="*/ 0 w 2140624"/>
              <a:gd name="connsiteY43" fmla="*/ 38376 h 801078"/>
              <a:gd name="connsiteX44" fmla="*/ 12642 w 2140624"/>
              <a:gd name="connsiteY44" fmla="*/ 451 h 801078"/>
              <a:gd name="connsiteX0" fmla="*/ 12642 w 2140624"/>
              <a:gd name="connsiteY0" fmla="*/ 451 h 801078"/>
              <a:gd name="connsiteX1" fmla="*/ 358176 w 2140624"/>
              <a:gd name="connsiteY1" fmla="*/ 17306 h 801078"/>
              <a:gd name="connsiteX2" fmla="*/ 619433 w 2140624"/>
              <a:gd name="connsiteY2" fmla="*/ 17306 h 801078"/>
              <a:gd name="connsiteX3" fmla="*/ 940585 w 2140624"/>
              <a:gd name="connsiteY3" fmla="*/ 18111 h 801078"/>
              <a:gd name="connsiteX4" fmla="*/ 1272576 w 2140624"/>
              <a:gd name="connsiteY4" fmla="*/ 17306 h 801078"/>
              <a:gd name="connsiteX5" fmla="*/ 1630751 w 2140624"/>
              <a:gd name="connsiteY5" fmla="*/ 4665 h 801078"/>
              <a:gd name="connsiteX6" fmla="*/ 1738252 w 2140624"/>
              <a:gd name="connsiteY6" fmla="*/ 0 h 801078"/>
              <a:gd name="connsiteX7" fmla="*/ 1736901 w 2140624"/>
              <a:gd name="connsiteY7" fmla="*/ 17663 h 801078"/>
              <a:gd name="connsiteX8" fmla="*/ 1535088 w 2140624"/>
              <a:gd name="connsiteY8" fmla="*/ 35771 h 801078"/>
              <a:gd name="connsiteX9" fmla="*/ 1413692 w 2140624"/>
              <a:gd name="connsiteY9" fmla="*/ 44198 h 801078"/>
              <a:gd name="connsiteX10" fmla="*/ 1250607 w 2140624"/>
              <a:gd name="connsiteY10" fmla="*/ 52626 h 801078"/>
              <a:gd name="connsiteX11" fmla="*/ 1342766 w 2140624"/>
              <a:gd name="connsiteY11" fmla="*/ 99332 h 801078"/>
              <a:gd name="connsiteX12" fmla="*/ 1074880 w 2140624"/>
              <a:gd name="connsiteY12" fmla="*/ 84632 h 801078"/>
              <a:gd name="connsiteX13" fmla="*/ 804842 w 2140624"/>
              <a:gd name="connsiteY13" fmla="*/ 88941 h 801078"/>
              <a:gd name="connsiteX14" fmla="*/ 922829 w 2140624"/>
              <a:gd name="connsiteY14" fmla="*/ 152149 h 801078"/>
              <a:gd name="connsiteX15" fmla="*/ 457767 w 2140624"/>
              <a:gd name="connsiteY15" fmla="*/ 81319 h 801078"/>
              <a:gd name="connsiteX16" fmla="*/ 714006 w 2140624"/>
              <a:gd name="connsiteY16" fmla="*/ 162636 h 801078"/>
              <a:gd name="connsiteX17" fmla="*/ 1049244 w 2140624"/>
              <a:gd name="connsiteY17" fmla="*/ 265923 h 801078"/>
              <a:gd name="connsiteX18" fmla="*/ 1272576 w 2140624"/>
              <a:gd name="connsiteY18" fmla="*/ 320702 h 801078"/>
              <a:gd name="connsiteX19" fmla="*/ 1483267 w 2140624"/>
              <a:gd name="connsiteY19" fmla="*/ 383909 h 801078"/>
              <a:gd name="connsiteX20" fmla="*/ 1698172 w 2140624"/>
              <a:gd name="connsiteY20" fmla="*/ 434475 h 801078"/>
              <a:gd name="connsiteX21" fmla="*/ 1946788 w 2140624"/>
              <a:gd name="connsiteY21" fmla="*/ 476613 h 801078"/>
              <a:gd name="connsiteX22" fmla="*/ 1980499 w 2140624"/>
              <a:gd name="connsiteY22" fmla="*/ 527179 h 801078"/>
              <a:gd name="connsiteX23" fmla="*/ 1803518 w 2140624"/>
              <a:gd name="connsiteY23" fmla="*/ 506110 h 801078"/>
              <a:gd name="connsiteX24" fmla="*/ 1647606 w 2140624"/>
              <a:gd name="connsiteY24" fmla="*/ 480827 h 801078"/>
              <a:gd name="connsiteX25" fmla="*/ 1247293 w 2140624"/>
              <a:gd name="connsiteY25" fmla="*/ 371269 h 801078"/>
              <a:gd name="connsiteX26" fmla="*/ 1310500 w 2140624"/>
              <a:gd name="connsiteY26" fmla="*/ 442903 h 801078"/>
              <a:gd name="connsiteX27" fmla="*/ 990250 w 2140624"/>
              <a:gd name="connsiteY27" fmla="*/ 316488 h 801078"/>
              <a:gd name="connsiteX28" fmla="*/ 653144 w 2140624"/>
              <a:gd name="connsiteY28" fmla="*/ 206929 h 801078"/>
              <a:gd name="connsiteX29" fmla="*/ 699496 w 2140624"/>
              <a:gd name="connsiteY29" fmla="*/ 299633 h 801078"/>
              <a:gd name="connsiteX30" fmla="*/ 214906 w 2140624"/>
              <a:gd name="connsiteY30" fmla="*/ 118438 h 801078"/>
              <a:gd name="connsiteX31" fmla="*/ 417170 w 2140624"/>
              <a:gd name="connsiteY31" fmla="*/ 261708 h 801078"/>
              <a:gd name="connsiteX32" fmla="*/ 716351 w 2140624"/>
              <a:gd name="connsiteY32" fmla="*/ 396551 h 801078"/>
              <a:gd name="connsiteX33" fmla="*/ 1002891 w 2140624"/>
              <a:gd name="connsiteY33" fmla="*/ 501896 h 801078"/>
              <a:gd name="connsiteX34" fmla="*/ 1323142 w 2140624"/>
              <a:gd name="connsiteY34" fmla="*/ 581959 h 801078"/>
              <a:gd name="connsiteX35" fmla="*/ 1550689 w 2140624"/>
              <a:gd name="connsiteY35" fmla="*/ 632525 h 801078"/>
              <a:gd name="connsiteX36" fmla="*/ 1807732 w 2140624"/>
              <a:gd name="connsiteY36" fmla="*/ 695732 h 801078"/>
              <a:gd name="connsiteX37" fmla="*/ 2140624 w 2140624"/>
              <a:gd name="connsiteY37" fmla="*/ 775795 h 801078"/>
              <a:gd name="connsiteX38" fmla="*/ 2140624 w 2140624"/>
              <a:gd name="connsiteY38" fmla="*/ 801078 h 801078"/>
              <a:gd name="connsiteX39" fmla="*/ 1470626 w 2140624"/>
              <a:gd name="connsiteY39" fmla="*/ 645166 h 801078"/>
              <a:gd name="connsiteX40" fmla="*/ 981822 w 2140624"/>
              <a:gd name="connsiteY40" fmla="*/ 522965 h 801078"/>
              <a:gd name="connsiteX41" fmla="*/ 488805 w 2140624"/>
              <a:gd name="connsiteY41" fmla="*/ 329129 h 801078"/>
              <a:gd name="connsiteX42" fmla="*/ 181195 w 2140624"/>
              <a:gd name="connsiteY42" fmla="*/ 164790 h 801078"/>
              <a:gd name="connsiteX43" fmla="*/ 0 w 2140624"/>
              <a:gd name="connsiteY43" fmla="*/ 38376 h 801078"/>
              <a:gd name="connsiteX44" fmla="*/ 12642 w 2140624"/>
              <a:gd name="connsiteY44" fmla="*/ 451 h 801078"/>
              <a:gd name="connsiteX0" fmla="*/ 12642 w 2140624"/>
              <a:gd name="connsiteY0" fmla="*/ 451 h 801078"/>
              <a:gd name="connsiteX1" fmla="*/ 358176 w 2140624"/>
              <a:gd name="connsiteY1" fmla="*/ 17306 h 801078"/>
              <a:gd name="connsiteX2" fmla="*/ 619433 w 2140624"/>
              <a:gd name="connsiteY2" fmla="*/ 17306 h 801078"/>
              <a:gd name="connsiteX3" fmla="*/ 940585 w 2140624"/>
              <a:gd name="connsiteY3" fmla="*/ 18111 h 801078"/>
              <a:gd name="connsiteX4" fmla="*/ 1272576 w 2140624"/>
              <a:gd name="connsiteY4" fmla="*/ 17306 h 801078"/>
              <a:gd name="connsiteX5" fmla="*/ 1630751 w 2140624"/>
              <a:gd name="connsiteY5" fmla="*/ 4665 h 801078"/>
              <a:gd name="connsiteX6" fmla="*/ 1738252 w 2140624"/>
              <a:gd name="connsiteY6" fmla="*/ 0 h 801078"/>
              <a:gd name="connsiteX7" fmla="*/ 1736901 w 2140624"/>
              <a:gd name="connsiteY7" fmla="*/ 17663 h 801078"/>
              <a:gd name="connsiteX8" fmla="*/ 1535088 w 2140624"/>
              <a:gd name="connsiteY8" fmla="*/ 35771 h 801078"/>
              <a:gd name="connsiteX9" fmla="*/ 1413692 w 2140624"/>
              <a:gd name="connsiteY9" fmla="*/ 44198 h 801078"/>
              <a:gd name="connsiteX10" fmla="*/ 1250607 w 2140624"/>
              <a:gd name="connsiteY10" fmla="*/ 52626 h 801078"/>
              <a:gd name="connsiteX11" fmla="*/ 1342766 w 2140624"/>
              <a:gd name="connsiteY11" fmla="*/ 99332 h 801078"/>
              <a:gd name="connsiteX12" fmla="*/ 1074880 w 2140624"/>
              <a:gd name="connsiteY12" fmla="*/ 84632 h 801078"/>
              <a:gd name="connsiteX13" fmla="*/ 804842 w 2140624"/>
              <a:gd name="connsiteY13" fmla="*/ 88941 h 801078"/>
              <a:gd name="connsiteX14" fmla="*/ 922829 w 2140624"/>
              <a:gd name="connsiteY14" fmla="*/ 152149 h 801078"/>
              <a:gd name="connsiteX15" fmla="*/ 457767 w 2140624"/>
              <a:gd name="connsiteY15" fmla="*/ 81319 h 801078"/>
              <a:gd name="connsiteX16" fmla="*/ 714006 w 2140624"/>
              <a:gd name="connsiteY16" fmla="*/ 162636 h 801078"/>
              <a:gd name="connsiteX17" fmla="*/ 1049244 w 2140624"/>
              <a:gd name="connsiteY17" fmla="*/ 265923 h 801078"/>
              <a:gd name="connsiteX18" fmla="*/ 1272576 w 2140624"/>
              <a:gd name="connsiteY18" fmla="*/ 320702 h 801078"/>
              <a:gd name="connsiteX19" fmla="*/ 1483267 w 2140624"/>
              <a:gd name="connsiteY19" fmla="*/ 383909 h 801078"/>
              <a:gd name="connsiteX20" fmla="*/ 1698172 w 2140624"/>
              <a:gd name="connsiteY20" fmla="*/ 434475 h 801078"/>
              <a:gd name="connsiteX21" fmla="*/ 1946788 w 2140624"/>
              <a:gd name="connsiteY21" fmla="*/ 476613 h 801078"/>
              <a:gd name="connsiteX22" fmla="*/ 1980499 w 2140624"/>
              <a:gd name="connsiteY22" fmla="*/ 527179 h 801078"/>
              <a:gd name="connsiteX23" fmla="*/ 1803518 w 2140624"/>
              <a:gd name="connsiteY23" fmla="*/ 506110 h 801078"/>
              <a:gd name="connsiteX24" fmla="*/ 1647606 w 2140624"/>
              <a:gd name="connsiteY24" fmla="*/ 480827 h 801078"/>
              <a:gd name="connsiteX25" fmla="*/ 1247293 w 2140624"/>
              <a:gd name="connsiteY25" fmla="*/ 371269 h 801078"/>
              <a:gd name="connsiteX26" fmla="*/ 1310500 w 2140624"/>
              <a:gd name="connsiteY26" fmla="*/ 442903 h 801078"/>
              <a:gd name="connsiteX27" fmla="*/ 990250 w 2140624"/>
              <a:gd name="connsiteY27" fmla="*/ 316488 h 801078"/>
              <a:gd name="connsiteX28" fmla="*/ 653144 w 2140624"/>
              <a:gd name="connsiteY28" fmla="*/ 206929 h 801078"/>
              <a:gd name="connsiteX29" fmla="*/ 761639 w 2140624"/>
              <a:gd name="connsiteY29" fmla="*/ 323306 h 801078"/>
              <a:gd name="connsiteX30" fmla="*/ 214906 w 2140624"/>
              <a:gd name="connsiteY30" fmla="*/ 118438 h 801078"/>
              <a:gd name="connsiteX31" fmla="*/ 417170 w 2140624"/>
              <a:gd name="connsiteY31" fmla="*/ 261708 h 801078"/>
              <a:gd name="connsiteX32" fmla="*/ 716351 w 2140624"/>
              <a:gd name="connsiteY32" fmla="*/ 396551 h 801078"/>
              <a:gd name="connsiteX33" fmla="*/ 1002891 w 2140624"/>
              <a:gd name="connsiteY33" fmla="*/ 501896 h 801078"/>
              <a:gd name="connsiteX34" fmla="*/ 1323142 w 2140624"/>
              <a:gd name="connsiteY34" fmla="*/ 581959 h 801078"/>
              <a:gd name="connsiteX35" fmla="*/ 1550689 w 2140624"/>
              <a:gd name="connsiteY35" fmla="*/ 632525 h 801078"/>
              <a:gd name="connsiteX36" fmla="*/ 1807732 w 2140624"/>
              <a:gd name="connsiteY36" fmla="*/ 695732 h 801078"/>
              <a:gd name="connsiteX37" fmla="*/ 2140624 w 2140624"/>
              <a:gd name="connsiteY37" fmla="*/ 775795 h 801078"/>
              <a:gd name="connsiteX38" fmla="*/ 2140624 w 2140624"/>
              <a:gd name="connsiteY38" fmla="*/ 801078 h 801078"/>
              <a:gd name="connsiteX39" fmla="*/ 1470626 w 2140624"/>
              <a:gd name="connsiteY39" fmla="*/ 645166 h 801078"/>
              <a:gd name="connsiteX40" fmla="*/ 981822 w 2140624"/>
              <a:gd name="connsiteY40" fmla="*/ 522965 h 801078"/>
              <a:gd name="connsiteX41" fmla="*/ 488805 w 2140624"/>
              <a:gd name="connsiteY41" fmla="*/ 329129 h 801078"/>
              <a:gd name="connsiteX42" fmla="*/ 181195 w 2140624"/>
              <a:gd name="connsiteY42" fmla="*/ 164790 h 801078"/>
              <a:gd name="connsiteX43" fmla="*/ 0 w 2140624"/>
              <a:gd name="connsiteY43" fmla="*/ 38376 h 801078"/>
              <a:gd name="connsiteX44" fmla="*/ 12642 w 2140624"/>
              <a:gd name="connsiteY44" fmla="*/ 451 h 801078"/>
              <a:gd name="connsiteX0" fmla="*/ 12642 w 2140624"/>
              <a:gd name="connsiteY0" fmla="*/ 451 h 801078"/>
              <a:gd name="connsiteX1" fmla="*/ 358176 w 2140624"/>
              <a:gd name="connsiteY1" fmla="*/ 17306 h 801078"/>
              <a:gd name="connsiteX2" fmla="*/ 619433 w 2140624"/>
              <a:gd name="connsiteY2" fmla="*/ 17306 h 801078"/>
              <a:gd name="connsiteX3" fmla="*/ 940585 w 2140624"/>
              <a:gd name="connsiteY3" fmla="*/ 18111 h 801078"/>
              <a:gd name="connsiteX4" fmla="*/ 1272576 w 2140624"/>
              <a:gd name="connsiteY4" fmla="*/ 17306 h 801078"/>
              <a:gd name="connsiteX5" fmla="*/ 1630751 w 2140624"/>
              <a:gd name="connsiteY5" fmla="*/ 4665 h 801078"/>
              <a:gd name="connsiteX6" fmla="*/ 1738252 w 2140624"/>
              <a:gd name="connsiteY6" fmla="*/ 0 h 801078"/>
              <a:gd name="connsiteX7" fmla="*/ 1736901 w 2140624"/>
              <a:gd name="connsiteY7" fmla="*/ 17663 h 801078"/>
              <a:gd name="connsiteX8" fmla="*/ 1535088 w 2140624"/>
              <a:gd name="connsiteY8" fmla="*/ 35771 h 801078"/>
              <a:gd name="connsiteX9" fmla="*/ 1413692 w 2140624"/>
              <a:gd name="connsiteY9" fmla="*/ 44198 h 801078"/>
              <a:gd name="connsiteX10" fmla="*/ 1250607 w 2140624"/>
              <a:gd name="connsiteY10" fmla="*/ 52626 h 801078"/>
              <a:gd name="connsiteX11" fmla="*/ 1342766 w 2140624"/>
              <a:gd name="connsiteY11" fmla="*/ 99332 h 801078"/>
              <a:gd name="connsiteX12" fmla="*/ 1074880 w 2140624"/>
              <a:gd name="connsiteY12" fmla="*/ 84632 h 801078"/>
              <a:gd name="connsiteX13" fmla="*/ 804842 w 2140624"/>
              <a:gd name="connsiteY13" fmla="*/ 88941 h 801078"/>
              <a:gd name="connsiteX14" fmla="*/ 922829 w 2140624"/>
              <a:gd name="connsiteY14" fmla="*/ 152149 h 801078"/>
              <a:gd name="connsiteX15" fmla="*/ 457767 w 2140624"/>
              <a:gd name="connsiteY15" fmla="*/ 81319 h 801078"/>
              <a:gd name="connsiteX16" fmla="*/ 714006 w 2140624"/>
              <a:gd name="connsiteY16" fmla="*/ 162636 h 801078"/>
              <a:gd name="connsiteX17" fmla="*/ 1049244 w 2140624"/>
              <a:gd name="connsiteY17" fmla="*/ 265923 h 801078"/>
              <a:gd name="connsiteX18" fmla="*/ 1272576 w 2140624"/>
              <a:gd name="connsiteY18" fmla="*/ 320702 h 801078"/>
              <a:gd name="connsiteX19" fmla="*/ 1483267 w 2140624"/>
              <a:gd name="connsiteY19" fmla="*/ 383909 h 801078"/>
              <a:gd name="connsiteX20" fmla="*/ 1698172 w 2140624"/>
              <a:gd name="connsiteY20" fmla="*/ 434475 h 801078"/>
              <a:gd name="connsiteX21" fmla="*/ 1946788 w 2140624"/>
              <a:gd name="connsiteY21" fmla="*/ 476613 h 801078"/>
              <a:gd name="connsiteX22" fmla="*/ 1980499 w 2140624"/>
              <a:gd name="connsiteY22" fmla="*/ 527179 h 801078"/>
              <a:gd name="connsiteX23" fmla="*/ 1803518 w 2140624"/>
              <a:gd name="connsiteY23" fmla="*/ 506110 h 801078"/>
              <a:gd name="connsiteX24" fmla="*/ 1647606 w 2140624"/>
              <a:gd name="connsiteY24" fmla="*/ 480827 h 801078"/>
              <a:gd name="connsiteX25" fmla="*/ 1143720 w 2140624"/>
              <a:gd name="connsiteY25" fmla="*/ 341676 h 801078"/>
              <a:gd name="connsiteX26" fmla="*/ 1310500 w 2140624"/>
              <a:gd name="connsiteY26" fmla="*/ 442903 h 801078"/>
              <a:gd name="connsiteX27" fmla="*/ 990250 w 2140624"/>
              <a:gd name="connsiteY27" fmla="*/ 316488 h 801078"/>
              <a:gd name="connsiteX28" fmla="*/ 653144 w 2140624"/>
              <a:gd name="connsiteY28" fmla="*/ 206929 h 801078"/>
              <a:gd name="connsiteX29" fmla="*/ 761639 w 2140624"/>
              <a:gd name="connsiteY29" fmla="*/ 323306 h 801078"/>
              <a:gd name="connsiteX30" fmla="*/ 214906 w 2140624"/>
              <a:gd name="connsiteY30" fmla="*/ 118438 h 801078"/>
              <a:gd name="connsiteX31" fmla="*/ 417170 w 2140624"/>
              <a:gd name="connsiteY31" fmla="*/ 261708 h 801078"/>
              <a:gd name="connsiteX32" fmla="*/ 716351 w 2140624"/>
              <a:gd name="connsiteY32" fmla="*/ 396551 h 801078"/>
              <a:gd name="connsiteX33" fmla="*/ 1002891 w 2140624"/>
              <a:gd name="connsiteY33" fmla="*/ 501896 h 801078"/>
              <a:gd name="connsiteX34" fmla="*/ 1323142 w 2140624"/>
              <a:gd name="connsiteY34" fmla="*/ 581959 h 801078"/>
              <a:gd name="connsiteX35" fmla="*/ 1550689 w 2140624"/>
              <a:gd name="connsiteY35" fmla="*/ 632525 h 801078"/>
              <a:gd name="connsiteX36" fmla="*/ 1807732 w 2140624"/>
              <a:gd name="connsiteY36" fmla="*/ 695732 h 801078"/>
              <a:gd name="connsiteX37" fmla="*/ 2140624 w 2140624"/>
              <a:gd name="connsiteY37" fmla="*/ 775795 h 801078"/>
              <a:gd name="connsiteX38" fmla="*/ 2140624 w 2140624"/>
              <a:gd name="connsiteY38" fmla="*/ 801078 h 801078"/>
              <a:gd name="connsiteX39" fmla="*/ 1470626 w 2140624"/>
              <a:gd name="connsiteY39" fmla="*/ 645166 h 801078"/>
              <a:gd name="connsiteX40" fmla="*/ 981822 w 2140624"/>
              <a:gd name="connsiteY40" fmla="*/ 522965 h 801078"/>
              <a:gd name="connsiteX41" fmla="*/ 488805 w 2140624"/>
              <a:gd name="connsiteY41" fmla="*/ 329129 h 801078"/>
              <a:gd name="connsiteX42" fmla="*/ 181195 w 2140624"/>
              <a:gd name="connsiteY42" fmla="*/ 164790 h 801078"/>
              <a:gd name="connsiteX43" fmla="*/ 0 w 2140624"/>
              <a:gd name="connsiteY43" fmla="*/ 38376 h 801078"/>
              <a:gd name="connsiteX44" fmla="*/ 12642 w 2140624"/>
              <a:gd name="connsiteY44" fmla="*/ 451 h 801078"/>
              <a:gd name="connsiteX0" fmla="*/ 12642 w 2140624"/>
              <a:gd name="connsiteY0" fmla="*/ 451 h 801078"/>
              <a:gd name="connsiteX1" fmla="*/ 358176 w 2140624"/>
              <a:gd name="connsiteY1" fmla="*/ 17306 h 801078"/>
              <a:gd name="connsiteX2" fmla="*/ 619433 w 2140624"/>
              <a:gd name="connsiteY2" fmla="*/ 17306 h 801078"/>
              <a:gd name="connsiteX3" fmla="*/ 940585 w 2140624"/>
              <a:gd name="connsiteY3" fmla="*/ 18111 h 801078"/>
              <a:gd name="connsiteX4" fmla="*/ 1272576 w 2140624"/>
              <a:gd name="connsiteY4" fmla="*/ 17306 h 801078"/>
              <a:gd name="connsiteX5" fmla="*/ 1630751 w 2140624"/>
              <a:gd name="connsiteY5" fmla="*/ 4665 h 801078"/>
              <a:gd name="connsiteX6" fmla="*/ 1738252 w 2140624"/>
              <a:gd name="connsiteY6" fmla="*/ 0 h 801078"/>
              <a:gd name="connsiteX7" fmla="*/ 1736901 w 2140624"/>
              <a:gd name="connsiteY7" fmla="*/ 17663 h 801078"/>
              <a:gd name="connsiteX8" fmla="*/ 1535088 w 2140624"/>
              <a:gd name="connsiteY8" fmla="*/ 35771 h 801078"/>
              <a:gd name="connsiteX9" fmla="*/ 1413692 w 2140624"/>
              <a:gd name="connsiteY9" fmla="*/ 44198 h 801078"/>
              <a:gd name="connsiteX10" fmla="*/ 1250607 w 2140624"/>
              <a:gd name="connsiteY10" fmla="*/ 52626 h 801078"/>
              <a:gd name="connsiteX11" fmla="*/ 1342766 w 2140624"/>
              <a:gd name="connsiteY11" fmla="*/ 99332 h 801078"/>
              <a:gd name="connsiteX12" fmla="*/ 1074880 w 2140624"/>
              <a:gd name="connsiteY12" fmla="*/ 84632 h 801078"/>
              <a:gd name="connsiteX13" fmla="*/ 804842 w 2140624"/>
              <a:gd name="connsiteY13" fmla="*/ 88941 h 801078"/>
              <a:gd name="connsiteX14" fmla="*/ 922829 w 2140624"/>
              <a:gd name="connsiteY14" fmla="*/ 152149 h 801078"/>
              <a:gd name="connsiteX15" fmla="*/ 457767 w 2140624"/>
              <a:gd name="connsiteY15" fmla="*/ 81319 h 801078"/>
              <a:gd name="connsiteX16" fmla="*/ 714006 w 2140624"/>
              <a:gd name="connsiteY16" fmla="*/ 162636 h 801078"/>
              <a:gd name="connsiteX17" fmla="*/ 1049244 w 2140624"/>
              <a:gd name="connsiteY17" fmla="*/ 265923 h 801078"/>
              <a:gd name="connsiteX18" fmla="*/ 1272576 w 2140624"/>
              <a:gd name="connsiteY18" fmla="*/ 320702 h 801078"/>
              <a:gd name="connsiteX19" fmla="*/ 1483267 w 2140624"/>
              <a:gd name="connsiteY19" fmla="*/ 383909 h 801078"/>
              <a:gd name="connsiteX20" fmla="*/ 1698172 w 2140624"/>
              <a:gd name="connsiteY20" fmla="*/ 434475 h 801078"/>
              <a:gd name="connsiteX21" fmla="*/ 1946788 w 2140624"/>
              <a:gd name="connsiteY21" fmla="*/ 476613 h 801078"/>
              <a:gd name="connsiteX22" fmla="*/ 1980499 w 2140624"/>
              <a:gd name="connsiteY22" fmla="*/ 527179 h 801078"/>
              <a:gd name="connsiteX23" fmla="*/ 1803518 w 2140624"/>
              <a:gd name="connsiteY23" fmla="*/ 506110 h 801078"/>
              <a:gd name="connsiteX24" fmla="*/ 1647606 w 2140624"/>
              <a:gd name="connsiteY24" fmla="*/ 480827 h 801078"/>
              <a:gd name="connsiteX25" fmla="*/ 1143720 w 2140624"/>
              <a:gd name="connsiteY25" fmla="*/ 341676 h 801078"/>
              <a:gd name="connsiteX26" fmla="*/ 1331214 w 2140624"/>
              <a:gd name="connsiteY26" fmla="*/ 431066 h 801078"/>
              <a:gd name="connsiteX27" fmla="*/ 990250 w 2140624"/>
              <a:gd name="connsiteY27" fmla="*/ 316488 h 801078"/>
              <a:gd name="connsiteX28" fmla="*/ 653144 w 2140624"/>
              <a:gd name="connsiteY28" fmla="*/ 206929 h 801078"/>
              <a:gd name="connsiteX29" fmla="*/ 761639 w 2140624"/>
              <a:gd name="connsiteY29" fmla="*/ 323306 h 801078"/>
              <a:gd name="connsiteX30" fmla="*/ 214906 w 2140624"/>
              <a:gd name="connsiteY30" fmla="*/ 118438 h 801078"/>
              <a:gd name="connsiteX31" fmla="*/ 417170 w 2140624"/>
              <a:gd name="connsiteY31" fmla="*/ 261708 h 801078"/>
              <a:gd name="connsiteX32" fmla="*/ 716351 w 2140624"/>
              <a:gd name="connsiteY32" fmla="*/ 396551 h 801078"/>
              <a:gd name="connsiteX33" fmla="*/ 1002891 w 2140624"/>
              <a:gd name="connsiteY33" fmla="*/ 501896 h 801078"/>
              <a:gd name="connsiteX34" fmla="*/ 1323142 w 2140624"/>
              <a:gd name="connsiteY34" fmla="*/ 581959 h 801078"/>
              <a:gd name="connsiteX35" fmla="*/ 1550689 w 2140624"/>
              <a:gd name="connsiteY35" fmla="*/ 632525 h 801078"/>
              <a:gd name="connsiteX36" fmla="*/ 1807732 w 2140624"/>
              <a:gd name="connsiteY36" fmla="*/ 695732 h 801078"/>
              <a:gd name="connsiteX37" fmla="*/ 2140624 w 2140624"/>
              <a:gd name="connsiteY37" fmla="*/ 775795 h 801078"/>
              <a:gd name="connsiteX38" fmla="*/ 2140624 w 2140624"/>
              <a:gd name="connsiteY38" fmla="*/ 801078 h 801078"/>
              <a:gd name="connsiteX39" fmla="*/ 1470626 w 2140624"/>
              <a:gd name="connsiteY39" fmla="*/ 645166 h 801078"/>
              <a:gd name="connsiteX40" fmla="*/ 981822 w 2140624"/>
              <a:gd name="connsiteY40" fmla="*/ 522965 h 801078"/>
              <a:gd name="connsiteX41" fmla="*/ 488805 w 2140624"/>
              <a:gd name="connsiteY41" fmla="*/ 329129 h 801078"/>
              <a:gd name="connsiteX42" fmla="*/ 181195 w 2140624"/>
              <a:gd name="connsiteY42" fmla="*/ 164790 h 801078"/>
              <a:gd name="connsiteX43" fmla="*/ 0 w 2140624"/>
              <a:gd name="connsiteY43" fmla="*/ 38376 h 801078"/>
              <a:gd name="connsiteX44" fmla="*/ 12642 w 2140624"/>
              <a:gd name="connsiteY44" fmla="*/ 451 h 801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140624" h="801078">
                <a:moveTo>
                  <a:pt x="12642" y="451"/>
                </a:moveTo>
                <a:lnTo>
                  <a:pt x="358176" y="17306"/>
                </a:lnTo>
                <a:lnTo>
                  <a:pt x="619433" y="17306"/>
                </a:lnTo>
                <a:lnTo>
                  <a:pt x="940585" y="18111"/>
                </a:lnTo>
                <a:lnTo>
                  <a:pt x="1272576" y="17306"/>
                </a:lnTo>
                <a:cubicBezTo>
                  <a:pt x="1387604" y="15065"/>
                  <a:pt x="1511359" y="8879"/>
                  <a:pt x="1630751" y="4665"/>
                </a:cubicBezTo>
                <a:lnTo>
                  <a:pt x="1738252" y="0"/>
                </a:lnTo>
                <a:cubicBezTo>
                  <a:pt x="1737802" y="5888"/>
                  <a:pt x="1737351" y="11775"/>
                  <a:pt x="1736901" y="17663"/>
                </a:cubicBezTo>
                <a:lnTo>
                  <a:pt x="1535088" y="35771"/>
                </a:lnTo>
                <a:lnTo>
                  <a:pt x="1413692" y="44198"/>
                </a:lnTo>
                <a:lnTo>
                  <a:pt x="1250607" y="52626"/>
                </a:lnTo>
                <a:lnTo>
                  <a:pt x="1342766" y="99332"/>
                </a:lnTo>
                <a:lnTo>
                  <a:pt x="1074880" y="84632"/>
                </a:lnTo>
                <a:lnTo>
                  <a:pt x="804842" y="88941"/>
                </a:lnTo>
                <a:lnTo>
                  <a:pt x="922829" y="152149"/>
                </a:lnTo>
                <a:lnTo>
                  <a:pt x="457767" y="81319"/>
                </a:lnTo>
                <a:lnTo>
                  <a:pt x="714006" y="162636"/>
                </a:lnTo>
                <a:lnTo>
                  <a:pt x="1049244" y="265923"/>
                </a:lnTo>
                <a:cubicBezTo>
                  <a:pt x="1123688" y="284183"/>
                  <a:pt x="1200239" y="301038"/>
                  <a:pt x="1272576" y="320702"/>
                </a:cubicBezTo>
                <a:cubicBezTo>
                  <a:pt x="1344913" y="340366"/>
                  <a:pt x="1413037" y="362840"/>
                  <a:pt x="1483267" y="383909"/>
                </a:cubicBezTo>
                <a:lnTo>
                  <a:pt x="1698172" y="434475"/>
                </a:lnTo>
                <a:lnTo>
                  <a:pt x="1946788" y="476613"/>
                </a:lnTo>
                <a:lnTo>
                  <a:pt x="1980499" y="527179"/>
                </a:lnTo>
                <a:lnTo>
                  <a:pt x="1803518" y="506110"/>
                </a:lnTo>
                <a:lnTo>
                  <a:pt x="1647606" y="480827"/>
                </a:lnTo>
                <a:lnTo>
                  <a:pt x="1143720" y="341676"/>
                </a:lnTo>
                <a:lnTo>
                  <a:pt x="1331214" y="431066"/>
                </a:lnTo>
                <a:lnTo>
                  <a:pt x="990250" y="316488"/>
                </a:lnTo>
                <a:lnTo>
                  <a:pt x="653144" y="206929"/>
                </a:lnTo>
                <a:lnTo>
                  <a:pt x="761639" y="323306"/>
                </a:lnTo>
                <a:lnTo>
                  <a:pt x="214906" y="118438"/>
                </a:lnTo>
                <a:lnTo>
                  <a:pt x="417170" y="261708"/>
                </a:lnTo>
                <a:lnTo>
                  <a:pt x="716351" y="396551"/>
                </a:lnTo>
                <a:lnTo>
                  <a:pt x="1002891" y="501896"/>
                </a:lnTo>
                <a:lnTo>
                  <a:pt x="1323142" y="581959"/>
                </a:lnTo>
                <a:lnTo>
                  <a:pt x="1550689" y="632525"/>
                </a:lnTo>
                <a:lnTo>
                  <a:pt x="1807732" y="695732"/>
                </a:lnTo>
                <a:lnTo>
                  <a:pt x="2140624" y="775795"/>
                </a:lnTo>
                <a:lnTo>
                  <a:pt x="2140624" y="801078"/>
                </a:lnTo>
                <a:lnTo>
                  <a:pt x="1470626" y="645166"/>
                </a:lnTo>
                <a:lnTo>
                  <a:pt x="981822" y="522965"/>
                </a:lnTo>
                <a:lnTo>
                  <a:pt x="488805" y="329129"/>
                </a:lnTo>
                <a:lnTo>
                  <a:pt x="181195" y="164790"/>
                </a:lnTo>
                <a:lnTo>
                  <a:pt x="0" y="38376"/>
                </a:lnTo>
                <a:lnTo>
                  <a:pt x="12642" y="451"/>
                </a:lnTo>
                <a:close/>
              </a:path>
            </a:pathLst>
          </a:custGeom>
          <a:pattFill prst="pct10">
            <a:fgClr>
              <a:schemeClr val="tx1"/>
            </a:fgClr>
            <a:bgClr>
              <a:srgbClr val="F9596C"/>
            </a:bgClr>
          </a:patt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asellaDiTesto 11"/>
          <p:cNvSpPr txBox="1"/>
          <p:nvPr/>
        </p:nvSpPr>
        <p:spPr>
          <a:xfrm>
            <a:off x="770262" y="332656"/>
            <a:ext cx="402675" cy="369332"/>
          </a:xfrm>
          <a:prstGeom prst="rect">
            <a:avLst/>
          </a:prstGeom>
          <a:noFill/>
        </p:spPr>
        <p:txBody>
          <a:bodyPr wrap="none" rtlCol="0">
            <a:spAutoFit/>
          </a:bodyPr>
          <a:lstStyle/>
          <a:p>
            <a:r>
              <a:rPr lang="en-GB" dirty="0" smtClean="0"/>
              <a:t>W</a:t>
            </a:r>
            <a:endParaRPr lang="en-GB" dirty="0"/>
          </a:p>
        </p:txBody>
      </p:sp>
      <p:sp>
        <p:nvSpPr>
          <p:cNvPr id="16" name="CasellaDiTesto 15"/>
          <p:cNvSpPr txBox="1"/>
          <p:nvPr/>
        </p:nvSpPr>
        <p:spPr>
          <a:xfrm>
            <a:off x="7988436" y="408315"/>
            <a:ext cx="338554" cy="369332"/>
          </a:xfrm>
          <a:prstGeom prst="rect">
            <a:avLst/>
          </a:prstGeom>
          <a:noFill/>
        </p:spPr>
        <p:txBody>
          <a:bodyPr wrap="none" rtlCol="0">
            <a:spAutoFit/>
          </a:bodyPr>
          <a:lstStyle/>
          <a:p>
            <a:r>
              <a:rPr lang="en-GB" dirty="0" smtClean="0"/>
              <a:t>E</a:t>
            </a:r>
            <a:endParaRPr lang="en-GB" dirty="0"/>
          </a:p>
        </p:txBody>
      </p:sp>
      <p:sp>
        <p:nvSpPr>
          <p:cNvPr id="13" name="CasellaDiTesto 12"/>
          <p:cNvSpPr txBox="1"/>
          <p:nvPr/>
        </p:nvSpPr>
        <p:spPr>
          <a:xfrm>
            <a:off x="5364088" y="1858787"/>
            <a:ext cx="403558" cy="169277"/>
          </a:xfrm>
          <a:prstGeom prst="rect">
            <a:avLst/>
          </a:prstGeom>
          <a:noFill/>
        </p:spPr>
        <p:txBody>
          <a:bodyPr wrap="square" rtlCol="0">
            <a:spAutoFit/>
          </a:bodyPr>
          <a:lstStyle/>
          <a:p>
            <a:r>
              <a:rPr lang="en-GB" sz="500" b="0" dirty="0" smtClean="0"/>
              <a:t>PPS</a:t>
            </a:r>
            <a:endParaRPr lang="en-GB" sz="500" b="0" dirty="0"/>
          </a:p>
        </p:txBody>
      </p:sp>
      <p:sp>
        <p:nvSpPr>
          <p:cNvPr id="18" name="CasellaDiTesto 17"/>
          <p:cNvSpPr txBox="1"/>
          <p:nvPr/>
        </p:nvSpPr>
        <p:spPr>
          <a:xfrm>
            <a:off x="5240657" y="1585717"/>
            <a:ext cx="403558" cy="169277"/>
          </a:xfrm>
          <a:prstGeom prst="rect">
            <a:avLst/>
          </a:prstGeom>
          <a:noFill/>
        </p:spPr>
        <p:txBody>
          <a:bodyPr wrap="square" rtlCol="0">
            <a:spAutoFit/>
          </a:bodyPr>
          <a:lstStyle/>
          <a:p>
            <a:r>
              <a:rPr lang="en-GB" sz="500" b="0" dirty="0" smtClean="0"/>
              <a:t>VTG</a:t>
            </a:r>
            <a:endParaRPr lang="en-GB" sz="500" b="0" dirty="0"/>
          </a:p>
        </p:txBody>
      </p:sp>
      <p:sp>
        <p:nvSpPr>
          <p:cNvPr id="19" name="CasellaDiTesto 18"/>
          <p:cNvSpPr txBox="1"/>
          <p:nvPr/>
        </p:nvSpPr>
        <p:spPr>
          <a:xfrm>
            <a:off x="3433596" y="1000517"/>
            <a:ext cx="403558" cy="169277"/>
          </a:xfrm>
          <a:prstGeom prst="rect">
            <a:avLst/>
          </a:prstGeom>
          <a:noFill/>
        </p:spPr>
        <p:txBody>
          <a:bodyPr wrap="square" rtlCol="0">
            <a:spAutoFit/>
          </a:bodyPr>
          <a:lstStyle/>
          <a:p>
            <a:r>
              <a:rPr lang="en-GB" sz="500" b="0" dirty="0" smtClean="0"/>
              <a:t>RIC</a:t>
            </a:r>
            <a:endParaRPr lang="en-GB" sz="500" b="0" dirty="0"/>
          </a:p>
        </p:txBody>
      </p:sp>
    </p:spTree>
    <p:extLst>
      <p:ext uri="{BB962C8B-B14F-4D97-AF65-F5344CB8AC3E}">
        <p14:creationId xmlns:p14="http://schemas.microsoft.com/office/powerpoint/2010/main" val="1790193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Immagine 1" descr="schema litologie generale.tif"/>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rcRect/>
          <a:stretch/>
        </p:blipFill>
        <p:spPr bwMode="auto">
          <a:xfrm rot="21367066">
            <a:off x="232904" y="606050"/>
            <a:ext cx="8859654" cy="5373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igura a mano libera 12"/>
          <p:cNvSpPr/>
          <p:nvPr/>
        </p:nvSpPr>
        <p:spPr bwMode="auto">
          <a:xfrm>
            <a:off x="64549" y="266251"/>
            <a:ext cx="8987783" cy="3307977"/>
          </a:xfrm>
          <a:custGeom>
            <a:avLst/>
            <a:gdLst>
              <a:gd name="connsiteX0" fmla="*/ 8821271 w 8830236"/>
              <a:gd name="connsiteY0" fmla="*/ 1748117 h 3236259"/>
              <a:gd name="connsiteX1" fmla="*/ 8319247 w 8830236"/>
              <a:gd name="connsiteY1" fmla="*/ 1613647 h 3236259"/>
              <a:gd name="connsiteX2" fmla="*/ 7897906 w 8830236"/>
              <a:gd name="connsiteY2" fmla="*/ 1622611 h 3236259"/>
              <a:gd name="connsiteX3" fmla="*/ 7458636 w 8830236"/>
              <a:gd name="connsiteY3" fmla="*/ 1703294 h 3236259"/>
              <a:gd name="connsiteX4" fmla="*/ 7028330 w 8830236"/>
              <a:gd name="connsiteY4" fmla="*/ 1891553 h 3236259"/>
              <a:gd name="connsiteX5" fmla="*/ 6714565 w 8830236"/>
              <a:gd name="connsiteY5" fmla="*/ 2115670 h 3236259"/>
              <a:gd name="connsiteX6" fmla="*/ 6203577 w 8830236"/>
              <a:gd name="connsiteY6" fmla="*/ 2259106 h 3236259"/>
              <a:gd name="connsiteX7" fmla="*/ 5809130 w 8830236"/>
              <a:gd name="connsiteY7" fmla="*/ 2348753 h 3236259"/>
              <a:gd name="connsiteX8" fmla="*/ 5441577 w 8830236"/>
              <a:gd name="connsiteY8" fmla="*/ 2554941 h 3236259"/>
              <a:gd name="connsiteX9" fmla="*/ 4966447 w 8830236"/>
              <a:gd name="connsiteY9" fmla="*/ 2689411 h 3236259"/>
              <a:gd name="connsiteX10" fmla="*/ 4303059 w 8830236"/>
              <a:gd name="connsiteY10" fmla="*/ 2796988 h 3236259"/>
              <a:gd name="connsiteX11" fmla="*/ 3720353 w 8830236"/>
              <a:gd name="connsiteY11" fmla="*/ 2841811 h 3236259"/>
              <a:gd name="connsiteX12" fmla="*/ 3146612 w 8830236"/>
              <a:gd name="connsiteY12" fmla="*/ 2823882 h 3236259"/>
              <a:gd name="connsiteX13" fmla="*/ 2581836 w 8830236"/>
              <a:gd name="connsiteY13" fmla="*/ 2994211 h 3236259"/>
              <a:gd name="connsiteX14" fmla="*/ 2061883 w 8830236"/>
              <a:gd name="connsiteY14" fmla="*/ 2994211 h 3236259"/>
              <a:gd name="connsiteX15" fmla="*/ 1380565 w 8830236"/>
              <a:gd name="connsiteY15" fmla="*/ 3083859 h 3236259"/>
              <a:gd name="connsiteX16" fmla="*/ 1299883 w 8830236"/>
              <a:gd name="connsiteY16" fmla="*/ 3137647 h 3236259"/>
              <a:gd name="connsiteX17" fmla="*/ 1272989 w 8830236"/>
              <a:gd name="connsiteY17" fmla="*/ 3164541 h 3236259"/>
              <a:gd name="connsiteX18" fmla="*/ 1219200 w 8830236"/>
              <a:gd name="connsiteY18" fmla="*/ 3182470 h 3236259"/>
              <a:gd name="connsiteX19" fmla="*/ 627530 w 8830236"/>
              <a:gd name="connsiteY19" fmla="*/ 3119717 h 3236259"/>
              <a:gd name="connsiteX20" fmla="*/ 0 w 8830236"/>
              <a:gd name="connsiteY20" fmla="*/ 3236259 h 3236259"/>
              <a:gd name="connsiteX21" fmla="*/ 8965 w 8830236"/>
              <a:gd name="connsiteY21" fmla="*/ 0 h 3236259"/>
              <a:gd name="connsiteX22" fmla="*/ 8830236 w 8830236"/>
              <a:gd name="connsiteY22" fmla="*/ 98611 h 3236259"/>
              <a:gd name="connsiteX23" fmla="*/ 8821271 w 8830236"/>
              <a:gd name="connsiteY23" fmla="*/ 1748117 h 3236259"/>
              <a:gd name="connsiteX0" fmla="*/ 8875059 w 8875185"/>
              <a:gd name="connsiteY0" fmla="*/ 1748117 h 3236259"/>
              <a:gd name="connsiteX1" fmla="*/ 8319247 w 8875185"/>
              <a:gd name="connsiteY1" fmla="*/ 1613647 h 3236259"/>
              <a:gd name="connsiteX2" fmla="*/ 7897906 w 8875185"/>
              <a:gd name="connsiteY2" fmla="*/ 1622611 h 3236259"/>
              <a:gd name="connsiteX3" fmla="*/ 7458636 w 8875185"/>
              <a:gd name="connsiteY3" fmla="*/ 1703294 h 3236259"/>
              <a:gd name="connsiteX4" fmla="*/ 7028330 w 8875185"/>
              <a:gd name="connsiteY4" fmla="*/ 1891553 h 3236259"/>
              <a:gd name="connsiteX5" fmla="*/ 6714565 w 8875185"/>
              <a:gd name="connsiteY5" fmla="*/ 2115670 h 3236259"/>
              <a:gd name="connsiteX6" fmla="*/ 6203577 w 8875185"/>
              <a:gd name="connsiteY6" fmla="*/ 2259106 h 3236259"/>
              <a:gd name="connsiteX7" fmla="*/ 5809130 w 8875185"/>
              <a:gd name="connsiteY7" fmla="*/ 2348753 h 3236259"/>
              <a:gd name="connsiteX8" fmla="*/ 5441577 w 8875185"/>
              <a:gd name="connsiteY8" fmla="*/ 2554941 h 3236259"/>
              <a:gd name="connsiteX9" fmla="*/ 4966447 w 8875185"/>
              <a:gd name="connsiteY9" fmla="*/ 2689411 h 3236259"/>
              <a:gd name="connsiteX10" fmla="*/ 4303059 w 8875185"/>
              <a:gd name="connsiteY10" fmla="*/ 2796988 h 3236259"/>
              <a:gd name="connsiteX11" fmla="*/ 3720353 w 8875185"/>
              <a:gd name="connsiteY11" fmla="*/ 2841811 h 3236259"/>
              <a:gd name="connsiteX12" fmla="*/ 3146612 w 8875185"/>
              <a:gd name="connsiteY12" fmla="*/ 2823882 h 3236259"/>
              <a:gd name="connsiteX13" fmla="*/ 2581836 w 8875185"/>
              <a:gd name="connsiteY13" fmla="*/ 2994211 h 3236259"/>
              <a:gd name="connsiteX14" fmla="*/ 2061883 w 8875185"/>
              <a:gd name="connsiteY14" fmla="*/ 2994211 h 3236259"/>
              <a:gd name="connsiteX15" fmla="*/ 1380565 w 8875185"/>
              <a:gd name="connsiteY15" fmla="*/ 3083859 h 3236259"/>
              <a:gd name="connsiteX16" fmla="*/ 1299883 w 8875185"/>
              <a:gd name="connsiteY16" fmla="*/ 3137647 h 3236259"/>
              <a:gd name="connsiteX17" fmla="*/ 1272989 w 8875185"/>
              <a:gd name="connsiteY17" fmla="*/ 3164541 h 3236259"/>
              <a:gd name="connsiteX18" fmla="*/ 1219200 w 8875185"/>
              <a:gd name="connsiteY18" fmla="*/ 3182470 h 3236259"/>
              <a:gd name="connsiteX19" fmla="*/ 627530 w 8875185"/>
              <a:gd name="connsiteY19" fmla="*/ 3119717 h 3236259"/>
              <a:gd name="connsiteX20" fmla="*/ 0 w 8875185"/>
              <a:gd name="connsiteY20" fmla="*/ 3236259 h 3236259"/>
              <a:gd name="connsiteX21" fmla="*/ 8965 w 8875185"/>
              <a:gd name="connsiteY21" fmla="*/ 0 h 3236259"/>
              <a:gd name="connsiteX22" fmla="*/ 8830236 w 8875185"/>
              <a:gd name="connsiteY22" fmla="*/ 98611 h 3236259"/>
              <a:gd name="connsiteX23" fmla="*/ 8875059 w 8875185"/>
              <a:gd name="connsiteY23" fmla="*/ 1748117 h 3236259"/>
              <a:gd name="connsiteX0" fmla="*/ 8875059 w 8875456"/>
              <a:gd name="connsiteY0" fmla="*/ 1748117 h 3236259"/>
              <a:gd name="connsiteX1" fmla="*/ 8319247 w 8875456"/>
              <a:gd name="connsiteY1" fmla="*/ 1613647 h 3236259"/>
              <a:gd name="connsiteX2" fmla="*/ 7897906 w 8875456"/>
              <a:gd name="connsiteY2" fmla="*/ 1622611 h 3236259"/>
              <a:gd name="connsiteX3" fmla="*/ 7458636 w 8875456"/>
              <a:gd name="connsiteY3" fmla="*/ 1703294 h 3236259"/>
              <a:gd name="connsiteX4" fmla="*/ 7028330 w 8875456"/>
              <a:gd name="connsiteY4" fmla="*/ 1891553 h 3236259"/>
              <a:gd name="connsiteX5" fmla="*/ 6714565 w 8875456"/>
              <a:gd name="connsiteY5" fmla="*/ 2115670 h 3236259"/>
              <a:gd name="connsiteX6" fmla="*/ 6203577 w 8875456"/>
              <a:gd name="connsiteY6" fmla="*/ 2259106 h 3236259"/>
              <a:gd name="connsiteX7" fmla="*/ 5809130 w 8875456"/>
              <a:gd name="connsiteY7" fmla="*/ 2348753 h 3236259"/>
              <a:gd name="connsiteX8" fmla="*/ 5441577 w 8875456"/>
              <a:gd name="connsiteY8" fmla="*/ 2554941 h 3236259"/>
              <a:gd name="connsiteX9" fmla="*/ 4966447 w 8875456"/>
              <a:gd name="connsiteY9" fmla="*/ 2689411 h 3236259"/>
              <a:gd name="connsiteX10" fmla="*/ 4303059 w 8875456"/>
              <a:gd name="connsiteY10" fmla="*/ 2796988 h 3236259"/>
              <a:gd name="connsiteX11" fmla="*/ 3720353 w 8875456"/>
              <a:gd name="connsiteY11" fmla="*/ 2841811 h 3236259"/>
              <a:gd name="connsiteX12" fmla="*/ 3146612 w 8875456"/>
              <a:gd name="connsiteY12" fmla="*/ 2823882 h 3236259"/>
              <a:gd name="connsiteX13" fmla="*/ 2581836 w 8875456"/>
              <a:gd name="connsiteY13" fmla="*/ 2994211 h 3236259"/>
              <a:gd name="connsiteX14" fmla="*/ 2061883 w 8875456"/>
              <a:gd name="connsiteY14" fmla="*/ 2994211 h 3236259"/>
              <a:gd name="connsiteX15" fmla="*/ 1380565 w 8875456"/>
              <a:gd name="connsiteY15" fmla="*/ 3083859 h 3236259"/>
              <a:gd name="connsiteX16" fmla="*/ 1299883 w 8875456"/>
              <a:gd name="connsiteY16" fmla="*/ 3137647 h 3236259"/>
              <a:gd name="connsiteX17" fmla="*/ 1272989 w 8875456"/>
              <a:gd name="connsiteY17" fmla="*/ 3164541 h 3236259"/>
              <a:gd name="connsiteX18" fmla="*/ 1219200 w 8875456"/>
              <a:gd name="connsiteY18" fmla="*/ 3182470 h 3236259"/>
              <a:gd name="connsiteX19" fmla="*/ 627530 w 8875456"/>
              <a:gd name="connsiteY19" fmla="*/ 3119717 h 3236259"/>
              <a:gd name="connsiteX20" fmla="*/ 0 w 8875456"/>
              <a:gd name="connsiteY20" fmla="*/ 3236259 h 3236259"/>
              <a:gd name="connsiteX21" fmla="*/ 8965 w 8875456"/>
              <a:gd name="connsiteY21" fmla="*/ 0 h 3236259"/>
              <a:gd name="connsiteX22" fmla="*/ 8866095 w 8875456"/>
              <a:gd name="connsiteY22" fmla="*/ 98611 h 3236259"/>
              <a:gd name="connsiteX23" fmla="*/ 8875059 w 8875456"/>
              <a:gd name="connsiteY23" fmla="*/ 1748117 h 3236259"/>
              <a:gd name="connsiteX0" fmla="*/ 8875059 w 8875456"/>
              <a:gd name="connsiteY0" fmla="*/ 1748117 h 3263153"/>
              <a:gd name="connsiteX1" fmla="*/ 8319247 w 8875456"/>
              <a:gd name="connsiteY1" fmla="*/ 1613647 h 3263153"/>
              <a:gd name="connsiteX2" fmla="*/ 7897906 w 8875456"/>
              <a:gd name="connsiteY2" fmla="*/ 1622611 h 3263153"/>
              <a:gd name="connsiteX3" fmla="*/ 7458636 w 8875456"/>
              <a:gd name="connsiteY3" fmla="*/ 1703294 h 3263153"/>
              <a:gd name="connsiteX4" fmla="*/ 7028330 w 8875456"/>
              <a:gd name="connsiteY4" fmla="*/ 1891553 h 3263153"/>
              <a:gd name="connsiteX5" fmla="*/ 6714565 w 8875456"/>
              <a:gd name="connsiteY5" fmla="*/ 2115670 h 3263153"/>
              <a:gd name="connsiteX6" fmla="*/ 6203577 w 8875456"/>
              <a:gd name="connsiteY6" fmla="*/ 2259106 h 3263153"/>
              <a:gd name="connsiteX7" fmla="*/ 5809130 w 8875456"/>
              <a:gd name="connsiteY7" fmla="*/ 2348753 h 3263153"/>
              <a:gd name="connsiteX8" fmla="*/ 5441577 w 8875456"/>
              <a:gd name="connsiteY8" fmla="*/ 2554941 h 3263153"/>
              <a:gd name="connsiteX9" fmla="*/ 4966447 w 8875456"/>
              <a:gd name="connsiteY9" fmla="*/ 2689411 h 3263153"/>
              <a:gd name="connsiteX10" fmla="*/ 4303059 w 8875456"/>
              <a:gd name="connsiteY10" fmla="*/ 2796988 h 3263153"/>
              <a:gd name="connsiteX11" fmla="*/ 3720353 w 8875456"/>
              <a:gd name="connsiteY11" fmla="*/ 2841811 h 3263153"/>
              <a:gd name="connsiteX12" fmla="*/ 3146612 w 8875456"/>
              <a:gd name="connsiteY12" fmla="*/ 2823882 h 3263153"/>
              <a:gd name="connsiteX13" fmla="*/ 2581836 w 8875456"/>
              <a:gd name="connsiteY13" fmla="*/ 2994211 h 3263153"/>
              <a:gd name="connsiteX14" fmla="*/ 2061883 w 8875456"/>
              <a:gd name="connsiteY14" fmla="*/ 2994211 h 3263153"/>
              <a:gd name="connsiteX15" fmla="*/ 1380565 w 8875456"/>
              <a:gd name="connsiteY15" fmla="*/ 3083859 h 3263153"/>
              <a:gd name="connsiteX16" fmla="*/ 1299883 w 8875456"/>
              <a:gd name="connsiteY16" fmla="*/ 3137647 h 3263153"/>
              <a:gd name="connsiteX17" fmla="*/ 1272989 w 8875456"/>
              <a:gd name="connsiteY17" fmla="*/ 3164541 h 3263153"/>
              <a:gd name="connsiteX18" fmla="*/ 1219200 w 8875456"/>
              <a:gd name="connsiteY18" fmla="*/ 3182470 h 3263153"/>
              <a:gd name="connsiteX19" fmla="*/ 591671 w 8875456"/>
              <a:gd name="connsiteY19" fmla="*/ 3263153 h 3263153"/>
              <a:gd name="connsiteX20" fmla="*/ 0 w 8875456"/>
              <a:gd name="connsiteY20" fmla="*/ 3236259 h 3263153"/>
              <a:gd name="connsiteX21" fmla="*/ 8965 w 8875456"/>
              <a:gd name="connsiteY21" fmla="*/ 0 h 3263153"/>
              <a:gd name="connsiteX22" fmla="*/ 8866095 w 8875456"/>
              <a:gd name="connsiteY22" fmla="*/ 98611 h 3263153"/>
              <a:gd name="connsiteX23" fmla="*/ 8875059 w 8875456"/>
              <a:gd name="connsiteY23" fmla="*/ 1748117 h 3263153"/>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294492 w 8866889"/>
              <a:gd name="connsiteY10" fmla="*/ 2796988 h 3307977"/>
              <a:gd name="connsiteX11" fmla="*/ 3711786 w 8866889"/>
              <a:gd name="connsiteY11" fmla="*/ 2841811 h 3307977"/>
              <a:gd name="connsiteX12" fmla="*/ 3138045 w 8866889"/>
              <a:gd name="connsiteY12" fmla="*/ 2823882 h 3307977"/>
              <a:gd name="connsiteX13" fmla="*/ 2573269 w 8866889"/>
              <a:gd name="connsiteY13" fmla="*/ 2994211 h 3307977"/>
              <a:gd name="connsiteX14" fmla="*/ 2053316 w 8866889"/>
              <a:gd name="connsiteY14" fmla="*/ 2994211 h 3307977"/>
              <a:gd name="connsiteX15" fmla="*/ 1371998 w 8866889"/>
              <a:gd name="connsiteY15" fmla="*/ 3083859 h 3307977"/>
              <a:gd name="connsiteX16" fmla="*/ 1291316 w 8866889"/>
              <a:gd name="connsiteY16" fmla="*/ 3137647 h 3307977"/>
              <a:gd name="connsiteX17" fmla="*/ 1264422 w 8866889"/>
              <a:gd name="connsiteY17" fmla="*/ 3164541 h 3307977"/>
              <a:gd name="connsiteX18" fmla="*/ 1210633 w 8866889"/>
              <a:gd name="connsiteY18" fmla="*/ 3182470 h 3307977"/>
              <a:gd name="connsiteX19" fmla="*/ 583104 w 8866889"/>
              <a:gd name="connsiteY19" fmla="*/ 3263153 h 3307977"/>
              <a:gd name="connsiteX20" fmla="*/ 9362 w 8866889"/>
              <a:gd name="connsiteY20" fmla="*/ 3307977 h 3307977"/>
              <a:gd name="connsiteX21" fmla="*/ 398 w 8866889"/>
              <a:gd name="connsiteY21" fmla="*/ 0 h 3307977"/>
              <a:gd name="connsiteX22" fmla="*/ 8857528 w 8866889"/>
              <a:gd name="connsiteY22" fmla="*/ 98611 h 3307977"/>
              <a:gd name="connsiteX23" fmla="*/ 8866492 w 8866889"/>
              <a:gd name="connsiteY23"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294492 w 8866889"/>
              <a:gd name="connsiteY10" fmla="*/ 2796988 h 3307977"/>
              <a:gd name="connsiteX11" fmla="*/ 3711786 w 8866889"/>
              <a:gd name="connsiteY11" fmla="*/ 2841811 h 3307977"/>
              <a:gd name="connsiteX12" fmla="*/ 3138045 w 8866889"/>
              <a:gd name="connsiteY12" fmla="*/ 2823882 h 3307977"/>
              <a:gd name="connsiteX13" fmla="*/ 2573269 w 8866889"/>
              <a:gd name="connsiteY13" fmla="*/ 2994211 h 3307977"/>
              <a:gd name="connsiteX14" fmla="*/ 2053316 w 8866889"/>
              <a:gd name="connsiteY14" fmla="*/ 2994211 h 3307977"/>
              <a:gd name="connsiteX15" fmla="*/ 1371998 w 8866889"/>
              <a:gd name="connsiteY15" fmla="*/ 3083859 h 3307977"/>
              <a:gd name="connsiteX16" fmla="*/ 1291316 w 8866889"/>
              <a:gd name="connsiteY16" fmla="*/ 3137647 h 3307977"/>
              <a:gd name="connsiteX17" fmla="*/ 1264422 w 8866889"/>
              <a:gd name="connsiteY17" fmla="*/ 3164541 h 3307977"/>
              <a:gd name="connsiteX18" fmla="*/ 1112021 w 8866889"/>
              <a:gd name="connsiteY18" fmla="*/ 3119718 h 3307977"/>
              <a:gd name="connsiteX19" fmla="*/ 583104 w 8866889"/>
              <a:gd name="connsiteY19" fmla="*/ 3263153 h 3307977"/>
              <a:gd name="connsiteX20" fmla="*/ 9362 w 8866889"/>
              <a:gd name="connsiteY20" fmla="*/ 3307977 h 3307977"/>
              <a:gd name="connsiteX21" fmla="*/ 398 w 8866889"/>
              <a:gd name="connsiteY21" fmla="*/ 0 h 3307977"/>
              <a:gd name="connsiteX22" fmla="*/ 8857528 w 8866889"/>
              <a:gd name="connsiteY22" fmla="*/ 98611 h 3307977"/>
              <a:gd name="connsiteX23" fmla="*/ 8866492 w 8866889"/>
              <a:gd name="connsiteY23"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294492 w 8866889"/>
              <a:gd name="connsiteY10" fmla="*/ 2796988 h 3307977"/>
              <a:gd name="connsiteX11" fmla="*/ 3711786 w 8866889"/>
              <a:gd name="connsiteY11" fmla="*/ 2841811 h 3307977"/>
              <a:gd name="connsiteX12" fmla="*/ 3138045 w 8866889"/>
              <a:gd name="connsiteY12" fmla="*/ 2823882 h 3307977"/>
              <a:gd name="connsiteX13" fmla="*/ 2573269 w 8866889"/>
              <a:gd name="connsiteY13" fmla="*/ 2994211 h 3307977"/>
              <a:gd name="connsiteX14" fmla="*/ 2053316 w 8866889"/>
              <a:gd name="connsiteY14" fmla="*/ 2994211 h 3307977"/>
              <a:gd name="connsiteX15" fmla="*/ 1676798 w 8866889"/>
              <a:gd name="connsiteY15" fmla="*/ 3101788 h 3307977"/>
              <a:gd name="connsiteX16" fmla="*/ 1291316 w 8866889"/>
              <a:gd name="connsiteY16" fmla="*/ 3137647 h 3307977"/>
              <a:gd name="connsiteX17" fmla="*/ 1264422 w 8866889"/>
              <a:gd name="connsiteY17" fmla="*/ 3164541 h 3307977"/>
              <a:gd name="connsiteX18" fmla="*/ 1112021 w 8866889"/>
              <a:gd name="connsiteY18" fmla="*/ 3119718 h 3307977"/>
              <a:gd name="connsiteX19" fmla="*/ 583104 w 8866889"/>
              <a:gd name="connsiteY19" fmla="*/ 3263153 h 3307977"/>
              <a:gd name="connsiteX20" fmla="*/ 9362 w 8866889"/>
              <a:gd name="connsiteY20" fmla="*/ 3307977 h 3307977"/>
              <a:gd name="connsiteX21" fmla="*/ 398 w 8866889"/>
              <a:gd name="connsiteY21" fmla="*/ 0 h 3307977"/>
              <a:gd name="connsiteX22" fmla="*/ 8857528 w 8866889"/>
              <a:gd name="connsiteY22" fmla="*/ 98611 h 3307977"/>
              <a:gd name="connsiteX23" fmla="*/ 8866492 w 8866889"/>
              <a:gd name="connsiteY23"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294492 w 8866889"/>
              <a:gd name="connsiteY10" fmla="*/ 2796988 h 3307977"/>
              <a:gd name="connsiteX11" fmla="*/ 3711786 w 8866889"/>
              <a:gd name="connsiteY11" fmla="*/ 2841811 h 3307977"/>
              <a:gd name="connsiteX12" fmla="*/ 3138045 w 8866889"/>
              <a:gd name="connsiteY12" fmla="*/ 2823882 h 3307977"/>
              <a:gd name="connsiteX13" fmla="*/ 2573269 w 8866889"/>
              <a:gd name="connsiteY13" fmla="*/ 2994211 h 3307977"/>
              <a:gd name="connsiteX14" fmla="*/ 2053316 w 8866889"/>
              <a:gd name="connsiteY14" fmla="*/ 2994211 h 3307977"/>
              <a:gd name="connsiteX15" fmla="*/ 1676798 w 8866889"/>
              <a:gd name="connsiteY15" fmla="*/ 3101788 h 3307977"/>
              <a:gd name="connsiteX16" fmla="*/ 1291316 w 8866889"/>
              <a:gd name="connsiteY16" fmla="*/ 3137647 h 3307977"/>
              <a:gd name="connsiteX17" fmla="*/ 1264422 w 8866889"/>
              <a:gd name="connsiteY17" fmla="*/ 3164541 h 3307977"/>
              <a:gd name="connsiteX18" fmla="*/ 950657 w 8866889"/>
              <a:gd name="connsiteY18" fmla="*/ 3146612 h 3307977"/>
              <a:gd name="connsiteX19" fmla="*/ 583104 w 8866889"/>
              <a:gd name="connsiteY19" fmla="*/ 3263153 h 3307977"/>
              <a:gd name="connsiteX20" fmla="*/ 9362 w 8866889"/>
              <a:gd name="connsiteY20" fmla="*/ 3307977 h 3307977"/>
              <a:gd name="connsiteX21" fmla="*/ 398 w 8866889"/>
              <a:gd name="connsiteY21" fmla="*/ 0 h 3307977"/>
              <a:gd name="connsiteX22" fmla="*/ 8857528 w 8866889"/>
              <a:gd name="connsiteY22" fmla="*/ 98611 h 3307977"/>
              <a:gd name="connsiteX23" fmla="*/ 8866492 w 8866889"/>
              <a:gd name="connsiteY23"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294492 w 8866889"/>
              <a:gd name="connsiteY10" fmla="*/ 2796988 h 3307977"/>
              <a:gd name="connsiteX11" fmla="*/ 3711786 w 8866889"/>
              <a:gd name="connsiteY11" fmla="*/ 2841811 h 3307977"/>
              <a:gd name="connsiteX12" fmla="*/ 3200798 w 8866889"/>
              <a:gd name="connsiteY12" fmla="*/ 2850776 h 3307977"/>
              <a:gd name="connsiteX13" fmla="*/ 2573269 w 8866889"/>
              <a:gd name="connsiteY13" fmla="*/ 2994211 h 3307977"/>
              <a:gd name="connsiteX14" fmla="*/ 2053316 w 8866889"/>
              <a:gd name="connsiteY14" fmla="*/ 2994211 h 3307977"/>
              <a:gd name="connsiteX15" fmla="*/ 1676798 w 8866889"/>
              <a:gd name="connsiteY15" fmla="*/ 3101788 h 3307977"/>
              <a:gd name="connsiteX16" fmla="*/ 1291316 w 8866889"/>
              <a:gd name="connsiteY16" fmla="*/ 3137647 h 3307977"/>
              <a:gd name="connsiteX17" fmla="*/ 1264422 w 8866889"/>
              <a:gd name="connsiteY17" fmla="*/ 3164541 h 3307977"/>
              <a:gd name="connsiteX18" fmla="*/ 950657 w 8866889"/>
              <a:gd name="connsiteY18" fmla="*/ 3146612 h 3307977"/>
              <a:gd name="connsiteX19" fmla="*/ 583104 w 8866889"/>
              <a:gd name="connsiteY19" fmla="*/ 3263153 h 3307977"/>
              <a:gd name="connsiteX20" fmla="*/ 9362 w 8866889"/>
              <a:gd name="connsiteY20" fmla="*/ 3307977 h 3307977"/>
              <a:gd name="connsiteX21" fmla="*/ 398 w 8866889"/>
              <a:gd name="connsiteY21" fmla="*/ 0 h 3307977"/>
              <a:gd name="connsiteX22" fmla="*/ 8857528 w 8866889"/>
              <a:gd name="connsiteY22" fmla="*/ 98611 h 3307977"/>
              <a:gd name="connsiteX23" fmla="*/ 8866492 w 8866889"/>
              <a:gd name="connsiteY23"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294492 w 8866889"/>
              <a:gd name="connsiteY10" fmla="*/ 2796988 h 3307977"/>
              <a:gd name="connsiteX11" fmla="*/ 3711786 w 8866889"/>
              <a:gd name="connsiteY11" fmla="*/ 2877670 h 3307977"/>
              <a:gd name="connsiteX12" fmla="*/ 3200798 w 8866889"/>
              <a:gd name="connsiteY12" fmla="*/ 2850776 h 3307977"/>
              <a:gd name="connsiteX13" fmla="*/ 2573269 w 8866889"/>
              <a:gd name="connsiteY13" fmla="*/ 2994211 h 3307977"/>
              <a:gd name="connsiteX14" fmla="*/ 2053316 w 8866889"/>
              <a:gd name="connsiteY14" fmla="*/ 2994211 h 3307977"/>
              <a:gd name="connsiteX15" fmla="*/ 1676798 w 8866889"/>
              <a:gd name="connsiteY15" fmla="*/ 3101788 h 3307977"/>
              <a:gd name="connsiteX16" fmla="*/ 1291316 w 8866889"/>
              <a:gd name="connsiteY16" fmla="*/ 3137647 h 3307977"/>
              <a:gd name="connsiteX17" fmla="*/ 1264422 w 8866889"/>
              <a:gd name="connsiteY17" fmla="*/ 3164541 h 3307977"/>
              <a:gd name="connsiteX18" fmla="*/ 950657 w 8866889"/>
              <a:gd name="connsiteY18" fmla="*/ 3146612 h 3307977"/>
              <a:gd name="connsiteX19" fmla="*/ 583104 w 8866889"/>
              <a:gd name="connsiteY19" fmla="*/ 3263153 h 3307977"/>
              <a:gd name="connsiteX20" fmla="*/ 9362 w 8866889"/>
              <a:gd name="connsiteY20" fmla="*/ 3307977 h 3307977"/>
              <a:gd name="connsiteX21" fmla="*/ 398 w 8866889"/>
              <a:gd name="connsiteY21" fmla="*/ 0 h 3307977"/>
              <a:gd name="connsiteX22" fmla="*/ 8857528 w 8866889"/>
              <a:gd name="connsiteY22" fmla="*/ 98611 h 3307977"/>
              <a:gd name="connsiteX23" fmla="*/ 8866492 w 8866889"/>
              <a:gd name="connsiteY23"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73269 w 8866889"/>
              <a:gd name="connsiteY13" fmla="*/ 2994211 h 3307977"/>
              <a:gd name="connsiteX14" fmla="*/ 2053316 w 8866889"/>
              <a:gd name="connsiteY14" fmla="*/ 2994211 h 3307977"/>
              <a:gd name="connsiteX15" fmla="*/ 1676798 w 8866889"/>
              <a:gd name="connsiteY15" fmla="*/ 3101788 h 3307977"/>
              <a:gd name="connsiteX16" fmla="*/ 1291316 w 8866889"/>
              <a:gd name="connsiteY16" fmla="*/ 3137647 h 3307977"/>
              <a:gd name="connsiteX17" fmla="*/ 1264422 w 8866889"/>
              <a:gd name="connsiteY17" fmla="*/ 3164541 h 3307977"/>
              <a:gd name="connsiteX18" fmla="*/ 950657 w 8866889"/>
              <a:gd name="connsiteY18" fmla="*/ 3146612 h 3307977"/>
              <a:gd name="connsiteX19" fmla="*/ 583104 w 8866889"/>
              <a:gd name="connsiteY19" fmla="*/ 3263153 h 3307977"/>
              <a:gd name="connsiteX20" fmla="*/ 9362 w 8866889"/>
              <a:gd name="connsiteY20" fmla="*/ 3307977 h 3307977"/>
              <a:gd name="connsiteX21" fmla="*/ 398 w 8866889"/>
              <a:gd name="connsiteY21" fmla="*/ 0 h 3307977"/>
              <a:gd name="connsiteX22" fmla="*/ 8857528 w 8866889"/>
              <a:gd name="connsiteY22" fmla="*/ 98611 h 3307977"/>
              <a:gd name="connsiteX23" fmla="*/ 8866492 w 8866889"/>
              <a:gd name="connsiteY23"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73269 w 8866889"/>
              <a:gd name="connsiteY13" fmla="*/ 2994211 h 3307977"/>
              <a:gd name="connsiteX14" fmla="*/ 2053316 w 8866889"/>
              <a:gd name="connsiteY14" fmla="*/ 2994211 h 3307977"/>
              <a:gd name="connsiteX15" fmla="*/ 1676798 w 8866889"/>
              <a:gd name="connsiteY15" fmla="*/ 3101788 h 3307977"/>
              <a:gd name="connsiteX16" fmla="*/ 1291316 w 8866889"/>
              <a:gd name="connsiteY16" fmla="*/ 3137647 h 3307977"/>
              <a:gd name="connsiteX17" fmla="*/ 1264422 w 8866889"/>
              <a:gd name="connsiteY17" fmla="*/ 3164541 h 3307977"/>
              <a:gd name="connsiteX18" fmla="*/ 877700 w 8866889"/>
              <a:gd name="connsiteY18" fmla="*/ 3132021 h 3307977"/>
              <a:gd name="connsiteX19" fmla="*/ 583104 w 8866889"/>
              <a:gd name="connsiteY19" fmla="*/ 3263153 h 3307977"/>
              <a:gd name="connsiteX20" fmla="*/ 9362 w 8866889"/>
              <a:gd name="connsiteY20" fmla="*/ 3307977 h 3307977"/>
              <a:gd name="connsiteX21" fmla="*/ 398 w 8866889"/>
              <a:gd name="connsiteY21" fmla="*/ 0 h 3307977"/>
              <a:gd name="connsiteX22" fmla="*/ 8857528 w 8866889"/>
              <a:gd name="connsiteY22" fmla="*/ 98611 h 3307977"/>
              <a:gd name="connsiteX23" fmla="*/ 8866492 w 8866889"/>
              <a:gd name="connsiteY23"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73269 w 8866889"/>
              <a:gd name="connsiteY13" fmla="*/ 2994211 h 3307977"/>
              <a:gd name="connsiteX14" fmla="*/ 2053316 w 8866889"/>
              <a:gd name="connsiteY14" fmla="*/ 2994211 h 3307977"/>
              <a:gd name="connsiteX15" fmla="*/ 1676798 w 8866889"/>
              <a:gd name="connsiteY15" fmla="*/ 3101788 h 3307977"/>
              <a:gd name="connsiteX16" fmla="*/ 1291316 w 8866889"/>
              <a:gd name="connsiteY16" fmla="*/ 3137647 h 3307977"/>
              <a:gd name="connsiteX17" fmla="*/ 1264422 w 8866889"/>
              <a:gd name="connsiteY17" fmla="*/ 3164541 h 3307977"/>
              <a:gd name="connsiteX18" fmla="*/ 877700 w 8866889"/>
              <a:gd name="connsiteY18" fmla="*/ 3132021 h 3307977"/>
              <a:gd name="connsiteX19" fmla="*/ 524738 w 8866889"/>
              <a:gd name="connsiteY19" fmla="*/ 3258289 h 3307977"/>
              <a:gd name="connsiteX20" fmla="*/ 9362 w 8866889"/>
              <a:gd name="connsiteY20" fmla="*/ 3307977 h 3307977"/>
              <a:gd name="connsiteX21" fmla="*/ 398 w 8866889"/>
              <a:gd name="connsiteY21" fmla="*/ 0 h 3307977"/>
              <a:gd name="connsiteX22" fmla="*/ 8857528 w 8866889"/>
              <a:gd name="connsiteY22" fmla="*/ 98611 h 3307977"/>
              <a:gd name="connsiteX23" fmla="*/ 8866492 w 8866889"/>
              <a:gd name="connsiteY23"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73269 w 8866889"/>
              <a:gd name="connsiteY13" fmla="*/ 2994211 h 3307977"/>
              <a:gd name="connsiteX14" fmla="*/ 2053316 w 8866889"/>
              <a:gd name="connsiteY14" fmla="*/ 2994211 h 3307977"/>
              <a:gd name="connsiteX15" fmla="*/ 1676798 w 8866889"/>
              <a:gd name="connsiteY15" fmla="*/ 3101788 h 3307977"/>
              <a:gd name="connsiteX16" fmla="*/ 1291316 w 8866889"/>
              <a:gd name="connsiteY16" fmla="*/ 3137647 h 3307977"/>
              <a:gd name="connsiteX17" fmla="*/ 1089324 w 8866889"/>
              <a:gd name="connsiteY17" fmla="*/ 3164541 h 3307977"/>
              <a:gd name="connsiteX18" fmla="*/ 877700 w 8866889"/>
              <a:gd name="connsiteY18" fmla="*/ 3132021 h 3307977"/>
              <a:gd name="connsiteX19" fmla="*/ 524738 w 8866889"/>
              <a:gd name="connsiteY19" fmla="*/ 3258289 h 3307977"/>
              <a:gd name="connsiteX20" fmla="*/ 9362 w 8866889"/>
              <a:gd name="connsiteY20" fmla="*/ 3307977 h 3307977"/>
              <a:gd name="connsiteX21" fmla="*/ 398 w 8866889"/>
              <a:gd name="connsiteY21" fmla="*/ 0 h 3307977"/>
              <a:gd name="connsiteX22" fmla="*/ 8857528 w 8866889"/>
              <a:gd name="connsiteY22" fmla="*/ 98611 h 3307977"/>
              <a:gd name="connsiteX23" fmla="*/ 8866492 w 8866889"/>
              <a:gd name="connsiteY23"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73269 w 8866889"/>
              <a:gd name="connsiteY13" fmla="*/ 2994211 h 3307977"/>
              <a:gd name="connsiteX14" fmla="*/ 2053316 w 8866889"/>
              <a:gd name="connsiteY14" fmla="*/ 2994211 h 3307977"/>
              <a:gd name="connsiteX15" fmla="*/ 1676798 w 8866889"/>
              <a:gd name="connsiteY15" fmla="*/ 3101788 h 3307977"/>
              <a:gd name="connsiteX16" fmla="*/ 1364273 w 8866889"/>
              <a:gd name="connsiteY16" fmla="*/ 3089009 h 3307977"/>
              <a:gd name="connsiteX17" fmla="*/ 1089324 w 8866889"/>
              <a:gd name="connsiteY17" fmla="*/ 3164541 h 3307977"/>
              <a:gd name="connsiteX18" fmla="*/ 877700 w 8866889"/>
              <a:gd name="connsiteY18" fmla="*/ 3132021 h 3307977"/>
              <a:gd name="connsiteX19" fmla="*/ 524738 w 8866889"/>
              <a:gd name="connsiteY19" fmla="*/ 3258289 h 3307977"/>
              <a:gd name="connsiteX20" fmla="*/ 9362 w 8866889"/>
              <a:gd name="connsiteY20" fmla="*/ 3307977 h 3307977"/>
              <a:gd name="connsiteX21" fmla="*/ 398 w 8866889"/>
              <a:gd name="connsiteY21" fmla="*/ 0 h 3307977"/>
              <a:gd name="connsiteX22" fmla="*/ 8857528 w 8866889"/>
              <a:gd name="connsiteY22" fmla="*/ 98611 h 3307977"/>
              <a:gd name="connsiteX23" fmla="*/ 8866492 w 8866889"/>
              <a:gd name="connsiteY23"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73269 w 8866889"/>
              <a:gd name="connsiteY13" fmla="*/ 2994211 h 3307977"/>
              <a:gd name="connsiteX14" fmla="*/ 2053316 w 8866889"/>
              <a:gd name="connsiteY14" fmla="*/ 2994211 h 3307977"/>
              <a:gd name="connsiteX15" fmla="*/ 1676798 w 8866889"/>
              <a:gd name="connsiteY15" fmla="*/ 3101788 h 3307977"/>
              <a:gd name="connsiteX16" fmla="*/ 1364273 w 8866889"/>
              <a:gd name="connsiteY16" fmla="*/ 3089009 h 3307977"/>
              <a:gd name="connsiteX17" fmla="*/ 1079596 w 8866889"/>
              <a:gd name="connsiteY17" fmla="*/ 3140222 h 3307977"/>
              <a:gd name="connsiteX18" fmla="*/ 877700 w 8866889"/>
              <a:gd name="connsiteY18" fmla="*/ 3132021 h 3307977"/>
              <a:gd name="connsiteX19" fmla="*/ 524738 w 8866889"/>
              <a:gd name="connsiteY19" fmla="*/ 3258289 h 3307977"/>
              <a:gd name="connsiteX20" fmla="*/ 9362 w 8866889"/>
              <a:gd name="connsiteY20" fmla="*/ 3307977 h 3307977"/>
              <a:gd name="connsiteX21" fmla="*/ 398 w 8866889"/>
              <a:gd name="connsiteY21" fmla="*/ 0 h 3307977"/>
              <a:gd name="connsiteX22" fmla="*/ 8857528 w 8866889"/>
              <a:gd name="connsiteY22" fmla="*/ 98611 h 3307977"/>
              <a:gd name="connsiteX23" fmla="*/ 8866492 w 8866889"/>
              <a:gd name="connsiteY23"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73269 w 8866889"/>
              <a:gd name="connsiteY13" fmla="*/ 2994211 h 3307977"/>
              <a:gd name="connsiteX14" fmla="*/ 2053316 w 8866889"/>
              <a:gd name="connsiteY14" fmla="*/ 2994211 h 3307977"/>
              <a:gd name="connsiteX15" fmla="*/ 1647615 w 8866889"/>
              <a:gd name="connsiteY15" fmla="*/ 3077469 h 3307977"/>
              <a:gd name="connsiteX16" fmla="*/ 1364273 w 8866889"/>
              <a:gd name="connsiteY16" fmla="*/ 3089009 h 3307977"/>
              <a:gd name="connsiteX17" fmla="*/ 1079596 w 8866889"/>
              <a:gd name="connsiteY17" fmla="*/ 3140222 h 3307977"/>
              <a:gd name="connsiteX18" fmla="*/ 877700 w 8866889"/>
              <a:gd name="connsiteY18" fmla="*/ 3132021 h 3307977"/>
              <a:gd name="connsiteX19" fmla="*/ 524738 w 8866889"/>
              <a:gd name="connsiteY19" fmla="*/ 3258289 h 3307977"/>
              <a:gd name="connsiteX20" fmla="*/ 9362 w 8866889"/>
              <a:gd name="connsiteY20" fmla="*/ 3307977 h 3307977"/>
              <a:gd name="connsiteX21" fmla="*/ 398 w 8866889"/>
              <a:gd name="connsiteY21" fmla="*/ 0 h 3307977"/>
              <a:gd name="connsiteX22" fmla="*/ 8857528 w 8866889"/>
              <a:gd name="connsiteY22" fmla="*/ 98611 h 3307977"/>
              <a:gd name="connsiteX23" fmla="*/ 8866492 w 8866889"/>
              <a:gd name="connsiteY23"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73269 w 8866889"/>
              <a:gd name="connsiteY13" fmla="*/ 2994211 h 3307977"/>
              <a:gd name="connsiteX14" fmla="*/ 2053316 w 8866889"/>
              <a:gd name="connsiteY14" fmla="*/ 2994211 h 3307977"/>
              <a:gd name="connsiteX15" fmla="*/ 1589249 w 8866889"/>
              <a:gd name="connsiteY15" fmla="*/ 3058014 h 3307977"/>
              <a:gd name="connsiteX16" fmla="*/ 1364273 w 8866889"/>
              <a:gd name="connsiteY16" fmla="*/ 3089009 h 3307977"/>
              <a:gd name="connsiteX17" fmla="*/ 1079596 w 8866889"/>
              <a:gd name="connsiteY17" fmla="*/ 3140222 h 3307977"/>
              <a:gd name="connsiteX18" fmla="*/ 877700 w 8866889"/>
              <a:gd name="connsiteY18" fmla="*/ 3132021 h 3307977"/>
              <a:gd name="connsiteX19" fmla="*/ 524738 w 8866889"/>
              <a:gd name="connsiteY19" fmla="*/ 3258289 h 3307977"/>
              <a:gd name="connsiteX20" fmla="*/ 9362 w 8866889"/>
              <a:gd name="connsiteY20" fmla="*/ 3307977 h 3307977"/>
              <a:gd name="connsiteX21" fmla="*/ 398 w 8866889"/>
              <a:gd name="connsiteY21" fmla="*/ 0 h 3307977"/>
              <a:gd name="connsiteX22" fmla="*/ 8857528 w 8866889"/>
              <a:gd name="connsiteY22" fmla="*/ 98611 h 3307977"/>
              <a:gd name="connsiteX23" fmla="*/ 8866492 w 8866889"/>
              <a:gd name="connsiteY23"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73269 w 8866889"/>
              <a:gd name="connsiteY13" fmla="*/ 2994211 h 3307977"/>
              <a:gd name="connsiteX14" fmla="*/ 2053316 w 8866889"/>
              <a:gd name="connsiteY14" fmla="*/ 2994211 h 3307977"/>
              <a:gd name="connsiteX15" fmla="*/ 1628159 w 8866889"/>
              <a:gd name="connsiteY15" fmla="*/ 3072605 h 3307977"/>
              <a:gd name="connsiteX16" fmla="*/ 1364273 w 8866889"/>
              <a:gd name="connsiteY16" fmla="*/ 3089009 h 3307977"/>
              <a:gd name="connsiteX17" fmla="*/ 1079596 w 8866889"/>
              <a:gd name="connsiteY17" fmla="*/ 3140222 h 3307977"/>
              <a:gd name="connsiteX18" fmla="*/ 877700 w 8866889"/>
              <a:gd name="connsiteY18" fmla="*/ 3132021 h 3307977"/>
              <a:gd name="connsiteX19" fmla="*/ 524738 w 8866889"/>
              <a:gd name="connsiteY19" fmla="*/ 3258289 h 3307977"/>
              <a:gd name="connsiteX20" fmla="*/ 9362 w 8866889"/>
              <a:gd name="connsiteY20" fmla="*/ 3307977 h 3307977"/>
              <a:gd name="connsiteX21" fmla="*/ 398 w 8866889"/>
              <a:gd name="connsiteY21" fmla="*/ 0 h 3307977"/>
              <a:gd name="connsiteX22" fmla="*/ 8857528 w 8866889"/>
              <a:gd name="connsiteY22" fmla="*/ 98611 h 3307977"/>
              <a:gd name="connsiteX23" fmla="*/ 8866492 w 8866889"/>
              <a:gd name="connsiteY23"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73269 w 8866889"/>
              <a:gd name="connsiteY13" fmla="*/ 2994211 h 3307977"/>
              <a:gd name="connsiteX14" fmla="*/ 2053316 w 8866889"/>
              <a:gd name="connsiteY14" fmla="*/ 2994211 h 3307977"/>
              <a:gd name="connsiteX15" fmla="*/ 1564929 w 8866889"/>
              <a:gd name="connsiteY15" fmla="*/ 3043422 h 3307977"/>
              <a:gd name="connsiteX16" fmla="*/ 1364273 w 8866889"/>
              <a:gd name="connsiteY16" fmla="*/ 3089009 h 3307977"/>
              <a:gd name="connsiteX17" fmla="*/ 1079596 w 8866889"/>
              <a:gd name="connsiteY17" fmla="*/ 3140222 h 3307977"/>
              <a:gd name="connsiteX18" fmla="*/ 877700 w 8866889"/>
              <a:gd name="connsiteY18" fmla="*/ 3132021 h 3307977"/>
              <a:gd name="connsiteX19" fmla="*/ 524738 w 8866889"/>
              <a:gd name="connsiteY19" fmla="*/ 3258289 h 3307977"/>
              <a:gd name="connsiteX20" fmla="*/ 9362 w 8866889"/>
              <a:gd name="connsiteY20" fmla="*/ 3307977 h 3307977"/>
              <a:gd name="connsiteX21" fmla="*/ 398 w 8866889"/>
              <a:gd name="connsiteY21" fmla="*/ 0 h 3307977"/>
              <a:gd name="connsiteX22" fmla="*/ 8857528 w 8866889"/>
              <a:gd name="connsiteY22" fmla="*/ 98611 h 3307977"/>
              <a:gd name="connsiteX23" fmla="*/ 8866492 w 8866889"/>
              <a:gd name="connsiteY23"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73269 w 8866889"/>
              <a:gd name="connsiteY13" fmla="*/ 2994211 h 3307977"/>
              <a:gd name="connsiteX14" fmla="*/ 2053316 w 8866889"/>
              <a:gd name="connsiteY14" fmla="*/ 2994211 h 3307977"/>
              <a:gd name="connsiteX15" fmla="*/ 1628159 w 8866889"/>
              <a:gd name="connsiteY15" fmla="*/ 3062878 h 3307977"/>
              <a:gd name="connsiteX16" fmla="*/ 1364273 w 8866889"/>
              <a:gd name="connsiteY16" fmla="*/ 3089009 h 3307977"/>
              <a:gd name="connsiteX17" fmla="*/ 1079596 w 8866889"/>
              <a:gd name="connsiteY17" fmla="*/ 3140222 h 3307977"/>
              <a:gd name="connsiteX18" fmla="*/ 877700 w 8866889"/>
              <a:gd name="connsiteY18" fmla="*/ 3132021 h 3307977"/>
              <a:gd name="connsiteX19" fmla="*/ 524738 w 8866889"/>
              <a:gd name="connsiteY19" fmla="*/ 3258289 h 3307977"/>
              <a:gd name="connsiteX20" fmla="*/ 9362 w 8866889"/>
              <a:gd name="connsiteY20" fmla="*/ 3307977 h 3307977"/>
              <a:gd name="connsiteX21" fmla="*/ 398 w 8866889"/>
              <a:gd name="connsiteY21" fmla="*/ 0 h 3307977"/>
              <a:gd name="connsiteX22" fmla="*/ 8857528 w 8866889"/>
              <a:gd name="connsiteY22" fmla="*/ 98611 h 3307977"/>
              <a:gd name="connsiteX23" fmla="*/ 8866492 w 8866889"/>
              <a:gd name="connsiteY23"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73269 w 8866889"/>
              <a:gd name="connsiteY13" fmla="*/ 2994211 h 3307977"/>
              <a:gd name="connsiteX14" fmla="*/ 2053316 w 8866889"/>
              <a:gd name="connsiteY14" fmla="*/ 2994211 h 3307977"/>
              <a:gd name="connsiteX15" fmla="*/ 1628159 w 8866889"/>
              <a:gd name="connsiteY15" fmla="*/ 3062878 h 3307977"/>
              <a:gd name="connsiteX16" fmla="*/ 1364273 w 8866889"/>
              <a:gd name="connsiteY16" fmla="*/ 3089009 h 3307977"/>
              <a:gd name="connsiteX17" fmla="*/ 1079596 w 8866889"/>
              <a:gd name="connsiteY17" fmla="*/ 3140222 h 3307977"/>
              <a:gd name="connsiteX18" fmla="*/ 877700 w 8866889"/>
              <a:gd name="connsiteY18" fmla="*/ 3132021 h 3307977"/>
              <a:gd name="connsiteX19" fmla="*/ 524738 w 8866889"/>
              <a:gd name="connsiteY19" fmla="*/ 3258289 h 3307977"/>
              <a:gd name="connsiteX20" fmla="*/ 9362 w 8866889"/>
              <a:gd name="connsiteY20" fmla="*/ 3307977 h 3307977"/>
              <a:gd name="connsiteX21" fmla="*/ 398 w 8866889"/>
              <a:gd name="connsiteY21" fmla="*/ 0 h 3307977"/>
              <a:gd name="connsiteX22" fmla="*/ 8857528 w 8866889"/>
              <a:gd name="connsiteY22" fmla="*/ 98611 h 3307977"/>
              <a:gd name="connsiteX23" fmla="*/ 8866492 w 8866889"/>
              <a:gd name="connsiteY23"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73269 w 8866889"/>
              <a:gd name="connsiteY13" fmla="*/ 2994211 h 3307977"/>
              <a:gd name="connsiteX14" fmla="*/ 1829579 w 8866889"/>
              <a:gd name="connsiteY14" fmla="*/ 3076896 h 3307977"/>
              <a:gd name="connsiteX15" fmla="*/ 1628159 w 8866889"/>
              <a:gd name="connsiteY15" fmla="*/ 3062878 h 3307977"/>
              <a:gd name="connsiteX16" fmla="*/ 1364273 w 8866889"/>
              <a:gd name="connsiteY16" fmla="*/ 3089009 h 3307977"/>
              <a:gd name="connsiteX17" fmla="*/ 1079596 w 8866889"/>
              <a:gd name="connsiteY17" fmla="*/ 3140222 h 3307977"/>
              <a:gd name="connsiteX18" fmla="*/ 877700 w 8866889"/>
              <a:gd name="connsiteY18" fmla="*/ 3132021 h 3307977"/>
              <a:gd name="connsiteX19" fmla="*/ 524738 w 8866889"/>
              <a:gd name="connsiteY19" fmla="*/ 3258289 h 3307977"/>
              <a:gd name="connsiteX20" fmla="*/ 9362 w 8866889"/>
              <a:gd name="connsiteY20" fmla="*/ 3307977 h 3307977"/>
              <a:gd name="connsiteX21" fmla="*/ 398 w 8866889"/>
              <a:gd name="connsiteY21" fmla="*/ 0 h 3307977"/>
              <a:gd name="connsiteX22" fmla="*/ 8857528 w 8866889"/>
              <a:gd name="connsiteY22" fmla="*/ 98611 h 3307977"/>
              <a:gd name="connsiteX23" fmla="*/ 8866492 w 8866889"/>
              <a:gd name="connsiteY23"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73269 w 8866889"/>
              <a:gd name="connsiteY13" fmla="*/ 2994211 h 3307977"/>
              <a:gd name="connsiteX14" fmla="*/ 1829579 w 8866889"/>
              <a:gd name="connsiteY14" fmla="*/ 3076896 h 3307977"/>
              <a:gd name="connsiteX15" fmla="*/ 1628159 w 8866889"/>
              <a:gd name="connsiteY15" fmla="*/ 3062878 h 3307977"/>
              <a:gd name="connsiteX16" fmla="*/ 1364273 w 8866889"/>
              <a:gd name="connsiteY16" fmla="*/ 3089009 h 3307977"/>
              <a:gd name="connsiteX17" fmla="*/ 1079596 w 8866889"/>
              <a:gd name="connsiteY17" fmla="*/ 3140222 h 3307977"/>
              <a:gd name="connsiteX18" fmla="*/ 877700 w 8866889"/>
              <a:gd name="connsiteY18" fmla="*/ 3132021 h 3307977"/>
              <a:gd name="connsiteX19" fmla="*/ 524738 w 8866889"/>
              <a:gd name="connsiteY19" fmla="*/ 3258289 h 3307977"/>
              <a:gd name="connsiteX20" fmla="*/ 9362 w 8866889"/>
              <a:gd name="connsiteY20" fmla="*/ 3307977 h 3307977"/>
              <a:gd name="connsiteX21" fmla="*/ 398 w 8866889"/>
              <a:gd name="connsiteY21" fmla="*/ 0 h 3307977"/>
              <a:gd name="connsiteX22" fmla="*/ 8857528 w 8866889"/>
              <a:gd name="connsiteY22" fmla="*/ 98611 h 3307977"/>
              <a:gd name="connsiteX23" fmla="*/ 8866492 w 8866889"/>
              <a:gd name="connsiteY23"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73269 w 8866889"/>
              <a:gd name="connsiteY13" fmla="*/ 2994211 h 3307977"/>
              <a:gd name="connsiteX14" fmla="*/ 1829579 w 8866889"/>
              <a:gd name="connsiteY14" fmla="*/ 3076896 h 3307977"/>
              <a:gd name="connsiteX15" fmla="*/ 1628159 w 8866889"/>
              <a:gd name="connsiteY15" fmla="*/ 3062878 h 3307977"/>
              <a:gd name="connsiteX16" fmla="*/ 1364273 w 8866889"/>
              <a:gd name="connsiteY16" fmla="*/ 3089009 h 3307977"/>
              <a:gd name="connsiteX17" fmla="*/ 1079596 w 8866889"/>
              <a:gd name="connsiteY17" fmla="*/ 3140222 h 3307977"/>
              <a:gd name="connsiteX18" fmla="*/ 877700 w 8866889"/>
              <a:gd name="connsiteY18" fmla="*/ 3132021 h 3307977"/>
              <a:gd name="connsiteX19" fmla="*/ 524738 w 8866889"/>
              <a:gd name="connsiteY19" fmla="*/ 3258289 h 3307977"/>
              <a:gd name="connsiteX20" fmla="*/ 9362 w 8866889"/>
              <a:gd name="connsiteY20" fmla="*/ 3307977 h 3307977"/>
              <a:gd name="connsiteX21" fmla="*/ 398 w 8866889"/>
              <a:gd name="connsiteY21" fmla="*/ 0 h 3307977"/>
              <a:gd name="connsiteX22" fmla="*/ 8857528 w 8866889"/>
              <a:gd name="connsiteY22" fmla="*/ 98611 h 3307977"/>
              <a:gd name="connsiteX23" fmla="*/ 8866492 w 8866889"/>
              <a:gd name="connsiteY23"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73269 w 8866889"/>
              <a:gd name="connsiteY13" fmla="*/ 2994211 h 3307977"/>
              <a:gd name="connsiteX14" fmla="*/ 2290246 w 8866889"/>
              <a:gd name="connsiteY14" fmla="*/ 2997379 h 3307977"/>
              <a:gd name="connsiteX15" fmla="*/ 1829579 w 8866889"/>
              <a:gd name="connsiteY15" fmla="*/ 3076896 h 3307977"/>
              <a:gd name="connsiteX16" fmla="*/ 1628159 w 8866889"/>
              <a:gd name="connsiteY16" fmla="*/ 3062878 h 3307977"/>
              <a:gd name="connsiteX17" fmla="*/ 1364273 w 8866889"/>
              <a:gd name="connsiteY17" fmla="*/ 3089009 h 3307977"/>
              <a:gd name="connsiteX18" fmla="*/ 1079596 w 8866889"/>
              <a:gd name="connsiteY18" fmla="*/ 3140222 h 3307977"/>
              <a:gd name="connsiteX19" fmla="*/ 877700 w 8866889"/>
              <a:gd name="connsiteY19" fmla="*/ 3132021 h 3307977"/>
              <a:gd name="connsiteX20" fmla="*/ 524738 w 8866889"/>
              <a:gd name="connsiteY20" fmla="*/ 3258289 h 3307977"/>
              <a:gd name="connsiteX21" fmla="*/ 9362 w 8866889"/>
              <a:gd name="connsiteY21" fmla="*/ 3307977 h 3307977"/>
              <a:gd name="connsiteX22" fmla="*/ 398 w 8866889"/>
              <a:gd name="connsiteY22" fmla="*/ 0 h 3307977"/>
              <a:gd name="connsiteX23" fmla="*/ 8857528 w 8866889"/>
              <a:gd name="connsiteY23" fmla="*/ 98611 h 3307977"/>
              <a:gd name="connsiteX24" fmla="*/ 8866492 w 8866889"/>
              <a:gd name="connsiteY24"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73269 w 8866889"/>
              <a:gd name="connsiteY13" fmla="*/ 2994211 h 3307977"/>
              <a:gd name="connsiteX14" fmla="*/ 2110284 w 8866889"/>
              <a:gd name="connsiteY14" fmla="*/ 2909830 h 3307977"/>
              <a:gd name="connsiteX15" fmla="*/ 1829579 w 8866889"/>
              <a:gd name="connsiteY15" fmla="*/ 3076896 h 3307977"/>
              <a:gd name="connsiteX16" fmla="*/ 1628159 w 8866889"/>
              <a:gd name="connsiteY16" fmla="*/ 3062878 h 3307977"/>
              <a:gd name="connsiteX17" fmla="*/ 1364273 w 8866889"/>
              <a:gd name="connsiteY17" fmla="*/ 3089009 h 3307977"/>
              <a:gd name="connsiteX18" fmla="*/ 1079596 w 8866889"/>
              <a:gd name="connsiteY18" fmla="*/ 3140222 h 3307977"/>
              <a:gd name="connsiteX19" fmla="*/ 877700 w 8866889"/>
              <a:gd name="connsiteY19" fmla="*/ 3132021 h 3307977"/>
              <a:gd name="connsiteX20" fmla="*/ 524738 w 8866889"/>
              <a:gd name="connsiteY20" fmla="*/ 3258289 h 3307977"/>
              <a:gd name="connsiteX21" fmla="*/ 9362 w 8866889"/>
              <a:gd name="connsiteY21" fmla="*/ 3307977 h 3307977"/>
              <a:gd name="connsiteX22" fmla="*/ 398 w 8866889"/>
              <a:gd name="connsiteY22" fmla="*/ 0 h 3307977"/>
              <a:gd name="connsiteX23" fmla="*/ 8857528 w 8866889"/>
              <a:gd name="connsiteY23" fmla="*/ 98611 h 3307977"/>
              <a:gd name="connsiteX24" fmla="*/ 8866492 w 8866889"/>
              <a:gd name="connsiteY24"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73269 w 8866889"/>
              <a:gd name="connsiteY13" fmla="*/ 2994211 h 3307977"/>
              <a:gd name="connsiteX14" fmla="*/ 2110284 w 8866889"/>
              <a:gd name="connsiteY14" fmla="*/ 2909830 h 3307977"/>
              <a:gd name="connsiteX15" fmla="*/ 1829579 w 8866889"/>
              <a:gd name="connsiteY15" fmla="*/ 3076896 h 3307977"/>
              <a:gd name="connsiteX16" fmla="*/ 1628159 w 8866889"/>
              <a:gd name="connsiteY16" fmla="*/ 3062878 h 3307977"/>
              <a:gd name="connsiteX17" fmla="*/ 1364273 w 8866889"/>
              <a:gd name="connsiteY17" fmla="*/ 3089009 h 3307977"/>
              <a:gd name="connsiteX18" fmla="*/ 1079596 w 8866889"/>
              <a:gd name="connsiteY18" fmla="*/ 3140222 h 3307977"/>
              <a:gd name="connsiteX19" fmla="*/ 877700 w 8866889"/>
              <a:gd name="connsiteY19" fmla="*/ 3132021 h 3307977"/>
              <a:gd name="connsiteX20" fmla="*/ 524738 w 8866889"/>
              <a:gd name="connsiteY20" fmla="*/ 3258289 h 3307977"/>
              <a:gd name="connsiteX21" fmla="*/ 9362 w 8866889"/>
              <a:gd name="connsiteY21" fmla="*/ 3307977 h 3307977"/>
              <a:gd name="connsiteX22" fmla="*/ 398 w 8866889"/>
              <a:gd name="connsiteY22" fmla="*/ 0 h 3307977"/>
              <a:gd name="connsiteX23" fmla="*/ 8857528 w 8866889"/>
              <a:gd name="connsiteY23" fmla="*/ 98611 h 3307977"/>
              <a:gd name="connsiteX24" fmla="*/ 8866492 w 8866889"/>
              <a:gd name="connsiteY24"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73269 w 8866889"/>
              <a:gd name="connsiteY13" fmla="*/ 2994211 h 3307977"/>
              <a:gd name="connsiteX14" fmla="*/ 2110284 w 8866889"/>
              <a:gd name="connsiteY14" fmla="*/ 2909830 h 3307977"/>
              <a:gd name="connsiteX15" fmla="*/ 1829579 w 8866889"/>
              <a:gd name="connsiteY15" fmla="*/ 3076896 h 3307977"/>
              <a:gd name="connsiteX16" fmla="*/ 1628159 w 8866889"/>
              <a:gd name="connsiteY16" fmla="*/ 3062878 h 3307977"/>
              <a:gd name="connsiteX17" fmla="*/ 1364273 w 8866889"/>
              <a:gd name="connsiteY17" fmla="*/ 3089009 h 3307977"/>
              <a:gd name="connsiteX18" fmla="*/ 1079596 w 8866889"/>
              <a:gd name="connsiteY18" fmla="*/ 3140222 h 3307977"/>
              <a:gd name="connsiteX19" fmla="*/ 877700 w 8866889"/>
              <a:gd name="connsiteY19" fmla="*/ 3132021 h 3307977"/>
              <a:gd name="connsiteX20" fmla="*/ 524738 w 8866889"/>
              <a:gd name="connsiteY20" fmla="*/ 3258289 h 3307977"/>
              <a:gd name="connsiteX21" fmla="*/ 9362 w 8866889"/>
              <a:gd name="connsiteY21" fmla="*/ 3307977 h 3307977"/>
              <a:gd name="connsiteX22" fmla="*/ 398 w 8866889"/>
              <a:gd name="connsiteY22" fmla="*/ 0 h 3307977"/>
              <a:gd name="connsiteX23" fmla="*/ 8857528 w 8866889"/>
              <a:gd name="connsiteY23" fmla="*/ 98611 h 3307977"/>
              <a:gd name="connsiteX24" fmla="*/ 8866492 w 8866889"/>
              <a:gd name="connsiteY24"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73269 w 8866889"/>
              <a:gd name="connsiteY13" fmla="*/ 2994211 h 3307977"/>
              <a:gd name="connsiteX14" fmla="*/ 2134604 w 8866889"/>
              <a:gd name="connsiteY14" fmla="*/ 2895238 h 3307977"/>
              <a:gd name="connsiteX15" fmla="*/ 1829579 w 8866889"/>
              <a:gd name="connsiteY15" fmla="*/ 3076896 h 3307977"/>
              <a:gd name="connsiteX16" fmla="*/ 1628159 w 8866889"/>
              <a:gd name="connsiteY16" fmla="*/ 3062878 h 3307977"/>
              <a:gd name="connsiteX17" fmla="*/ 1364273 w 8866889"/>
              <a:gd name="connsiteY17" fmla="*/ 3089009 h 3307977"/>
              <a:gd name="connsiteX18" fmla="*/ 1079596 w 8866889"/>
              <a:gd name="connsiteY18" fmla="*/ 3140222 h 3307977"/>
              <a:gd name="connsiteX19" fmla="*/ 877700 w 8866889"/>
              <a:gd name="connsiteY19" fmla="*/ 3132021 h 3307977"/>
              <a:gd name="connsiteX20" fmla="*/ 524738 w 8866889"/>
              <a:gd name="connsiteY20" fmla="*/ 3258289 h 3307977"/>
              <a:gd name="connsiteX21" fmla="*/ 9362 w 8866889"/>
              <a:gd name="connsiteY21" fmla="*/ 3307977 h 3307977"/>
              <a:gd name="connsiteX22" fmla="*/ 398 w 8866889"/>
              <a:gd name="connsiteY22" fmla="*/ 0 h 3307977"/>
              <a:gd name="connsiteX23" fmla="*/ 8857528 w 8866889"/>
              <a:gd name="connsiteY23" fmla="*/ 98611 h 3307977"/>
              <a:gd name="connsiteX24" fmla="*/ 8866492 w 8866889"/>
              <a:gd name="connsiteY24"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10039 w 8866889"/>
              <a:gd name="connsiteY13" fmla="*/ 2965028 h 3307977"/>
              <a:gd name="connsiteX14" fmla="*/ 2134604 w 8866889"/>
              <a:gd name="connsiteY14" fmla="*/ 2895238 h 3307977"/>
              <a:gd name="connsiteX15" fmla="*/ 1829579 w 8866889"/>
              <a:gd name="connsiteY15" fmla="*/ 3076896 h 3307977"/>
              <a:gd name="connsiteX16" fmla="*/ 1628159 w 8866889"/>
              <a:gd name="connsiteY16" fmla="*/ 3062878 h 3307977"/>
              <a:gd name="connsiteX17" fmla="*/ 1364273 w 8866889"/>
              <a:gd name="connsiteY17" fmla="*/ 3089009 h 3307977"/>
              <a:gd name="connsiteX18" fmla="*/ 1079596 w 8866889"/>
              <a:gd name="connsiteY18" fmla="*/ 3140222 h 3307977"/>
              <a:gd name="connsiteX19" fmla="*/ 877700 w 8866889"/>
              <a:gd name="connsiteY19" fmla="*/ 3132021 h 3307977"/>
              <a:gd name="connsiteX20" fmla="*/ 524738 w 8866889"/>
              <a:gd name="connsiteY20" fmla="*/ 3258289 h 3307977"/>
              <a:gd name="connsiteX21" fmla="*/ 9362 w 8866889"/>
              <a:gd name="connsiteY21" fmla="*/ 3307977 h 3307977"/>
              <a:gd name="connsiteX22" fmla="*/ 398 w 8866889"/>
              <a:gd name="connsiteY22" fmla="*/ 0 h 3307977"/>
              <a:gd name="connsiteX23" fmla="*/ 8857528 w 8866889"/>
              <a:gd name="connsiteY23" fmla="*/ 98611 h 3307977"/>
              <a:gd name="connsiteX24" fmla="*/ 8866492 w 8866889"/>
              <a:gd name="connsiteY24"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10039 w 8866889"/>
              <a:gd name="connsiteY13" fmla="*/ 2965028 h 3307977"/>
              <a:gd name="connsiteX14" fmla="*/ 2134604 w 8866889"/>
              <a:gd name="connsiteY14" fmla="*/ 2895238 h 3307977"/>
              <a:gd name="connsiteX15" fmla="*/ 1829579 w 8866889"/>
              <a:gd name="connsiteY15" fmla="*/ 3076896 h 3307977"/>
              <a:gd name="connsiteX16" fmla="*/ 1628159 w 8866889"/>
              <a:gd name="connsiteY16" fmla="*/ 3062878 h 3307977"/>
              <a:gd name="connsiteX17" fmla="*/ 1364273 w 8866889"/>
              <a:gd name="connsiteY17" fmla="*/ 3089009 h 3307977"/>
              <a:gd name="connsiteX18" fmla="*/ 1079596 w 8866889"/>
              <a:gd name="connsiteY18" fmla="*/ 3140222 h 3307977"/>
              <a:gd name="connsiteX19" fmla="*/ 877700 w 8866889"/>
              <a:gd name="connsiteY19" fmla="*/ 3132021 h 3307977"/>
              <a:gd name="connsiteX20" fmla="*/ 524738 w 8866889"/>
              <a:gd name="connsiteY20" fmla="*/ 3258289 h 3307977"/>
              <a:gd name="connsiteX21" fmla="*/ 9362 w 8866889"/>
              <a:gd name="connsiteY21" fmla="*/ 3307977 h 3307977"/>
              <a:gd name="connsiteX22" fmla="*/ 398 w 8866889"/>
              <a:gd name="connsiteY22" fmla="*/ 0 h 3307977"/>
              <a:gd name="connsiteX23" fmla="*/ 8857528 w 8866889"/>
              <a:gd name="connsiteY23" fmla="*/ 98611 h 3307977"/>
              <a:gd name="connsiteX24" fmla="*/ 8866492 w 8866889"/>
              <a:gd name="connsiteY24"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10039 w 8866889"/>
              <a:gd name="connsiteY13" fmla="*/ 2965028 h 3307977"/>
              <a:gd name="connsiteX14" fmla="*/ 2134604 w 8866889"/>
              <a:gd name="connsiteY14" fmla="*/ 2895238 h 3307977"/>
              <a:gd name="connsiteX15" fmla="*/ 1829579 w 8866889"/>
              <a:gd name="connsiteY15" fmla="*/ 3076896 h 3307977"/>
              <a:gd name="connsiteX16" fmla="*/ 1628159 w 8866889"/>
              <a:gd name="connsiteY16" fmla="*/ 3062878 h 3307977"/>
              <a:gd name="connsiteX17" fmla="*/ 1364273 w 8866889"/>
              <a:gd name="connsiteY17" fmla="*/ 3089009 h 3307977"/>
              <a:gd name="connsiteX18" fmla="*/ 1079596 w 8866889"/>
              <a:gd name="connsiteY18" fmla="*/ 3140222 h 3307977"/>
              <a:gd name="connsiteX19" fmla="*/ 877700 w 8866889"/>
              <a:gd name="connsiteY19" fmla="*/ 3132021 h 3307977"/>
              <a:gd name="connsiteX20" fmla="*/ 524738 w 8866889"/>
              <a:gd name="connsiteY20" fmla="*/ 3258289 h 3307977"/>
              <a:gd name="connsiteX21" fmla="*/ 9362 w 8866889"/>
              <a:gd name="connsiteY21" fmla="*/ 3307977 h 3307977"/>
              <a:gd name="connsiteX22" fmla="*/ 398 w 8866889"/>
              <a:gd name="connsiteY22" fmla="*/ 0 h 3307977"/>
              <a:gd name="connsiteX23" fmla="*/ 8857528 w 8866889"/>
              <a:gd name="connsiteY23" fmla="*/ 98611 h 3307977"/>
              <a:gd name="connsiteX24" fmla="*/ 8866492 w 8866889"/>
              <a:gd name="connsiteY24"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10039 w 8866889"/>
              <a:gd name="connsiteY13" fmla="*/ 2965028 h 3307977"/>
              <a:gd name="connsiteX14" fmla="*/ 2134604 w 8866889"/>
              <a:gd name="connsiteY14" fmla="*/ 2895238 h 3307977"/>
              <a:gd name="connsiteX15" fmla="*/ 1829579 w 8866889"/>
              <a:gd name="connsiteY15" fmla="*/ 3076896 h 3307977"/>
              <a:gd name="connsiteX16" fmla="*/ 1628159 w 8866889"/>
              <a:gd name="connsiteY16" fmla="*/ 3062878 h 3307977"/>
              <a:gd name="connsiteX17" fmla="*/ 1364273 w 8866889"/>
              <a:gd name="connsiteY17" fmla="*/ 3089009 h 3307977"/>
              <a:gd name="connsiteX18" fmla="*/ 1079596 w 8866889"/>
              <a:gd name="connsiteY18" fmla="*/ 3140222 h 3307977"/>
              <a:gd name="connsiteX19" fmla="*/ 877700 w 8866889"/>
              <a:gd name="connsiteY19" fmla="*/ 3132021 h 3307977"/>
              <a:gd name="connsiteX20" fmla="*/ 524738 w 8866889"/>
              <a:gd name="connsiteY20" fmla="*/ 3258289 h 3307977"/>
              <a:gd name="connsiteX21" fmla="*/ 9362 w 8866889"/>
              <a:gd name="connsiteY21" fmla="*/ 3307977 h 3307977"/>
              <a:gd name="connsiteX22" fmla="*/ 398 w 8866889"/>
              <a:gd name="connsiteY22" fmla="*/ 0 h 3307977"/>
              <a:gd name="connsiteX23" fmla="*/ 8857528 w 8866889"/>
              <a:gd name="connsiteY23" fmla="*/ 98611 h 3307977"/>
              <a:gd name="connsiteX24" fmla="*/ 8866492 w 8866889"/>
              <a:gd name="connsiteY24"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2816555 w 8866889"/>
              <a:gd name="connsiteY12" fmla="*/ 2894550 h 3307977"/>
              <a:gd name="connsiteX13" fmla="*/ 2510039 w 8866889"/>
              <a:gd name="connsiteY13" fmla="*/ 2965028 h 3307977"/>
              <a:gd name="connsiteX14" fmla="*/ 2134604 w 8866889"/>
              <a:gd name="connsiteY14" fmla="*/ 2895238 h 3307977"/>
              <a:gd name="connsiteX15" fmla="*/ 1829579 w 8866889"/>
              <a:gd name="connsiteY15" fmla="*/ 3076896 h 3307977"/>
              <a:gd name="connsiteX16" fmla="*/ 1628159 w 8866889"/>
              <a:gd name="connsiteY16" fmla="*/ 3062878 h 3307977"/>
              <a:gd name="connsiteX17" fmla="*/ 1364273 w 8866889"/>
              <a:gd name="connsiteY17" fmla="*/ 3089009 h 3307977"/>
              <a:gd name="connsiteX18" fmla="*/ 1079596 w 8866889"/>
              <a:gd name="connsiteY18" fmla="*/ 3140222 h 3307977"/>
              <a:gd name="connsiteX19" fmla="*/ 877700 w 8866889"/>
              <a:gd name="connsiteY19" fmla="*/ 3132021 h 3307977"/>
              <a:gd name="connsiteX20" fmla="*/ 524738 w 8866889"/>
              <a:gd name="connsiteY20" fmla="*/ 3258289 h 3307977"/>
              <a:gd name="connsiteX21" fmla="*/ 9362 w 8866889"/>
              <a:gd name="connsiteY21" fmla="*/ 3307977 h 3307977"/>
              <a:gd name="connsiteX22" fmla="*/ 398 w 8866889"/>
              <a:gd name="connsiteY22" fmla="*/ 0 h 3307977"/>
              <a:gd name="connsiteX23" fmla="*/ 8857528 w 8866889"/>
              <a:gd name="connsiteY23" fmla="*/ 98611 h 3307977"/>
              <a:gd name="connsiteX24" fmla="*/ 8866492 w 8866889"/>
              <a:gd name="connsiteY24"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2816555 w 8866889"/>
              <a:gd name="connsiteY12" fmla="*/ 2894550 h 3307977"/>
              <a:gd name="connsiteX13" fmla="*/ 2510039 w 8866889"/>
              <a:gd name="connsiteY13" fmla="*/ 2965028 h 3307977"/>
              <a:gd name="connsiteX14" fmla="*/ 2134604 w 8866889"/>
              <a:gd name="connsiteY14" fmla="*/ 2895238 h 3307977"/>
              <a:gd name="connsiteX15" fmla="*/ 1829579 w 8866889"/>
              <a:gd name="connsiteY15" fmla="*/ 3076896 h 3307977"/>
              <a:gd name="connsiteX16" fmla="*/ 1628159 w 8866889"/>
              <a:gd name="connsiteY16" fmla="*/ 3062878 h 3307977"/>
              <a:gd name="connsiteX17" fmla="*/ 1364273 w 8866889"/>
              <a:gd name="connsiteY17" fmla="*/ 3089009 h 3307977"/>
              <a:gd name="connsiteX18" fmla="*/ 1079596 w 8866889"/>
              <a:gd name="connsiteY18" fmla="*/ 3140222 h 3307977"/>
              <a:gd name="connsiteX19" fmla="*/ 877700 w 8866889"/>
              <a:gd name="connsiteY19" fmla="*/ 3132021 h 3307977"/>
              <a:gd name="connsiteX20" fmla="*/ 524738 w 8866889"/>
              <a:gd name="connsiteY20" fmla="*/ 3258289 h 3307977"/>
              <a:gd name="connsiteX21" fmla="*/ 9362 w 8866889"/>
              <a:gd name="connsiteY21" fmla="*/ 3307977 h 3307977"/>
              <a:gd name="connsiteX22" fmla="*/ 398 w 8866889"/>
              <a:gd name="connsiteY22" fmla="*/ 0 h 3307977"/>
              <a:gd name="connsiteX23" fmla="*/ 8857528 w 8866889"/>
              <a:gd name="connsiteY23" fmla="*/ 98611 h 3307977"/>
              <a:gd name="connsiteX24" fmla="*/ 8866492 w 8866889"/>
              <a:gd name="connsiteY24"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215676 w 8866889"/>
              <a:gd name="connsiteY11" fmla="*/ 2921445 h 3307977"/>
              <a:gd name="connsiteX12" fmla="*/ 2816555 w 8866889"/>
              <a:gd name="connsiteY12" fmla="*/ 2894550 h 3307977"/>
              <a:gd name="connsiteX13" fmla="*/ 2510039 w 8866889"/>
              <a:gd name="connsiteY13" fmla="*/ 2965028 h 3307977"/>
              <a:gd name="connsiteX14" fmla="*/ 2134604 w 8866889"/>
              <a:gd name="connsiteY14" fmla="*/ 2895238 h 3307977"/>
              <a:gd name="connsiteX15" fmla="*/ 1829579 w 8866889"/>
              <a:gd name="connsiteY15" fmla="*/ 3076896 h 3307977"/>
              <a:gd name="connsiteX16" fmla="*/ 1628159 w 8866889"/>
              <a:gd name="connsiteY16" fmla="*/ 3062878 h 3307977"/>
              <a:gd name="connsiteX17" fmla="*/ 1364273 w 8866889"/>
              <a:gd name="connsiteY17" fmla="*/ 3089009 h 3307977"/>
              <a:gd name="connsiteX18" fmla="*/ 1079596 w 8866889"/>
              <a:gd name="connsiteY18" fmla="*/ 3140222 h 3307977"/>
              <a:gd name="connsiteX19" fmla="*/ 877700 w 8866889"/>
              <a:gd name="connsiteY19" fmla="*/ 3132021 h 3307977"/>
              <a:gd name="connsiteX20" fmla="*/ 524738 w 8866889"/>
              <a:gd name="connsiteY20" fmla="*/ 3258289 h 3307977"/>
              <a:gd name="connsiteX21" fmla="*/ 9362 w 8866889"/>
              <a:gd name="connsiteY21" fmla="*/ 3307977 h 3307977"/>
              <a:gd name="connsiteX22" fmla="*/ 398 w 8866889"/>
              <a:gd name="connsiteY22" fmla="*/ 0 h 3307977"/>
              <a:gd name="connsiteX23" fmla="*/ 8857528 w 8866889"/>
              <a:gd name="connsiteY23" fmla="*/ 98611 h 3307977"/>
              <a:gd name="connsiteX24" fmla="*/ 8866492 w 8866889"/>
              <a:gd name="connsiteY24"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215676 w 8866889"/>
              <a:gd name="connsiteY11" fmla="*/ 2921445 h 3307977"/>
              <a:gd name="connsiteX12" fmla="*/ 2816555 w 8866889"/>
              <a:gd name="connsiteY12" fmla="*/ 2894550 h 3307977"/>
              <a:gd name="connsiteX13" fmla="*/ 2510039 w 8866889"/>
              <a:gd name="connsiteY13" fmla="*/ 2965028 h 3307977"/>
              <a:gd name="connsiteX14" fmla="*/ 2134604 w 8866889"/>
              <a:gd name="connsiteY14" fmla="*/ 2895238 h 3307977"/>
              <a:gd name="connsiteX15" fmla="*/ 1829579 w 8866889"/>
              <a:gd name="connsiteY15" fmla="*/ 3076896 h 3307977"/>
              <a:gd name="connsiteX16" fmla="*/ 1628159 w 8866889"/>
              <a:gd name="connsiteY16" fmla="*/ 3062878 h 3307977"/>
              <a:gd name="connsiteX17" fmla="*/ 1364273 w 8866889"/>
              <a:gd name="connsiteY17" fmla="*/ 3089009 h 3307977"/>
              <a:gd name="connsiteX18" fmla="*/ 1079596 w 8866889"/>
              <a:gd name="connsiteY18" fmla="*/ 3140222 h 3307977"/>
              <a:gd name="connsiteX19" fmla="*/ 877700 w 8866889"/>
              <a:gd name="connsiteY19" fmla="*/ 3132021 h 3307977"/>
              <a:gd name="connsiteX20" fmla="*/ 524738 w 8866889"/>
              <a:gd name="connsiteY20" fmla="*/ 3258289 h 3307977"/>
              <a:gd name="connsiteX21" fmla="*/ 9362 w 8866889"/>
              <a:gd name="connsiteY21" fmla="*/ 3307977 h 3307977"/>
              <a:gd name="connsiteX22" fmla="*/ 398 w 8866889"/>
              <a:gd name="connsiteY22" fmla="*/ 0 h 3307977"/>
              <a:gd name="connsiteX23" fmla="*/ 8857528 w 8866889"/>
              <a:gd name="connsiteY23" fmla="*/ 98611 h 3307977"/>
              <a:gd name="connsiteX24" fmla="*/ 8866492 w 8866889"/>
              <a:gd name="connsiteY24"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215676 w 8866889"/>
              <a:gd name="connsiteY11" fmla="*/ 2921445 h 3307977"/>
              <a:gd name="connsiteX12" fmla="*/ 2816555 w 8866889"/>
              <a:gd name="connsiteY12" fmla="*/ 2894550 h 3307977"/>
              <a:gd name="connsiteX13" fmla="*/ 2510039 w 8866889"/>
              <a:gd name="connsiteY13" fmla="*/ 2965028 h 3307977"/>
              <a:gd name="connsiteX14" fmla="*/ 2134604 w 8866889"/>
              <a:gd name="connsiteY14" fmla="*/ 2895238 h 3307977"/>
              <a:gd name="connsiteX15" fmla="*/ 1829579 w 8866889"/>
              <a:gd name="connsiteY15" fmla="*/ 3076896 h 3307977"/>
              <a:gd name="connsiteX16" fmla="*/ 1628159 w 8866889"/>
              <a:gd name="connsiteY16" fmla="*/ 3062878 h 3307977"/>
              <a:gd name="connsiteX17" fmla="*/ 1364273 w 8866889"/>
              <a:gd name="connsiteY17" fmla="*/ 3089009 h 3307977"/>
              <a:gd name="connsiteX18" fmla="*/ 1079596 w 8866889"/>
              <a:gd name="connsiteY18" fmla="*/ 3140222 h 3307977"/>
              <a:gd name="connsiteX19" fmla="*/ 877700 w 8866889"/>
              <a:gd name="connsiteY19" fmla="*/ 3132021 h 3307977"/>
              <a:gd name="connsiteX20" fmla="*/ 524738 w 8866889"/>
              <a:gd name="connsiteY20" fmla="*/ 3258289 h 3307977"/>
              <a:gd name="connsiteX21" fmla="*/ 9362 w 8866889"/>
              <a:gd name="connsiteY21" fmla="*/ 3307977 h 3307977"/>
              <a:gd name="connsiteX22" fmla="*/ 398 w 8866889"/>
              <a:gd name="connsiteY22" fmla="*/ 0 h 3307977"/>
              <a:gd name="connsiteX23" fmla="*/ 8857528 w 8866889"/>
              <a:gd name="connsiteY23" fmla="*/ 98611 h 3307977"/>
              <a:gd name="connsiteX24" fmla="*/ 8866492 w 8866889"/>
              <a:gd name="connsiteY24"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356727 w 8866889"/>
              <a:gd name="connsiteY11" fmla="*/ 2911718 h 3307977"/>
              <a:gd name="connsiteX12" fmla="*/ 2816555 w 8866889"/>
              <a:gd name="connsiteY12" fmla="*/ 2894550 h 3307977"/>
              <a:gd name="connsiteX13" fmla="*/ 2510039 w 8866889"/>
              <a:gd name="connsiteY13" fmla="*/ 2965028 h 3307977"/>
              <a:gd name="connsiteX14" fmla="*/ 2134604 w 8866889"/>
              <a:gd name="connsiteY14" fmla="*/ 2895238 h 3307977"/>
              <a:gd name="connsiteX15" fmla="*/ 1829579 w 8866889"/>
              <a:gd name="connsiteY15" fmla="*/ 3076896 h 3307977"/>
              <a:gd name="connsiteX16" fmla="*/ 1628159 w 8866889"/>
              <a:gd name="connsiteY16" fmla="*/ 3062878 h 3307977"/>
              <a:gd name="connsiteX17" fmla="*/ 1364273 w 8866889"/>
              <a:gd name="connsiteY17" fmla="*/ 3089009 h 3307977"/>
              <a:gd name="connsiteX18" fmla="*/ 1079596 w 8866889"/>
              <a:gd name="connsiteY18" fmla="*/ 3140222 h 3307977"/>
              <a:gd name="connsiteX19" fmla="*/ 877700 w 8866889"/>
              <a:gd name="connsiteY19" fmla="*/ 3132021 h 3307977"/>
              <a:gd name="connsiteX20" fmla="*/ 524738 w 8866889"/>
              <a:gd name="connsiteY20" fmla="*/ 3258289 h 3307977"/>
              <a:gd name="connsiteX21" fmla="*/ 9362 w 8866889"/>
              <a:gd name="connsiteY21" fmla="*/ 3307977 h 3307977"/>
              <a:gd name="connsiteX22" fmla="*/ 398 w 8866889"/>
              <a:gd name="connsiteY22" fmla="*/ 0 h 3307977"/>
              <a:gd name="connsiteX23" fmla="*/ 8857528 w 8866889"/>
              <a:gd name="connsiteY23" fmla="*/ 98611 h 3307977"/>
              <a:gd name="connsiteX24" fmla="*/ 8866492 w 8866889"/>
              <a:gd name="connsiteY24"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468595 w 8866889"/>
              <a:gd name="connsiteY11" fmla="*/ 2882535 h 3307977"/>
              <a:gd name="connsiteX12" fmla="*/ 2816555 w 8866889"/>
              <a:gd name="connsiteY12" fmla="*/ 2894550 h 3307977"/>
              <a:gd name="connsiteX13" fmla="*/ 2510039 w 8866889"/>
              <a:gd name="connsiteY13" fmla="*/ 2965028 h 3307977"/>
              <a:gd name="connsiteX14" fmla="*/ 2134604 w 8866889"/>
              <a:gd name="connsiteY14" fmla="*/ 2895238 h 3307977"/>
              <a:gd name="connsiteX15" fmla="*/ 1829579 w 8866889"/>
              <a:gd name="connsiteY15" fmla="*/ 3076896 h 3307977"/>
              <a:gd name="connsiteX16" fmla="*/ 1628159 w 8866889"/>
              <a:gd name="connsiteY16" fmla="*/ 3062878 h 3307977"/>
              <a:gd name="connsiteX17" fmla="*/ 1364273 w 8866889"/>
              <a:gd name="connsiteY17" fmla="*/ 3089009 h 3307977"/>
              <a:gd name="connsiteX18" fmla="*/ 1079596 w 8866889"/>
              <a:gd name="connsiteY18" fmla="*/ 3140222 h 3307977"/>
              <a:gd name="connsiteX19" fmla="*/ 877700 w 8866889"/>
              <a:gd name="connsiteY19" fmla="*/ 3132021 h 3307977"/>
              <a:gd name="connsiteX20" fmla="*/ 524738 w 8866889"/>
              <a:gd name="connsiteY20" fmla="*/ 3258289 h 3307977"/>
              <a:gd name="connsiteX21" fmla="*/ 9362 w 8866889"/>
              <a:gd name="connsiteY21" fmla="*/ 3307977 h 3307977"/>
              <a:gd name="connsiteX22" fmla="*/ 398 w 8866889"/>
              <a:gd name="connsiteY22" fmla="*/ 0 h 3307977"/>
              <a:gd name="connsiteX23" fmla="*/ 8857528 w 8866889"/>
              <a:gd name="connsiteY23" fmla="*/ 98611 h 3307977"/>
              <a:gd name="connsiteX24" fmla="*/ 8866492 w 8866889"/>
              <a:gd name="connsiteY24"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468595 w 8866889"/>
              <a:gd name="connsiteY11" fmla="*/ 2882535 h 3307977"/>
              <a:gd name="connsiteX12" fmla="*/ 2816555 w 8866889"/>
              <a:gd name="connsiteY12" fmla="*/ 2894550 h 3307977"/>
              <a:gd name="connsiteX13" fmla="*/ 2510039 w 8866889"/>
              <a:gd name="connsiteY13" fmla="*/ 2965028 h 3307977"/>
              <a:gd name="connsiteX14" fmla="*/ 2134604 w 8866889"/>
              <a:gd name="connsiteY14" fmla="*/ 2895238 h 3307977"/>
              <a:gd name="connsiteX15" fmla="*/ 1829579 w 8866889"/>
              <a:gd name="connsiteY15" fmla="*/ 3076896 h 3307977"/>
              <a:gd name="connsiteX16" fmla="*/ 1628159 w 8866889"/>
              <a:gd name="connsiteY16" fmla="*/ 3062878 h 3307977"/>
              <a:gd name="connsiteX17" fmla="*/ 1364273 w 8866889"/>
              <a:gd name="connsiteY17" fmla="*/ 3089009 h 3307977"/>
              <a:gd name="connsiteX18" fmla="*/ 1079596 w 8866889"/>
              <a:gd name="connsiteY18" fmla="*/ 3140222 h 3307977"/>
              <a:gd name="connsiteX19" fmla="*/ 877700 w 8866889"/>
              <a:gd name="connsiteY19" fmla="*/ 3132021 h 3307977"/>
              <a:gd name="connsiteX20" fmla="*/ 524738 w 8866889"/>
              <a:gd name="connsiteY20" fmla="*/ 3258289 h 3307977"/>
              <a:gd name="connsiteX21" fmla="*/ 9362 w 8866889"/>
              <a:gd name="connsiteY21" fmla="*/ 3307977 h 3307977"/>
              <a:gd name="connsiteX22" fmla="*/ 398 w 8866889"/>
              <a:gd name="connsiteY22" fmla="*/ 0 h 3307977"/>
              <a:gd name="connsiteX23" fmla="*/ 8857528 w 8866889"/>
              <a:gd name="connsiteY23" fmla="*/ 98611 h 3307977"/>
              <a:gd name="connsiteX24" fmla="*/ 8866492 w 8866889"/>
              <a:gd name="connsiteY24"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468595 w 8866889"/>
              <a:gd name="connsiteY11" fmla="*/ 2882535 h 3307977"/>
              <a:gd name="connsiteX12" fmla="*/ 3165736 w 8866889"/>
              <a:gd name="connsiteY12" fmla="*/ 2924421 h 3307977"/>
              <a:gd name="connsiteX13" fmla="*/ 2816555 w 8866889"/>
              <a:gd name="connsiteY13" fmla="*/ 2894550 h 3307977"/>
              <a:gd name="connsiteX14" fmla="*/ 2510039 w 8866889"/>
              <a:gd name="connsiteY14" fmla="*/ 2965028 h 3307977"/>
              <a:gd name="connsiteX15" fmla="*/ 2134604 w 8866889"/>
              <a:gd name="connsiteY15" fmla="*/ 2895238 h 3307977"/>
              <a:gd name="connsiteX16" fmla="*/ 1829579 w 8866889"/>
              <a:gd name="connsiteY16" fmla="*/ 3076896 h 3307977"/>
              <a:gd name="connsiteX17" fmla="*/ 1628159 w 8866889"/>
              <a:gd name="connsiteY17" fmla="*/ 3062878 h 3307977"/>
              <a:gd name="connsiteX18" fmla="*/ 1364273 w 8866889"/>
              <a:gd name="connsiteY18" fmla="*/ 3089009 h 3307977"/>
              <a:gd name="connsiteX19" fmla="*/ 1079596 w 8866889"/>
              <a:gd name="connsiteY19" fmla="*/ 3140222 h 3307977"/>
              <a:gd name="connsiteX20" fmla="*/ 877700 w 8866889"/>
              <a:gd name="connsiteY20" fmla="*/ 3132021 h 3307977"/>
              <a:gd name="connsiteX21" fmla="*/ 524738 w 8866889"/>
              <a:gd name="connsiteY21" fmla="*/ 3258289 h 3307977"/>
              <a:gd name="connsiteX22" fmla="*/ 9362 w 8866889"/>
              <a:gd name="connsiteY22" fmla="*/ 3307977 h 3307977"/>
              <a:gd name="connsiteX23" fmla="*/ 398 w 8866889"/>
              <a:gd name="connsiteY23" fmla="*/ 0 h 3307977"/>
              <a:gd name="connsiteX24" fmla="*/ 8857528 w 8866889"/>
              <a:gd name="connsiteY24" fmla="*/ 98611 h 3307977"/>
              <a:gd name="connsiteX25" fmla="*/ 8866492 w 8866889"/>
              <a:gd name="connsiteY25"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468595 w 8866889"/>
              <a:gd name="connsiteY11" fmla="*/ 2882535 h 3307977"/>
              <a:gd name="connsiteX12" fmla="*/ 3165736 w 8866889"/>
              <a:gd name="connsiteY12" fmla="*/ 2924421 h 3307977"/>
              <a:gd name="connsiteX13" fmla="*/ 2816555 w 8866889"/>
              <a:gd name="connsiteY13" fmla="*/ 2894550 h 3307977"/>
              <a:gd name="connsiteX14" fmla="*/ 2510039 w 8866889"/>
              <a:gd name="connsiteY14" fmla="*/ 2965028 h 3307977"/>
              <a:gd name="connsiteX15" fmla="*/ 2134604 w 8866889"/>
              <a:gd name="connsiteY15" fmla="*/ 2895238 h 3307977"/>
              <a:gd name="connsiteX16" fmla="*/ 1829579 w 8866889"/>
              <a:gd name="connsiteY16" fmla="*/ 3076896 h 3307977"/>
              <a:gd name="connsiteX17" fmla="*/ 1628159 w 8866889"/>
              <a:gd name="connsiteY17" fmla="*/ 3062878 h 3307977"/>
              <a:gd name="connsiteX18" fmla="*/ 1364273 w 8866889"/>
              <a:gd name="connsiteY18" fmla="*/ 3089009 h 3307977"/>
              <a:gd name="connsiteX19" fmla="*/ 1079596 w 8866889"/>
              <a:gd name="connsiteY19" fmla="*/ 3140222 h 3307977"/>
              <a:gd name="connsiteX20" fmla="*/ 877700 w 8866889"/>
              <a:gd name="connsiteY20" fmla="*/ 3132021 h 3307977"/>
              <a:gd name="connsiteX21" fmla="*/ 524738 w 8866889"/>
              <a:gd name="connsiteY21" fmla="*/ 3258289 h 3307977"/>
              <a:gd name="connsiteX22" fmla="*/ 9362 w 8866889"/>
              <a:gd name="connsiteY22" fmla="*/ 3307977 h 3307977"/>
              <a:gd name="connsiteX23" fmla="*/ 398 w 8866889"/>
              <a:gd name="connsiteY23" fmla="*/ 0 h 3307977"/>
              <a:gd name="connsiteX24" fmla="*/ 8857528 w 8866889"/>
              <a:gd name="connsiteY24" fmla="*/ 98611 h 3307977"/>
              <a:gd name="connsiteX25" fmla="*/ 8866492 w 8866889"/>
              <a:gd name="connsiteY25"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5348 w 8866889"/>
              <a:gd name="connsiteY11" fmla="*/ 2851464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10039 w 8866889"/>
              <a:gd name="connsiteY15" fmla="*/ 2965028 h 3307977"/>
              <a:gd name="connsiteX16" fmla="*/ 2134604 w 8866889"/>
              <a:gd name="connsiteY16" fmla="*/ 2895238 h 3307977"/>
              <a:gd name="connsiteX17" fmla="*/ 1829579 w 8866889"/>
              <a:gd name="connsiteY17" fmla="*/ 3076896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10039 w 8866889"/>
              <a:gd name="connsiteY15" fmla="*/ 2965028 h 3307977"/>
              <a:gd name="connsiteX16" fmla="*/ 2134604 w 8866889"/>
              <a:gd name="connsiteY16" fmla="*/ 2895238 h 3307977"/>
              <a:gd name="connsiteX17" fmla="*/ 1829579 w 8866889"/>
              <a:gd name="connsiteY17" fmla="*/ 3076896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10039 w 8866889"/>
              <a:gd name="connsiteY15" fmla="*/ 2965028 h 3307977"/>
              <a:gd name="connsiteX16" fmla="*/ 2134604 w 8866889"/>
              <a:gd name="connsiteY16" fmla="*/ 2895238 h 3307977"/>
              <a:gd name="connsiteX17" fmla="*/ 1829579 w 8866889"/>
              <a:gd name="connsiteY17" fmla="*/ 3076896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10039 w 8866889"/>
              <a:gd name="connsiteY15" fmla="*/ 2965028 h 3307977"/>
              <a:gd name="connsiteX16" fmla="*/ 2134604 w 8866889"/>
              <a:gd name="connsiteY16" fmla="*/ 2895238 h 3307977"/>
              <a:gd name="connsiteX17" fmla="*/ 1829579 w 8866889"/>
              <a:gd name="connsiteY17" fmla="*/ 3076896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82015 w 8866889"/>
              <a:gd name="connsiteY15" fmla="*/ 2960164 h 3307977"/>
              <a:gd name="connsiteX16" fmla="*/ 2134604 w 8866889"/>
              <a:gd name="connsiteY16" fmla="*/ 2895238 h 3307977"/>
              <a:gd name="connsiteX17" fmla="*/ 1829579 w 8866889"/>
              <a:gd name="connsiteY17" fmla="*/ 3076896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82015 w 8866889"/>
              <a:gd name="connsiteY15" fmla="*/ 2960164 h 3307977"/>
              <a:gd name="connsiteX16" fmla="*/ 2230572 w 8866889"/>
              <a:gd name="connsiteY16" fmla="*/ 2890374 h 3307977"/>
              <a:gd name="connsiteX17" fmla="*/ 1829579 w 8866889"/>
              <a:gd name="connsiteY17" fmla="*/ 3076896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82015 w 8866889"/>
              <a:gd name="connsiteY15" fmla="*/ 2960164 h 3307977"/>
              <a:gd name="connsiteX16" fmla="*/ 2230572 w 8866889"/>
              <a:gd name="connsiteY16" fmla="*/ 2890374 h 3307977"/>
              <a:gd name="connsiteX17" fmla="*/ 1829579 w 8866889"/>
              <a:gd name="connsiteY17" fmla="*/ 3076896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82015 w 8866889"/>
              <a:gd name="connsiteY15" fmla="*/ 2960164 h 3307977"/>
              <a:gd name="connsiteX16" fmla="*/ 2230572 w 8866889"/>
              <a:gd name="connsiteY16" fmla="*/ 2890374 h 3307977"/>
              <a:gd name="connsiteX17" fmla="*/ 1887160 w 8866889"/>
              <a:gd name="connsiteY17" fmla="*/ 3081760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82015 w 8866889"/>
              <a:gd name="connsiteY15" fmla="*/ 2960164 h 3307977"/>
              <a:gd name="connsiteX16" fmla="*/ 2230572 w 8866889"/>
              <a:gd name="connsiteY16" fmla="*/ 2890374 h 3307977"/>
              <a:gd name="connsiteX17" fmla="*/ 1887160 w 8866889"/>
              <a:gd name="connsiteY17" fmla="*/ 3081760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82015 w 8866889"/>
              <a:gd name="connsiteY15" fmla="*/ 2960164 h 3307977"/>
              <a:gd name="connsiteX16" fmla="*/ 2230572 w 8866889"/>
              <a:gd name="connsiteY16" fmla="*/ 2890374 h 3307977"/>
              <a:gd name="connsiteX17" fmla="*/ 1930346 w 8866889"/>
              <a:gd name="connsiteY17" fmla="*/ 3081760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82015 w 8866889"/>
              <a:gd name="connsiteY15" fmla="*/ 2960164 h 3307977"/>
              <a:gd name="connsiteX16" fmla="*/ 2230572 w 8866889"/>
              <a:gd name="connsiteY16" fmla="*/ 2890374 h 3307977"/>
              <a:gd name="connsiteX17" fmla="*/ 1930346 w 8866889"/>
              <a:gd name="connsiteY17" fmla="*/ 3081760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82015 w 8866889"/>
              <a:gd name="connsiteY15" fmla="*/ 2960164 h 3307977"/>
              <a:gd name="connsiteX16" fmla="*/ 2230572 w 8866889"/>
              <a:gd name="connsiteY16" fmla="*/ 2890374 h 3307977"/>
              <a:gd name="connsiteX17" fmla="*/ 1930346 w 8866889"/>
              <a:gd name="connsiteY17" fmla="*/ 3081760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82015 w 8866889"/>
              <a:gd name="connsiteY15" fmla="*/ 2960164 h 3307977"/>
              <a:gd name="connsiteX16" fmla="*/ 2230572 w 8866889"/>
              <a:gd name="connsiteY16" fmla="*/ 2890374 h 3307977"/>
              <a:gd name="connsiteX17" fmla="*/ 1930346 w 8866889"/>
              <a:gd name="connsiteY17" fmla="*/ 3081760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82015 w 8866889"/>
              <a:gd name="connsiteY15" fmla="*/ 2960164 h 3307977"/>
              <a:gd name="connsiteX16" fmla="*/ 2230572 w 8866889"/>
              <a:gd name="connsiteY16" fmla="*/ 2890374 h 3307977"/>
              <a:gd name="connsiteX17" fmla="*/ 1930346 w 8866889"/>
              <a:gd name="connsiteY17" fmla="*/ 3081760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1748117 h 3307977"/>
              <a:gd name="connsiteX0" fmla="*/ 8866492 w 8866889"/>
              <a:gd name="connsiteY0" fmla="*/ 1748117 h 3307977"/>
              <a:gd name="connsiteX1" fmla="*/ 8299811 w 8866889"/>
              <a:gd name="connsiteY1" fmla="*/ 1933136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82015 w 8866889"/>
              <a:gd name="connsiteY15" fmla="*/ 2960164 h 3307977"/>
              <a:gd name="connsiteX16" fmla="*/ 2230572 w 8866889"/>
              <a:gd name="connsiteY16" fmla="*/ 2890374 h 3307977"/>
              <a:gd name="connsiteX17" fmla="*/ 1930346 w 8866889"/>
              <a:gd name="connsiteY17" fmla="*/ 3081760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1748117 h 3307977"/>
              <a:gd name="connsiteX0" fmla="*/ 8866492 w 8866889"/>
              <a:gd name="connsiteY0" fmla="*/ 2199808 h 3307977"/>
              <a:gd name="connsiteX1" fmla="*/ 8299811 w 8866889"/>
              <a:gd name="connsiteY1" fmla="*/ 1933136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82015 w 8866889"/>
              <a:gd name="connsiteY15" fmla="*/ 2960164 h 3307977"/>
              <a:gd name="connsiteX16" fmla="*/ 2230572 w 8866889"/>
              <a:gd name="connsiteY16" fmla="*/ 2890374 h 3307977"/>
              <a:gd name="connsiteX17" fmla="*/ 1930346 w 8866889"/>
              <a:gd name="connsiteY17" fmla="*/ 3081760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2199808 h 3307977"/>
              <a:gd name="connsiteX0" fmla="*/ 8866492 w 8866889"/>
              <a:gd name="connsiteY0" fmla="*/ 2199808 h 3307977"/>
              <a:gd name="connsiteX1" fmla="*/ 8299811 w 8866889"/>
              <a:gd name="connsiteY1" fmla="*/ 1933136 h 3307977"/>
              <a:gd name="connsiteX2" fmla="*/ 7878470 w 8866889"/>
              <a:gd name="connsiteY2" fmla="*/ 1732780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82015 w 8866889"/>
              <a:gd name="connsiteY15" fmla="*/ 2960164 h 3307977"/>
              <a:gd name="connsiteX16" fmla="*/ 2230572 w 8866889"/>
              <a:gd name="connsiteY16" fmla="*/ 2890374 h 3307977"/>
              <a:gd name="connsiteX17" fmla="*/ 1930346 w 8866889"/>
              <a:gd name="connsiteY17" fmla="*/ 3081760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2199808 h 3307977"/>
              <a:gd name="connsiteX0" fmla="*/ 8866492 w 8866889"/>
              <a:gd name="connsiteY0" fmla="*/ 2199808 h 3307977"/>
              <a:gd name="connsiteX1" fmla="*/ 8299811 w 8866889"/>
              <a:gd name="connsiteY1" fmla="*/ 1933136 h 3307977"/>
              <a:gd name="connsiteX2" fmla="*/ 7878470 w 8866889"/>
              <a:gd name="connsiteY2" fmla="*/ 1732780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82015 w 8866889"/>
              <a:gd name="connsiteY15" fmla="*/ 2960164 h 3307977"/>
              <a:gd name="connsiteX16" fmla="*/ 2292951 w 8866889"/>
              <a:gd name="connsiteY16" fmla="*/ 2953604 h 3307977"/>
              <a:gd name="connsiteX17" fmla="*/ 1930346 w 8866889"/>
              <a:gd name="connsiteY17" fmla="*/ 3081760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2199808 h 3307977"/>
              <a:gd name="connsiteX0" fmla="*/ 8866492 w 8866889"/>
              <a:gd name="connsiteY0" fmla="*/ 2199808 h 3307977"/>
              <a:gd name="connsiteX1" fmla="*/ 8299811 w 8866889"/>
              <a:gd name="connsiteY1" fmla="*/ 1933136 h 3307977"/>
              <a:gd name="connsiteX2" fmla="*/ 7878470 w 8866889"/>
              <a:gd name="connsiteY2" fmla="*/ 1732780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82015 w 8866889"/>
              <a:gd name="connsiteY15" fmla="*/ 2960164 h 3307977"/>
              <a:gd name="connsiteX16" fmla="*/ 2292951 w 8866889"/>
              <a:gd name="connsiteY16" fmla="*/ 2953604 h 3307977"/>
              <a:gd name="connsiteX17" fmla="*/ 1930346 w 8866889"/>
              <a:gd name="connsiteY17" fmla="*/ 3081760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2199808 h 3307977"/>
              <a:gd name="connsiteX0" fmla="*/ 8866492 w 8866889"/>
              <a:gd name="connsiteY0" fmla="*/ 2199808 h 3307977"/>
              <a:gd name="connsiteX1" fmla="*/ 8299811 w 8866889"/>
              <a:gd name="connsiteY1" fmla="*/ 1933136 h 3307977"/>
              <a:gd name="connsiteX2" fmla="*/ 7878470 w 8866889"/>
              <a:gd name="connsiteY2" fmla="*/ 1732780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82015 w 8866889"/>
              <a:gd name="connsiteY15" fmla="*/ 2960164 h 3307977"/>
              <a:gd name="connsiteX16" fmla="*/ 2292951 w 8866889"/>
              <a:gd name="connsiteY16" fmla="*/ 2953604 h 3307977"/>
              <a:gd name="connsiteX17" fmla="*/ 1930346 w 8866889"/>
              <a:gd name="connsiteY17" fmla="*/ 3081760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2199808 h 3307977"/>
              <a:gd name="connsiteX0" fmla="*/ 8866492 w 8866889"/>
              <a:gd name="connsiteY0" fmla="*/ 2199808 h 3307977"/>
              <a:gd name="connsiteX1" fmla="*/ 8299811 w 8866889"/>
              <a:gd name="connsiteY1" fmla="*/ 1933136 h 3307977"/>
              <a:gd name="connsiteX2" fmla="*/ 7878470 w 8866889"/>
              <a:gd name="connsiteY2" fmla="*/ 1732780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82015 w 8866889"/>
              <a:gd name="connsiteY15" fmla="*/ 2960164 h 3307977"/>
              <a:gd name="connsiteX16" fmla="*/ 2292951 w 8866889"/>
              <a:gd name="connsiteY16" fmla="*/ 2953604 h 3307977"/>
              <a:gd name="connsiteX17" fmla="*/ 1930346 w 8866889"/>
              <a:gd name="connsiteY17" fmla="*/ 3081760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2199808 h 3307977"/>
              <a:gd name="connsiteX0" fmla="*/ 8866492 w 8866889"/>
              <a:gd name="connsiteY0" fmla="*/ 2199808 h 3307977"/>
              <a:gd name="connsiteX1" fmla="*/ 8299811 w 8866889"/>
              <a:gd name="connsiteY1" fmla="*/ 1933136 h 3307977"/>
              <a:gd name="connsiteX2" fmla="*/ 7878470 w 8866889"/>
              <a:gd name="connsiteY2" fmla="*/ 1732780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82015 w 8866889"/>
              <a:gd name="connsiteY15" fmla="*/ 2960164 h 3307977"/>
              <a:gd name="connsiteX16" fmla="*/ 2292951 w 8866889"/>
              <a:gd name="connsiteY16" fmla="*/ 2953604 h 3307977"/>
              <a:gd name="connsiteX17" fmla="*/ 1930346 w 8866889"/>
              <a:gd name="connsiteY17" fmla="*/ 3081760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2199808 h 3307977"/>
              <a:gd name="connsiteX0" fmla="*/ 8866492 w 8866889"/>
              <a:gd name="connsiteY0" fmla="*/ 2199808 h 3307977"/>
              <a:gd name="connsiteX1" fmla="*/ 8299811 w 8866889"/>
              <a:gd name="connsiteY1" fmla="*/ 1933136 h 3307977"/>
              <a:gd name="connsiteX2" fmla="*/ 7878470 w 8866889"/>
              <a:gd name="connsiteY2" fmla="*/ 1732780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82015 w 8866889"/>
              <a:gd name="connsiteY15" fmla="*/ 2960164 h 3307977"/>
              <a:gd name="connsiteX16" fmla="*/ 2292951 w 8866889"/>
              <a:gd name="connsiteY16" fmla="*/ 2953604 h 3307977"/>
              <a:gd name="connsiteX17" fmla="*/ 1930346 w 8866889"/>
              <a:gd name="connsiteY17" fmla="*/ 3081760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2199808 h 3307977"/>
              <a:gd name="connsiteX0" fmla="*/ 8866492 w 8866889"/>
              <a:gd name="connsiteY0" fmla="*/ 2199808 h 3307977"/>
              <a:gd name="connsiteX1" fmla="*/ 8299811 w 8866889"/>
              <a:gd name="connsiteY1" fmla="*/ 1933136 h 3307977"/>
              <a:gd name="connsiteX2" fmla="*/ 7878470 w 8866889"/>
              <a:gd name="connsiteY2" fmla="*/ 1732780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82015 w 8866889"/>
              <a:gd name="connsiteY15" fmla="*/ 2960164 h 3307977"/>
              <a:gd name="connsiteX16" fmla="*/ 2292951 w 8866889"/>
              <a:gd name="connsiteY16" fmla="*/ 2953604 h 3307977"/>
              <a:gd name="connsiteX17" fmla="*/ 1930346 w 8866889"/>
              <a:gd name="connsiteY17" fmla="*/ 3081760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2199808 h 3307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866889" h="3307977">
                <a:moveTo>
                  <a:pt x="8866492" y="2199808"/>
                </a:moveTo>
                <a:lnTo>
                  <a:pt x="8299811" y="1933136"/>
                </a:lnTo>
                <a:lnTo>
                  <a:pt x="7878470" y="1732780"/>
                </a:lnTo>
                <a:lnTo>
                  <a:pt x="7450069" y="1703294"/>
                </a:lnTo>
                <a:lnTo>
                  <a:pt x="7019763" y="1891553"/>
                </a:lnTo>
                <a:lnTo>
                  <a:pt x="6705998" y="2115670"/>
                </a:lnTo>
                <a:lnTo>
                  <a:pt x="6195010" y="2259106"/>
                </a:lnTo>
                <a:lnTo>
                  <a:pt x="5800563" y="2348753"/>
                </a:lnTo>
                <a:lnTo>
                  <a:pt x="5433010" y="2554941"/>
                </a:lnTo>
                <a:lnTo>
                  <a:pt x="4957880" y="2689411"/>
                </a:lnTo>
                <a:lnTo>
                  <a:pt x="4196453" y="2779345"/>
                </a:lnTo>
                <a:cubicBezTo>
                  <a:pt x="3989364" y="2806354"/>
                  <a:pt x="3917722" y="2838319"/>
                  <a:pt x="3768850" y="2875783"/>
                </a:cubicBezTo>
                <a:cubicBezTo>
                  <a:pt x="3629706" y="2884064"/>
                  <a:pt x="3569114" y="2874429"/>
                  <a:pt x="3468595" y="2882535"/>
                </a:cubicBezTo>
                <a:cubicBezTo>
                  <a:pt x="3368076" y="2890641"/>
                  <a:pt x="3274409" y="2902964"/>
                  <a:pt x="3165736" y="2924421"/>
                </a:cubicBezTo>
                <a:cubicBezTo>
                  <a:pt x="3057063" y="2892377"/>
                  <a:pt x="2925838" y="2887782"/>
                  <a:pt x="2816555" y="2894550"/>
                </a:cubicBezTo>
                <a:cubicBezTo>
                  <a:pt x="2586302" y="2932634"/>
                  <a:pt x="2783085" y="2912352"/>
                  <a:pt x="2582015" y="2960164"/>
                </a:cubicBezTo>
                <a:cubicBezTo>
                  <a:pt x="2415860" y="2979735"/>
                  <a:pt x="2520218" y="2983599"/>
                  <a:pt x="2292951" y="2953604"/>
                </a:cubicBezTo>
                <a:cubicBezTo>
                  <a:pt x="2082567" y="2996568"/>
                  <a:pt x="2170253" y="3051388"/>
                  <a:pt x="1930346" y="3081760"/>
                </a:cubicBezTo>
                <a:cubicBezTo>
                  <a:pt x="1822674" y="3075466"/>
                  <a:pt x="1760150" y="3083764"/>
                  <a:pt x="1628159" y="3062878"/>
                </a:cubicBezTo>
                <a:cubicBezTo>
                  <a:pt x="1601265" y="3080807"/>
                  <a:pt x="1455700" y="3076118"/>
                  <a:pt x="1364273" y="3089009"/>
                </a:cubicBezTo>
                <a:cubicBezTo>
                  <a:pt x="1272846" y="3101900"/>
                  <a:pt x="1160691" y="3133053"/>
                  <a:pt x="1079596" y="3140222"/>
                </a:cubicBezTo>
                <a:cubicBezTo>
                  <a:pt x="998501" y="3147391"/>
                  <a:pt x="970176" y="3112343"/>
                  <a:pt x="877700" y="3132021"/>
                </a:cubicBezTo>
                <a:cubicBezTo>
                  <a:pt x="785224" y="3151699"/>
                  <a:pt x="733914" y="3231395"/>
                  <a:pt x="524738" y="3258289"/>
                </a:cubicBezTo>
                <a:lnTo>
                  <a:pt x="9362" y="3307977"/>
                </a:lnTo>
                <a:cubicBezTo>
                  <a:pt x="12350" y="2229224"/>
                  <a:pt x="-2590" y="1078753"/>
                  <a:pt x="398" y="0"/>
                </a:cubicBezTo>
                <a:lnTo>
                  <a:pt x="8857528" y="98611"/>
                </a:lnTo>
                <a:cubicBezTo>
                  <a:pt x="8854540" y="648446"/>
                  <a:pt x="8869480" y="1649973"/>
                  <a:pt x="8866492" y="2199808"/>
                </a:cubicBezTo>
                <a:close/>
              </a:path>
            </a:pathLst>
          </a:cu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it-IT" smtClean="0">
              <a:solidFill>
                <a:srgbClr val="000000"/>
              </a:solidFill>
            </a:endParaRPr>
          </a:p>
        </p:txBody>
      </p:sp>
      <p:sp>
        <p:nvSpPr>
          <p:cNvPr id="28" name="Figura a mano libera 27"/>
          <p:cNvSpPr/>
          <p:nvPr/>
        </p:nvSpPr>
        <p:spPr bwMode="auto">
          <a:xfrm>
            <a:off x="4759248" y="1574723"/>
            <a:ext cx="4338917" cy="1532812"/>
          </a:xfrm>
          <a:custGeom>
            <a:avLst/>
            <a:gdLst>
              <a:gd name="connsiteX0" fmla="*/ 1344706 w 4347882"/>
              <a:gd name="connsiteY0" fmla="*/ 0 h 1470212"/>
              <a:gd name="connsiteX1" fmla="*/ 4338918 w 4347882"/>
              <a:gd name="connsiteY1" fmla="*/ 17930 h 1470212"/>
              <a:gd name="connsiteX2" fmla="*/ 4347882 w 4347882"/>
              <a:gd name="connsiteY2" fmla="*/ 1290918 h 1470212"/>
              <a:gd name="connsiteX3" fmla="*/ 4078941 w 4347882"/>
              <a:gd name="connsiteY3" fmla="*/ 1210236 h 1470212"/>
              <a:gd name="connsiteX4" fmla="*/ 3792071 w 4347882"/>
              <a:gd name="connsiteY4" fmla="*/ 1210236 h 1470212"/>
              <a:gd name="connsiteX5" fmla="*/ 3478306 w 4347882"/>
              <a:gd name="connsiteY5" fmla="*/ 1308847 h 1470212"/>
              <a:gd name="connsiteX6" fmla="*/ 3101788 w 4347882"/>
              <a:gd name="connsiteY6" fmla="*/ 1299883 h 1470212"/>
              <a:gd name="connsiteX7" fmla="*/ 2761130 w 4347882"/>
              <a:gd name="connsiteY7" fmla="*/ 1272989 h 1470212"/>
              <a:gd name="connsiteX8" fmla="*/ 2321859 w 4347882"/>
              <a:gd name="connsiteY8" fmla="*/ 1272989 h 1470212"/>
              <a:gd name="connsiteX9" fmla="*/ 1783977 w 4347882"/>
              <a:gd name="connsiteY9" fmla="*/ 1290918 h 1470212"/>
              <a:gd name="connsiteX10" fmla="*/ 1362635 w 4347882"/>
              <a:gd name="connsiteY10" fmla="*/ 1362636 h 1470212"/>
              <a:gd name="connsiteX11" fmla="*/ 1057835 w 4347882"/>
              <a:gd name="connsiteY11" fmla="*/ 1335742 h 1470212"/>
              <a:gd name="connsiteX12" fmla="*/ 555812 w 4347882"/>
              <a:gd name="connsiteY12" fmla="*/ 1470212 h 1470212"/>
              <a:gd name="connsiteX13" fmla="*/ 8965 w 4347882"/>
              <a:gd name="connsiteY13" fmla="*/ 1470212 h 1470212"/>
              <a:gd name="connsiteX14" fmla="*/ 0 w 4347882"/>
              <a:gd name="connsiteY14" fmla="*/ 0 h 1470212"/>
              <a:gd name="connsiteX15" fmla="*/ 1344706 w 4347882"/>
              <a:gd name="connsiteY15" fmla="*/ 0 h 1470212"/>
              <a:gd name="connsiteX0" fmla="*/ 1344706 w 4347882"/>
              <a:gd name="connsiteY0" fmla="*/ 0 h 1518850"/>
              <a:gd name="connsiteX1" fmla="*/ 4338918 w 4347882"/>
              <a:gd name="connsiteY1" fmla="*/ 17930 h 1518850"/>
              <a:gd name="connsiteX2" fmla="*/ 4347882 w 4347882"/>
              <a:gd name="connsiteY2" fmla="*/ 1290918 h 1518850"/>
              <a:gd name="connsiteX3" fmla="*/ 4078941 w 4347882"/>
              <a:gd name="connsiteY3" fmla="*/ 1210236 h 1518850"/>
              <a:gd name="connsiteX4" fmla="*/ 3792071 w 4347882"/>
              <a:gd name="connsiteY4" fmla="*/ 1210236 h 1518850"/>
              <a:gd name="connsiteX5" fmla="*/ 3478306 w 4347882"/>
              <a:gd name="connsiteY5" fmla="*/ 1308847 h 1518850"/>
              <a:gd name="connsiteX6" fmla="*/ 3101788 w 4347882"/>
              <a:gd name="connsiteY6" fmla="*/ 1299883 h 1518850"/>
              <a:gd name="connsiteX7" fmla="*/ 2761130 w 4347882"/>
              <a:gd name="connsiteY7" fmla="*/ 1272989 h 1518850"/>
              <a:gd name="connsiteX8" fmla="*/ 2321859 w 4347882"/>
              <a:gd name="connsiteY8" fmla="*/ 1272989 h 1518850"/>
              <a:gd name="connsiteX9" fmla="*/ 1783977 w 4347882"/>
              <a:gd name="connsiteY9" fmla="*/ 1290918 h 1518850"/>
              <a:gd name="connsiteX10" fmla="*/ 1362635 w 4347882"/>
              <a:gd name="connsiteY10" fmla="*/ 1362636 h 1518850"/>
              <a:gd name="connsiteX11" fmla="*/ 1057835 w 4347882"/>
              <a:gd name="connsiteY11" fmla="*/ 1335742 h 1518850"/>
              <a:gd name="connsiteX12" fmla="*/ 555812 w 4347882"/>
              <a:gd name="connsiteY12" fmla="*/ 1470212 h 1518850"/>
              <a:gd name="connsiteX13" fmla="*/ 8965 w 4347882"/>
              <a:gd name="connsiteY13" fmla="*/ 1518850 h 1518850"/>
              <a:gd name="connsiteX14" fmla="*/ 0 w 4347882"/>
              <a:gd name="connsiteY14" fmla="*/ 0 h 1518850"/>
              <a:gd name="connsiteX15" fmla="*/ 1344706 w 4347882"/>
              <a:gd name="connsiteY15" fmla="*/ 0 h 1518850"/>
              <a:gd name="connsiteX0" fmla="*/ 1344706 w 4347882"/>
              <a:gd name="connsiteY0" fmla="*/ 0 h 1531591"/>
              <a:gd name="connsiteX1" fmla="*/ 4338918 w 4347882"/>
              <a:gd name="connsiteY1" fmla="*/ 17930 h 1531591"/>
              <a:gd name="connsiteX2" fmla="*/ 4347882 w 4347882"/>
              <a:gd name="connsiteY2" fmla="*/ 1290918 h 1531591"/>
              <a:gd name="connsiteX3" fmla="*/ 4078941 w 4347882"/>
              <a:gd name="connsiteY3" fmla="*/ 1210236 h 1531591"/>
              <a:gd name="connsiteX4" fmla="*/ 3792071 w 4347882"/>
              <a:gd name="connsiteY4" fmla="*/ 1210236 h 1531591"/>
              <a:gd name="connsiteX5" fmla="*/ 3478306 w 4347882"/>
              <a:gd name="connsiteY5" fmla="*/ 1308847 h 1531591"/>
              <a:gd name="connsiteX6" fmla="*/ 3101788 w 4347882"/>
              <a:gd name="connsiteY6" fmla="*/ 1299883 h 1531591"/>
              <a:gd name="connsiteX7" fmla="*/ 2761130 w 4347882"/>
              <a:gd name="connsiteY7" fmla="*/ 1272989 h 1531591"/>
              <a:gd name="connsiteX8" fmla="*/ 2321859 w 4347882"/>
              <a:gd name="connsiteY8" fmla="*/ 1272989 h 1531591"/>
              <a:gd name="connsiteX9" fmla="*/ 1783977 w 4347882"/>
              <a:gd name="connsiteY9" fmla="*/ 1290918 h 1531591"/>
              <a:gd name="connsiteX10" fmla="*/ 1362635 w 4347882"/>
              <a:gd name="connsiteY10" fmla="*/ 1362636 h 1531591"/>
              <a:gd name="connsiteX11" fmla="*/ 1057835 w 4347882"/>
              <a:gd name="connsiteY11" fmla="*/ 1335742 h 1531591"/>
              <a:gd name="connsiteX12" fmla="*/ 555812 w 4347882"/>
              <a:gd name="connsiteY12" fmla="*/ 1470212 h 1531591"/>
              <a:gd name="connsiteX13" fmla="*/ 8965 w 4347882"/>
              <a:gd name="connsiteY13" fmla="*/ 1518850 h 1531591"/>
              <a:gd name="connsiteX14" fmla="*/ 0 w 4347882"/>
              <a:gd name="connsiteY14" fmla="*/ 0 h 1531591"/>
              <a:gd name="connsiteX15" fmla="*/ 1344706 w 4347882"/>
              <a:gd name="connsiteY15" fmla="*/ 0 h 1531591"/>
              <a:gd name="connsiteX0" fmla="*/ 1344706 w 4347882"/>
              <a:gd name="connsiteY0" fmla="*/ 0 h 1550742"/>
              <a:gd name="connsiteX1" fmla="*/ 4338918 w 4347882"/>
              <a:gd name="connsiteY1" fmla="*/ 17930 h 1550742"/>
              <a:gd name="connsiteX2" fmla="*/ 4347882 w 4347882"/>
              <a:gd name="connsiteY2" fmla="*/ 1290918 h 1550742"/>
              <a:gd name="connsiteX3" fmla="*/ 4078941 w 4347882"/>
              <a:gd name="connsiteY3" fmla="*/ 1210236 h 1550742"/>
              <a:gd name="connsiteX4" fmla="*/ 3792071 w 4347882"/>
              <a:gd name="connsiteY4" fmla="*/ 1210236 h 1550742"/>
              <a:gd name="connsiteX5" fmla="*/ 3478306 w 4347882"/>
              <a:gd name="connsiteY5" fmla="*/ 1308847 h 1550742"/>
              <a:gd name="connsiteX6" fmla="*/ 3101788 w 4347882"/>
              <a:gd name="connsiteY6" fmla="*/ 1299883 h 1550742"/>
              <a:gd name="connsiteX7" fmla="*/ 2761130 w 4347882"/>
              <a:gd name="connsiteY7" fmla="*/ 1272989 h 1550742"/>
              <a:gd name="connsiteX8" fmla="*/ 2321859 w 4347882"/>
              <a:gd name="connsiteY8" fmla="*/ 1272989 h 1550742"/>
              <a:gd name="connsiteX9" fmla="*/ 1783977 w 4347882"/>
              <a:gd name="connsiteY9" fmla="*/ 1290918 h 1550742"/>
              <a:gd name="connsiteX10" fmla="*/ 1362635 w 4347882"/>
              <a:gd name="connsiteY10" fmla="*/ 1362636 h 1550742"/>
              <a:gd name="connsiteX11" fmla="*/ 1057835 w 4347882"/>
              <a:gd name="connsiteY11" fmla="*/ 1335742 h 1550742"/>
              <a:gd name="connsiteX12" fmla="*/ 215344 w 4347882"/>
              <a:gd name="connsiteY12" fmla="*/ 1538306 h 1550742"/>
              <a:gd name="connsiteX13" fmla="*/ 8965 w 4347882"/>
              <a:gd name="connsiteY13" fmla="*/ 1518850 h 1550742"/>
              <a:gd name="connsiteX14" fmla="*/ 0 w 4347882"/>
              <a:gd name="connsiteY14" fmla="*/ 0 h 1550742"/>
              <a:gd name="connsiteX15" fmla="*/ 1344706 w 4347882"/>
              <a:gd name="connsiteY15" fmla="*/ 0 h 1550742"/>
              <a:gd name="connsiteX0" fmla="*/ 1344706 w 4347882"/>
              <a:gd name="connsiteY0" fmla="*/ 0 h 1550742"/>
              <a:gd name="connsiteX1" fmla="*/ 4338918 w 4347882"/>
              <a:gd name="connsiteY1" fmla="*/ 17930 h 1550742"/>
              <a:gd name="connsiteX2" fmla="*/ 4347882 w 4347882"/>
              <a:gd name="connsiteY2" fmla="*/ 1290918 h 1550742"/>
              <a:gd name="connsiteX3" fmla="*/ 4078941 w 4347882"/>
              <a:gd name="connsiteY3" fmla="*/ 1210236 h 1550742"/>
              <a:gd name="connsiteX4" fmla="*/ 3792071 w 4347882"/>
              <a:gd name="connsiteY4" fmla="*/ 1210236 h 1550742"/>
              <a:gd name="connsiteX5" fmla="*/ 3478306 w 4347882"/>
              <a:gd name="connsiteY5" fmla="*/ 1308847 h 1550742"/>
              <a:gd name="connsiteX6" fmla="*/ 3101788 w 4347882"/>
              <a:gd name="connsiteY6" fmla="*/ 1299883 h 1550742"/>
              <a:gd name="connsiteX7" fmla="*/ 2761130 w 4347882"/>
              <a:gd name="connsiteY7" fmla="*/ 1272989 h 1550742"/>
              <a:gd name="connsiteX8" fmla="*/ 2321859 w 4347882"/>
              <a:gd name="connsiteY8" fmla="*/ 1272989 h 1550742"/>
              <a:gd name="connsiteX9" fmla="*/ 1783977 w 4347882"/>
              <a:gd name="connsiteY9" fmla="*/ 1290918 h 1550742"/>
              <a:gd name="connsiteX10" fmla="*/ 1362635 w 4347882"/>
              <a:gd name="connsiteY10" fmla="*/ 1362636 h 1550742"/>
              <a:gd name="connsiteX11" fmla="*/ 1052972 w 4347882"/>
              <a:gd name="connsiteY11" fmla="*/ 1462202 h 1550742"/>
              <a:gd name="connsiteX12" fmla="*/ 215344 w 4347882"/>
              <a:gd name="connsiteY12" fmla="*/ 1538306 h 1550742"/>
              <a:gd name="connsiteX13" fmla="*/ 8965 w 4347882"/>
              <a:gd name="connsiteY13" fmla="*/ 1518850 h 1550742"/>
              <a:gd name="connsiteX14" fmla="*/ 0 w 4347882"/>
              <a:gd name="connsiteY14" fmla="*/ 0 h 1550742"/>
              <a:gd name="connsiteX15" fmla="*/ 1344706 w 4347882"/>
              <a:gd name="connsiteY15" fmla="*/ 0 h 1550742"/>
              <a:gd name="connsiteX0" fmla="*/ 1344706 w 4347882"/>
              <a:gd name="connsiteY0" fmla="*/ 0 h 1550742"/>
              <a:gd name="connsiteX1" fmla="*/ 4338918 w 4347882"/>
              <a:gd name="connsiteY1" fmla="*/ 17930 h 1550742"/>
              <a:gd name="connsiteX2" fmla="*/ 4347882 w 4347882"/>
              <a:gd name="connsiteY2" fmla="*/ 1290918 h 1550742"/>
              <a:gd name="connsiteX3" fmla="*/ 4078941 w 4347882"/>
              <a:gd name="connsiteY3" fmla="*/ 1210236 h 1550742"/>
              <a:gd name="connsiteX4" fmla="*/ 3792071 w 4347882"/>
              <a:gd name="connsiteY4" fmla="*/ 1210236 h 1550742"/>
              <a:gd name="connsiteX5" fmla="*/ 3478306 w 4347882"/>
              <a:gd name="connsiteY5" fmla="*/ 1308847 h 1550742"/>
              <a:gd name="connsiteX6" fmla="*/ 3101788 w 4347882"/>
              <a:gd name="connsiteY6" fmla="*/ 1299883 h 1550742"/>
              <a:gd name="connsiteX7" fmla="*/ 2761130 w 4347882"/>
              <a:gd name="connsiteY7" fmla="*/ 1272989 h 1550742"/>
              <a:gd name="connsiteX8" fmla="*/ 2321859 w 4347882"/>
              <a:gd name="connsiteY8" fmla="*/ 1272989 h 1550742"/>
              <a:gd name="connsiteX9" fmla="*/ 1783977 w 4347882"/>
              <a:gd name="connsiteY9" fmla="*/ 1290918 h 1550742"/>
              <a:gd name="connsiteX10" fmla="*/ 1362635 w 4347882"/>
              <a:gd name="connsiteY10" fmla="*/ 1362636 h 1550742"/>
              <a:gd name="connsiteX11" fmla="*/ 1052972 w 4347882"/>
              <a:gd name="connsiteY11" fmla="*/ 1462202 h 1550742"/>
              <a:gd name="connsiteX12" fmla="*/ 424831 w 4347882"/>
              <a:gd name="connsiteY12" fmla="*/ 1526875 h 1550742"/>
              <a:gd name="connsiteX13" fmla="*/ 215344 w 4347882"/>
              <a:gd name="connsiteY13" fmla="*/ 1538306 h 1550742"/>
              <a:gd name="connsiteX14" fmla="*/ 8965 w 4347882"/>
              <a:gd name="connsiteY14" fmla="*/ 1518850 h 1550742"/>
              <a:gd name="connsiteX15" fmla="*/ 0 w 4347882"/>
              <a:gd name="connsiteY15" fmla="*/ 0 h 1550742"/>
              <a:gd name="connsiteX16" fmla="*/ 1344706 w 4347882"/>
              <a:gd name="connsiteY16" fmla="*/ 0 h 1550742"/>
              <a:gd name="connsiteX0" fmla="*/ 1344706 w 4347882"/>
              <a:gd name="connsiteY0" fmla="*/ 0 h 1550742"/>
              <a:gd name="connsiteX1" fmla="*/ 4338918 w 4347882"/>
              <a:gd name="connsiteY1" fmla="*/ 17930 h 1550742"/>
              <a:gd name="connsiteX2" fmla="*/ 4347882 w 4347882"/>
              <a:gd name="connsiteY2" fmla="*/ 1290918 h 1550742"/>
              <a:gd name="connsiteX3" fmla="*/ 4078941 w 4347882"/>
              <a:gd name="connsiteY3" fmla="*/ 1210236 h 1550742"/>
              <a:gd name="connsiteX4" fmla="*/ 3792071 w 4347882"/>
              <a:gd name="connsiteY4" fmla="*/ 1210236 h 1550742"/>
              <a:gd name="connsiteX5" fmla="*/ 3478306 w 4347882"/>
              <a:gd name="connsiteY5" fmla="*/ 1308847 h 1550742"/>
              <a:gd name="connsiteX6" fmla="*/ 3101788 w 4347882"/>
              <a:gd name="connsiteY6" fmla="*/ 1299883 h 1550742"/>
              <a:gd name="connsiteX7" fmla="*/ 2761130 w 4347882"/>
              <a:gd name="connsiteY7" fmla="*/ 1272989 h 1550742"/>
              <a:gd name="connsiteX8" fmla="*/ 2321859 w 4347882"/>
              <a:gd name="connsiteY8" fmla="*/ 1272989 h 1550742"/>
              <a:gd name="connsiteX9" fmla="*/ 1783977 w 4347882"/>
              <a:gd name="connsiteY9" fmla="*/ 1290918 h 1550742"/>
              <a:gd name="connsiteX10" fmla="*/ 1362635 w 4347882"/>
              <a:gd name="connsiteY10" fmla="*/ 1362636 h 1550742"/>
              <a:gd name="connsiteX11" fmla="*/ 1052972 w 4347882"/>
              <a:gd name="connsiteY11" fmla="*/ 1462202 h 1550742"/>
              <a:gd name="connsiteX12" fmla="*/ 419967 w 4347882"/>
              <a:gd name="connsiteY12" fmla="*/ 1497692 h 1550742"/>
              <a:gd name="connsiteX13" fmla="*/ 215344 w 4347882"/>
              <a:gd name="connsiteY13" fmla="*/ 1538306 h 1550742"/>
              <a:gd name="connsiteX14" fmla="*/ 8965 w 4347882"/>
              <a:gd name="connsiteY14" fmla="*/ 1518850 h 1550742"/>
              <a:gd name="connsiteX15" fmla="*/ 0 w 4347882"/>
              <a:gd name="connsiteY15" fmla="*/ 0 h 1550742"/>
              <a:gd name="connsiteX16" fmla="*/ 1344706 w 4347882"/>
              <a:gd name="connsiteY16" fmla="*/ 0 h 1550742"/>
              <a:gd name="connsiteX0" fmla="*/ 1344706 w 4347882"/>
              <a:gd name="connsiteY0" fmla="*/ 0 h 1550742"/>
              <a:gd name="connsiteX1" fmla="*/ 4338918 w 4347882"/>
              <a:gd name="connsiteY1" fmla="*/ 17930 h 1550742"/>
              <a:gd name="connsiteX2" fmla="*/ 4347882 w 4347882"/>
              <a:gd name="connsiteY2" fmla="*/ 1290918 h 1550742"/>
              <a:gd name="connsiteX3" fmla="*/ 4078941 w 4347882"/>
              <a:gd name="connsiteY3" fmla="*/ 1210236 h 1550742"/>
              <a:gd name="connsiteX4" fmla="*/ 3792071 w 4347882"/>
              <a:gd name="connsiteY4" fmla="*/ 1210236 h 1550742"/>
              <a:gd name="connsiteX5" fmla="*/ 3478306 w 4347882"/>
              <a:gd name="connsiteY5" fmla="*/ 1308847 h 1550742"/>
              <a:gd name="connsiteX6" fmla="*/ 3101788 w 4347882"/>
              <a:gd name="connsiteY6" fmla="*/ 1299883 h 1550742"/>
              <a:gd name="connsiteX7" fmla="*/ 2761130 w 4347882"/>
              <a:gd name="connsiteY7" fmla="*/ 1272989 h 1550742"/>
              <a:gd name="connsiteX8" fmla="*/ 2321859 w 4347882"/>
              <a:gd name="connsiteY8" fmla="*/ 1272989 h 1550742"/>
              <a:gd name="connsiteX9" fmla="*/ 1783977 w 4347882"/>
              <a:gd name="connsiteY9" fmla="*/ 1290918 h 1550742"/>
              <a:gd name="connsiteX10" fmla="*/ 1362635 w 4347882"/>
              <a:gd name="connsiteY10" fmla="*/ 1362636 h 1550742"/>
              <a:gd name="connsiteX11" fmla="*/ 1052972 w 4347882"/>
              <a:gd name="connsiteY11" fmla="*/ 1462202 h 1550742"/>
              <a:gd name="connsiteX12" fmla="*/ 395648 w 4347882"/>
              <a:gd name="connsiteY12" fmla="*/ 1492829 h 1550742"/>
              <a:gd name="connsiteX13" fmla="*/ 215344 w 4347882"/>
              <a:gd name="connsiteY13" fmla="*/ 1538306 h 1550742"/>
              <a:gd name="connsiteX14" fmla="*/ 8965 w 4347882"/>
              <a:gd name="connsiteY14" fmla="*/ 1518850 h 1550742"/>
              <a:gd name="connsiteX15" fmla="*/ 0 w 4347882"/>
              <a:gd name="connsiteY15" fmla="*/ 0 h 1550742"/>
              <a:gd name="connsiteX16" fmla="*/ 1344706 w 4347882"/>
              <a:gd name="connsiteY16" fmla="*/ 0 h 1550742"/>
              <a:gd name="connsiteX0" fmla="*/ 1344706 w 4347882"/>
              <a:gd name="connsiteY0" fmla="*/ 0 h 1550742"/>
              <a:gd name="connsiteX1" fmla="*/ 4338918 w 4347882"/>
              <a:gd name="connsiteY1" fmla="*/ 17930 h 1550742"/>
              <a:gd name="connsiteX2" fmla="*/ 4347882 w 4347882"/>
              <a:gd name="connsiteY2" fmla="*/ 1290918 h 1550742"/>
              <a:gd name="connsiteX3" fmla="*/ 4078941 w 4347882"/>
              <a:gd name="connsiteY3" fmla="*/ 1210236 h 1550742"/>
              <a:gd name="connsiteX4" fmla="*/ 3792071 w 4347882"/>
              <a:gd name="connsiteY4" fmla="*/ 1210236 h 1550742"/>
              <a:gd name="connsiteX5" fmla="*/ 3478306 w 4347882"/>
              <a:gd name="connsiteY5" fmla="*/ 1308847 h 1550742"/>
              <a:gd name="connsiteX6" fmla="*/ 3101788 w 4347882"/>
              <a:gd name="connsiteY6" fmla="*/ 1299883 h 1550742"/>
              <a:gd name="connsiteX7" fmla="*/ 2761130 w 4347882"/>
              <a:gd name="connsiteY7" fmla="*/ 1272989 h 1550742"/>
              <a:gd name="connsiteX8" fmla="*/ 2321859 w 4347882"/>
              <a:gd name="connsiteY8" fmla="*/ 1272989 h 1550742"/>
              <a:gd name="connsiteX9" fmla="*/ 1783977 w 4347882"/>
              <a:gd name="connsiteY9" fmla="*/ 1290918 h 1550742"/>
              <a:gd name="connsiteX10" fmla="*/ 1362635 w 4347882"/>
              <a:gd name="connsiteY10" fmla="*/ 1362636 h 1550742"/>
              <a:gd name="connsiteX11" fmla="*/ 1052972 w 4347882"/>
              <a:gd name="connsiteY11" fmla="*/ 1462202 h 1550742"/>
              <a:gd name="connsiteX12" fmla="*/ 395648 w 4347882"/>
              <a:gd name="connsiteY12" fmla="*/ 1492829 h 1550742"/>
              <a:gd name="connsiteX13" fmla="*/ 215344 w 4347882"/>
              <a:gd name="connsiteY13" fmla="*/ 1538306 h 1550742"/>
              <a:gd name="connsiteX14" fmla="*/ 8965 w 4347882"/>
              <a:gd name="connsiteY14" fmla="*/ 1518850 h 1550742"/>
              <a:gd name="connsiteX15" fmla="*/ 0 w 4347882"/>
              <a:gd name="connsiteY15" fmla="*/ 0 h 1550742"/>
              <a:gd name="connsiteX16" fmla="*/ 1344706 w 4347882"/>
              <a:gd name="connsiteY16" fmla="*/ 0 h 1550742"/>
              <a:gd name="connsiteX0" fmla="*/ 1344706 w 4347882"/>
              <a:gd name="connsiteY0" fmla="*/ 0 h 1550742"/>
              <a:gd name="connsiteX1" fmla="*/ 4338918 w 4347882"/>
              <a:gd name="connsiteY1" fmla="*/ 17930 h 1550742"/>
              <a:gd name="connsiteX2" fmla="*/ 4347882 w 4347882"/>
              <a:gd name="connsiteY2" fmla="*/ 1290918 h 1550742"/>
              <a:gd name="connsiteX3" fmla="*/ 4078941 w 4347882"/>
              <a:gd name="connsiteY3" fmla="*/ 1210236 h 1550742"/>
              <a:gd name="connsiteX4" fmla="*/ 3792071 w 4347882"/>
              <a:gd name="connsiteY4" fmla="*/ 1210236 h 1550742"/>
              <a:gd name="connsiteX5" fmla="*/ 3478306 w 4347882"/>
              <a:gd name="connsiteY5" fmla="*/ 1308847 h 1550742"/>
              <a:gd name="connsiteX6" fmla="*/ 3101788 w 4347882"/>
              <a:gd name="connsiteY6" fmla="*/ 1299883 h 1550742"/>
              <a:gd name="connsiteX7" fmla="*/ 2761130 w 4347882"/>
              <a:gd name="connsiteY7" fmla="*/ 1272989 h 1550742"/>
              <a:gd name="connsiteX8" fmla="*/ 2321859 w 4347882"/>
              <a:gd name="connsiteY8" fmla="*/ 1272989 h 1550742"/>
              <a:gd name="connsiteX9" fmla="*/ 1783977 w 4347882"/>
              <a:gd name="connsiteY9" fmla="*/ 1290918 h 1550742"/>
              <a:gd name="connsiteX10" fmla="*/ 1362635 w 4347882"/>
              <a:gd name="connsiteY10" fmla="*/ 1362636 h 1550742"/>
              <a:gd name="connsiteX11" fmla="*/ 1052972 w 4347882"/>
              <a:gd name="connsiteY11" fmla="*/ 1462202 h 1550742"/>
              <a:gd name="connsiteX12" fmla="*/ 395648 w 4347882"/>
              <a:gd name="connsiteY12" fmla="*/ 1492829 h 1550742"/>
              <a:gd name="connsiteX13" fmla="*/ 215344 w 4347882"/>
              <a:gd name="connsiteY13" fmla="*/ 1538306 h 1550742"/>
              <a:gd name="connsiteX14" fmla="*/ 8965 w 4347882"/>
              <a:gd name="connsiteY14" fmla="*/ 1518850 h 1550742"/>
              <a:gd name="connsiteX15" fmla="*/ 0 w 4347882"/>
              <a:gd name="connsiteY15" fmla="*/ 0 h 1550742"/>
              <a:gd name="connsiteX16" fmla="*/ 1344706 w 4347882"/>
              <a:gd name="connsiteY16" fmla="*/ 0 h 1550742"/>
              <a:gd name="connsiteX0" fmla="*/ 1344706 w 4347882"/>
              <a:gd name="connsiteY0" fmla="*/ 0 h 1550742"/>
              <a:gd name="connsiteX1" fmla="*/ 4338918 w 4347882"/>
              <a:gd name="connsiteY1" fmla="*/ 17930 h 1550742"/>
              <a:gd name="connsiteX2" fmla="*/ 4347882 w 4347882"/>
              <a:gd name="connsiteY2" fmla="*/ 1290918 h 1550742"/>
              <a:gd name="connsiteX3" fmla="*/ 4078941 w 4347882"/>
              <a:gd name="connsiteY3" fmla="*/ 1210236 h 1550742"/>
              <a:gd name="connsiteX4" fmla="*/ 3792071 w 4347882"/>
              <a:gd name="connsiteY4" fmla="*/ 1210236 h 1550742"/>
              <a:gd name="connsiteX5" fmla="*/ 3478306 w 4347882"/>
              <a:gd name="connsiteY5" fmla="*/ 1308847 h 1550742"/>
              <a:gd name="connsiteX6" fmla="*/ 3101788 w 4347882"/>
              <a:gd name="connsiteY6" fmla="*/ 1299883 h 1550742"/>
              <a:gd name="connsiteX7" fmla="*/ 2761130 w 4347882"/>
              <a:gd name="connsiteY7" fmla="*/ 1272989 h 1550742"/>
              <a:gd name="connsiteX8" fmla="*/ 2321859 w 4347882"/>
              <a:gd name="connsiteY8" fmla="*/ 1272989 h 1550742"/>
              <a:gd name="connsiteX9" fmla="*/ 1783977 w 4347882"/>
              <a:gd name="connsiteY9" fmla="*/ 1290918 h 1550742"/>
              <a:gd name="connsiteX10" fmla="*/ 1362635 w 4347882"/>
              <a:gd name="connsiteY10" fmla="*/ 1362636 h 1550742"/>
              <a:gd name="connsiteX11" fmla="*/ 1052972 w 4347882"/>
              <a:gd name="connsiteY11" fmla="*/ 1462202 h 1550742"/>
              <a:gd name="connsiteX12" fmla="*/ 590201 w 4347882"/>
              <a:gd name="connsiteY12" fmla="*/ 1487964 h 1550742"/>
              <a:gd name="connsiteX13" fmla="*/ 395648 w 4347882"/>
              <a:gd name="connsiteY13" fmla="*/ 1492829 h 1550742"/>
              <a:gd name="connsiteX14" fmla="*/ 215344 w 4347882"/>
              <a:gd name="connsiteY14" fmla="*/ 1538306 h 1550742"/>
              <a:gd name="connsiteX15" fmla="*/ 8965 w 4347882"/>
              <a:gd name="connsiteY15" fmla="*/ 1518850 h 1550742"/>
              <a:gd name="connsiteX16" fmla="*/ 0 w 4347882"/>
              <a:gd name="connsiteY16" fmla="*/ 0 h 1550742"/>
              <a:gd name="connsiteX17" fmla="*/ 1344706 w 4347882"/>
              <a:gd name="connsiteY17" fmla="*/ 0 h 1550742"/>
              <a:gd name="connsiteX0" fmla="*/ 1344706 w 4347882"/>
              <a:gd name="connsiteY0" fmla="*/ 0 h 1550742"/>
              <a:gd name="connsiteX1" fmla="*/ 4338918 w 4347882"/>
              <a:gd name="connsiteY1" fmla="*/ 17930 h 1550742"/>
              <a:gd name="connsiteX2" fmla="*/ 4347882 w 4347882"/>
              <a:gd name="connsiteY2" fmla="*/ 1290918 h 1550742"/>
              <a:gd name="connsiteX3" fmla="*/ 4078941 w 4347882"/>
              <a:gd name="connsiteY3" fmla="*/ 1210236 h 1550742"/>
              <a:gd name="connsiteX4" fmla="*/ 3792071 w 4347882"/>
              <a:gd name="connsiteY4" fmla="*/ 1210236 h 1550742"/>
              <a:gd name="connsiteX5" fmla="*/ 3478306 w 4347882"/>
              <a:gd name="connsiteY5" fmla="*/ 1308847 h 1550742"/>
              <a:gd name="connsiteX6" fmla="*/ 3101788 w 4347882"/>
              <a:gd name="connsiteY6" fmla="*/ 1299883 h 1550742"/>
              <a:gd name="connsiteX7" fmla="*/ 2761130 w 4347882"/>
              <a:gd name="connsiteY7" fmla="*/ 1272989 h 1550742"/>
              <a:gd name="connsiteX8" fmla="*/ 2321859 w 4347882"/>
              <a:gd name="connsiteY8" fmla="*/ 1272989 h 1550742"/>
              <a:gd name="connsiteX9" fmla="*/ 1783977 w 4347882"/>
              <a:gd name="connsiteY9" fmla="*/ 1290918 h 1550742"/>
              <a:gd name="connsiteX10" fmla="*/ 1362635 w 4347882"/>
              <a:gd name="connsiteY10" fmla="*/ 1362636 h 1550742"/>
              <a:gd name="connsiteX11" fmla="*/ 1052972 w 4347882"/>
              <a:gd name="connsiteY11" fmla="*/ 1462202 h 1550742"/>
              <a:gd name="connsiteX12" fmla="*/ 575609 w 4347882"/>
              <a:gd name="connsiteY12" fmla="*/ 1541467 h 1550742"/>
              <a:gd name="connsiteX13" fmla="*/ 395648 w 4347882"/>
              <a:gd name="connsiteY13" fmla="*/ 1492829 h 1550742"/>
              <a:gd name="connsiteX14" fmla="*/ 215344 w 4347882"/>
              <a:gd name="connsiteY14" fmla="*/ 1538306 h 1550742"/>
              <a:gd name="connsiteX15" fmla="*/ 8965 w 4347882"/>
              <a:gd name="connsiteY15" fmla="*/ 1518850 h 1550742"/>
              <a:gd name="connsiteX16" fmla="*/ 0 w 4347882"/>
              <a:gd name="connsiteY16" fmla="*/ 0 h 1550742"/>
              <a:gd name="connsiteX17" fmla="*/ 1344706 w 4347882"/>
              <a:gd name="connsiteY17" fmla="*/ 0 h 1550742"/>
              <a:gd name="connsiteX0" fmla="*/ 1344706 w 4347882"/>
              <a:gd name="connsiteY0" fmla="*/ 0 h 1550742"/>
              <a:gd name="connsiteX1" fmla="*/ 4338918 w 4347882"/>
              <a:gd name="connsiteY1" fmla="*/ 17930 h 1550742"/>
              <a:gd name="connsiteX2" fmla="*/ 4347882 w 4347882"/>
              <a:gd name="connsiteY2" fmla="*/ 1290918 h 1550742"/>
              <a:gd name="connsiteX3" fmla="*/ 4078941 w 4347882"/>
              <a:gd name="connsiteY3" fmla="*/ 1210236 h 1550742"/>
              <a:gd name="connsiteX4" fmla="*/ 3792071 w 4347882"/>
              <a:gd name="connsiteY4" fmla="*/ 1210236 h 1550742"/>
              <a:gd name="connsiteX5" fmla="*/ 3478306 w 4347882"/>
              <a:gd name="connsiteY5" fmla="*/ 1308847 h 1550742"/>
              <a:gd name="connsiteX6" fmla="*/ 3101788 w 4347882"/>
              <a:gd name="connsiteY6" fmla="*/ 1299883 h 1550742"/>
              <a:gd name="connsiteX7" fmla="*/ 2761130 w 4347882"/>
              <a:gd name="connsiteY7" fmla="*/ 1272989 h 1550742"/>
              <a:gd name="connsiteX8" fmla="*/ 2321859 w 4347882"/>
              <a:gd name="connsiteY8" fmla="*/ 1272989 h 1550742"/>
              <a:gd name="connsiteX9" fmla="*/ 1783977 w 4347882"/>
              <a:gd name="connsiteY9" fmla="*/ 1290918 h 1550742"/>
              <a:gd name="connsiteX10" fmla="*/ 1362635 w 4347882"/>
              <a:gd name="connsiteY10" fmla="*/ 1362636 h 1550742"/>
              <a:gd name="connsiteX11" fmla="*/ 1052972 w 4347882"/>
              <a:gd name="connsiteY11" fmla="*/ 1462202 h 1550742"/>
              <a:gd name="connsiteX12" fmla="*/ 575609 w 4347882"/>
              <a:gd name="connsiteY12" fmla="*/ 1541467 h 1550742"/>
              <a:gd name="connsiteX13" fmla="*/ 395648 w 4347882"/>
              <a:gd name="connsiteY13" fmla="*/ 1492829 h 1550742"/>
              <a:gd name="connsiteX14" fmla="*/ 215344 w 4347882"/>
              <a:gd name="connsiteY14" fmla="*/ 1538306 h 1550742"/>
              <a:gd name="connsiteX15" fmla="*/ 8965 w 4347882"/>
              <a:gd name="connsiteY15" fmla="*/ 1518850 h 1550742"/>
              <a:gd name="connsiteX16" fmla="*/ 0 w 4347882"/>
              <a:gd name="connsiteY16" fmla="*/ 0 h 1550742"/>
              <a:gd name="connsiteX17" fmla="*/ 1344706 w 4347882"/>
              <a:gd name="connsiteY17" fmla="*/ 0 h 1550742"/>
              <a:gd name="connsiteX0" fmla="*/ 1344706 w 4347882"/>
              <a:gd name="connsiteY0" fmla="*/ 0 h 1550742"/>
              <a:gd name="connsiteX1" fmla="*/ 4338918 w 4347882"/>
              <a:gd name="connsiteY1" fmla="*/ 17930 h 1550742"/>
              <a:gd name="connsiteX2" fmla="*/ 4347882 w 4347882"/>
              <a:gd name="connsiteY2" fmla="*/ 1290918 h 1550742"/>
              <a:gd name="connsiteX3" fmla="*/ 4078941 w 4347882"/>
              <a:gd name="connsiteY3" fmla="*/ 1210236 h 1550742"/>
              <a:gd name="connsiteX4" fmla="*/ 3792071 w 4347882"/>
              <a:gd name="connsiteY4" fmla="*/ 1210236 h 1550742"/>
              <a:gd name="connsiteX5" fmla="*/ 3478306 w 4347882"/>
              <a:gd name="connsiteY5" fmla="*/ 1308847 h 1550742"/>
              <a:gd name="connsiteX6" fmla="*/ 3101788 w 4347882"/>
              <a:gd name="connsiteY6" fmla="*/ 1299883 h 1550742"/>
              <a:gd name="connsiteX7" fmla="*/ 2761130 w 4347882"/>
              <a:gd name="connsiteY7" fmla="*/ 1272989 h 1550742"/>
              <a:gd name="connsiteX8" fmla="*/ 2321859 w 4347882"/>
              <a:gd name="connsiteY8" fmla="*/ 1272989 h 1550742"/>
              <a:gd name="connsiteX9" fmla="*/ 1783977 w 4347882"/>
              <a:gd name="connsiteY9" fmla="*/ 1290918 h 1550742"/>
              <a:gd name="connsiteX10" fmla="*/ 1362635 w 4347882"/>
              <a:gd name="connsiteY10" fmla="*/ 1362636 h 1550742"/>
              <a:gd name="connsiteX11" fmla="*/ 1052972 w 4347882"/>
              <a:gd name="connsiteY11" fmla="*/ 1462202 h 1550742"/>
              <a:gd name="connsiteX12" fmla="*/ 575609 w 4347882"/>
              <a:gd name="connsiteY12" fmla="*/ 1541467 h 1550742"/>
              <a:gd name="connsiteX13" fmla="*/ 395648 w 4347882"/>
              <a:gd name="connsiteY13" fmla="*/ 1492829 h 1550742"/>
              <a:gd name="connsiteX14" fmla="*/ 215344 w 4347882"/>
              <a:gd name="connsiteY14" fmla="*/ 1538306 h 1550742"/>
              <a:gd name="connsiteX15" fmla="*/ 8965 w 4347882"/>
              <a:gd name="connsiteY15" fmla="*/ 1518850 h 1550742"/>
              <a:gd name="connsiteX16" fmla="*/ 0 w 4347882"/>
              <a:gd name="connsiteY16" fmla="*/ 0 h 1550742"/>
              <a:gd name="connsiteX17" fmla="*/ 1344706 w 4347882"/>
              <a:gd name="connsiteY17" fmla="*/ 0 h 1550742"/>
              <a:gd name="connsiteX0" fmla="*/ 1344706 w 4347882"/>
              <a:gd name="connsiteY0" fmla="*/ 0 h 1550742"/>
              <a:gd name="connsiteX1" fmla="*/ 4338918 w 4347882"/>
              <a:gd name="connsiteY1" fmla="*/ 17930 h 1550742"/>
              <a:gd name="connsiteX2" fmla="*/ 4347882 w 4347882"/>
              <a:gd name="connsiteY2" fmla="*/ 1290918 h 1550742"/>
              <a:gd name="connsiteX3" fmla="*/ 4078941 w 4347882"/>
              <a:gd name="connsiteY3" fmla="*/ 1210236 h 1550742"/>
              <a:gd name="connsiteX4" fmla="*/ 3792071 w 4347882"/>
              <a:gd name="connsiteY4" fmla="*/ 1210236 h 1550742"/>
              <a:gd name="connsiteX5" fmla="*/ 3478306 w 4347882"/>
              <a:gd name="connsiteY5" fmla="*/ 1308847 h 1550742"/>
              <a:gd name="connsiteX6" fmla="*/ 3101788 w 4347882"/>
              <a:gd name="connsiteY6" fmla="*/ 1299883 h 1550742"/>
              <a:gd name="connsiteX7" fmla="*/ 2761130 w 4347882"/>
              <a:gd name="connsiteY7" fmla="*/ 1272989 h 1550742"/>
              <a:gd name="connsiteX8" fmla="*/ 2321859 w 4347882"/>
              <a:gd name="connsiteY8" fmla="*/ 1272989 h 1550742"/>
              <a:gd name="connsiteX9" fmla="*/ 1783977 w 4347882"/>
              <a:gd name="connsiteY9" fmla="*/ 1290918 h 1550742"/>
              <a:gd name="connsiteX10" fmla="*/ 1362635 w 4347882"/>
              <a:gd name="connsiteY10" fmla="*/ 1362636 h 1550742"/>
              <a:gd name="connsiteX11" fmla="*/ 1052972 w 4347882"/>
              <a:gd name="connsiteY11" fmla="*/ 1462202 h 1550742"/>
              <a:gd name="connsiteX12" fmla="*/ 575609 w 4347882"/>
              <a:gd name="connsiteY12" fmla="*/ 1541467 h 1550742"/>
              <a:gd name="connsiteX13" fmla="*/ 395648 w 4347882"/>
              <a:gd name="connsiteY13" fmla="*/ 1492829 h 1550742"/>
              <a:gd name="connsiteX14" fmla="*/ 215344 w 4347882"/>
              <a:gd name="connsiteY14" fmla="*/ 1538306 h 1550742"/>
              <a:gd name="connsiteX15" fmla="*/ 8965 w 4347882"/>
              <a:gd name="connsiteY15" fmla="*/ 1518850 h 1550742"/>
              <a:gd name="connsiteX16" fmla="*/ 0 w 4347882"/>
              <a:gd name="connsiteY16" fmla="*/ 0 h 1550742"/>
              <a:gd name="connsiteX17" fmla="*/ 1344706 w 4347882"/>
              <a:gd name="connsiteY17" fmla="*/ 0 h 1550742"/>
              <a:gd name="connsiteX0" fmla="*/ 1344706 w 4347882"/>
              <a:gd name="connsiteY0" fmla="*/ 0 h 1550742"/>
              <a:gd name="connsiteX1" fmla="*/ 4338918 w 4347882"/>
              <a:gd name="connsiteY1" fmla="*/ 17930 h 1550742"/>
              <a:gd name="connsiteX2" fmla="*/ 4347882 w 4347882"/>
              <a:gd name="connsiteY2" fmla="*/ 1290918 h 1550742"/>
              <a:gd name="connsiteX3" fmla="*/ 4078941 w 4347882"/>
              <a:gd name="connsiteY3" fmla="*/ 1210236 h 1550742"/>
              <a:gd name="connsiteX4" fmla="*/ 3792071 w 4347882"/>
              <a:gd name="connsiteY4" fmla="*/ 1210236 h 1550742"/>
              <a:gd name="connsiteX5" fmla="*/ 3478306 w 4347882"/>
              <a:gd name="connsiteY5" fmla="*/ 1308847 h 1550742"/>
              <a:gd name="connsiteX6" fmla="*/ 3101788 w 4347882"/>
              <a:gd name="connsiteY6" fmla="*/ 1299883 h 1550742"/>
              <a:gd name="connsiteX7" fmla="*/ 2761130 w 4347882"/>
              <a:gd name="connsiteY7" fmla="*/ 1272989 h 1550742"/>
              <a:gd name="connsiteX8" fmla="*/ 2321859 w 4347882"/>
              <a:gd name="connsiteY8" fmla="*/ 1272989 h 1550742"/>
              <a:gd name="connsiteX9" fmla="*/ 1783977 w 4347882"/>
              <a:gd name="connsiteY9" fmla="*/ 1290918 h 1550742"/>
              <a:gd name="connsiteX10" fmla="*/ 1362635 w 4347882"/>
              <a:gd name="connsiteY10" fmla="*/ 1362636 h 1550742"/>
              <a:gd name="connsiteX11" fmla="*/ 1052972 w 4347882"/>
              <a:gd name="connsiteY11" fmla="*/ 1462202 h 1550742"/>
              <a:gd name="connsiteX12" fmla="*/ 590200 w 4347882"/>
              <a:gd name="connsiteY12" fmla="*/ 1546331 h 1550742"/>
              <a:gd name="connsiteX13" fmla="*/ 395648 w 4347882"/>
              <a:gd name="connsiteY13" fmla="*/ 1492829 h 1550742"/>
              <a:gd name="connsiteX14" fmla="*/ 215344 w 4347882"/>
              <a:gd name="connsiteY14" fmla="*/ 1538306 h 1550742"/>
              <a:gd name="connsiteX15" fmla="*/ 8965 w 4347882"/>
              <a:gd name="connsiteY15" fmla="*/ 1518850 h 1550742"/>
              <a:gd name="connsiteX16" fmla="*/ 0 w 4347882"/>
              <a:gd name="connsiteY16" fmla="*/ 0 h 1550742"/>
              <a:gd name="connsiteX17" fmla="*/ 1344706 w 4347882"/>
              <a:gd name="connsiteY17" fmla="*/ 0 h 1550742"/>
              <a:gd name="connsiteX0" fmla="*/ 1344706 w 4347882"/>
              <a:gd name="connsiteY0" fmla="*/ 0 h 1550742"/>
              <a:gd name="connsiteX1" fmla="*/ 4338918 w 4347882"/>
              <a:gd name="connsiteY1" fmla="*/ 17930 h 1550742"/>
              <a:gd name="connsiteX2" fmla="*/ 4347882 w 4347882"/>
              <a:gd name="connsiteY2" fmla="*/ 1290918 h 1550742"/>
              <a:gd name="connsiteX3" fmla="*/ 4078941 w 4347882"/>
              <a:gd name="connsiteY3" fmla="*/ 1210236 h 1550742"/>
              <a:gd name="connsiteX4" fmla="*/ 3792071 w 4347882"/>
              <a:gd name="connsiteY4" fmla="*/ 1210236 h 1550742"/>
              <a:gd name="connsiteX5" fmla="*/ 3478306 w 4347882"/>
              <a:gd name="connsiteY5" fmla="*/ 1308847 h 1550742"/>
              <a:gd name="connsiteX6" fmla="*/ 3101788 w 4347882"/>
              <a:gd name="connsiteY6" fmla="*/ 1299883 h 1550742"/>
              <a:gd name="connsiteX7" fmla="*/ 2761130 w 4347882"/>
              <a:gd name="connsiteY7" fmla="*/ 1272989 h 1550742"/>
              <a:gd name="connsiteX8" fmla="*/ 2321859 w 4347882"/>
              <a:gd name="connsiteY8" fmla="*/ 1272989 h 1550742"/>
              <a:gd name="connsiteX9" fmla="*/ 1783977 w 4347882"/>
              <a:gd name="connsiteY9" fmla="*/ 1290918 h 1550742"/>
              <a:gd name="connsiteX10" fmla="*/ 1362635 w 4347882"/>
              <a:gd name="connsiteY10" fmla="*/ 1362636 h 1550742"/>
              <a:gd name="connsiteX11" fmla="*/ 1052972 w 4347882"/>
              <a:gd name="connsiteY11" fmla="*/ 1462202 h 1550742"/>
              <a:gd name="connsiteX12" fmla="*/ 872303 w 4347882"/>
              <a:gd name="connsiteY12" fmla="*/ 1497692 h 1550742"/>
              <a:gd name="connsiteX13" fmla="*/ 590200 w 4347882"/>
              <a:gd name="connsiteY13" fmla="*/ 1546331 h 1550742"/>
              <a:gd name="connsiteX14" fmla="*/ 395648 w 4347882"/>
              <a:gd name="connsiteY14" fmla="*/ 1492829 h 1550742"/>
              <a:gd name="connsiteX15" fmla="*/ 215344 w 4347882"/>
              <a:gd name="connsiteY15" fmla="*/ 1538306 h 1550742"/>
              <a:gd name="connsiteX16" fmla="*/ 8965 w 4347882"/>
              <a:gd name="connsiteY16" fmla="*/ 1518850 h 1550742"/>
              <a:gd name="connsiteX17" fmla="*/ 0 w 4347882"/>
              <a:gd name="connsiteY17" fmla="*/ 0 h 1550742"/>
              <a:gd name="connsiteX18" fmla="*/ 1344706 w 4347882"/>
              <a:gd name="connsiteY18" fmla="*/ 0 h 1550742"/>
              <a:gd name="connsiteX0" fmla="*/ 1344706 w 4347882"/>
              <a:gd name="connsiteY0" fmla="*/ 0 h 1550742"/>
              <a:gd name="connsiteX1" fmla="*/ 4338918 w 4347882"/>
              <a:gd name="connsiteY1" fmla="*/ 17930 h 1550742"/>
              <a:gd name="connsiteX2" fmla="*/ 4347882 w 4347882"/>
              <a:gd name="connsiteY2" fmla="*/ 1290918 h 1550742"/>
              <a:gd name="connsiteX3" fmla="*/ 4078941 w 4347882"/>
              <a:gd name="connsiteY3" fmla="*/ 1210236 h 1550742"/>
              <a:gd name="connsiteX4" fmla="*/ 3792071 w 4347882"/>
              <a:gd name="connsiteY4" fmla="*/ 1210236 h 1550742"/>
              <a:gd name="connsiteX5" fmla="*/ 3478306 w 4347882"/>
              <a:gd name="connsiteY5" fmla="*/ 1308847 h 1550742"/>
              <a:gd name="connsiteX6" fmla="*/ 3101788 w 4347882"/>
              <a:gd name="connsiteY6" fmla="*/ 1299883 h 1550742"/>
              <a:gd name="connsiteX7" fmla="*/ 2761130 w 4347882"/>
              <a:gd name="connsiteY7" fmla="*/ 1272989 h 1550742"/>
              <a:gd name="connsiteX8" fmla="*/ 2321859 w 4347882"/>
              <a:gd name="connsiteY8" fmla="*/ 1272989 h 1550742"/>
              <a:gd name="connsiteX9" fmla="*/ 1783977 w 4347882"/>
              <a:gd name="connsiteY9" fmla="*/ 1290918 h 1550742"/>
              <a:gd name="connsiteX10" fmla="*/ 1362635 w 4347882"/>
              <a:gd name="connsiteY10" fmla="*/ 1362636 h 1550742"/>
              <a:gd name="connsiteX11" fmla="*/ 1052972 w 4347882"/>
              <a:gd name="connsiteY11" fmla="*/ 1462202 h 1550742"/>
              <a:gd name="connsiteX12" fmla="*/ 843120 w 4347882"/>
              <a:gd name="connsiteY12" fmla="*/ 1468509 h 1550742"/>
              <a:gd name="connsiteX13" fmla="*/ 590200 w 4347882"/>
              <a:gd name="connsiteY13" fmla="*/ 1546331 h 1550742"/>
              <a:gd name="connsiteX14" fmla="*/ 395648 w 4347882"/>
              <a:gd name="connsiteY14" fmla="*/ 1492829 h 1550742"/>
              <a:gd name="connsiteX15" fmla="*/ 215344 w 4347882"/>
              <a:gd name="connsiteY15" fmla="*/ 1538306 h 1550742"/>
              <a:gd name="connsiteX16" fmla="*/ 8965 w 4347882"/>
              <a:gd name="connsiteY16" fmla="*/ 1518850 h 1550742"/>
              <a:gd name="connsiteX17" fmla="*/ 0 w 4347882"/>
              <a:gd name="connsiteY17" fmla="*/ 0 h 1550742"/>
              <a:gd name="connsiteX18" fmla="*/ 1344706 w 4347882"/>
              <a:gd name="connsiteY18" fmla="*/ 0 h 1550742"/>
              <a:gd name="connsiteX0" fmla="*/ 1344706 w 4347882"/>
              <a:gd name="connsiteY0" fmla="*/ 0 h 1550742"/>
              <a:gd name="connsiteX1" fmla="*/ 4338918 w 4347882"/>
              <a:gd name="connsiteY1" fmla="*/ 17930 h 1550742"/>
              <a:gd name="connsiteX2" fmla="*/ 4347882 w 4347882"/>
              <a:gd name="connsiteY2" fmla="*/ 1290918 h 1550742"/>
              <a:gd name="connsiteX3" fmla="*/ 4078941 w 4347882"/>
              <a:gd name="connsiteY3" fmla="*/ 1210236 h 1550742"/>
              <a:gd name="connsiteX4" fmla="*/ 3792071 w 4347882"/>
              <a:gd name="connsiteY4" fmla="*/ 1210236 h 1550742"/>
              <a:gd name="connsiteX5" fmla="*/ 3478306 w 4347882"/>
              <a:gd name="connsiteY5" fmla="*/ 1308847 h 1550742"/>
              <a:gd name="connsiteX6" fmla="*/ 3101788 w 4347882"/>
              <a:gd name="connsiteY6" fmla="*/ 1299883 h 1550742"/>
              <a:gd name="connsiteX7" fmla="*/ 2761130 w 4347882"/>
              <a:gd name="connsiteY7" fmla="*/ 1272989 h 1550742"/>
              <a:gd name="connsiteX8" fmla="*/ 2321859 w 4347882"/>
              <a:gd name="connsiteY8" fmla="*/ 1272989 h 1550742"/>
              <a:gd name="connsiteX9" fmla="*/ 1783977 w 4347882"/>
              <a:gd name="connsiteY9" fmla="*/ 1290918 h 1550742"/>
              <a:gd name="connsiteX10" fmla="*/ 1362635 w 4347882"/>
              <a:gd name="connsiteY10" fmla="*/ 1362636 h 1550742"/>
              <a:gd name="connsiteX11" fmla="*/ 1052972 w 4347882"/>
              <a:gd name="connsiteY11" fmla="*/ 1462202 h 1550742"/>
              <a:gd name="connsiteX12" fmla="*/ 843120 w 4347882"/>
              <a:gd name="connsiteY12" fmla="*/ 1468509 h 1550742"/>
              <a:gd name="connsiteX13" fmla="*/ 590200 w 4347882"/>
              <a:gd name="connsiteY13" fmla="*/ 1546331 h 1550742"/>
              <a:gd name="connsiteX14" fmla="*/ 395648 w 4347882"/>
              <a:gd name="connsiteY14" fmla="*/ 1492829 h 1550742"/>
              <a:gd name="connsiteX15" fmla="*/ 215344 w 4347882"/>
              <a:gd name="connsiteY15" fmla="*/ 1538306 h 1550742"/>
              <a:gd name="connsiteX16" fmla="*/ 8965 w 4347882"/>
              <a:gd name="connsiteY16" fmla="*/ 1518850 h 1550742"/>
              <a:gd name="connsiteX17" fmla="*/ 0 w 4347882"/>
              <a:gd name="connsiteY17" fmla="*/ 0 h 1550742"/>
              <a:gd name="connsiteX18" fmla="*/ 1344706 w 4347882"/>
              <a:gd name="connsiteY18" fmla="*/ 0 h 1550742"/>
              <a:gd name="connsiteX0" fmla="*/ 1344706 w 4347882"/>
              <a:gd name="connsiteY0" fmla="*/ 0 h 1550742"/>
              <a:gd name="connsiteX1" fmla="*/ 4338918 w 4347882"/>
              <a:gd name="connsiteY1" fmla="*/ 17930 h 1550742"/>
              <a:gd name="connsiteX2" fmla="*/ 4347882 w 4347882"/>
              <a:gd name="connsiteY2" fmla="*/ 1290918 h 1550742"/>
              <a:gd name="connsiteX3" fmla="*/ 4078941 w 4347882"/>
              <a:gd name="connsiteY3" fmla="*/ 1210236 h 1550742"/>
              <a:gd name="connsiteX4" fmla="*/ 3792071 w 4347882"/>
              <a:gd name="connsiteY4" fmla="*/ 1210236 h 1550742"/>
              <a:gd name="connsiteX5" fmla="*/ 3478306 w 4347882"/>
              <a:gd name="connsiteY5" fmla="*/ 1308847 h 1550742"/>
              <a:gd name="connsiteX6" fmla="*/ 3101788 w 4347882"/>
              <a:gd name="connsiteY6" fmla="*/ 1299883 h 1550742"/>
              <a:gd name="connsiteX7" fmla="*/ 2761130 w 4347882"/>
              <a:gd name="connsiteY7" fmla="*/ 1272989 h 1550742"/>
              <a:gd name="connsiteX8" fmla="*/ 2321859 w 4347882"/>
              <a:gd name="connsiteY8" fmla="*/ 1272989 h 1550742"/>
              <a:gd name="connsiteX9" fmla="*/ 1783977 w 4347882"/>
              <a:gd name="connsiteY9" fmla="*/ 1290918 h 1550742"/>
              <a:gd name="connsiteX10" fmla="*/ 1362635 w 4347882"/>
              <a:gd name="connsiteY10" fmla="*/ 1362636 h 1550742"/>
              <a:gd name="connsiteX11" fmla="*/ 1052972 w 4347882"/>
              <a:gd name="connsiteY11" fmla="*/ 1462202 h 1550742"/>
              <a:gd name="connsiteX12" fmla="*/ 843120 w 4347882"/>
              <a:gd name="connsiteY12" fmla="*/ 1468509 h 1550742"/>
              <a:gd name="connsiteX13" fmla="*/ 590200 w 4347882"/>
              <a:gd name="connsiteY13" fmla="*/ 1546331 h 1550742"/>
              <a:gd name="connsiteX14" fmla="*/ 395648 w 4347882"/>
              <a:gd name="connsiteY14" fmla="*/ 1492829 h 1550742"/>
              <a:gd name="connsiteX15" fmla="*/ 215344 w 4347882"/>
              <a:gd name="connsiteY15" fmla="*/ 1538306 h 1550742"/>
              <a:gd name="connsiteX16" fmla="*/ 8965 w 4347882"/>
              <a:gd name="connsiteY16" fmla="*/ 1518850 h 1550742"/>
              <a:gd name="connsiteX17" fmla="*/ 0 w 4347882"/>
              <a:gd name="connsiteY17" fmla="*/ 0 h 1550742"/>
              <a:gd name="connsiteX18" fmla="*/ 1344706 w 4347882"/>
              <a:gd name="connsiteY18" fmla="*/ 0 h 1550742"/>
              <a:gd name="connsiteX0" fmla="*/ 1344706 w 4347882"/>
              <a:gd name="connsiteY0" fmla="*/ 0 h 1550742"/>
              <a:gd name="connsiteX1" fmla="*/ 4338918 w 4347882"/>
              <a:gd name="connsiteY1" fmla="*/ 17930 h 1550742"/>
              <a:gd name="connsiteX2" fmla="*/ 4347882 w 4347882"/>
              <a:gd name="connsiteY2" fmla="*/ 1290918 h 1550742"/>
              <a:gd name="connsiteX3" fmla="*/ 4078941 w 4347882"/>
              <a:gd name="connsiteY3" fmla="*/ 1210236 h 1550742"/>
              <a:gd name="connsiteX4" fmla="*/ 3792071 w 4347882"/>
              <a:gd name="connsiteY4" fmla="*/ 1210236 h 1550742"/>
              <a:gd name="connsiteX5" fmla="*/ 3478306 w 4347882"/>
              <a:gd name="connsiteY5" fmla="*/ 1308847 h 1550742"/>
              <a:gd name="connsiteX6" fmla="*/ 3101788 w 4347882"/>
              <a:gd name="connsiteY6" fmla="*/ 1299883 h 1550742"/>
              <a:gd name="connsiteX7" fmla="*/ 2761130 w 4347882"/>
              <a:gd name="connsiteY7" fmla="*/ 1272989 h 1550742"/>
              <a:gd name="connsiteX8" fmla="*/ 2321859 w 4347882"/>
              <a:gd name="connsiteY8" fmla="*/ 1272989 h 1550742"/>
              <a:gd name="connsiteX9" fmla="*/ 1783977 w 4347882"/>
              <a:gd name="connsiteY9" fmla="*/ 1290918 h 1550742"/>
              <a:gd name="connsiteX10" fmla="*/ 1348043 w 4347882"/>
              <a:gd name="connsiteY10" fmla="*/ 1425866 h 1550742"/>
              <a:gd name="connsiteX11" fmla="*/ 1052972 w 4347882"/>
              <a:gd name="connsiteY11" fmla="*/ 1462202 h 1550742"/>
              <a:gd name="connsiteX12" fmla="*/ 843120 w 4347882"/>
              <a:gd name="connsiteY12" fmla="*/ 1468509 h 1550742"/>
              <a:gd name="connsiteX13" fmla="*/ 590200 w 4347882"/>
              <a:gd name="connsiteY13" fmla="*/ 1546331 h 1550742"/>
              <a:gd name="connsiteX14" fmla="*/ 395648 w 4347882"/>
              <a:gd name="connsiteY14" fmla="*/ 1492829 h 1550742"/>
              <a:gd name="connsiteX15" fmla="*/ 215344 w 4347882"/>
              <a:gd name="connsiteY15" fmla="*/ 1538306 h 1550742"/>
              <a:gd name="connsiteX16" fmla="*/ 8965 w 4347882"/>
              <a:gd name="connsiteY16" fmla="*/ 1518850 h 1550742"/>
              <a:gd name="connsiteX17" fmla="*/ 0 w 4347882"/>
              <a:gd name="connsiteY17" fmla="*/ 0 h 1550742"/>
              <a:gd name="connsiteX18" fmla="*/ 1344706 w 4347882"/>
              <a:gd name="connsiteY18" fmla="*/ 0 h 1550742"/>
              <a:gd name="connsiteX0" fmla="*/ 1344706 w 4347882"/>
              <a:gd name="connsiteY0" fmla="*/ 0 h 1550742"/>
              <a:gd name="connsiteX1" fmla="*/ 4338918 w 4347882"/>
              <a:gd name="connsiteY1" fmla="*/ 17930 h 1550742"/>
              <a:gd name="connsiteX2" fmla="*/ 4347882 w 4347882"/>
              <a:gd name="connsiteY2" fmla="*/ 1290918 h 1550742"/>
              <a:gd name="connsiteX3" fmla="*/ 4078941 w 4347882"/>
              <a:gd name="connsiteY3" fmla="*/ 1210236 h 1550742"/>
              <a:gd name="connsiteX4" fmla="*/ 3792071 w 4347882"/>
              <a:gd name="connsiteY4" fmla="*/ 1210236 h 1550742"/>
              <a:gd name="connsiteX5" fmla="*/ 3478306 w 4347882"/>
              <a:gd name="connsiteY5" fmla="*/ 1308847 h 1550742"/>
              <a:gd name="connsiteX6" fmla="*/ 3101788 w 4347882"/>
              <a:gd name="connsiteY6" fmla="*/ 1299883 h 1550742"/>
              <a:gd name="connsiteX7" fmla="*/ 2761130 w 4347882"/>
              <a:gd name="connsiteY7" fmla="*/ 1272989 h 1550742"/>
              <a:gd name="connsiteX8" fmla="*/ 2321859 w 4347882"/>
              <a:gd name="connsiteY8" fmla="*/ 1272989 h 1550742"/>
              <a:gd name="connsiteX9" fmla="*/ 1783977 w 4347882"/>
              <a:gd name="connsiteY9" fmla="*/ 1290918 h 1550742"/>
              <a:gd name="connsiteX10" fmla="*/ 1348043 w 4347882"/>
              <a:gd name="connsiteY10" fmla="*/ 1425866 h 1550742"/>
              <a:gd name="connsiteX11" fmla="*/ 1052972 w 4347882"/>
              <a:gd name="connsiteY11" fmla="*/ 1462202 h 1550742"/>
              <a:gd name="connsiteX12" fmla="*/ 843120 w 4347882"/>
              <a:gd name="connsiteY12" fmla="*/ 1468509 h 1550742"/>
              <a:gd name="connsiteX13" fmla="*/ 590200 w 4347882"/>
              <a:gd name="connsiteY13" fmla="*/ 1546331 h 1550742"/>
              <a:gd name="connsiteX14" fmla="*/ 395648 w 4347882"/>
              <a:gd name="connsiteY14" fmla="*/ 1492829 h 1550742"/>
              <a:gd name="connsiteX15" fmla="*/ 215344 w 4347882"/>
              <a:gd name="connsiteY15" fmla="*/ 1538306 h 1550742"/>
              <a:gd name="connsiteX16" fmla="*/ 8965 w 4347882"/>
              <a:gd name="connsiteY16" fmla="*/ 1518850 h 1550742"/>
              <a:gd name="connsiteX17" fmla="*/ 0 w 4347882"/>
              <a:gd name="connsiteY17" fmla="*/ 0 h 1550742"/>
              <a:gd name="connsiteX18" fmla="*/ 1344706 w 4347882"/>
              <a:gd name="connsiteY18" fmla="*/ 0 h 1550742"/>
              <a:gd name="connsiteX0" fmla="*/ 1344706 w 4347882"/>
              <a:gd name="connsiteY0" fmla="*/ 0 h 1550742"/>
              <a:gd name="connsiteX1" fmla="*/ 4338918 w 4347882"/>
              <a:gd name="connsiteY1" fmla="*/ 17930 h 1550742"/>
              <a:gd name="connsiteX2" fmla="*/ 4347882 w 4347882"/>
              <a:gd name="connsiteY2" fmla="*/ 1290918 h 1550742"/>
              <a:gd name="connsiteX3" fmla="*/ 4078941 w 4347882"/>
              <a:gd name="connsiteY3" fmla="*/ 1210236 h 1550742"/>
              <a:gd name="connsiteX4" fmla="*/ 3792071 w 4347882"/>
              <a:gd name="connsiteY4" fmla="*/ 1210236 h 1550742"/>
              <a:gd name="connsiteX5" fmla="*/ 3478306 w 4347882"/>
              <a:gd name="connsiteY5" fmla="*/ 1308847 h 1550742"/>
              <a:gd name="connsiteX6" fmla="*/ 3101788 w 4347882"/>
              <a:gd name="connsiteY6" fmla="*/ 1299883 h 1550742"/>
              <a:gd name="connsiteX7" fmla="*/ 2761130 w 4347882"/>
              <a:gd name="connsiteY7" fmla="*/ 1272989 h 1550742"/>
              <a:gd name="connsiteX8" fmla="*/ 2321859 w 4347882"/>
              <a:gd name="connsiteY8" fmla="*/ 1272989 h 1550742"/>
              <a:gd name="connsiteX9" fmla="*/ 1783977 w 4347882"/>
              <a:gd name="connsiteY9" fmla="*/ 1290918 h 1550742"/>
              <a:gd name="connsiteX10" fmla="*/ 1348043 w 4347882"/>
              <a:gd name="connsiteY10" fmla="*/ 1425866 h 1550742"/>
              <a:gd name="connsiteX11" fmla="*/ 1052972 w 4347882"/>
              <a:gd name="connsiteY11" fmla="*/ 1462202 h 1550742"/>
              <a:gd name="connsiteX12" fmla="*/ 843120 w 4347882"/>
              <a:gd name="connsiteY12" fmla="*/ 1468509 h 1550742"/>
              <a:gd name="connsiteX13" fmla="*/ 590200 w 4347882"/>
              <a:gd name="connsiteY13" fmla="*/ 1546331 h 1550742"/>
              <a:gd name="connsiteX14" fmla="*/ 395648 w 4347882"/>
              <a:gd name="connsiteY14" fmla="*/ 1492829 h 1550742"/>
              <a:gd name="connsiteX15" fmla="*/ 215344 w 4347882"/>
              <a:gd name="connsiteY15" fmla="*/ 1538306 h 1550742"/>
              <a:gd name="connsiteX16" fmla="*/ 8965 w 4347882"/>
              <a:gd name="connsiteY16" fmla="*/ 1518850 h 1550742"/>
              <a:gd name="connsiteX17" fmla="*/ 0 w 4347882"/>
              <a:gd name="connsiteY17" fmla="*/ 0 h 1550742"/>
              <a:gd name="connsiteX18" fmla="*/ 1344706 w 4347882"/>
              <a:gd name="connsiteY18" fmla="*/ 0 h 1550742"/>
              <a:gd name="connsiteX0" fmla="*/ 1344706 w 4347882"/>
              <a:gd name="connsiteY0" fmla="*/ 0 h 1550742"/>
              <a:gd name="connsiteX1" fmla="*/ 4338918 w 4347882"/>
              <a:gd name="connsiteY1" fmla="*/ 17930 h 1550742"/>
              <a:gd name="connsiteX2" fmla="*/ 4347882 w 4347882"/>
              <a:gd name="connsiteY2" fmla="*/ 1290918 h 1550742"/>
              <a:gd name="connsiteX3" fmla="*/ 4078941 w 4347882"/>
              <a:gd name="connsiteY3" fmla="*/ 1210236 h 1550742"/>
              <a:gd name="connsiteX4" fmla="*/ 3792071 w 4347882"/>
              <a:gd name="connsiteY4" fmla="*/ 1210236 h 1550742"/>
              <a:gd name="connsiteX5" fmla="*/ 3478306 w 4347882"/>
              <a:gd name="connsiteY5" fmla="*/ 1308847 h 1550742"/>
              <a:gd name="connsiteX6" fmla="*/ 3101788 w 4347882"/>
              <a:gd name="connsiteY6" fmla="*/ 1299883 h 1550742"/>
              <a:gd name="connsiteX7" fmla="*/ 2761130 w 4347882"/>
              <a:gd name="connsiteY7" fmla="*/ 1272989 h 1550742"/>
              <a:gd name="connsiteX8" fmla="*/ 2321859 w 4347882"/>
              <a:gd name="connsiteY8" fmla="*/ 1272989 h 1550742"/>
              <a:gd name="connsiteX9" fmla="*/ 1740203 w 4347882"/>
              <a:gd name="connsiteY9" fmla="*/ 1485472 h 1550742"/>
              <a:gd name="connsiteX10" fmla="*/ 1348043 w 4347882"/>
              <a:gd name="connsiteY10" fmla="*/ 1425866 h 1550742"/>
              <a:gd name="connsiteX11" fmla="*/ 1052972 w 4347882"/>
              <a:gd name="connsiteY11" fmla="*/ 1462202 h 1550742"/>
              <a:gd name="connsiteX12" fmla="*/ 843120 w 4347882"/>
              <a:gd name="connsiteY12" fmla="*/ 1468509 h 1550742"/>
              <a:gd name="connsiteX13" fmla="*/ 590200 w 4347882"/>
              <a:gd name="connsiteY13" fmla="*/ 1546331 h 1550742"/>
              <a:gd name="connsiteX14" fmla="*/ 395648 w 4347882"/>
              <a:gd name="connsiteY14" fmla="*/ 1492829 h 1550742"/>
              <a:gd name="connsiteX15" fmla="*/ 215344 w 4347882"/>
              <a:gd name="connsiteY15" fmla="*/ 1538306 h 1550742"/>
              <a:gd name="connsiteX16" fmla="*/ 8965 w 4347882"/>
              <a:gd name="connsiteY16" fmla="*/ 1518850 h 1550742"/>
              <a:gd name="connsiteX17" fmla="*/ 0 w 4347882"/>
              <a:gd name="connsiteY17" fmla="*/ 0 h 1550742"/>
              <a:gd name="connsiteX18" fmla="*/ 1344706 w 4347882"/>
              <a:gd name="connsiteY18" fmla="*/ 0 h 1550742"/>
              <a:gd name="connsiteX0" fmla="*/ 1344706 w 4347882"/>
              <a:gd name="connsiteY0" fmla="*/ 0 h 1550742"/>
              <a:gd name="connsiteX1" fmla="*/ 4338918 w 4347882"/>
              <a:gd name="connsiteY1" fmla="*/ 17930 h 1550742"/>
              <a:gd name="connsiteX2" fmla="*/ 4347882 w 4347882"/>
              <a:gd name="connsiteY2" fmla="*/ 1290918 h 1550742"/>
              <a:gd name="connsiteX3" fmla="*/ 4078941 w 4347882"/>
              <a:gd name="connsiteY3" fmla="*/ 1210236 h 1550742"/>
              <a:gd name="connsiteX4" fmla="*/ 3792071 w 4347882"/>
              <a:gd name="connsiteY4" fmla="*/ 1210236 h 1550742"/>
              <a:gd name="connsiteX5" fmla="*/ 3478306 w 4347882"/>
              <a:gd name="connsiteY5" fmla="*/ 1308847 h 1550742"/>
              <a:gd name="connsiteX6" fmla="*/ 3101788 w 4347882"/>
              <a:gd name="connsiteY6" fmla="*/ 1299883 h 1550742"/>
              <a:gd name="connsiteX7" fmla="*/ 2761130 w 4347882"/>
              <a:gd name="connsiteY7" fmla="*/ 1272989 h 1550742"/>
              <a:gd name="connsiteX8" fmla="*/ 2321859 w 4347882"/>
              <a:gd name="connsiteY8" fmla="*/ 1272989 h 1550742"/>
              <a:gd name="connsiteX9" fmla="*/ 1740203 w 4347882"/>
              <a:gd name="connsiteY9" fmla="*/ 1485472 h 1550742"/>
              <a:gd name="connsiteX10" fmla="*/ 1348043 w 4347882"/>
              <a:gd name="connsiteY10" fmla="*/ 1425866 h 1550742"/>
              <a:gd name="connsiteX11" fmla="*/ 1052972 w 4347882"/>
              <a:gd name="connsiteY11" fmla="*/ 1462202 h 1550742"/>
              <a:gd name="connsiteX12" fmla="*/ 843120 w 4347882"/>
              <a:gd name="connsiteY12" fmla="*/ 1468509 h 1550742"/>
              <a:gd name="connsiteX13" fmla="*/ 590200 w 4347882"/>
              <a:gd name="connsiteY13" fmla="*/ 1546331 h 1550742"/>
              <a:gd name="connsiteX14" fmla="*/ 395648 w 4347882"/>
              <a:gd name="connsiteY14" fmla="*/ 1492829 h 1550742"/>
              <a:gd name="connsiteX15" fmla="*/ 215344 w 4347882"/>
              <a:gd name="connsiteY15" fmla="*/ 1538306 h 1550742"/>
              <a:gd name="connsiteX16" fmla="*/ 8965 w 4347882"/>
              <a:gd name="connsiteY16" fmla="*/ 1518850 h 1550742"/>
              <a:gd name="connsiteX17" fmla="*/ 0 w 4347882"/>
              <a:gd name="connsiteY17" fmla="*/ 0 h 1550742"/>
              <a:gd name="connsiteX18" fmla="*/ 1344706 w 4347882"/>
              <a:gd name="connsiteY18" fmla="*/ 0 h 1550742"/>
              <a:gd name="connsiteX0" fmla="*/ 1344706 w 4347882"/>
              <a:gd name="connsiteY0" fmla="*/ 0 h 1550742"/>
              <a:gd name="connsiteX1" fmla="*/ 4338918 w 4347882"/>
              <a:gd name="connsiteY1" fmla="*/ 17930 h 1550742"/>
              <a:gd name="connsiteX2" fmla="*/ 4347882 w 4347882"/>
              <a:gd name="connsiteY2" fmla="*/ 1290918 h 1550742"/>
              <a:gd name="connsiteX3" fmla="*/ 4078941 w 4347882"/>
              <a:gd name="connsiteY3" fmla="*/ 1210236 h 1550742"/>
              <a:gd name="connsiteX4" fmla="*/ 3792071 w 4347882"/>
              <a:gd name="connsiteY4" fmla="*/ 1210236 h 1550742"/>
              <a:gd name="connsiteX5" fmla="*/ 3478306 w 4347882"/>
              <a:gd name="connsiteY5" fmla="*/ 1308847 h 1550742"/>
              <a:gd name="connsiteX6" fmla="*/ 3101788 w 4347882"/>
              <a:gd name="connsiteY6" fmla="*/ 1299883 h 1550742"/>
              <a:gd name="connsiteX7" fmla="*/ 2761130 w 4347882"/>
              <a:gd name="connsiteY7" fmla="*/ 1272989 h 1550742"/>
              <a:gd name="connsiteX8" fmla="*/ 2321859 w 4347882"/>
              <a:gd name="connsiteY8" fmla="*/ 1272989 h 1550742"/>
              <a:gd name="connsiteX9" fmla="*/ 1740203 w 4347882"/>
              <a:gd name="connsiteY9" fmla="*/ 1485472 h 1550742"/>
              <a:gd name="connsiteX10" fmla="*/ 1348043 w 4347882"/>
              <a:gd name="connsiteY10" fmla="*/ 1425866 h 1550742"/>
              <a:gd name="connsiteX11" fmla="*/ 1052972 w 4347882"/>
              <a:gd name="connsiteY11" fmla="*/ 1462202 h 1550742"/>
              <a:gd name="connsiteX12" fmla="*/ 843120 w 4347882"/>
              <a:gd name="connsiteY12" fmla="*/ 1468509 h 1550742"/>
              <a:gd name="connsiteX13" fmla="*/ 590200 w 4347882"/>
              <a:gd name="connsiteY13" fmla="*/ 1546331 h 1550742"/>
              <a:gd name="connsiteX14" fmla="*/ 395648 w 4347882"/>
              <a:gd name="connsiteY14" fmla="*/ 1492829 h 1550742"/>
              <a:gd name="connsiteX15" fmla="*/ 215344 w 4347882"/>
              <a:gd name="connsiteY15" fmla="*/ 1538306 h 1550742"/>
              <a:gd name="connsiteX16" fmla="*/ 8965 w 4347882"/>
              <a:gd name="connsiteY16" fmla="*/ 1518850 h 1550742"/>
              <a:gd name="connsiteX17" fmla="*/ 0 w 4347882"/>
              <a:gd name="connsiteY17" fmla="*/ 0 h 1550742"/>
              <a:gd name="connsiteX18" fmla="*/ 1344706 w 4347882"/>
              <a:gd name="connsiteY18" fmla="*/ 0 h 1550742"/>
              <a:gd name="connsiteX0" fmla="*/ 1344706 w 4347882"/>
              <a:gd name="connsiteY0" fmla="*/ 0 h 1550742"/>
              <a:gd name="connsiteX1" fmla="*/ 4338918 w 4347882"/>
              <a:gd name="connsiteY1" fmla="*/ 17930 h 1550742"/>
              <a:gd name="connsiteX2" fmla="*/ 4347882 w 4347882"/>
              <a:gd name="connsiteY2" fmla="*/ 1290918 h 1550742"/>
              <a:gd name="connsiteX3" fmla="*/ 4078941 w 4347882"/>
              <a:gd name="connsiteY3" fmla="*/ 1210236 h 1550742"/>
              <a:gd name="connsiteX4" fmla="*/ 3792071 w 4347882"/>
              <a:gd name="connsiteY4" fmla="*/ 1210236 h 1550742"/>
              <a:gd name="connsiteX5" fmla="*/ 3478306 w 4347882"/>
              <a:gd name="connsiteY5" fmla="*/ 1308847 h 1550742"/>
              <a:gd name="connsiteX6" fmla="*/ 3101788 w 4347882"/>
              <a:gd name="connsiteY6" fmla="*/ 1299883 h 1550742"/>
              <a:gd name="connsiteX7" fmla="*/ 2761130 w 4347882"/>
              <a:gd name="connsiteY7" fmla="*/ 1272989 h 1550742"/>
              <a:gd name="connsiteX8" fmla="*/ 2321859 w 4347882"/>
              <a:gd name="connsiteY8" fmla="*/ 1272989 h 1550742"/>
              <a:gd name="connsiteX9" fmla="*/ 2044486 w 4347882"/>
              <a:gd name="connsiteY9" fmla="*/ 1366369 h 1550742"/>
              <a:gd name="connsiteX10" fmla="*/ 1740203 w 4347882"/>
              <a:gd name="connsiteY10" fmla="*/ 1485472 h 1550742"/>
              <a:gd name="connsiteX11" fmla="*/ 1348043 w 4347882"/>
              <a:gd name="connsiteY11" fmla="*/ 1425866 h 1550742"/>
              <a:gd name="connsiteX12" fmla="*/ 1052972 w 4347882"/>
              <a:gd name="connsiteY12" fmla="*/ 1462202 h 1550742"/>
              <a:gd name="connsiteX13" fmla="*/ 843120 w 4347882"/>
              <a:gd name="connsiteY13" fmla="*/ 1468509 h 1550742"/>
              <a:gd name="connsiteX14" fmla="*/ 590200 w 4347882"/>
              <a:gd name="connsiteY14" fmla="*/ 1546331 h 1550742"/>
              <a:gd name="connsiteX15" fmla="*/ 395648 w 4347882"/>
              <a:gd name="connsiteY15" fmla="*/ 1492829 h 1550742"/>
              <a:gd name="connsiteX16" fmla="*/ 215344 w 4347882"/>
              <a:gd name="connsiteY16" fmla="*/ 1538306 h 1550742"/>
              <a:gd name="connsiteX17" fmla="*/ 8965 w 4347882"/>
              <a:gd name="connsiteY17" fmla="*/ 1518850 h 1550742"/>
              <a:gd name="connsiteX18" fmla="*/ 0 w 4347882"/>
              <a:gd name="connsiteY18" fmla="*/ 0 h 1550742"/>
              <a:gd name="connsiteX19" fmla="*/ 1344706 w 4347882"/>
              <a:gd name="connsiteY19" fmla="*/ 0 h 1550742"/>
              <a:gd name="connsiteX0" fmla="*/ 1344706 w 4347882"/>
              <a:gd name="connsiteY0" fmla="*/ 0 h 1550742"/>
              <a:gd name="connsiteX1" fmla="*/ 4338918 w 4347882"/>
              <a:gd name="connsiteY1" fmla="*/ 17930 h 1550742"/>
              <a:gd name="connsiteX2" fmla="*/ 4347882 w 4347882"/>
              <a:gd name="connsiteY2" fmla="*/ 1290918 h 1550742"/>
              <a:gd name="connsiteX3" fmla="*/ 4078941 w 4347882"/>
              <a:gd name="connsiteY3" fmla="*/ 1210236 h 1550742"/>
              <a:gd name="connsiteX4" fmla="*/ 3792071 w 4347882"/>
              <a:gd name="connsiteY4" fmla="*/ 1210236 h 1550742"/>
              <a:gd name="connsiteX5" fmla="*/ 3478306 w 4347882"/>
              <a:gd name="connsiteY5" fmla="*/ 1308847 h 1550742"/>
              <a:gd name="connsiteX6" fmla="*/ 3101788 w 4347882"/>
              <a:gd name="connsiteY6" fmla="*/ 1299883 h 1550742"/>
              <a:gd name="connsiteX7" fmla="*/ 2761130 w 4347882"/>
              <a:gd name="connsiteY7" fmla="*/ 1272989 h 1550742"/>
              <a:gd name="connsiteX8" fmla="*/ 2321859 w 4347882"/>
              <a:gd name="connsiteY8" fmla="*/ 1272989 h 1550742"/>
              <a:gd name="connsiteX9" fmla="*/ 1918027 w 4347882"/>
              <a:gd name="connsiteY9" fmla="*/ 1405279 h 1550742"/>
              <a:gd name="connsiteX10" fmla="*/ 1740203 w 4347882"/>
              <a:gd name="connsiteY10" fmla="*/ 1485472 h 1550742"/>
              <a:gd name="connsiteX11" fmla="*/ 1348043 w 4347882"/>
              <a:gd name="connsiteY11" fmla="*/ 1425866 h 1550742"/>
              <a:gd name="connsiteX12" fmla="*/ 1052972 w 4347882"/>
              <a:gd name="connsiteY12" fmla="*/ 1462202 h 1550742"/>
              <a:gd name="connsiteX13" fmla="*/ 843120 w 4347882"/>
              <a:gd name="connsiteY13" fmla="*/ 1468509 h 1550742"/>
              <a:gd name="connsiteX14" fmla="*/ 590200 w 4347882"/>
              <a:gd name="connsiteY14" fmla="*/ 1546331 h 1550742"/>
              <a:gd name="connsiteX15" fmla="*/ 395648 w 4347882"/>
              <a:gd name="connsiteY15" fmla="*/ 1492829 h 1550742"/>
              <a:gd name="connsiteX16" fmla="*/ 215344 w 4347882"/>
              <a:gd name="connsiteY16" fmla="*/ 1538306 h 1550742"/>
              <a:gd name="connsiteX17" fmla="*/ 8965 w 4347882"/>
              <a:gd name="connsiteY17" fmla="*/ 1518850 h 1550742"/>
              <a:gd name="connsiteX18" fmla="*/ 0 w 4347882"/>
              <a:gd name="connsiteY18" fmla="*/ 0 h 1550742"/>
              <a:gd name="connsiteX19" fmla="*/ 1344706 w 4347882"/>
              <a:gd name="connsiteY19" fmla="*/ 0 h 1550742"/>
              <a:gd name="connsiteX0" fmla="*/ 1344706 w 4347882"/>
              <a:gd name="connsiteY0" fmla="*/ 0 h 1550742"/>
              <a:gd name="connsiteX1" fmla="*/ 4338918 w 4347882"/>
              <a:gd name="connsiteY1" fmla="*/ 17930 h 1550742"/>
              <a:gd name="connsiteX2" fmla="*/ 4347882 w 4347882"/>
              <a:gd name="connsiteY2" fmla="*/ 1290918 h 1550742"/>
              <a:gd name="connsiteX3" fmla="*/ 4078941 w 4347882"/>
              <a:gd name="connsiteY3" fmla="*/ 1210236 h 1550742"/>
              <a:gd name="connsiteX4" fmla="*/ 3792071 w 4347882"/>
              <a:gd name="connsiteY4" fmla="*/ 1210236 h 1550742"/>
              <a:gd name="connsiteX5" fmla="*/ 3478306 w 4347882"/>
              <a:gd name="connsiteY5" fmla="*/ 1308847 h 1550742"/>
              <a:gd name="connsiteX6" fmla="*/ 3101788 w 4347882"/>
              <a:gd name="connsiteY6" fmla="*/ 1299883 h 1550742"/>
              <a:gd name="connsiteX7" fmla="*/ 2761130 w 4347882"/>
              <a:gd name="connsiteY7" fmla="*/ 1272989 h 1550742"/>
              <a:gd name="connsiteX8" fmla="*/ 2321859 w 4347882"/>
              <a:gd name="connsiteY8" fmla="*/ 1272989 h 1550742"/>
              <a:gd name="connsiteX9" fmla="*/ 1918027 w 4347882"/>
              <a:gd name="connsiteY9" fmla="*/ 1405279 h 1550742"/>
              <a:gd name="connsiteX10" fmla="*/ 1740203 w 4347882"/>
              <a:gd name="connsiteY10" fmla="*/ 1485472 h 1550742"/>
              <a:gd name="connsiteX11" fmla="*/ 1348043 w 4347882"/>
              <a:gd name="connsiteY11" fmla="*/ 1425866 h 1550742"/>
              <a:gd name="connsiteX12" fmla="*/ 1052972 w 4347882"/>
              <a:gd name="connsiteY12" fmla="*/ 1462202 h 1550742"/>
              <a:gd name="connsiteX13" fmla="*/ 843120 w 4347882"/>
              <a:gd name="connsiteY13" fmla="*/ 1468509 h 1550742"/>
              <a:gd name="connsiteX14" fmla="*/ 590200 w 4347882"/>
              <a:gd name="connsiteY14" fmla="*/ 1546331 h 1550742"/>
              <a:gd name="connsiteX15" fmla="*/ 395648 w 4347882"/>
              <a:gd name="connsiteY15" fmla="*/ 1492829 h 1550742"/>
              <a:gd name="connsiteX16" fmla="*/ 215344 w 4347882"/>
              <a:gd name="connsiteY16" fmla="*/ 1538306 h 1550742"/>
              <a:gd name="connsiteX17" fmla="*/ 8965 w 4347882"/>
              <a:gd name="connsiteY17" fmla="*/ 1518850 h 1550742"/>
              <a:gd name="connsiteX18" fmla="*/ 0 w 4347882"/>
              <a:gd name="connsiteY18" fmla="*/ 0 h 1550742"/>
              <a:gd name="connsiteX19" fmla="*/ 1344706 w 4347882"/>
              <a:gd name="connsiteY19" fmla="*/ 0 h 1550742"/>
              <a:gd name="connsiteX0" fmla="*/ 1344706 w 4347882"/>
              <a:gd name="connsiteY0" fmla="*/ 0 h 1550742"/>
              <a:gd name="connsiteX1" fmla="*/ 4338918 w 4347882"/>
              <a:gd name="connsiteY1" fmla="*/ 17930 h 1550742"/>
              <a:gd name="connsiteX2" fmla="*/ 4347882 w 4347882"/>
              <a:gd name="connsiteY2" fmla="*/ 1290918 h 1550742"/>
              <a:gd name="connsiteX3" fmla="*/ 4078941 w 4347882"/>
              <a:gd name="connsiteY3" fmla="*/ 1210236 h 1550742"/>
              <a:gd name="connsiteX4" fmla="*/ 3792071 w 4347882"/>
              <a:gd name="connsiteY4" fmla="*/ 1210236 h 1550742"/>
              <a:gd name="connsiteX5" fmla="*/ 3478306 w 4347882"/>
              <a:gd name="connsiteY5" fmla="*/ 1308847 h 1550742"/>
              <a:gd name="connsiteX6" fmla="*/ 3101788 w 4347882"/>
              <a:gd name="connsiteY6" fmla="*/ 1299883 h 1550742"/>
              <a:gd name="connsiteX7" fmla="*/ 2761130 w 4347882"/>
              <a:gd name="connsiteY7" fmla="*/ 1272989 h 1550742"/>
              <a:gd name="connsiteX8" fmla="*/ 2321859 w 4347882"/>
              <a:gd name="connsiteY8" fmla="*/ 1272989 h 1550742"/>
              <a:gd name="connsiteX9" fmla="*/ 1918027 w 4347882"/>
              <a:gd name="connsiteY9" fmla="*/ 1405279 h 1550742"/>
              <a:gd name="connsiteX10" fmla="*/ 1740203 w 4347882"/>
              <a:gd name="connsiteY10" fmla="*/ 1485472 h 1550742"/>
              <a:gd name="connsiteX11" fmla="*/ 1348043 w 4347882"/>
              <a:gd name="connsiteY11" fmla="*/ 1425866 h 1550742"/>
              <a:gd name="connsiteX12" fmla="*/ 1052972 w 4347882"/>
              <a:gd name="connsiteY12" fmla="*/ 1462202 h 1550742"/>
              <a:gd name="connsiteX13" fmla="*/ 843120 w 4347882"/>
              <a:gd name="connsiteY13" fmla="*/ 1468509 h 1550742"/>
              <a:gd name="connsiteX14" fmla="*/ 590200 w 4347882"/>
              <a:gd name="connsiteY14" fmla="*/ 1546331 h 1550742"/>
              <a:gd name="connsiteX15" fmla="*/ 395648 w 4347882"/>
              <a:gd name="connsiteY15" fmla="*/ 1492829 h 1550742"/>
              <a:gd name="connsiteX16" fmla="*/ 215344 w 4347882"/>
              <a:gd name="connsiteY16" fmla="*/ 1538306 h 1550742"/>
              <a:gd name="connsiteX17" fmla="*/ 8965 w 4347882"/>
              <a:gd name="connsiteY17" fmla="*/ 1518850 h 1550742"/>
              <a:gd name="connsiteX18" fmla="*/ 0 w 4347882"/>
              <a:gd name="connsiteY18" fmla="*/ 0 h 1550742"/>
              <a:gd name="connsiteX19" fmla="*/ 1344706 w 4347882"/>
              <a:gd name="connsiteY19" fmla="*/ 0 h 1550742"/>
              <a:gd name="connsiteX0" fmla="*/ 1344706 w 4347882"/>
              <a:gd name="connsiteY0" fmla="*/ 0 h 1550742"/>
              <a:gd name="connsiteX1" fmla="*/ 4338918 w 4347882"/>
              <a:gd name="connsiteY1" fmla="*/ 17930 h 1550742"/>
              <a:gd name="connsiteX2" fmla="*/ 4347882 w 4347882"/>
              <a:gd name="connsiteY2" fmla="*/ 1290918 h 1550742"/>
              <a:gd name="connsiteX3" fmla="*/ 4078941 w 4347882"/>
              <a:gd name="connsiteY3" fmla="*/ 1210236 h 1550742"/>
              <a:gd name="connsiteX4" fmla="*/ 3792071 w 4347882"/>
              <a:gd name="connsiteY4" fmla="*/ 1210236 h 1550742"/>
              <a:gd name="connsiteX5" fmla="*/ 3478306 w 4347882"/>
              <a:gd name="connsiteY5" fmla="*/ 1308847 h 1550742"/>
              <a:gd name="connsiteX6" fmla="*/ 3101788 w 4347882"/>
              <a:gd name="connsiteY6" fmla="*/ 1299883 h 1550742"/>
              <a:gd name="connsiteX7" fmla="*/ 2761130 w 4347882"/>
              <a:gd name="connsiteY7" fmla="*/ 1272989 h 1550742"/>
              <a:gd name="connsiteX8" fmla="*/ 2321859 w 4347882"/>
              <a:gd name="connsiteY8" fmla="*/ 1272989 h 1550742"/>
              <a:gd name="connsiteX9" fmla="*/ 1918027 w 4347882"/>
              <a:gd name="connsiteY9" fmla="*/ 1405279 h 1550742"/>
              <a:gd name="connsiteX10" fmla="*/ 1740203 w 4347882"/>
              <a:gd name="connsiteY10" fmla="*/ 1485472 h 1550742"/>
              <a:gd name="connsiteX11" fmla="*/ 1348043 w 4347882"/>
              <a:gd name="connsiteY11" fmla="*/ 1425866 h 1550742"/>
              <a:gd name="connsiteX12" fmla="*/ 1052972 w 4347882"/>
              <a:gd name="connsiteY12" fmla="*/ 1462202 h 1550742"/>
              <a:gd name="connsiteX13" fmla="*/ 843120 w 4347882"/>
              <a:gd name="connsiteY13" fmla="*/ 1468509 h 1550742"/>
              <a:gd name="connsiteX14" fmla="*/ 590200 w 4347882"/>
              <a:gd name="connsiteY14" fmla="*/ 1546331 h 1550742"/>
              <a:gd name="connsiteX15" fmla="*/ 395648 w 4347882"/>
              <a:gd name="connsiteY15" fmla="*/ 1492829 h 1550742"/>
              <a:gd name="connsiteX16" fmla="*/ 215344 w 4347882"/>
              <a:gd name="connsiteY16" fmla="*/ 1538306 h 1550742"/>
              <a:gd name="connsiteX17" fmla="*/ 8965 w 4347882"/>
              <a:gd name="connsiteY17" fmla="*/ 1518850 h 1550742"/>
              <a:gd name="connsiteX18" fmla="*/ 0 w 4347882"/>
              <a:gd name="connsiteY18" fmla="*/ 0 h 1550742"/>
              <a:gd name="connsiteX19" fmla="*/ 1344706 w 4347882"/>
              <a:gd name="connsiteY19" fmla="*/ 0 h 1550742"/>
              <a:gd name="connsiteX0" fmla="*/ 1344706 w 4347882"/>
              <a:gd name="connsiteY0" fmla="*/ 0 h 1550742"/>
              <a:gd name="connsiteX1" fmla="*/ 4338918 w 4347882"/>
              <a:gd name="connsiteY1" fmla="*/ 17930 h 1550742"/>
              <a:gd name="connsiteX2" fmla="*/ 4347882 w 4347882"/>
              <a:gd name="connsiteY2" fmla="*/ 1290918 h 1550742"/>
              <a:gd name="connsiteX3" fmla="*/ 4078941 w 4347882"/>
              <a:gd name="connsiteY3" fmla="*/ 1210236 h 1550742"/>
              <a:gd name="connsiteX4" fmla="*/ 3792071 w 4347882"/>
              <a:gd name="connsiteY4" fmla="*/ 1210236 h 1550742"/>
              <a:gd name="connsiteX5" fmla="*/ 3478306 w 4347882"/>
              <a:gd name="connsiteY5" fmla="*/ 1308847 h 1550742"/>
              <a:gd name="connsiteX6" fmla="*/ 3101788 w 4347882"/>
              <a:gd name="connsiteY6" fmla="*/ 1299883 h 1550742"/>
              <a:gd name="connsiteX7" fmla="*/ 2761130 w 4347882"/>
              <a:gd name="connsiteY7" fmla="*/ 1272989 h 1550742"/>
              <a:gd name="connsiteX8" fmla="*/ 2112714 w 4347882"/>
              <a:gd name="connsiteY8" fmla="*/ 1370266 h 1550742"/>
              <a:gd name="connsiteX9" fmla="*/ 1918027 w 4347882"/>
              <a:gd name="connsiteY9" fmla="*/ 1405279 h 1550742"/>
              <a:gd name="connsiteX10" fmla="*/ 1740203 w 4347882"/>
              <a:gd name="connsiteY10" fmla="*/ 1485472 h 1550742"/>
              <a:gd name="connsiteX11" fmla="*/ 1348043 w 4347882"/>
              <a:gd name="connsiteY11" fmla="*/ 1425866 h 1550742"/>
              <a:gd name="connsiteX12" fmla="*/ 1052972 w 4347882"/>
              <a:gd name="connsiteY12" fmla="*/ 1462202 h 1550742"/>
              <a:gd name="connsiteX13" fmla="*/ 843120 w 4347882"/>
              <a:gd name="connsiteY13" fmla="*/ 1468509 h 1550742"/>
              <a:gd name="connsiteX14" fmla="*/ 590200 w 4347882"/>
              <a:gd name="connsiteY14" fmla="*/ 1546331 h 1550742"/>
              <a:gd name="connsiteX15" fmla="*/ 395648 w 4347882"/>
              <a:gd name="connsiteY15" fmla="*/ 1492829 h 1550742"/>
              <a:gd name="connsiteX16" fmla="*/ 215344 w 4347882"/>
              <a:gd name="connsiteY16" fmla="*/ 1538306 h 1550742"/>
              <a:gd name="connsiteX17" fmla="*/ 8965 w 4347882"/>
              <a:gd name="connsiteY17" fmla="*/ 1518850 h 1550742"/>
              <a:gd name="connsiteX18" fmla="*/ 0 w 4347882"/>
              <a:gd name="connsiteY18" fmla="*/ 0 h 1550742"/>
              <a:gd name="connsiteX19" fmla="*/ 1344706 w 4347882"/>
              <a:gd name="connsiteY19" fmla="*/ 0 h 1550742"/>
              <a:gd name="connsiteX0" fmla="*/ 1344706 w 4347882"/>
              <a:gd name="connsiteY0" fmla="*/ 0 h 1550742"/>
              <a:gd name="connsiteX1" fmla="*/ 4338918 w 4347882"/>
              <a:gd name="connsiteY1" fmla="*/ 17930 h 1550742"/>
              <a:gd name="connsiteX2" fmla="*/ 4347882 w 4347882"/>
              <a:gd name="connsiteY2" fmla="*/ 1290918 h 1550742"/>
              <a:gd name="connsiteX3" fmla="*/ 4078941 w 4347882"/>
              <a:gd name="connsiteY3" fmla="*/ 1210236 h 1550742"/>
              <a:gd name="connsiteX4" fmla="*/ 3792071 w 4347882"/>
              <a:gd name="connsiteY4" fmla="*/ 1210236 h 1550742"/>
              <a:gd name="connsiteX5" fmla="*/ 3478306 w 4347882"/>
              <a:gd name="connsiteY5" fmla="*/ 1308847 h 1550742"/>
              <a:gd name="connsiteX6" fmla="*/ 3101788 w 4347882"/>
              <a:gd name="connsiteY6" fmla="*/ 1299883 h 1550742"/>
              <a:gd name="connsiteX7" fmla="*/ 2761130 w 4347882"/>
              <a:gd name="connsiteY7" fmla="*/ 1272989 h 1550742"/>
              <a:gd name="connsiteX8" fmla="*/ 2098122 w 4347882"/>
              <a:gd name="connsiteY8" fmla="*/ 1365402 h 1550742"/>
              <a:gd name="connsiteX9" fmla="*/ 1918027 w 4347882"/>
              <a:gd name="connsiteY9" fmla="*/ 1405279 h 1550742"/>
              <a:gd name="connsiteX10" fmla="*/ 1740203 w 4347882"/>
              <a:gd name="connsiteY10" fmla="*/ 1485472 h 1550742"/>
              <a:gd name="connsiteX11" fmla="*/ 1348043 w 4347882"/>
              <a:gd name="connsiteY11" fmla="*/ 1425866 h 1550742"/>
              <a:gd name="connsiteX12" fmla="*/ 1052972 w 4347882"/>
              <a:gd name="connsiteY12" fmla="*/ 1462202 h 1550742"/>
              <a:gd name="connsiteX13" fmla="*/ 843120 w 4347882"/>
              <a:gd name="connsiteY13" fmla="*/ 1468509 h 1550742"/>
              <a:gd name="connsiteX14" fmla="*/ 590200 w 4347882"/>
              <a:gd name="connsiteY14" fmla="*/ 1546331 h 1550742"/>
              <a:gd name="connsiteX15" fmla="*/ 395648 w 4347882"/>
              <a:gd name="connsiteY15" fmla="*/ 1492829 h 1550742"/>
              <a:gd name="connsiteX16" fmla="*/ 215344 w 4347882"/>
              <a:gd name="connsiteY16" fmla="*/ 1538306 h 1550742"/>
              <a:gd name="connsiteX17" fmla="*/ 8965 w 4347882"/>
              <a:gd name="connsiteY17" fmla="*/ 1518850 h 1550742"/>
              <a:gd name="connsiteX18" fmla="*/ 0 w 4347882"/>
              <a:gd name="connsiteY18" fmla="*/ 0 h 1550742"/>
              <a:gd name="connsiteX19" fmla="*/ 1344706 w 4347882"/>
              <a:gd name="connsiteY19" fmla="*/ 0 h 1550742"/>
              <a:gd name="connsiteX0" fmla="*/ 1344706 w 4347882"/>
              <a:gd name="connsiteY0" fmla="*/ 0 h 1550742"/>
              <a:gd name="connsiteX1" fmla="*/ 4338918 w 4347882"/>
              <a:gd name="connsiteY1" fmla="*/ 17930 h 1550742"/>
              <a:gd name="connsiteX2" fmla="*/ 4347882 w 4347882"/>
              <a:gd name="connsiteY2" fmla="*/ 1290918 h 1550742"/>
              <a:gd name="connsiteX3" fmla="*/ 4078941 w 4347882"/>
              <a:gd name="connsiteY3" fmla="*/ 1210236 h 1550742"/>
              <a:gd name="connsiteX4" fmla="*/ 3792071 w 4347882"/>
              <a:gd name="connsiteY4" fmla="*/ 1210236 h 1550742"/>
              <a:gd name="connsiteX5" fmla="*/ 3478306 w 4347882"/>
              <a:gd name="connsiteY5" fmla="*/ 1308847 h 1550742"/>
              <a:gd name="connsiteX6" fmla="*/ 3101788 w 4347882"/>
              <a:gd name="connsiteY6" fmla="*/ 1299883 h 1550742"/>
              <a:gd name="connsiteX7" fmla="*/ 2761130 w 4347882"/>
              <a:gd name="connsiteY7" fmla="*/ 1272989 h 1550742"/>
              <a:gd name="connsiteX8" fmla="*/ 2098122 w 4347882"/>
              <a:gd name="connsiteY8" fmla="*/ 1365402 h 1550742"/>
              <a:gd name="connsiteX9" fmla="*/ 1918027 w 4347882"/>
              <a:gd name="connsiteY9" fmla="*/ 1405279 h 1550742"/>
              <a:gd name="connsiteX10" fmla="*/ 1740203 w 4347882"/>
              <a:gd name="connsiteY10" fmla="*/ 1485472 h 1550742"/>
              <a:gd name="connsiteX11" fmla="*/ 1348043 w 4347882"/>
              <a:gd name="connsiteY11" fmla="*/ 1425866 h 1550742"/>
              <a:gd name="connsiteX12" fmla="*/ 1052972 w 4347882"/>
              <a:gd name="connsiteY12" fmla="*/ 1462202 h 1550742"/>
              <a:gd name="connsiteX13" fmla="*/ 843120 w 4347882"/>
              <a:gd name="connsiteY13" fmla="*/ 1468509 h 1550742"/>
              <a:gd name="connsiteX14" fmla="*/ 590200 w 4347882"/>
              <a:gd name="connsiteY14" fmla="*/ 1546331 h 1550742"/>
              <a:gd name="connsiteX15" fmla="*/ 395648 w 4347882"/>
              <a:gd name="connsiteY15" fmla="*/ 1492829 h 1550742"/>
              <a:gd name="connsiteX16" fmla="*/ 215344 w 4347882"/>
              <a:gd name="connsiteY16" fmla="*/ 1538306 h 1550742"/>
              <a:gd name="connsiteX17" fmla="*/ 8965 w 4347882"/>
              <a:gd name="connsiteY17" fmla="*/ 1518850 h 1550742"/>
              <a:gd name="connsiteX18" fmla="*/ 0 w 4347882"/>
              <a:gd name="connsiteY18" fmla="*/ 0 h 1550742"/>
              <a:gd name="connsiteX19" fmla="*/ 1344706 w 4347882"/>
              <a:gd name="connsiteY19" fmla="*/ 0 h 1550742"/>
              <a:gd name="connsiteX0" fmla="*/ 1344706 w 4347882"/>
              <a:gd name="connsiteY0" fmla="*/ 0 h 1550742"/>
              <a:gd name="connsiteX1" fmla="*/ 4338918 w 4347882"/>
              <a:gd name="connsiteY1" fmla="*/ 17930 h 1550742"/>
              <a:gd name="connsiteX2" fmla="*/ 4347882 w 4347882"/>
              <a:gd name="connsiteY2" fmla="*/ 1290918 h 1550742"/>
              <a:gd name="connsiteX3" fmla="*/ 4078941 w 4347882"/>
              <a:gd name="connsiteY3" fmla="*/ 1210236 h 1550742"/>
              <a:gd name="connsiteX4" fmla="*/ 3792071 w 4347882"/>
              <a:gd name="connsiteY4" fmla="*/ 1210236 h 1550742"/>
              <a:gd name="connsiteX5" fmla="*/ 3478306 w 4347882"/>
              <a:gd name="connsiteY5" fmla="*/ 1308847 h 1550742"/>
              <a:gd name="connsiteX6" fmla="*/ 3101788 w 4347882"/>
              <a:gd name="connsiteY6" fmla="*/ 1299883 h 1550742"/>
              <a:gd name="connsiteX7" fmla="*/ 2649262 w 4347882"/>
              <a:gd name="connsiteY7" fmla="*/ 1341083 h 1550742"/>
              <a:gd name="connsiteX8" fmla="*/ 2098122 w 4347882"/>
              <a:gd name="connsiteY8" fmla="*/ 1365402 h 1550742"/>
              <a:gd name="connsiteX9" fmla="*/ 1918027 w 4347882"/>
              <a:gd name="connsiteY9" fmla="*/ 1405279 h 1550742"/>
              <a:gd name="connsiteX10" fmla="*/ 1740203 w 4347882"/>
              <a:gd name="connsiteY10" fmla="*/ 1485472 h 1550742"/>
              <a:gd name="connsiteX11" fmla="*/ 1348043 w 4347882"/>
              <a:gd name="connsiteY11" fmla="*/ 1425866 h 1550742"/>
              <a:gd name="connsiteX12" fmla="*/ 1052972 w 4347882"/>
              <a:gd name="connsiteY12" fmla="*/ 1462202 h 1550742"/>
              <a:gd name="connsiteX13" fmla="*/ 843120 w 4347882"/>
              <a:gd name="connsiteY13" fmla="*/ 1468509 h 1550742"/>
              <a:gd name="connsiteX14" fmla="*/ 590200 w 4347882"/>
              <a:gd name="connsiteY14" fmla="*/ 1546331 h 1550742"/>
              <a:gd name="connsiteX15" fmla="*/ 395648 w 4347882"/>
              <a:gd name="connsiteY15" fmla="*/ 1492829 h 1550742"/>
              <a:gd name="connsiteX16" fmla="*/ 215344 w 4347882"/>
              <a:gd name="connsiteY16" fmla="*/ 1538306 h 1550742"/>
              <a:gd name="connsiteX17" fmla="*/ 8965 w 4347882"/>
              <a:gd name="connsiteY17" fmla="*/ 1518850 h 1550742"/>
              <a:gd name="connsiteX18" fmla="*/ 0 w 4347882"/>
              <a:gd name="connsiteY18" fmla="*/ 0 h 1550742"/>
              <a:gd name="connsiteX19" fmla="*/ 1344706 w 4347882"/>
              <a:gd name="connsiteY19" fmla="*/ 0 h 1550742"/>
              <a:gd name="connsiteX0" fmla="*/ 1344706 w 4347882"/>
              <a:gd name="connsiteY0" fmla="*/ 0 h 1550742"/>
              <a:gd name="connsiteX1" fmla="*/ 4338918 w 4347882"/>
              <a:gd name="connsiteY1" fmla="*/ 17930 h 1550742"/>
              <a:gd name="connsiteX2" fmla="*/ 4347882 w 4347882"/>
              <a:gd name="connsiteY2" fmla="*/ 1290918 h 1550742"/>
              <a:gd name="connsiteX3" fmla="*/ 4078941 w 4347882"/>
              <a:gd name="connsiteY3" fmla="*/ 1210236 h 1550742"/>
              <a:gd name="connsiteX4" fmla="*/ 3792071 w 4347882"/>
              <a:gd name="connsiteY4" fmla="*/ 1210236 h 1550742"/>
              <a:gd name="connsiteX5" fmla="*/ 3478306 w 4347882"/>
              <a:gd name="connsiteY5" fmla="*/ 1308847 h 1550742"/>
              <a:gd name="connsiteX6" fmla="*/ 3101788 w 4347882"/>
              <a:gd name="connsiteY6" fmla="*/ 1299883 h 1550742"/>
              <a:gd name="connsiteX7" fmla="*/ 2678445 w 4347882"/>
              <a:gd name="connsiteY7" fmla="*/ 1336219 h 1550742"/>
              <a:gd name="connsiteX8" fmla="*/ 2098122 w 4347882"/>
              <a:gd name="connsiteY8" fmla="*/ 1365402 h 1550742"/>
              <a:gd name="connsiteX9" fmla="*/ 1918027 w 4347882"/>
              <a:gd name="connsiteY9" fmla="*/ 1405279 h 1550742"/>
              <a:gd name="connsiteX10" fmla="*/ 1740203 w 4347882"/>
              <a:gd name="connsiteY10" fmla="*/ 1485472 h 1550742"/>
              <a:gd name="connsiteX11" fmla="*/ 1348043 w 4347882"/>
              <a:gd name="connsiteY11" fmla="*/ 1425866 h 1550742"/>
              <a:gd name="connsiteX12" fmla="*/ 1052972 w 4347882"/>
              <a:gd name="connsiteY12" fmla="*/ 1462202 h 1550742"/>
              <a:gd name="connsiteX13" fmla="*/ 843120 w 4347882"/>
              <a:gd name="connsiteY13" fmla="*/ 1468509 h 1550742"/>
              <a:gd name="connsiteX14" fmla="*/ 590200 w 4347882"/>
              <a:gd name="connsiteY14" fmla="*/ 1546331 h 1550742"/>
              <a:gd name="connsiteX15" fmla="*/ 395648 w 4347882"/>
              <a:gd name="connsiteY15" fmla="*/ 1492829 h 1550742"/>
              <a:gd name="connsiteX16" fmla="*/ 215344 w 4347882"/>
              <a:gd name="connsiteY16" fmla="*/ 1538306 h 1550742"/>
              <a:gd name="connsiteX17" fmla="*/ 8965 w 4347882"/>
              <a:gd name="connsiteY17" fmla="*/ 1518850 h 1550742"/>
              <a:gd name="connsiteX18" fmla="*/ 0 w 4347882"/>
              <a:gd name="connsiteY18" fmla="*/ 0 h 1550742"/>
              <a:gd name="connsiteX19" fmla="*/ 1344706 w 4347882"/>
              <a:gd name="connsiteY19" fmla="*/ 0 h 1550742"/>
              <a:gd name="connsiteX0" fmla="*/ 1335744 w 4338920"/>
              <a:gd name="connsiteY0" fmla="*/ 0 h 1550742"/>
              <a:gd name="connsiteX1" fmla="*/ 4329956 w 4338920"/>
              <a:gd name="connsiteY1" fmla="*/ 17930 h 1550742"/>
              <a:gd name="connsiteX2" fmla="*/ 4338920 w 4338920"/>
              <a:gd name="connsiteY2" fmla="*/ 1290918 h 1550742"/>
              <a:gd name="connsiteX3" fmla="*/ 4069979 w 4338920"/>
              <a:gd name="connsiteY3" fmla="*/ 1210236 h 1550742"/>
              <a:gd name="connsiteX4" fmla="*/ 3783109 w 4338920"/>
              <a:gd name="connsiteY4" fmla="*/ 1210236 h 1550742"/>
              <a:gd name="connsiteX5" fmla="*/ 3469344 w 4338920"/>
              <a:gd name="connsiteY5" fmla="*/ 1308847 h 1550742"/>
              <a:gd name="connsiteX6" fmla="*/ 3092826 w 4338920"/>
              <a:gd name="connsiteY6" fmla="*/ 1299883 h 1550742"/>
              <a:gd name="connsiteX7" fmla="*/ 2669483 w 4338920"/>
              <a:gd name="connsiteY7" fmla="*/ 1336219 h 1550742"/>
              <a:gd name="connsiteX8" fmla="*/ 2089160 w 4338920"/>
              <a:gd name="connsiteY8" fmla="*/ 1365402 h 1550742"/>
              <a:gd name="connsiteX9" fmla="*/ 1909065 w 4338920"/>
              <a:gd name="connsiteY9" fmla="*/ 1405279 h 1550742"/>
              <a:gd name="connsiteX10" fmla="*/ 1731241 w 4338920"/>
              <a:gd name="connsiteY10" fmla="*/ 1485472 h 1550742"/>
              <a:gd name="connsiteX11" fmla="*/ 1339081 w 4338920"/>
              <a:gd name="connsiteY11" fmla="*/ 1425866 h 1550742"/>
              <a:gd name="connsiteX12" fmla="*/ 1044010 w 4338920"/>
              <a:gd name="connsiteY12" fmla="*/ 1462202 h 1550742"/>
              <a:gd name="connsiteX13" fmla="*/ 834158 w 4338920"/>
              <a:gd name="connsiteY13" fmla="*/ 1468509 h 1550742"/>
              <a:gd name="connsiteX14" fmla="*/ 581238 w 4338920"/>
              <a:gd name="connsiteY14" fmla="*/ 1546331 h 1550742"/>
              <a:gd name="connsiteX15" fmla="*/ 386686 w 4338920"/>
              <a:gd name="connsiteY15" fmla="*/ 1492829 h 1550742"/>
              <a:gd name="connsiteX16" fmla="*/ 206382 w 4338920"/>
              <a:gd name="connsiteY16" fmla="*/ 1538306 h 1550742"/>
              <a:gd name="connsiteX17" fmla="*/ 3 w 4338920"/>
              <a:gd name="connsiteY17" fmla="*/ 1518850 h 1550742"/>
              <a:gd name="connsiteX18" fmla="*/ 2236697 w 4338920"/>
              <a:gd name="connsiteY18" fmla="*/ 578223 h 1550742"/>
              <a:gd name="connsiteX19" fmla="*/ 1335744 w 4338920"/>
              <a:gd name="connsiteY19" fmla="*/ 0 h 1550742"/>
              <a:gd name="connsiteX0" fmla="*/ 2236697 w 4338920"/>
              <a:gd name="connsiteY0" fmla="*/ 560293 h 1532812"/>
              <a:gd name="connsiteX1" fmla="*/ 4329956 w 4338920"/>
              <a:gd name="connsiteY1" fmla="*/ 0 h 1532812"/>
              <a:gd name="connsiteX2" fmla="*/ 4338920 w 4338920"/>
              <a:gd name="connsiteY2" fmla="*/ 1272988 h 1532812"/>
              <a:gd name="connsiteX3" fmla="*/ 4069979 w 4338920"/>
              <a:gd name="connsiteY3" fmla="*/ 1192306 h 1532812"/>
              <a:gd name="connsiteX4" fmla="*/ 3783109 w 4338920"/>
              <a:gd name="connsiteY4" fmla="*/ 1192306 h 1532812"/>
              <a:gd name="connsiteX5" fmla="*/ 3469344 w 4338920"/>
              <a:gd name="connsiteY5" fmla="*/ 1290917 h 1532812"/>
              <a:gd name="connsiteX6" fmla="*/ 3092826 w 4338920"/>
              <a:gd name="connsiteY6" fmla="*/ 1281953 h 1532812"/>
              <a:gd name="connsiteX7" fmla="*/ 2669483 w 4338920"/>
              <a:gd name="connsiteY7" fmla="*/ 1318289 h 1532812"/>
              <a:gd name="connsiteX8" fmla="*/ 2089160 w 4338920"/>
              <a:gd name="connsiteY8" fmla="*/ 1347472 h 1532812"/>
              <a:gd name="connsiteX9" fmla="*/ 1909065 w 4338920"/>
              <a:gd name="connsiteY9" fmla="*/ 1387349 h 1532812"/>
              <a:gd name="connsiteX10" fmla="*/ 1731241 w 4338920"/>
              <a:gd name="connsiteY10" fmla="*/ 1467542 h 1532812"/>
              <a:gd name="connsiteX11" fmla="*/ 1339081 w 4338920"/>
              <a:gd name="connsiteY11" fmla="*/ 1407936 h 1532812"/>
              <a:gd name="connsiteX12" fmla="*/ 1044010 w 4338920"/>
              <a:gd name="connsiteY12" fmla="*/ 1444272 h 1532812"/>
              <a:gd name="connsiteX13" fmla="*/ 834158 w 4338920"/>
              <a:gd name="connsiteY13" fmla="*/ 1450579 h 1532812"/>
              <a:gd name="connsiteX14" fmla="*/ 581238 w 4338920"/>
              <a:gd name="connsiteY14" fmla="*/ 1528401 h 1532812"/>
              <a:gd name="connsiteX15" fmla="*/ 386686 w 4338920"/>
              <a:gd name="connsiteY15" fmla="*/ 1474899 h 1532812"/>
              <a:gd name="connsiteX16" fmla="*/ 206382 w 4338920"/>
              <a:gd name="connsiteY16" fmla="*/ 1520376 h 1532812"/>
              <a:gd name="connsiteX17" fmla="*/ 3 w 4338920"/>
              <a:gd name="connsiteY17" fmla="*/ 1500920 h 1532812"/>
              <a:gd name="connsiteX18" fmla="*/ 2236697 w 4338920"/>
              <a:gd name="connsiteY18" fmla="*/ 560293 h 1532812"/>
              <a:gd name="connsiteX0" fmla="*/ 2236698 w 4338921"/>
              <a:gd name="connsiteY0" fmla="*/ 560293 h 1532812"/>
              <a:gd name="connsiteX1" fmla="*/ 4329957 w 4338921"/>
              <a:gd name="connsiteY1" fmla="*/ 0 h 1532812"/>
              <a:gd name="connsiteX2" fmla="*/ 4338921 w 4338921"/>
              <a:gd name="connsiteY2" fmla="*/ 1272988 h 1532812"/>
              <a:gd name="connsiteX3" fmla="*/ 4069980 w 4338921"/>
              <a:gd name="connsiteY3" fmla="*/ 1192306 h 1532812"/>
              <a:gd name="connsiteX4" fmla="*/ 3783110 w 4338921"/>
              <a:gd name="connsiteY4" fmla="*/ 1192306 h 1532812"/>
              <a:gd name="connsiteX5" fmla="*/ 3469345 w 4338921"/>
              <a:gd name="connsiteY5" fmla="*/ 1290917 h 1532812"/>
              <a:gd name="connsiteX6" fmla="*/ 3092827 w 4338921"/>
              <a:gd name="connsiteY6" fmla="*/ 1281953 h 1532812"/>
              <a:gd name="connsiteX7" fmla="*/ 2669484 w 4338921"/>
              <a:gd name="connsiteY7" fmla="*/ 1318289 h 1532812"/>
              <a:gd name="connsiteX8" fmla="*/ 2089161 w 4338921"/>
              <a:gd name="connsiteY8" fmla="*/ 1347472 h 1532812"/>
              <a:gd name="connsiteX9" fmla="*/ 1909066 w 4338921"/>
              <a:gd name="connsiteY9" fmla="*/ 1387349 h 1532812"/>
              <a:gd name="connsiteX10" fmla="*/ 1731242 w 4338921"/>
              <a:gd name="connsiteY10" fmla="*/ 1467542 h 1532812"/>
              <a:gd name="connsiteX11" fmla="*/ 1339082 w 4338921"/>
              <a:gd name="connsiteY11" fmla="*/ 1407936 h 1532812"/>
              <a:gd name="connsiteX12" fmla="*/ 1044011 w 4338921"/>
              <a:gd name="connsiteY12" fmla="*/ 1444272 h 1532812"/>
              <a:gd name="connsiteX13" fmla="*/ 834159 w 4338921"/>
              <a:gd name="connsiteY13" fmla="*/ 1450579 h 1532812"/>
              <a:gd name="connsiteX14" fmla="*/ 581239 w 4338921"/>
              <a:gd name="connsiteY14" fmla="*/ 1528401 h 1532812"/>
              <a:gd name="connsiteX15" fmla="*/ 386687 w 4338921"/>
              <a:gd name="connsiteY15" fmla="*/ 1474899 h 1532812"/>
              <a:gd name="connsiteX16" fmla="*/ 206383 w 4338921"/>
              <a:gd name="connsiteY16" fmla="*/ 1520376 h 1532812"/>
              <a:gd name="connsiteX17" fmla="*/ 4 w 4338921"/>
              <a:gd name="connsiteY17" fmla="*/ 1500920 h 1532812"/>
              <a:gd name="connsiteX18" fmla="*/ 2236698 w 4338921"/>
              <a:gd name="connsiteY18" fmla="*/ 560293 h 1532812"/>
              <a:gd name="connsiteX0" fmla="*/ 2236694 w 4338917"/>
              <a:gd name="connsiteY0" fmla="*/ 560293 h 1532812"/>
              <a:gd name="connsiteX1" fmla="*/ 4329953 w 4338917"/>
              <a:gd name="connsiteY1" fmla="*/ 0 h 1532812"/>
              <a:gd name="connsiteX2" fmla="*/ 4338917 w 4338917"/>
              <a:gd name="connsiteY2" fmla="*/ 1272988 h 1532812"/>
              <a:gd name="connsiteX3" fmla="*/ 4069976 w 4338917"/>
              <a:gd name="connsiteY3" fmla="*/ 1192306 h 1532812"/>
              <a:gd name="connsiteX4" fmla="*/ 3783106 w 4338917"/>
              <a:gd name="connsiteY4" fmla="*/ 1192306 h 1532812"/>
              <a:gd name="connsiteX5" fmla="*/ 3469341 w 4338917"/>
              <a:gd name="connsiteY5" fmla="*/ 1290917 h 1532812"/>
              <a:gd name="connsiteX6" fmla="*/ 3092823 w 4338917"/>
              <a:gd name="connsiteY6" fmla="*/ 1281953 h 1532812"/>
              <a:gd name="connsiteX7" fmla="*/ 2669480 w 4338917"/>
              <a:gd name="connsiteY7" fmla="*/ 1318289 h 1532812"/>
              <a:gd name="connsiteX8" fmla="*/ 2089157 w 4338917"/>
              <a:gd name="connsiteY8" fmla="*/ 1347472 h 1532812"/>
              <a:gd name="connsiteX9" fmla="*/ 1909062 w 4338917"/>
              <a:gd name="connsiteY9" fmla="*/ 1387349 h 1532812"/>
              <a:gd name="connsiteX10" fmla="*/ 1731238 w 4338917"/>
              <a:gd name="connsiteY10" fmla="*/ 1467542 h 1532812"/>
              <a:gd name="connsiteX11" fmla="*/ 1339078 w 4338917"/>
              <a:gd name="connsiteY11" fmla="*/ 1407936 h 1532812"/>
              <a:gd name="connsiteX12" fmla="*/ 1044007 w 4338917"/>
              <a:gd name="connsiteY12" fmla="*/ 1444272 h 1532812"/>
              <a:gd name="connsiteX13" fmla="*/ 834155 w 4338917"/>
              <a:gd name="connsiteY13" fmla="*/ 1450579 h 1532812"/>
              <a:gd name="connsiteX14" fmla="*/ 581235 w 4338917"/>
              <a:gd name="connsiteY14" fmla="*/ 1528401 h 1532812"/>
              <a:gd name="connsiteX15" fmla="*/ 386683 w 4338917"/>
              <a:gd name="connsiteY15" fmla="*/ 1474899 h 1532812"/>
              <a:gd name="connsiteX16" fmla="*/ 206379 w 4338917"/>
              <a:gd name="connsiteY16" fmla="*/ 1520376 h 1532812"/>
              <a:gd name="connsiteX17" fmla="*/ 0 w 4338917"/>
              <a:gd name="connsiteY17" fmla="*/ 1500920 h 1532812"/>
              <a:gd name="connsiteX18" fmla="*/ 2236694 w 4338917"/>
              <a:gd name="connsiteY18" fmla="*/ 560293 h 1532812"/>
              <a:gd name="connsiteX0" fmla="*/ 2236694 w 4338917"/>
              <a:gd name="connsiteY0" fmla="*/ 560293 h 1532812"/>
              <a:gd name="connsiteX1" fmla="*/ 4329953 w 4338917"/>
              <a:gd name="connsiteY1" fmla="*/ 0 h 1532812"/>
              <a:gd name="connsiteX2" fmla="*/ 4338917 w 4338917"/>
              <a:gd name="connsiteY2" fmla="*/ 1272988 h 1532812"/>
              <a:gd name="connsiteX3" fmla="*/ 4069976 w 4338917"/>
              <a:gd name="connsiteY3" fmla="*/ 1192306 h 1532812"/>
              <a:gd name="connsiteX4" fmla="*/ 3783106 w 4338917"/>
              <a:gd name="connsiteY4" fmla="*/ 1192306 h 1532812"/>
              <a:gd name="connsiteX5" fmla="*/ 3469341 w 4338917"/>
              <a:gd name="connsiteY5" fmla="*/ 1290917 h 1532812"/>
              <a:gd name="connsiteX6" fmla="*/ 3092823 w 4338917"/>
              <a:gd name="connsiteY6" fmla="*/ 1281953 h 1532812"/>
              <a:gd name="connsiteX7" fmla="*/ 2669480 w 4338917"/>
              <a:gd name="connsiteY7" fmla="*/ 1318289 h 1532812"/>
              <a:gd name="connsiteX8" fmla="*/ 2089157 w 4338917"/>
              <a:gd name="connsiteY8" fmla="*/ 1347472 h 1532812"/>
              <a:gd name="connsiteX9" fmla="*/ 1909062 w 4338917"/>
              <a:gd name="connsiteY9" fmla="*/ 1387349 h 1532812"/>
              <a:gd name="connsiteX10" fmla="*/ 1731238 w 4338917"/>
              <a:gd name="connsiteY10" fmla="*/ 1467542 h 1532812"/>
              <a:gd name="connsiteX11" fmla="*/ 1339078 w 4338917"/>
              <a:gd name="connsiteY11" fmla="*/ 1407936 h 1532812"/>
              <a:gd name="connsiteX12" fmla="*/ 1044007 w 4338917"/>
              <a:gd name="connsiteY12" fmla="*/ 1444272 h 1532812"/>
              <a:gd name="connsiteX13" fmla="*/ 834155 w 4338917"/>
              <a:gd name="connsiteY13" fmla="*/ 1450579 h 1532812"/>
              <a:gd name="connsiteX14" fmla="*/ 581235 w 4338917"/>
              <a:gd name="connsiteY14" fmla="*/ 1528401 h 1532812"/>
              <a:gd name="connsiteX15" fmla="*/ 386683 w 4338917"/>
              <a:gd name="connsiteY15" fmla="*/ 1474899 h 1532812"/>
              <a:gd name="connsiteX16" fmla="*/ 206379 w 4338917"/>
              <a:gd name="connsiteY16" fmla="*/ 1520376 h 1532812"/>
              <a:gd name="connsiteX17" fmla="*/ 0 w 4338917"/>
              <a:gd name="connsiteY17" fmla="*/ 1500920 h 1532812"/>
              <a:gd name="connsiteX18" fmla="*/ 2236694 w 4338917"/>
              <a:gd name="connsiteY18" fmla="*/ 560293 h 1532812"/>
              <a:gd name="connsiteX0" fmla="*/ 2344270 w 4338917"/>
              <a:gd name="connsiteY0" fmla="*/ 614082 h 1532812"/>
              <a:gd name="connsiteX1" fmla="*/ 4329953 w 4338917"/>
              <a:gd name="connsiteY1" fmla="*/ 0 h 1532812"/>
              <a:gd name="connsiteX2" fmla="*/ 4338917 w 4338917"/>
              <a:gd name="connsiteY2" fmla="*/ 1272988 h 1532812"/>
              <a:gd name="connsiteX3" fmla="*/ 4069976 w 4338917"/>
              <a:gd name="connsiteY3" fmla="*/ 1192306 h 1532812"/>
              <a:gd name="connsiteX4" fmla="*/ 3783106 w 4338917"/>
              <a:gd name="connsiteY4" fmla="*/ 1192306 h 1532812"/>
              <a:gd name="connsiteX5" fmla="*/ 3469341 w 4338917"/>
              <a:gd name="connsiteY5" fmla="*/ 1290917 h 1532812"/>
              <a:gd name="connsiteX6" fmla="*/ 3092823 w 4338917"/>
              <a:gd name="connsiteY6" fmla="*/ 1281953 h 1532812"/>
              <a:gd name="connsiteX7" fmla="*/ 2669480 w 4338917"/>
              <a:gd name="connsiteY7" fmla="*/ 1318289 h 1532812"/>
              <a:gd name="connsiteX8" fmla="*/ 2089157 w 4338917"/>
              <a:gd name="connsiteY8" fmla="*/ 1347472 h 1532812"/>
              <a:gd name="connsiteX9" fmla="*/ 1909062 w 4338917"/>
              <a:gd name="connsiteY9" fmla="*/ 1387349 h 1532812"/>
              <a:gd name="connsiteX10" fmla="*/ 1731238 w 4338917"/>
              <a:gd name="connsiteY10" fmla="*/ 1467542 h 1532812"/>
              <a:gd name="connsiteX11" fmla="*/ 1339078 w 4338917"/>
              <a:gd name="connsiteY11" fmla="*/ 1407936 h 1532812"/>
              <a:gd name="connsiteX12" fmla="*/ 1044007 w 4338917"/>
              <a:gd name="connsiteY12" fmla="*/ 1444272 h 1532812"/>
              <a:gd name="connsiteX13" fmla="*/ 834155 w 4338917"/>
              <a:gd name="connsiteY13" fmla="*/ 1450579 h 1532812"/>
              <a:gd name="connsiteX14" fmla="*/ 581235 w 4338917"/>
              <a:gd name="connsiteY14" fmla="*/ 1528401 h 1532812"/>
              <a:gd name="connsiteX15" fmla="*/ 386683 w 4338917"/>
              <a:gd name="connsiteY15" fmla="*/ 1474899 h 1532812"/>
              <a:gd name="connsiteX16" fmla="*/ 206379 w 4338917"/>
              <a:gd name="connsiteY16" fmla="*/ 1520376 h 1532812"/>
              <a:gd name="connsiteX17" fmla="*/ 0 w 4338917"/>
              <a:gd name="connsiteY17" fmla="*/ 1500920 h 1532812"/>
              <a:gd name="connsiteX18" fmla="*/ 2344270 w 4338917"/>
              <a:gd name="connsiteY18" fmla="*/ 614082 h 1532812"/>
              <a:gd name="connsiteX0" fmla="*/ 2317376 w 4338917"/>
              <a:gd name="connsiteY0" fmla="*/ 533399 h 1532812"/>
              <a:gd name="connsiteX1" fmla="*/ 4329953 w 4338917"/>
              <a:gd name="connsiteY1" fmla="*/ 0 h 1532812"/>
              <a:gd name="connsiteX2" fmla="*/ 4338917 w 4338917"/>
              <a:gd name="connsiteY2" fmla="*/ 1272988 h 1532812"/>
              <a:gd name="connsiteX3" fmla="*/ 4069976 w 4338917"/>
              <a:gd name="connsiteY3" fmla="*/ 1192306 h 1532812"/>
              <a:gd name="connsiteX4" fmla="*/ 3783106 w 4338917"/>
              <a:gd name="connsiteY4" fmla="*/ 1192306 h 1532812"/>
              <a:gd name="connsiteX5" fmla="*/ 3469341 w 4338917"/>
              <a:gd name="connsiteY5" fmla="*/ 1290917 h 1532812"/>
              <a:gd name="connsiteX6" fmla="*/ 3092823 w 4338917"/>
              <a:gd name="connsiteY6" fmla="*/ 1281953 h 1532812"/>
              <a:gd name="connsiteX7" fmla="*/ 2669480 w 4338917"/>
              <a:gd name="connsiteY7" fmla="*/ 1318289 h 1532812"/>
              <a:gd name="connsiteX8" fmla="*/ 2089157 w 4338917"/>
              <a:gd name="connsiteY8" fmla="*/ 1347472 h 1532812"/>
              <a:gd name="connsiteX9" fmla="*/ 1909062 w 4338917"/>
              <a:gd name="connsiteY9" fmla="*/ 1387349 h 1532812"/>
              <a:gd name="connsiteX10" fmla="*/ 1731238 w 4338917"/>
              <a:gd name="connsiteY10" fmla="*/ 1467542 h 1532812"/>
              <a:gd name="connsiteX11" fmla="*/ 1339078 w 4338917"/>
              <a:gd name="connsiteY11" fmla="*/ 1407936 h 1532812"/>
              <a:gd name="connsiteX12" fmla="*/ 1044007 w 4338917"/>
              <a:gd name="connsiteY12" fmla="*/ 1444272 h 1532812"/>
              <a:gd name="connsiteX13" fmla="*/ 834155 w 4338917"/>
              <a:gd name="connsiteY13" fmla="*/ 1450579 h 1532812"/>
              <a:gd name="connsiteX14" fmla="*/ 581235 w 4338917"/>
              <a:gd name="connsiteY14" fmla="*/ 1528401 h 1532812"/>
              <a:gd name="connsiteX15" fmla="*/ 386683 w 4338917"/>
              <a:gd name="connsiteY15" fmla="*/ 1474899 h 1532812"/>
              <a:gd name="connsiteX16" fmla="*/ 206379 w 4338917"/>
              <a:gd name="connsiteY16" fmla="*/ 1520376 h 1532812"/>
              <a:gd name="connsiteX17" fmla="*/ 0 w 4338917"/>
              <a:gd name="connsiteY17" fmla="*/ 1500920 h 1532812"/>
              <a:gd name="connsiteX18" fmla="*/ 2317376 w 4338917"/>
              <a:gd name="connsiteY18" fmla="*/ 533399 h 1532812"/>
              <a:gd name="connsiteX0" fmla="*/ 434788 w 4338917"/>
              <a:gd name="connsiteY0" fmla="*/ 183776 h 1532812"/>
              <a:gd name="connsiteX1" fmla="*/ 4329953 w 4338917"/>
              <a:gd name="connsiteY1" fmla="*/ 0 h 1532812"/>
              <a:gd name="connsiteX2" fmla="*/ 4338917 w 4338917"/>
              <a:gd name="connsiteY2" fmla="*/ 1272988 h 1532812"/>
              <a:gd name="connsiteX3" fmla="*/ 4069976 w 4338917"/>
              <a:gd name="connsiteY3" fmla="*/ 1192306 h 1532812"/>
              <a:gd name="connsiteX4" fmla="*/ 3783106 w 4338917"/>
              <a:gd name="connsiteY4" fmla="*/ 1192306 h 1532812"/>
              <a:gd name="connsiteX5" fmla="*/ 3469341 w 4338917"/>
              <a:gd name="connsiteY5" fmla="*/ 1290917 h 1532812"/>
              <a:gd name="connsiteX6" fmla="*/ 3092823 w 4338917"/>
              <a:gd name="connsiteY6" fmla="*/ 1281953 h 1532812"/>
              <a:gd name="connsiteX7" fmla="*/ 2669480 w 4338917"/>
              <a:gd name="connsiteY7" fmla="*/ 1318289 h 1532812"/>
              <a:gd name="connsiteX8" fmla="*/ 2089157 w 4338917"/>
              <a:gd name="connsiteY8" fmla="*/ 1347472 h 1532812"/>
              <a:gd name="connsiteX9" fmla="*/ 1909062 w 4338917"/>
              <a:gd name="connsiteY9" fmla="*/ 1387349 h 1532812"/>
              <a:gd name="connsiteX10" fmla="*/ 1731238 w 4338917"/>
              <a:gd name="connsiteY10" fmla="*/ 1467542 h 1532812"/>
              <a:gd name="connsiteX11" fmla="*/ 1339078 w 4338917"/>
              <a:gd name="connsiteY11" fmla="*/ 1407936 h 1532812"/>
              <a:gd name="connsiteX12" fmla="*/ 1044007 w 4338917"/>
              <a:gd name="connsiteY12" fmla="*/ 1444272 h 1532812"/>
              <a:gd name="connsiteX13" fmla="*/ 834155 w 4338917"/>
              <a:gd name="connsiteY13" fmla="*/ 1450579 h 1532812"/>
              <a:gd name="connsiteX14" fmla="*/ 581235 w 4338917"/>
              <a:gd name="connsiteY14" fmla="*/ 1528401 h 1532812"/>
              <a:gd name="connsiteX15" fmla="*/ 386683 w 4338917"/>
              <a:gd name="connsiteY15" fmla="*/ 1474899 h 1532812"/>
              <a:gd name="connsiteX16" fmla="*/ 206379 w 4338917"/>
              <a:gd name="connsiteY16" fmla="*/ 1520376 h 1532812"/>
              <a:gd name="connsiteX17" fmla="*/ 0 w 4338917"/>
              <a:gd name="connsiteY17" fmla="*/ 1500920 h 1532812"/>
              <a:gd name="connsiteX18" fmla="*/ 434788 w 4338917"/>
              <a:gd name="connsiteY18" fmla="*/ 183776 h 1532812"/>
              <a:gd name="connsiteX0" fmla="*/ 434788 w 4338917"/>
              <a:gd name="connsiteY0" fmla="*/ 183776 h 1532812"/>
              <a:gd name="connsiteX1" fmla="*/ 4329953 w 4338917"/>
              <a:gd name="connsiteY1" fmla="*/ 0 h 1532812"/>
              <a:gd name="connsiteX2" fmla="*/ 4338917 w 4338917"/>
              <a:gd name="connsiteY2" fmla="*/ 1272988 h 1532812"/>
              <a:gd name="connsiteX3" fmla="*/ 4069976 w 4338917"/>
              <a:gd name="connsiteY3" fmla="*/ 1192306 h 1532812"/>
              <a:gd name="connsiteX4" fmla="*/ 3783106 w 4338917"/>
              <a:gd name="connsiteY4" fmla="*/ 1192306 h 1532812"/>
              <a:gd name="connsiteX5" fmla="*/ 3469341 w 4338917"/>
              <a:gd name="connsiteY5" fmla="*/ 1290917 h 1532812"/>
              <a:gd name="connsiteX6" fmla="*/ 3092823 w 4338917"/>
              <a:gd name="connsiteY6" fmla="*/ 1281953 h 1532812"/>
              <a:gd name="connsiteX7" fmla="*/ 2669480 w 4338917"/>
              <a:gd name="connsiteY7" fmla="*/ 1318289 h 1532812"/>
              <a:gd name="connsiteX8" fmla="*/ 2089157 w 4338917"/>
              <a:gd name="connsiteY8" fmla="*/ 1347472 h 1532812"/>
              <a:gd name="connsiteX9" fmla="*/ 1909062 w 4338917"/>
              <a:gd name="connsiteY9" fmla="*/ 1387349 h 1532812"/>
              <a:gd name="connsiteX10" fmla="*/ 1731238 w 4338917"/>
              <a:gd name="connsiteY10" fmla="*/ 1467542 h 1532812"/>
              <a:gd name="connsiteX11" fmla="*/ 1339078 w 4338917"/>
              <a:gd name="connsiteY11" fmla="*/ 1407936 h 1532812"/>
              <a:gd name="connsiteX12" fmla="*/ 1044007 w 4338917"/>
              <a:gd name="connsiteY12" fmla="*/ 1444272 h 1532812"/>
              <a:gd name="connsiteX13" fmla="*/ 834155 w 4338917"/>
              <a:gd name="connsiteY13" fmla="*/ 1450579 h 1532812"/>
              <a:gd name="connsiteX14" fmla="*/ 581235 w 4338917"/>
              <a:gd name="connsiteY14" fmla="*/ 1528401 h 1532812"/>
              <a:gd name="connsiteX15" fmla="*/ 386683 w 4338917"/>
              <a:gd name="connsiteY15" fmla="*/ 1474899 h 1532812"/>
              <a:gd name="connsiteX16" fmla="*/ 206379 w 4338917"/>
              <a:gd name="connsiteY16" fmla="*/ 1520376 h 1532812"/>
              <a:gd name="connsiteX17" fmla="*/ 0 w 4338917"/>
              <a:gd name="connsiteY17" fmla="*/ 1500920 h 1532812"/>
              <a:gd name="connsiteX18" fmla="*/ 434788 w 4338917"/>
              <a:gd name="connsiteY18" fmla="*/ 183776 h 1532812"/>
              <a:gd name="connsiteX0" fmla="*/ 434788 w 4338917"/>
              <a:gd name="connsiteY0" fmla="*/ 183776 h 1532812"/>
              <a:gd name="connsiteX1" fmla="*/ 4329953 w 4338917"/>
              <a:gd name="connsiteY1" fmla="*/ 0 h 1532812"/>
              <a:gd name="connsiteX2" fmla="*/ 4338917 w 4338917"/>
              <a:gd name="connsiteY2" fmla="*/ 1272988 h 1532812"/>
              <a:gd name="connsiteX3" fmla="*/ 4069976 w 4338917"/>
              <a:gd name="connsiteY3" fmla="*/ 1192306 h 1532812"/>
              <a:gd name="connsiteX4" fmla="*/ 3783106 w 4338917"/>
              <a:gd name="connsiteY4" fmla="*/ 1192306 h 1532812"/>
              <a:gd name="connsiteX5" fmla="*/ 3469341 w 4338917"/>
              <a:gd name="connsiteY5" fmla="*/ 1290917 h 1532812"/>
              <a:gd name="connsiteX6" fmla="*/ 3092823 w 4338917"/>
              <a:gd name="connsiteY6" fmla="*/ 1281953 h 1532812"/>
              <a:gd name="connsiteX7" fmla="*/ 2669480 w 4338917"/>
              <a:gd name="connsiteY7" fmla="*/ 1318289 h 1532812"/>
              <a:gd name="connsiteX8" fmla="*/ 2089157 w 4338917"/>
              <a:gd name="connsiteY8" fmla="*/ 1347472 h 1532812"/>
              <a:gd name="connsiteX9" fmla="*/ 1909062 w 4338917"/>
              <a:gd name="connsiteY9" fmla="*/ 1387349 h 1532812"/>
              <a:gd name="connsiteX10" fmla="*/ 1731238 w 4338917"/>
              <a:gd name="connsiteY10" fmla="*/ 1467542 h 1532812"/>
              <a:gd name="connsiteX11" fmla="*/ 1339078 w 4338917"/>
              <a:gd name="connsiteY11" fmla="*/ 1407936 h 1532812"/>
              <a:gd name="connsiteX12" fmla="*/ 1044007 w 4338917"/>
              <a:gd name="connsiteY12" fmla="*/ 1444272 h 1532812"/>
              <a:gd name="connsiteX13" fmla="*/ 834155 w 4338917"/>
              <a:gd name="connsiteY13" fmla="*/ 1450579 h 1532812"/>
              <a:gd name="connsiteX14" fmla="*/ 581235 w 4338917"/>
              <a:gd name="connsiteY14" fmla="*/ 1528401 h 1532812"/>
              <a:gd name="connsiteX15" fmla="*/ 386683 w 4338917"/>
              <a:gd name="connsiteY15" fmla="*/ 1474899 h 1532812"/>
              <a:gd name="connsiteX16" fmla="*/ 206379 w 4338917"/>
              <a:gd name="connsiteY16" fmla="*/ 1520376 h 1532812"/>
              <a:gd name="connsiteX17" fmla="*/ 0 w 4338917"/>
              <a:gd name="connsiteY17" fmla="*/ 1500920 h 1532812"/>
              <a:gd name="connsiteX18" fmla="*/ 434788 w 4338917"/>
              <a:gd name="connsiteY18" fmla="*/ 183776 h 153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8917" h="1532812">
                <a:moveTo>
                  <a:pt x="434788" y="183776"/>
                </a:moveTo>
                <a:lnTo>
                  <a:pt x="4329953" y="0"/>
                </a:lnTo>
                <a:lnTo>
                  <a:pt x="4338917" y="1272988"/>
                </a:lnTo>
                <a:lnTo>
                  <a:pt x="4069976" y="1192306"/>
                </a:lnTo>
                <a:lnTo>
                  <a:pt x="3783106" y="1192306"/>
                </a:lnTo>
                <a:lnTo>
                  <a:pt x="3469341" y="1290917"/>
                </a:lnTo>
                <a:lnTo>
                  <a:pt x="3092823" y="1281953"/>
                </a:lnTo>
                <a:lnTo>
                  <a:pt x="2669480" y="1318289"/>
                </a:lnTo>
                <a:cubicBezTo>
                  <a:pt x="2448477" y="1349093"/>
                  <a:pt x="2319887" y="1336123"/>
                  <a:pt x="2089157" y="1347472"/>
                </a:cubicBezTo>
                <a:cubicBezTo>
                  <a:pt x="1969716" y="1363035"/>
                  <a:pt x="2006005" y="1351935"/>
                  <a:pt x="1909062" y="1387349"/>
                </a:cubicBezTo>
                <a:cubicBezTo>
                  <a:pt x="1812119" y="1437354"/>
                  <a:pt x="1827857" y="1408988"/>
                  <a:pt x="1731238" y="1467542"/>
                </a:cubicBezTo>
                <a:cubicBezTo>
                  <a:pt x="1532425" y="1488205"/>
                  <a:pt x="1494116" y="1469957"/>
                  <a:pt x="1339078" y="1407936"/>
                </a:cubicBezTo>
                <a:cubicBezTo>
                  <a:pt x="1230993" y="1411942"/>
                  <a:pt x="1205594" y="1440266"/>
                  <a:pt x="1044007" y="1444272"/>
                </a:cubicBezTo>
                <a:cubicBezTo>
                  <a:pt x="962285" y="1466781"/>
                  <a:pt x="945330" y="1436558"/>
                  <a:pt x="834155" y="1450579"/>
                </a:cubicBezTo>
                <a:cubicBezTo>
                  <a:pt x="757027" y="1464600"/>
                  <a:pt x="660678" y="1529212"/>
                  <a:pt x="581235" y="1528401"/>
                </a:cubicBezTo>
                <a:cubicBezTo>
                  <a:pt x="491136" y="1484866"/>
                  <a:pt x="497797" y="1495692"/>
                  <a:pt x="386683" y="1474899"/>
                </a:cubicBezTo>
                <a:cubicBezTo>
                  <a:pt x="302263" y="1490058"/>
                  <a:pt x="266480" y="1505217"/>
                  <a:pt x="206379" y="1520376"/>
                </a:cubicBezTo>
                <a:cubicBezTo>
                  <a:pt x="24097" y="1536589"/>
                  <a:pt x="143371" y="1543073"/>
                  <a:pt x="0" y="1500920"/>
                </a:cubicBezTo>
                <a:cubicBezTo>
                  <a:pt x="239058" y="862932"/>
                  <a:pt x="195729" y="1036918"/>
                  <a:pt x="434788" y="183776"/>
                </a:cubicBezTo>
                <a:close/>
              </a:path>
            </a:pathLst>
          </a:cu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it-IT" smtClean="0">
              <a:solidFill>
                <a:srgbClr val="000000"/>
              </a:solidFill>
            </a:endParaRPr>
          </a:p>
        </p:txBody>
      </p:sp>
      <p:grpSp>
        <p:nvGrpSpPr>
          <p:cNvPr id="29" name="Gruppo 28"/>
          <p:cNvGrpSpPr/>
          <p:nvPr/>
        </p:nvGrpSpPr>
        <p:grpSpPr>
          <a:xfrm>
            <a:off x="1201495" y="2850849"/>
            <a:ext cx="6551622" cy="562996"/>
            <a:chOff x="2681238" y="2531088"/>
            <a:chExt cx="6551622" cy="562996"/>
          </a:xfrm>
        </p:grpSpPr>
        <p:sp>
          <p:nvSpPr>
            <p:cNvPr id="30" name="Figura a mano libera 29"/>
            <p:cNvSpPr/>
            <p:nvPr/>
          </p:nvSpPr>
          <p:spPr bwMode="auto">
            <a:xfrm>
              <a:off x="2699721" y="2531088"/>
              <a:ext cx="6529719" cy="551945"/>
            </a:xfrm>
            <a:custGeom>
              <a:avLst/>
              <a:gdLst>
                <a:gd name="connsiteX0" fmla="*/ 0 w 6193331"/>
                <a:gd name="connsiteY0" fmla="*/ 476410 h 514868"/>
                <a:gd name="connsiteX1" fmla="*/ 199785 w 6193331"/>
                <a:gd name="connsiteY1" fmla="*/ 514831 h 514868"/>
                <a:gd name="connsiteX2" fmla="*/ 315045 w 6193331"/>
                <a:gd name="connsiteY2" fmla="*/ 484094 h 514868"/>
                <a:gd name="connsiteX3" fmla="*/ 468726 w 6193331"/>
                <a:gd name="connsiteY3" fmla="*/ 445674 h 514868"/>
                <a:gd name="connsiteX4" fmla="*/ 637775 w 6193331"/>
                <a:gd name="connsiteY4" fmla="*/ 430306 h 514868"/>
                <a:gd name="connsiteX5" fmla="*/ 776087 w 6193331"/>
                <a:gd name="connsiteY5" fmla="*/ 437990 h 514868"/>
                <a:gd name="connsiteX6" fmla="*/ 937452 w 6193331"/>
                <a:gd name="connsiteY6" fmla="*/ 445674 h 514868"/>
                <a:gd name="connsiteX7" fmla="*/ 1114185 w 6193331"/>
                <a:gd name="connsiteY7" fmla="*/ 322730 h 514868"/>
                <a:gd name="connsiteX8" fmla="*/ 1283234 w 6193331"/>
                <a:gd name="connsiteY8" fmla="*/ 253573 h 514868"/>
                <a:gd name="connsiteX9" fmla="*/ 1483019 w 6193331"/>
                <a:gd name="connsiteY9" fmla="*/ 284310 h 514868"/>
                <a:gd name="connsiteX10" fmla="*/ 1675119 w 6193331"/>
                <a:gd name="connsiteY10" fmla="*/ 322730 h 514868"/>
                <a:gd name="connsiteX11" fmla="*/ 1905640 w 6193331"/>
                <a:gd name="connsiteY11" fmla="*/ 261257 h 514868"/>
                <a:gd name="connsiteX12" fmla="*/ 2067005 w 6193331"/>
                <a:gd name="connsiteY12" fmla="*/ 261257 h 514868"/>
                <a:gd name="connsiteX13" fmla="*/ 2312894 w 6193331"/>
                <a:gd name="connsiteY13" fmla="*/ 284310 h 514868"/>
                <a:gd name="connsiteX14" fmla="*/ 2520363 w 6193331"/>
                <a:gd name="connsiteY14" fmla="*/ 253573 h 514868"/>
                <a:gd name="connsiteX15" fmla="*/ 2735516 w 6193331"/>
                <a:gd name="connsiteY15" fmla="*/ 230521 h 514868"/>
                <a:gd name="connsiteX16" fmla="*/ 2927617 w 6193331"/>
                <a:gd name="connsiteY16" fmla="*/ 245889 h 514868"/>
                <a:gd name="connsiteX17" fmla="*/ 3158138 w 6193331"/>
                <a:gd name="connsiteY17" fmla="*/ 153681 h 514868"/>
                <a:gd name="connsiteX18" fmla="*/ 3496235 w 6193331"/>
                <a:gd name="connsiteY18" fmla="*/ 130629 h 514868"/>
                <a:gd name="connsiteX19" fmla="*/ 3765176 w 6193331"/>
                <a:gd name="connsiteY19" fmla="*/ 169049 h 514868"/>
                <a:gd name="connsiteX20" fmla="*/ 3872753 w 6193331"/>
                <a:gd name="connsiteY20" fmla="*/ 184417 h 514868"/>
                <a:gd name="connsiteX21" fmla="*/ 4049486 w 6193331"/>
                <a:gd name="connsiteY21" fmla="*/ 153681 h 514868"/>
                <a:gd name="connsiteX22" fmla="*/ 4164746 w 6193331"/>
                <a:gd name="connsiteY22" fmla="*/ 145997 h 514868"/>
                <a:gd name="connsiteX23" fmla="*/ 4280007 w 6193331"/>
                <a:gd name="connsiteY23" fmla="*/ 207469 h 514868"/>
                <a:gd name="connsiteX24" fmla="*/ 4341479 w 6193331"/>
                <a:gd name="connsiteY24" fmla="*/ 161365 h 514868"/>
                <a:gd name="connsiteX25" fmla="*/ 4449055 w 6193331"/>
                <a:gd name="connsiteY25" fmla="*/ 145997 h 514868"/>
                <a:gd name="connsiteX26" fmla="*/ 4625788 w 6193331"/>
                <a:gd name="connsiteY26" fmla="*/ 99893 h 514868"/>
                <a:gd name="connsiteX27" fmla="*/ 4764101 w 6193331"/>
                <a:gd name="connsiteY27" fmla="*/ 115261 h 514868"/>
                <a:gd name="connsiteX28" fmla="*/ 4933150 w 6193331"/>
                <a:gd name="connsiteY28" fmla="*/ 99893 h 514868"/>
                <a:gd name="connsiteX29" fmla="*/ 5056094 w 6193331"/>
                <a:gd name="connsiteY29" fmla="*/ 76841 h 514868"/>
                <a:gd name="connsiteX30" fmla="*/ 5179039 w 6193331"/>
                <a:gd name="connsiteY30" fmla="*/ 138313 h 514868"/>
                <a:gd name="connsiteX31" fmla="*/ 5294299 w 6193331"/>
                <a:gd name="connsiteY31" fmla="*/ 161365 h 514868"/>
                <a:gd name="connsiteX32" fmla="*/ 5471032 w 6193331"/>
                <a:gd name="connsiteY32" fmla="*/ 130629 h 514868"/>
                <a:gd name="connsiteX33" fmla="*/ 5578608 w 6193331"/>
                <a:gd name="connsiteY33" fmla="*/ 69157 h 514868"/>
                <a:gd name="connsiteX34" fmla="*/ 5793761 w 6193331"/>
                <a:gd name="connsiteY34" fmla="*/ 15368 h 514868"/>
                <a:gd name="connsiteX35" fmla="*/ 6055019 w 6193331"/>
                <a:gd name="connsiteY35" fmla="*/ 7684 h 514868"/>
                <a:gd name="connsiteX36" fmla="*/ 6193331 w 6193331"/>
                <a:gd name="connsiteY36" fmla="*/ 0 h 514868"/>
                <a:gd name="connsiteX0" fmla="*/ 0 w 6193331"/>
                <a:gd name="connsiteY0" fmla="*/ 476410 h 514868"/>
                <a:gd name="connsiteX1" fmla="*/ 199785 w 6193331"/>
                <a:gd name="connsiteY1" fmla="*/ 514831 h 514868"/>
                <a:gd name="connsiteX2" fmla="*/ 315045 w 6193331"/>
                <a:gd name="connsiteY2" fmla="*/ 484094 h 514868"/>
                <a:gd name="connsiteX3" fmla="*/ 468726 w 6193331"/>
                <a:gd name="connsiteY3" fmla="*/ 445674 h 514868"/>
                <a:gd name="connsiteX4" fmla="*/ 637775 w 6193331"/>
                <a:gd name="connsiteY4" fmla="*/ 430306 h 514868"/>
                <a:gd name="connsiteX5" fmla="*/ 776087 w 6193331"/>
                <a:gd name="connsiteY5" fmla="*/ 437990 h 514868"/>
                <a:gd name="connsiteX6" fmla="*/ 937452 w 6193331"/>
                <a:gd name="connsiteY6" fmla="*/ 445674 h 514868"/>
                <a:gd name="connsiteX7" fmla="*/ 1114185 w 6193331"/>
                <a:gd name="connsiteY7" fmla="*/ 322730 h 514868"/>
                <a:gd name="connsiteX8" fmla="*/ 1283234 w 6193331"/>
                <a:gd name="connsiteY8" fmla="*/ 253573 h 514868"/>
                <a:gd name="connsiteX9" fmla="*/ 1483019 w 6193331"/>
                <a:gd name="connsiteY9" fmla="*/ 284310 h 514868"/>
                <a:gd name="connsiteX10" fmla="*/ 1675119 w 6193331"/>
                <a:gd name="connsiteY10" fmla="*/ 322730 h 514868"/>
                <a:gd name="connsiteX11" fmla="*/ 1905640 w 6193331"/>
                <a:gd name="connsiteY11" fmla="*/ 261257 h 514868"/>
                <a:gd name="connsiteX12" fmla="*/ 2067005 w 6193331"/>
                <a:gd name="connsiteY12" fmla="*/ 261257 h 514868"/>
                <a:gd name="connsiteX13" fmla="*/ 2312894 w 6193331"/>
                <a:gd name="connsiteY13" fmla="*/ 284310 h 514868"/>
                <a:gd name="connsiteX14" fmla="*/ 2520363 w 6193331"/>
                <a:gd name="connsiteY14" fmla="*/ 253573 h 514868"/>
                <a:gd name="connsiteX15" fmla="*/ 2735516 w 6193331"/>
                <a:gd name="connsiteY15" fmla="*/ 230521 h 514868"/>
                <a:gd name="connsiteX16" fmla="*/ 2927617 w 6193331"/>
                <a:gd name="connsiteY16" fmla="*/ 245889 h 514868"/>
                <a:gd name="connsiteX17" fmla="*/ 3158138 w 6193331"/>
                <a:gd name="connsiteY17" fmla="*/ 153681 h 514868"/>
                <a:gd name="connsiteX18" fmla="*/ 3496235 w 6193331"/>
                <a:gd name="connsiteY18" fmla="*/ 130629 h 514868"/>
                <a:gd name="connsiteX19" fmla="*/ 3765176 w 6193331"/>
                <a:gd name="connsiteY19" fmla="*/ 169049 h 514868"/>
                <a:gd name="connsiteX20" fmla="*/ 3872753 w 6193331"/>
                <a:gd name="connsiteY20" fmla="*/ 184417 h 514868"/>
                <a:gd name="connsiteX21" fmla="*/ 4049486 w 6193331"/>
                <a:gd name="connsiteY21" fmla="*/ 153681 h 514868"/>
                <a:gd name="connsiteX22" fmla="*/ 4164746 w 6193331"/>
                <a:gd name="connsiteY22" fmla="*/ 145997 h 514868"/>
                <a:gd name="connsiteX23" fmla="*/ 4280007 w 6193331"/>
                <a:gd name="connsiteY23" fmla="*/ 207469 h 514868"/>
                <a:gd name="connsiteX24" fmla="*/ 4350906 w 6193331"/>
                <a:gd name="connsiteY24" fmla="*/ 170792 h 514868"/>
                <a:gd name="connsiteX25" fmla="*/ 4449055 w 6193331"/>
                <a:gd name="connsiteY25" fmla="*/ 145997 h 514868"/>
                <a:gd name="connsiteX26" fmla="*/ 4625788 w 6193331"/>
                <a:gd name="connsiteY26" fmla="*/ 99893 h 514868"/>
                <a:gd name="connsiteX27" fmla="*/ 4764101 w 6193331"/>
                <a:gd name="connsiteY27" fmla="*/ 115261 h 514868"/>
                <a:gd name="connsiteX28" fmla="*/ 4933150 w 6193331"/>
                <a:gd name="connsiteY28" fmla="*/ 99893 h 514868"/>
                <a:gd name="connsiteX29" fmla="*/ 5056094 w 6193331"/>
                <a:gd name="connsiteY29" fmla="*/ 76841 h 514868"/>
                <a:gd name="connsiteX30" fmla="*/ 5179039 w 6193331"/>
                <a:gd name="connsiteY30" fmla="*/ 138313 h 514868"/>
                <a:gd name="connsiteX31" fmla="*/ 5294299 w 6193331"/>
                <a:gd name="connsiteY31" fmla="*/ 161365 h 514868"/>
                <a:gd name="connsiteX32" fmla="*/ 5471032 w 6193331"/>
                <a:gd name="connsiteY32" fmla="*/ 130629 h 514868"/>
                <a:gd name="connsiteX33" fmla="*/ 5578608 w 6193331"/>
                <a:gd name="connsiteY33" fmla="*/ 69157 h 514868"/>
                <a:gd name="connsiteX34" fmla="*/ 5793761 w 6193331"/>
                <a:gd name="connsiteY34" fmla="*/ 15368 h 514868"/>
                <a:gd name="connsiteX35" fmla="*/ 6055019 w 6193331"/>
                <a:gd name="connsiteY35" fmla="*/ 7684 h 514868"/>
                <a:gd name="connsiteX36" fmla="*/ 6193331 w 6193331"/>
                <a:gd name="connsiteY36" fmla="*/ 0 h 514868"/>
                <a:gd name="connsiteX0" fmla="*/ 0 w 6193331"/>
                <a:gd name="connsiteY0" fmla="*/ 476410 h 514868"/>
                <a:gd name="connsiteX1" fmla="*/ 199785 w 6193331"/>
                <a:gd name="connsiteY1" fmla="*/ 514831 h 514868"/>
                <a:gd name="connsiteX2" fmla="*/ 315045 w 6193331"/>
                <a:gd name="connsiteY2" fmla="*/ 484094 h 514868"/>
                <a:gd name="connsiteX3" fmla="*/ 468726 w 6193331"/>
                <a:gd name="connsiteY3" fmla="*/ 445674 h 514868"/>
                <a:gd name="connsiteX4" fmla="*/ 637775 w 6193331"/>
                <a:gd name="connsiteY4" fmla="*/ 430306 h 514868"/>
                <a:gd name="connsiteX5" fmla="*/ 776087 w 6193331"/>
                <a:gd name="connsiteY5" fmla="*/ 437990 h 514868"/>
                <a:gd name="connsiteX6" fmla="*/ 937452 w 6193331"/>
                <a:gd name="connsiteY6" fmla="*/ 445674 h 514868"/>
                <a:gd name="connsiteX7" fmla="*/ 1114185 w 6193331"/>
                <a:gd name="connsiteY7" fmla="*/ 322730 h 514868"/>
                <a:gd name="connsiteX8" fmla="*/ 1283234 w 6193331"/>
                <a:gd name="connsiteY8" fmla="*/ 253573 h 514868"/>
                <a:gd name="connsiteX9" fmla="*/ 1483019 w 6193331"/>
                <a:gd name="connsiteY9" fmla="*/ 284310 h 514868"/>
                <a:gd name="connsiteX10" fmla="*/ 1675119 w 6193331"/>
                <a:gd name="connsiteY10" fmla="*/ 322730 h 514868"/>
                <a:gd name="connsiteX11" fmla="*/ 1905640 w 6193331"/>
                <a:gd name="connsiteY11" fmla="*/ 261257 h 514868"/>
                <a:gd name="connsiteX12" fmla="*/ 2067005 w 6193331"/>
                <a:gd name="connsiteY12" fmla="*/ 261257 h 514868"/>
                <a:gd name="connsiteX13" fmla="*/ 2312894 w 6193331"/>
                <a:gd name="connsiteY13" fmla="*/ 284310 h 514868"/>
                <a:gd name="connsiteX14" fmla="*/ 2520363 w 6193331"/>
                <a:gd name="connsiteY14" fmla="*/ 253573 h 514868"/>
                <a:gd name="connsiteX15" fmla="*/ 2735516 w 6193331"/>
                <a:gd name="connsiteY15" fmla="*/ 230521 h 514868"/>
                <a:gd name="connsiteX16" fmla="*/ 2927617 w 6193331"/>
                <a:gd name="connsiteY16" fmla="*/ 245889 h 514868"/>
                <a:gd name="connsiteX17" fmla="*/ 3158138 w 6193331"/>
                <a:gd name="connsiteY17" fmla="*/ 153681 h 514868"/>
                <a:gd name="connsiteX18" fmla="*/ 3496235 w 6193331"/>
                <a:gd name="connsiteY18" fmla="*/ 130629 h 514868"/>
                <a:gd name="connsiteX19" fmla="*/ 3765176 w 6193331"/>
                <a:gd name="connsiteY19" fmla="*/ 169049 h 514868"/>
                <a:gd name="connsiteX20" fmla="*/ 3901033 w 6193331"/>
                <a:gd name="connsiteY20" fmla="*/ 198557 h 514868"/>
                <a:gd name="connsiteX21" fmla="*/ 4049486 w 6193331"/>
                <a:gd name="connsiteY21" fmla="*/ 153681 h 514868"/>
                <a:gd name="connsiteX22" fmla="*/ 4164746 w 6193331"/>
                <a:gd name="connsiteY22" fmla="*/ 145997 h 514868"/>
                <a:gd name="connsiteX23" fmla="*/ 4280007 w 6193331"/>
                <a:gd name="connsiteY23" fmla="*/ 207469 h 514868"/>
                <a:gd name="connsiteX24" fmla="*/ 4350906 w 6193331"/>
                <a:gd name="connsiteY24" fmla="*/ 170792 h 514868"/>
                <a:gd name="connsiteX25" fmla="*/ 4449055 w 6193331"/>
                <a:gd name="connsiteY25" fmla="*/ 145997 h 514868"/>
                <a:gd name="connsiteX26" fmla="*/ 4625788 w 6193331"/>
                <a:gd name="connsiteY26" fmla="*/ 99893 h 514868"/>
                <a:gd name="connsiteX27" fmla="*/ 4764101 w 6193331"/>
                <a:gd name="connsiteY27" fmla="*/ 115261 h 514868"/>
                <a:gd name="connsiteX28" fmla="*/ 4933150 w 6193331"/>
                <a:gd name="connsiteY28" fmla="*/ 99893 h 514868"/>
                <a:gd name="connsiteX29" fmla="*/ 5056094 w 6193331"/>
                <a:gd name="connsiteY29" fmla="*/ 76841 h 514868"/>
                <a:gd name="connsiteX30" fmla="*/ 5179039 w 6193331"/>
                <a:gd name="connsiteY30" fmla="*/ 138313 h 514868"/>
                <a:gd name="connsiteX31" fmla="*/ 5294299 w 6193331"/>
                <a:gd name="connsiteY31" fmla="*/ 161365 h 514868"/>
                <a:gd name="connsiteX32" fmla="*/ 5471032 w 6193331"/>
                <a:gd name="connsiteY32" fmla="*/ 130629 h 514868"/>
                <a:gd name="connsiteX33" fmla="*/ 5578608 w 6193331"/>
                <a:gd name="connsiteY33" fmla="*/ 69157 h 514868"/>
                <a:gd name="connsiteX34" fmla="*/ 5793761 w 6193331"/>
                <a:gd name="connsiteY34" fmla="*/ 15368 h 514868"/>
                <a:gd name="connsiteX35" fmla="*/ 6055019 w 6193331"/>
                <a:gd name="connsiteY35" fmla="*/ 7684 h 514868"/>
                <a:gd name="connsiteX36" fmla="*/ 6193331 w 6193331"/>
                <a:gd name="connsiteY36" fmla="*/ 0 h 514868"/>
                <a:gd name="connsiteX0" fmla="*/ 0 w 6193331"/>
                <a:gd name="connsiteY0" fmla="*/ 476410 h 514868"/>
                <a:gd name="connsiteX1" fmla="*/ 199785 w 6193331"/>
                <a:gd name="connsiteY1" fmla="*/ 514831 h 514868"/>
                <a:gd name="connsiteX2" fmla="*/ 315045 w 6193331"/>
                <a:gd name="connsiteY2" fmla="*/ 484094 h 514868"/>
                <a:gd name="connsiteX3" fmla="*/ 468726 w 6193331"/>
                <a:gd name="connsiteY3" fmla="*/ 445674 h 514868"/>
                <a:gd name="connsiteX4" fmla="*/ 637775 w 6193331"/>
                <a:gd name="connsiteY4" fmla="*/ 430306 h 514868"/>
                <a:gd name="connsiteX5" fmla="*/ 776087 w 6193331"/>
                <a:gd name="connsiteY5" fmla="*/ 437990 h 514868"/>
                <a:gd name="connsiteX6" fmla="*/ 937452 w 6193331"/>
                <a:gd name="connsiteY6" fmla="*/ 445674 h 514868"/>
                <a:gd name="connsiteX7" fmla="*/ 1114185 w 6193331"/>
                <a:gd name="connsiteY7" fmla="*/ 322730 h 514868"/>
                <a:gd name="connsiteX8" fmla="*/ 1283234 w 6193331"/>
                <a:gd name="connsiteY8" fmla="*/ 253573 h 514868"/>
                <a:gd name="connsiteX9" fmla="*/ 1483019 w 6193331"/>
                <a:gd name="connsiteY9" fmla="*/ 284310 h 514868"/>
                <a:gd name="connsiteX10" fmla="*/ 1675119 w 6193331"/>
                <a:gd name="connsiteY10" fmla="*/ 322730 h 514868"/>
                <a:gd name="connsiteX11" fmla="*/ 1905640 w 6193331"/>
                <a:gd name="connsiteY11" fmla="*/ 261257 h 514868"/>
                <a:gd name="connsiteX12" fmla="*/ 2067005 w 6193331"/>
                <a:gd name="connsiteY12" fmla="*/ 261257 h 514868"/>
                <a:gd name="connsiteX13" fmla="*/ 2312894 w 6193331"/>
                <a:gd name="connsiteY13" fmla="*/ 284310 h 514868"/>
                <a:gd name="connsiteX14" fmla="*/ 2520363 w 6193331"/>
                <a:gd name="connsiteY14" fmla="*/ 253573 h 514868"/>
                <a:gd name="connsiteX15" fmla="*/ 2735516 w 6193331"/>
                <a:gd name="connsiteY15" fmla="*/ 230521 h 514868"/>
                <a:gd name="connsiteX16" fmla="*/ 2927617 w 6193331"/>
                <a:gd name="connsiteY16" fmla="*/ 245889 h 514868"/>
                <a:gd name="connsiteX17" fmla="*/ 3172278 w 6193331"/>
                <a:gd name="connsiteY17" fmla="*/ 163108 h 514868"/>
                <a:gd name="connsiteX18" fmla="*/ 3496235 w 6193331"/>
                <a:gd name="connsiteY18" fmla="*/ 130629 h 514868"/>
                <a:gd name="connsiteX19" fmla="*/ 3765176 w 6193331"/>
                <a:gd name="connsiteY19" fmla="*/ 169049 h 514868"/>
                <a:gd name="connsiteX20" fmla="*/ 3901033 w 6193331"/>
                <a:gd name="connsiteY20" fmla="*/ 198557 h 514868"/>
                <a:gd name="connsiteX21" fmla="*/ 4049486 w 6193331"/>
                <a:gd name="connsiteY21" fmla="*/ 153681 h 514868"/>
                <a:gd name="connsiteX22" fmla="*/ 4164746 w 6193331"/>
                <a:gd name="connsiteY22" fmla="*/ 145997 h 514868"/>
                <a:gd name="connsiteX23" fmla="*/ 4280007 w 6193331"/>
                <a:gd name="connsiteY23" fmla="*/ 207469 h 514868"/>
                <a:gd name="connsiteX24" fmla="*/ 4350906 w 6193331"/>
                <a:gd name="connsiteY24" fmla="*/ 170792 h 514868"/>
                <a:gd name="connsiteX25" fmla="*/ 4449055 w 6193331"/>
                <a:gd name="connsiteY25" fmla="*/ 145997 h 514868"/>
                <a:gd name="connsiteX26" fmla="*/ 4625788 w 6193331"/>
                <a:gd name="connsiteY26" fmla="*/ 99893 h 514868"/>
                <a:gd name="connsiteX27" fmla="*/ 4764101 w 6193331"/>
                <a:gd name="connsiteY27" fmla="*/ 115261 h 514868"/>
                <a:gd name="connsiteX28" fmla="*/ 4933150 w 6193331"/>
                <a:gd name="connsiteY28" fmla="*/ 99893 h 514868"/>
                <a:gd name="connsiteX29" fmla="*/ 5056094 w 6193331"/>
                <a:gd name="connsiteY29" fmla="*/ 76841 h 514868"/>
                <a:gd name="connsiteX30" fmla="*/ 5179039 w 6193331"/>
                <a:gd name="connsiteY30" fmla="*/ 138313 h 514868"/>
                <a:gd name="connsiteX31" fmla="*/ 5294299 w 6193331"/>
                <a:gd name="connsiteY31" fmla="*/ 161365 h 514868"/>
                <a:gd name="connsiteX32" fmla="*/ 5471032 w 6193331"/>
                <a:gd name="connsiteY32" fmla="*/ 130629 h 514868"/>
                <a:gd name="connsiteX33" fmla="*/ 5578608 w 6193331"/>
                <a:gd name="connsiteY33" fmla="*/ 69157 h 514868"/>
                <a:gd name="connsiteX34" fmla="*/ 5793761 w 6193331"/>
                <a:gd name="connsiteY34" fmla="*/ 15368 h 514868"/>
                <a:gd name="connsiteX35" fmla="*/ 6055019 w 6193331"/>
                <a:gd name="connsiteY35" fmla="*/ 7684 h 514868"/>
                <a:gd name="connsiteX36" fmla="*/ 6193331 w 6193331"/>
                <a:gd name="connsiteY36" fmla="*/ 0 h 514868"/>
                <a:gd name="connsiteX0" fmla="*/ 0 w 6193331"/>
                <a:gd name="connsiteY0" fmla="*/ 476410 h 514868"/>
                <a:gd name="connsiteX1" fmla="*/ 199785 w 6193331"/>
                <a:gd name="connsiteY1" fmla="*/ 514831 h 514868"/>
                <a:gd name="connsiteX2" fmla="*/ 315045 w 6193331"/>
                <a:gd name="connsiteY2" fmla="*/ 484094 h 514868"/>
                <a:gd name="connsiteX3" fmla="*/ 468726 w 6193331"/>
                <a:gd name="connsiteY3" fmla="*/ 445674 h 514868"/>
                <a:gd name="connsiteX4" fmla="*/ 637775 w 6193331"/>
                <a:gd name="connsiteY4" fmla="*/ 430306 h 514868"/>
                <a:gd name="connsiteX5" fmla="*/ 776087 w 6193331"/>
                <a:gd name="connsiteY5" fmla="*/ 437990 h 514868"/>
                <a:gd name="connsiteX6" fmla="*/ 937452 w 6193331"/>
                <a:gd name="connsiteY6" fmla="*/ 445674 h 514868"/>
                <a:gd name="connsiteX7" fmla="*/ 1114185 w 6193331"/>
                <a:gd name="connsiteY7" fmla="*/ 322730 h 514868"/>
                <a:gd name="connsiteX8" fmla="*/ 1283234 w 6193331"/>
                <a:gd name="connsiteY8" fmla="*/ 253573 h 514868"/>
                <a:gd name="connsiteX9" fmla="*/ 1483019 w 6193331"/>
                <a:gd name="connsiteY9" fmla="*/ 284310 h 514868"/>
                <a:gd name="connsiteX10" fmla="*/ 1675119 w 6193331"/>
                <a:gd name="connsiteY10" fmla="*/ 322730 h 514868"/>
                <a:gd name="connsiteX11" fmla="*/ 1905640 w 6193331"/>
                <a:gd name="connsiteY11" fmla="*/ 261257 h 514868"/>
                <a:gd name="connsiteX12" fmla="*/ 2067005 w 6193331"/>
                <a:gd name="connsiteY12" fmla="*/ 261257 h 514868"/>
                <a:gd name="connsiteX13" fmla="*/ 2312894 w 6193331"/>
                <a:gd name="connsiteY13" fmla="*/ 284310 h 514868"/>
                <a:gd name="connsiteX14" fmla="*/ 2520363 w 6193331"/>
                <a:gd name="connsiteY14" fmla="*/ 253573 h 514868"/>
                <a:gd name="connsiteX15" fmla="*/ 2716662 w 6193331"/>
                <a:gd name="connsiteY15" fmla="*/ 235235 h 514868"/>
                <a:gd name="connsiteX16" fmla="*/ 2927617 w 6193331"/>
                <a:gd name="connsiteY16" fmla="*/ 245889 h 514868"/>
                <a:gd name="connsiteX17" fmla="*/ 3172278 w 6193331"/>
                <a:gd name="connsiteY17" fmla="*/ 163108 h 514868"/>
                <a:gd name="connsiteX18" fmla="*/ 3496235 w 6193331"/>
                <a:gd name="connsiteY18" fmla="*/ 130629 h 514868"/>
                <a:gd name="connsiteX19" fmla="*/ 3765176 w 6193331"/>
                <a:gd name="connsiteY19" fmla="*/ 169049 h 514868"/>
                <a:gd name="connsiteX20" fmla="*/ 3901033 w 6193331"/>
                <a:gd name="connsiteY20" fmla="*/ 198557 h 514868"/>
                <a:gd name="connsiteX21" fmla="*/ 4049486 w 6193331"/>
                <a:gd name="connsiteY21" fmla="*/ 153681 h 514868"/>
                <a:gd name="connsiteX22" fmla="*/ 4164746 w 6193331"/>
                <a:gd name="connsiteY22" fmla="*/ 145997 h 514868"/>
                <a:gd name="connsiteX23" fmla="*/ 4280007 w 6193331"/>
                <a:gd name="connsiteY23" fmla="*/ 207469 h 514868"/>
                <a:gd name="connsiteX24" fmla="*/ 4350906 w 6193331"/>
                <a:gd name="connsiteY24" fmla="*/ 170792 h 514868"/>
                <a:gd name="connsiteX25" fmla="*/ 4449055 w 6193331"/>
                <a:gd name="connsiteY25" fmla="*/ 145997 h 514868"/>
                <a:gd name="connsiteX26" fmla="*/ 4625788 w 6193331"/>
                <a:gd name="connsiteY26" fmla="*/ 99893 h 514868"/>
                <a:gd name="connsiteX27" fmla="*/ 4764101 w 6193331"/>
                <a:gd name="connsiteY27" fmla="*/ 115261 h 514868"/>
                <a:gd name="connsiteX28" fmla="*/ 4933150 w 6193331"/>
                <a:gd name="connsiteY28" fmla="*/ 99893 h 514868"/>
                <a:gd name="connsiteX29" fmla="*/ 5056094 w 6193331"/>
                <a:gd name="connsiteY29" fmla="*/ 76841 h 514868"/>
                <a:gd name="connsiteX30" fmla="*/ 5179039 w 6193331"/>
                <a:gd name="connsiteY30" fmla="*/ 138313 h 514868"/>
                <a:gd name="connsiteX31" fmla="*/ 5294299 w 6193331"/>
                <a:gd name="connsiteY31" fmla="*/ 161365 h 514868"/>
                <a:gd name="connsiteX32" fmla="*/ 5471032 w 6193331"/>
                <a:gd name="connsiteY32" fmla="*/ 130629 h 514868"/>
                <a:gd name="connsiteX33" fmla="*/ 5578608 w 6193331"/>
                <a:gd name="connsiteY33" fmla="*/ 69157 h 514868"/>
                <a:gd name="connsiteX34" fmla="*/ 5793761 w 6193331"/>
                <a:gd name="connsiteY34" fmla="*/ 15368 h 514868"/>
                <a:gd name="connsiteX35" fmla="*/ 6055019 w 6193331"/>
                <a:gd name="connsiteY35" fmla="*/ 7684 h 514868"/>
                <a:gd name="connsiteX36" fmla="*/ 6193331 w 6193331"/>
                <a:gd name="connsiteY36" fmla="*/ 0 h 514868"/>
                <a:gd name="connsiteX0" fmla="*/ 0 w 6193331"/>
                <a:gd name="connsiteY0" fmla="*/ 476410 h 514868"/>
                <a:gd name="connsiteX1" fmla="*/ 199785 w 6193331"/>
                <a:gd name="connsiteY1" fmla="*/ 514831 h 514868"/>
                <a:gd name="connsiteX2" fmla="*/ 315045 w 6193331"/>
                <a:gd name="connsiteY2" fmla="*/ 484094 h 514868"/>
                <a:gd name="connsiteX3" fmla="*/ 468726 w 6193331"/>
                <a:gd name="connsiteY3" fmla="*/ 445674 h 514868"/>
                <a:gd name="connsiteX4" fmla="*/ 637775 w 6193331"/>
                <a:gd name="connsiteY4" fmla="*/ 430306 h 514868"/>
                <a:gd name="connsiteX5" fmla="*/ 776087 w 6193331"/>
                <a:gd name="connsiteY5" fmla="*/ 437990 h 514868"/>
                <a:gd name="connsiteX6" fmla="*/ 937452 w 6193331"/>
                <a:gd name="connsiteY6" fmla="*/ 445674 h 514868"/>
                <a:gd name="connsiteX7" fmla="*/ 1114185 w 6193331"/>
                <a:gd name="connsiteY7" fmla="*/ 336870 h 514868"/>
                <a:gd name="connsiteX8" fmla="*/ 1283234 w 6193331"/>
                <a:gd name="connsiteY8" fmla="*/ 253573 h 514868"/>
                <a:gd name="connsiteX9" fmla="*/ 1483019 w 6193331"/>
                <a:gd name="connsiteY9" fmla="*/ 284310 h 514868"/>
                <a:gd name="connsiteX10" fmla="*/ 1675119 w 6193331"/>
                <a:gd name="connsiteY10" fmla="*/ 322730 h 514868"/>
                <a:gd name="connsiteX11" fmla="*/ 1905640 w 6193331"/>
                <a:gd name="connsiteY11" fmla="*/ 261257 h 514868"/>
                <a:gd name="connsiteX12" fmla="*/ 2067005 w 6193331"/>
                <a:gd name="connsiteY12" fmla="*/ 261257 h 514868"/>
                <a:gd name="connsiteX13" fmla="*/ 2312894 w 6193331"/>
                <a:gd name="connsiteY13" fmla="*/ 284310 h 514868"/>
                <a:gd name="connsiteX14" fmla="*/ 2520363 w 6193331"/>
                <a:gd name="connsiteY14" fmla="*/ 253573 h 514868"/>
                <a:gd name="connsiteX15" fmla="*/ 2716662 w 6193331"/>
                <a:gd name="connsiteY15" fmla="*/ 235235 h 514868"/>
                <a:gd name="connsiteX16" fmla="*/ 2927617 w 6193331"/>
                <a:gd name="connsiteY16" fmla="*/ 245889 h 514868"/>
                <a:gd name="connsiteX17" fmla="*/ 3172278 w 6193331"/>
                <a:gd name="connsiteY17" fmla="*/ 163108 h 514868"/>
                <a:gd name="connsiteX18" fmla="*/ 3496235 w 6193331"/>
                <a:gd name="connsiteY18" fmla="*/ 130629 h 514868"/>
                <a:gd name="connsiteX19" fmla="*/ 3765176 w 6193331"/>
                <a:gd name="connsiteY19" fmla="*/ 169049 h 514868"/>
                <a:gd name="connsiteX20" fmla="*/ 3901033 w 6193331"/>
                <a:gd name="connsiteY20" fmla="*/ 198557 h 514868"/>
                <a:gd name="connsiteX21" fmla="*/ 4049486 w 6193331"/>
                <a:gd name="connsiteY21" fmla="*/ 153681 h 514868"/>
                <a:gd name="connsiteX22" fmla="*/ 4164746 w 6193331"/>
                <a:gd name="connsiteY22" fmla="*/ 145997 h 514868"/>
                <a:gd name="connsiteX23" fmla="*/ 4280007 w 6193331"/>
                <a:gd name="connsiteY23" fmla="*/ 207469 h 514868"/>
                <a:gd name="connsiteX24" fmla="*/ 4350906 w 6193331"/>
                <a:gd name="connsiteY24" fmla="*/ 170792 h 514868"/>
                <a:gd name="connsiteX25" fmla="*/ 4449055 w 6193331"/>
                <a:gd name="connsiteY25" fmla="*/ 145997 h 514868"/>
                <a:gd name="connsiteX26" fmla="*/ 4625788 w 6193331"/>
                <a:gd name="connsiteY26" fmla="*/ 99893 h 514868"/>
                <a:gd name="connsiteX27" fmla="*/ 4764101 w 6193331"/>
                <a:gd name="connsiteY27" fmla="*/ 115261 h 514868"/>
                <a:gd name="connsiteX28" fmla="*/ 4933150 w 6193331"/>
                <a:gd name="connsiteY28" fmla="*/ 99893 h 514868"/>
                <a:gd name="connsiteX29" fmla="*/ 5056094 w 6193331"/>
                <a:gd name="connsiteY29" fmla="*/ 76841 h 514868"/>
                <a:gd name="connsiteX30" fmla="*/ 5179039 w 6193331"/>
                <a:gd name="connsiteY30" fmla="*/ 138313 h 514868"/>
                <a:gd name="connsiteX31" fmla="*/ 5294299 w 6193331"/>
                <a:gd name="connsiteY31" fmla="*/ 161365 h 514868"/>
                <a:gd name="connsiteX32" fmla="*/ 5471032 w 6193331"/>
                <a:gd name="connsiteY32" fmla="*/ 130629 h 514868"/>
                <a:gd name="connsiteX33" fmla="*/ 5578608 w 6193331"/>
                <a:gd name="connsiteY33" fmla="*/ 69157 h 514868"/>
                <a:gd name="connsiteX34" fmla="*/ 5793761 w 6193331"/>
                <a:gd name="connsiteY34" fmla="*/ 15368 h 514868"/>
                <a:gd name="connsiteX35" fmla="*/ 6055019 w 6193331"/>
                <a:gd name="connsiteY35" fmla="*/ 7684 h 514868"/>
                <a:gd name="connsiteX36" fmla="*/ 6193331 w 6193331"/>
                <a:gd name="connsiteY36" fmla="*/ 0 h 514868"/>
                <a:gd name="connsiteX0" fmla="*/ 0 w 6193331"/>
                <a:gd name="connsiteY0" fmla="*/ 476410 h 514868"/>
                <a:gd name="connsiteX1" fmla="*/ 199785 w 6193331"/>
                <a:gd name="connsiteY1" fmla="*/ 514831 h 514868"/>
                <a:gd name="connsiteX2" fmla="*/ 315045 w 6193331"/>
                <a:gd name="connsiteY2" fmla="*/ 484094 h 514868"/>
                <a:gd name="connsiteX3" fmla="*/ 468726 w 6193331"/>
                <a:gd name="connsiteY3" fmla="*/ 445674 h 514868"/>
                <a:gd name="connsiteX4" fmla="*/ 637775 w 6193331"/>
                <a:gd name="connsiteY4" fmla="*/ 430306 h 514868"/>
                <a:gd name="connsiteX5" fmla="*/ 776087 w 6193331"/>
                <a:gd name="connsiteY5" fmla="*/ 437990 h 514868"/>
                <a:gd name="connsiteX6" fmla="*/ 937452 w 6193331"/>
                <a:gd name="connsiteY6" fmla="*/ 445674 h 514868"/>
                <a:gd name="connsiteX7" fmla="*/ 1114185 w 6193331"/>
                <a:gd name="connsiteY7" fmla="*/ 336870 h 514868"/>
                <a:gd name="connsiteX8" fmla="*/ 1283234 w 6193331"/>
                <a:gd name="connsiteY8" fmla="*/ 253573 h 514868"/>
                <a:gd name="connsiteX9" fmla="*/ 1483019 w 6193331"/>
                <a:gd name="connsiteY9" fmla="*/ 284310 h 514868"/>
                <a:gd name="connsiteX10" fmla="*/ 1675119 w 6193331"/>
                <a:gd name="connsiteY10" fmla="*/ 322730 h 514868"/>
                <a:gd name="connsiteX11" fmla="*/ 1905640 w 6193331"/>
                <a:gd name="connsiteY11" fmla="*/ 261257 h 514868"/>
                <a:gd name="connsiteX12" fmla="*/ 2067005 w 6193331"/>
                <a:gd name="connsiteY12" fmla="*/ 261257 h 514868"/>
                <a:gd name="connsiteX13" fmla="*/ 2312894 w 6193331"/>
                <a:gd name="connsiteY13" fmla="*/ 284310 h 514868"/>
                <a:gd name="connsiteX14" fmla="*/ 2520363 w 6193331"/>
                <a:gd name="connsiteY14" fmla="*/ 253573 h 514868"/>
                <a:gd name="connsiteX15" fmla="*/ 2716662 w 6193331"/>
                <a:gd name="connsiteY15" fmla="*/ 235235 h 514868"/>
                <a:gd name="connsiteX16" fmla="*/ 2927617 w 6193331"/>
                <a:gd name="connsiteY16" fmla="*/ 245889 h 514868"/>
                <a:gd name="connsiteX17" fmla="*/ 3172278 w 6193331"/>
                <a:gd name="connsiteY17" fmla="*/ 163108 h 514868"/>
                <a:gd name="connsiteX18" fmla="*/ 3496235 w 6193331"/>
                <a:gd name="connsiteY18" fmla="*/ 130629 h 514868"/>
                <a:gd name="connsiteX19" fmla="*/ 3765176 w 6193331"/>
                <a:gd name="connsiteY19" fmla="*/ 169049 h 514868"/>
                <a:gd name="connsiteX20" fmla="*/ 3901033 w 6193331"/>
                <a:gd name="connsiteY20" fmla="*/ 198557 h 514868"/>
                <a:gd name="connsiteX21" fmla="*/ 4049486 w 6193331"/>
                <a:gd name="connsiteY21" fmla="*/ 153681 h 514868"/>
                <a:gd name="connsiteX22" fmla="*/ 4164746 w 6193331"/>
                <a:gd name="connsiteY22" fmla="*/ 145997 h 514868"/>
                <a:gd name="connsiteX23" fmla="*/ 4280007 w 6193331"/>
                <a:gd name="connsiteY23" fmla="*/ 207469 h 514868"/>
                <a:gd name="connsiteX24" fmla="*/ 4350906 w 6193331"/>
                <a:gd name="connsiteY24" fmla="*/ 170792 h 514868"/>
                <a:gd name="connsiteX25" fmla="*/ 4449055 w 6193331"/>
                <a:gd name="connsiteY25" fmla="*/ 145997 h 514868"/>
                <a:gd name="connsiteX26" fmla="*/ 4625788 w 6193331"/>
                <a:gd name="connsiteY26" fmla="*/ 99893 h 514868"/>
                <a:gd name="connsiteX27" fmla="*/ 4764101 w 6193331"/>
                <a:gd name="connsiteY27" fmla="*/ 115261 h 514868"/>
                <a:gd name="connsiteX28" fmla="*/ 4933150 w 6193331"/>
                <a:gd name="connsiteY28" fmla="*/ 99893 h 514868"/>
                <a:gd name="connsiteX29" fmla="*/ 5056094 w 6193331"/>
                <a:gd name="connsiteY29" fmla="*/ 76841 h 514868"/>
                <a:gd name="connsiteX30" fmla="*/ 5179039 w 6193331"/>
                <a:gd name="connsiteY30" fmla="*/ 138313 h 514868"/>
                <a:gd name="connsiteX31" fmla="*/ 5294299 w 6193331"/>
                <a:gd name="connsiteY31" fmla="*/ 161365 h 514868"/>
                <a:gd name="connsiteX32" fmla="*/ 5471032 w 6193331"/>
                <a:gd name="connsiteY32" fmla="*/ 130629 h 514868"/>
                <a:gd name="connsiteX33" fmla="*/ 5578608 w 6193331"/>
                <a:gd name="connsiteY33" fmla="*/ 69157 h 514868"/>
                <a:gd name="connsiteX34" fmla="*/ 5793761 w 6193331"/>
                <a:gd name="connsiteY34" fmla="*/ 15368 h 514868"/>
                <a:gd name="connsiteX35" fmla="*/ 6055019 w 6193331"/>
                <a:gd name="connsiteY35" fmla="*/ 7684 h 514868"/>
                <a:gd name="connsiteX36" fmla="*/ 6193331 w 6193331"/>
                <a:gd name="connsiteY36" fmla="*/ 0 h 514868"/>
                <a:gd name="connsiteX0" fmla="*/ 0 w 6193331"/>
                <a:gd name="connsiteY0" fmla="*/ 476410 h 514868"/>
                <a:gd name="connsiteX1" fmla="*/ 199785 w 6193331"/>
                <a:gd name="connsiteY1" fmla="*/ 514831 h 514868"/>
                <a:gd name="connsiteX2" fmla="*/ 315045 w 6193331"/>
                <a:gd name="connsiteY2" fmla="*/ 484094 h 514868"/>
                <a:gd name="connsiteX3" fmla="*/ 468726 w 6193331"/>
                <a:gd name="connsiteY3" fmla="*/ 445674 h 514868"/>
                <a:gd name="connsiteX4" fmla="*/ 637775 w 6193331"/>
                <a:gd name="connsiteY4" fmla="*/ 430306 h 514868"/>
                <a:gd name="connsiteX5" fmla="*/ 776087 w 6193331"/>
                <a:gd name="connsiteY5" fmla="*/ 437990 h 514868"/>
                <a:gd name="connsiteX6" fmla="*/ 965733 w 6193331"/>
                <a:gd name="connsiteY6" fmla="*/ 455101 h 514868"/>
                <a:gd name="connsiteX7" fmla="*/ 1114185 w 6193331"/>
                <a:gd name="connsiteY7" fmla="*/ 336870 h 514868"/>
                <a:gd name="connsiteX8" fmla="*/ 1283234 w 6193331"/>
                <a:gd name="connsiteY8" fmla="*/ 253573 h 514868"/>
                <a:gd name="connsiteX9" fmla="*/ 1483019 w 6193331"/>
                <a:gd name="connsiteY9" fmla="*/ 284310 h 514868"/>
                <a:gd name="connsiteX10" fmla="*/ 1675119 w 6193331"/>
                <a:gd name="connsiteY10" fmla="*/ 322730 h 514868"/>
                <a:gd name="connsiteX11" fmla="*/ 1905640 w 6193331"/>
                <a:gd name="connsiteY11" fmla="*/ 261257 h 514868"/>
                <a:gd name="connsiteX12" fmla="*/ 2067005 w 6193331"/>
                <a:gd name="connsiteY12" fmla="*/ 261257 h 514868"/>
                <a:gd name="connsiteX13" fmla="*/ 2312894 w 6193331"/>
                <a:gd name="connsiteY13" fmla="*/ 284310 h 514868"/>
                <a:gd name="connsiteX14" fmla="*/ 2520363 w 6193331"/>
                <a:gd name="connsiteY14" fmla="*/ 253573 h 514868"/>
                <a:gd name="connsiteX15" fmla="*/ 2716662 w 6193331"/>
                <a:gd name="connsiteY15" fmla="*/ 235235 h 514868"/>
                <a:gd name="connsiteX16" fmla="*/ 2927617 w 6193331"/>
                <a:gd name="connsiteY16" fmla="*/ 245889 h 514868"/>
                <a:gd name="connsiteX17" fmla="*/ 3172278 w 6193331"/>
                <a:gd name="connsiteY17" fmla="*/ 163108 h 514868"/>
                <a:gd name="connsiteX18" fmla="*/ 3496235 w 6193331"/>
                <a:gd name="connsiteY18" fmla="*/ 130629 h 514868"/>
                <a:gd name="connsiteX19" fmla="*/ 3765176 w 6193331"/>
                <a:gd name="connsiteY19" fmla="*/ 169049 h 514868"/>
                <a:gd name="connsiteX20" fmla="*/ 3901033 w 6193331"/>
                <a:gd name="connsiteY20" fmla="*/ 198557 h 514868"/>
                <a:gd name="connsiteX21" fmla="*/ 4049486 w 6193331"/>
                <a:gd name="connsiteY21" fmla="*/ 153681 h 514868"/>
                <a:gd name="connsiteX22" fmla="*/ 4164746 w 6193331"/>
                <a:gd name="connsiteY22" fmla="*/ 145997 h 514868"/>
                <a:gd name="connsiteX23" fmla="*/ 4280007 w 6193331"/>
                <a:gd name="connsiteY23" fmla="*/ 207469 h 514868"/>
                <a:gd name="connsiteX24" fmla="*/ 4350906 w 6193331"/>
                <a:gd name="connsiteY24" fmla="*/ 170792 h 514868"/>
                <a:gd name="connsiteX25" fmla="*/ 4449055 w 6193331"/>
                <a:gd name="connsiteY25" fmla="*/ 145997 h 514868"/>
                <a:gd name="connsiteX26" fmla="*/ 4625788 w 6193331"/>
                <a:gd name="connsiteY26" fmla="*/ 99893 h 514868"/>
                <a:gd name="connsiteX27" fmla="*/ 4764101 w 6193331"/>
                <a:gd name="connsiteY27" fmla="*/ 115261 h 514868"/>
                <a:gd name="connsiteX28" fmla="*/ 4933150 w 6193331"/>
                <a:gd name="connsiteY28" fmla="*/ 99893 h 514868"/>
                <a:gd name="connsiteX29" fmla="*/ 5056094 w 6193331"/>
                <a:gd name="connsiteY29" fmla="*/ 76841 h 514868"/>
                <a:gd name="connsiteX30" fmla="*/ 5179039 w 6193331"/>
                <a:gd name="connsiteY30" fmla="*/ 138313 h 514868"/>
                <a:gd name="connsiteX31" fmla="*/ 5294299 w 6193331"/>
                <a:gd name="connsiteY31" fmla="*/ 161365 h 514868"/>
                <a:gd name="connsiteX32" fmla="*/ 5471032 w 6193331"/>
                <a:gd name="connsiteY32" fmla="*/ 130629 h 514868"/>
                <a:gd name="connsiteX33" fmla="*/ 5578608 w 6193331"/>
                <a:gd name="connsiteY33" fmla="*/ 69157 h 514868"/>
                <a:gd name="connsiteX34" fmla="*/ 5793761 w 6193331"/>
                <a:gd name="connsiteY34" fmla="*/ 15368 h 514868"/>
                <a:gd name="connsiteX35" fmla="*/ 6055019 w 6193331"/>
                <a:gd name="connsiteY35" fmla="*/ 7684 h 514868"/>
                <a:gd name="connsiteX36" fmla="*/ 6193331 w 6193331"/>
                <a:gd name="connsiteY36" fmla="*/ 0 h 514868"/>
                <a:gd name="connsiteX0" fmla="*/ 0 w 6193331"/>
                <a:gd name="connsiteY0" fmla="*/ 476410 h 514868"/>
                <a:gd name="connsiteX1" fmla="*/ 199785 w 6193331"/>
                <a:gd name="connsiteY1" fmla="*/ 514831 h 514868"/>
                <a:gd name="connsiteX2" fmla="*/ 315045 w 6193331"/>
                <a:gd name="connsiteY2" fmla="*/ 484094 h 514868"/>
                <a:gd name="connsiteX3" fmla="*/ 468726 w 6193331"/>
                <a:gd name="connsiteY3" fmla="*/ 445674 h 514868"/>
                <a:gd name="connsiteX4" fmla="*/ 637775 w 6193331"/>
                <a:gd name="connsiteY4" fmla="*/ 430306 h 514868"/>
                <a:gd name="connsiteX5" fmla="*/ 785514 w 6193331"/>
                <a:gd name="connsiteY5" fmla="*/ 433277 h 514868"/>
                <a:gd name="connsiteX6" fmla="*/ 965733 w 6193331"/>
                <a:gd name="connsiteY6" fmla="*/ 455101 h 514868"/>
                <a:gd name="connsiteX7" fmla="*/ 1114185 w 6193331"/>
                <a:gd name="connsiteY7" fmla="*/ 336870 h 514868"/>
                <a:gd name="connsiteX8" fmla="*/ 1283234 w 6193331"/>
                <a:gd name="connsiteY8" fmla="*/ 253573 h 514868"/>
                <a:gd name="connsiteX9" fmla="*/ 1483019 w 6193331"/>
                <a:gd name="connsiteY9" fmla="*/ 284310 h 514868"/>
                <a:gd name="connsiteX10" fmla="*/ 1675119 w 6193331"/>
                <a:gd name="connsiteY10" fmla="*/ 322730 h 514868"/>
                <a:gd name="connsiteX11" fmla="*/ 1905640 w 6193331"/>
                <a:gd name="connsiteY11" fmla="*/ 261257 h 514868"/>
                <a:gd name="connsiteX12" fmla="*/ 2067005 w 6193331"/>
                <a:gd name="connsiteY12" fmla="*/ 261257 h 514868"/>
                <a:gd name="connsiteX13" fmla="*/ 2312894 w 6193331"/>
                <a:gd name="connsiteY13" fmla="*/ 284310 h 514868"/>
                <a:gd name="connsiteX14" fmla="*/ 2520363 w 6193331"/>
                <a:gd name="connsiteY14" fmla="*/ 253573 h 514868"/>
                <a:gd name="connsiteX15" fmla="*/ 2716662 w 6193331"/>
                <a:gd name="connsiteY15" fmla="*/ 235235 h 514868"/>
                <a:gd name="connsiteX16" fmla="*/ 2927617 w 6193331"/>
                <a:gd name="connsiteY16" fmla="*/ 245889 h 514868"/>
                <a:gd name="connsiteX17" fmla="*/ 3172278 w 6193331"/>
                <a:gd name="connsiteY17" fmla="*/ 163108 h 514868"/>
                <a:gd name="connsiteX18" fmla="*/ 3496235 w 6193331"/>
                <a:gd name="connsiteY18" fmla="*/ 130629 h 514868"/>
                <a:gd name="connsiteX19" fmla="*/ 3765176 w 6193331"/>
                <a:gd name="connsiteY19" fmla="*/ 169049 h 514868"/>
                <a:gd name="connsiteX20" fmla="*/ 3901033 w 6193331"/>
                <a:gd name="connsiteY20" fmla="*/ 198557 h 514868"/>
                <a:gd name="connsiteX21" fmla="*/ 4049486 w 6193331"/>
                <a:gd name="connsiteY21" fmla="*/ 153681 h 514868"/>
                <a:gd name="connsiteX22" fmla="*/ 4164746 w 6193331"/>
                <a:gd name="connsiteY22" fmla="*/ 145997 h 514868"/>
                <a:gd name="connsiteX23" fmla="*/ 4280007 w 6193331"/>
                <a:gd name="connsiteY23" fmla="*/ 207469 h 514868"/>
                <a:gd name="connsiteX24" fmla="*/ 4350906 w 6193331"/>
                <a:gd name="connsiteY24" fmla="*/ 170792 h 514868"/>
                <a:gd name="connsiteX25" fmla="*/ 4449055 w 6193331"/>
                <a:gd name="connsiteY25" fmla="*/ 145997 h 514868"/>
                <a:gd name="connsiteX26" fmla="*/ 4625788 w 6193331"/>
                <a:gd name="connsiteY26" fmla="*/ 99893 h 514868"/>
                <a:gd name="connsiteX27" fmla="*/ 4764101 w 6193331"/>
                <a:gd name="connsiteY27" fmla="*/ 115261 h 514868"/>
                <a:gd name="connsiteX28" fmla="*/ 4933150 w 6193331"/>
                <a:gd name="connsiteY28" fmla="*/ 99893 h 514868"/>
                <a:gd name="connsiteX29" fmla="*/ 5056094 w 6193331"/>
                <a:gd name="connsiteY29" fmla="*/ 76841 h 514868"/>
                <a:gd name="connsiteX30" fmla="*/ 5179039 w 6193331"/>
                <a:gd name="connsiteY30" fmla="*/ 138313 h 514868"/>
                <a:gd name="connsiteX31" fmla="*/ 5294299 w 6193331"/>
                <a:gd name="connsiteY31" fmla="*/ 161365 h 514868"/>
                <a:gd name="connsiteX32" fmla="*/ 5471032 w 6193331"/>
                <a:gd name="connsiteY32" fmla="*/ 130629 h 514868"/>
                <a:gd name="connsiteX33" fmla="*/ 5578608 w 6193331"/>
                <a:gd name="connsiteY33" fmla="*/ 69157 h 514868"/>
                <a:gd name="connsiteX34" fmla="*/ 5793761 w 6193331"/>
                <a:gd name="connsiteY34" fmla="*/ 15368 h 514868"/>
                <a:gd name="connsiteX35" fmla="*/ 6055019 w 6193331"/>
                <a:gd name="connsiteY35" fmla="*/ 7684 h 514868"/>
                <a:gd name="connsiteX36" fmla="*/ 6193331 w 6193331"/>
                <a:gd name="connsiteY36" fmla="*/ 0 h 514868"/>
                <a:gd name="connsiteX0" fmla="*/ 0 w 6193331"/>
                <a:gd name="connsiteY0" fmla="*/ 476410 h 514868"/>
                <a:gd name="connsiteX1" fmla="*/ 199785 w 6193331"/>
                <a:gd name="connsiteY1" fmla="*/ 514831 h 514868"/>
                <a:gd name="connsiteX2" fmla="*/ 315045 w 6193331"/>
                <a:gd name="connsiteY2" fmla="*/ 484094 h 514868"/>
                <a:gd name="connsiteX3" fmla="*/ 468726 w 6193331"/>
                <a:gd name="connsiteY3" fmla="*/ 445674 h 514868"/>
                <a:gd name="connsiteX4" fmla="*/ 637775 w 6193331"/>
                <a:gd name="connsiteY4" fmla="*/ 430306 h 514868"/>
                <a:gd name="connsiteX5" fmla="*/ 785514 w 6193331"/>
                <a:gd name="connsiteY5" fmla="*/ 433277 h 514868"/>
                <a:gd name="connsiteX6" fmla="*/ 979874 w 6193331"/>
                <a:gd name="connsiteY6" fmla="*/ 440961 h 514868"/>
                <a:gd name="connsiteX7" fmla="*/ 1114185 w 6193331"/>
                <a:gd name="connsiteY7" fmla="*/ 336870 h 514868"/>
                <a:gd name="connsiteX8" fmla="*/ 1283234 w 6193331"/>
                <a:gd name="connsiteY8" fmla="*/ 253573 h 514868"/>
                <a:gd name="connsiteX9" fmla="*/ 1483019 w 6193331"/>
                <a:gd name="connsiteY9" fmla="*/ 284310 h 514868"/>
                <a:gd name="connsiteX10" fmla="*/ 1675119 w 6193331"/>
                <a:gd name="connsiteY10" fmla="*/ 322730 h 514868"/>
                <a:gd name="connsiteX11" fmla="*/ 1905640 w 6193331"/>
                <a:gd name="connsiteY11" fmla="*/ 261257 h 514868"/>
                <a:gd name="connsiteX12" fmla="*/ 2067005 w 6193331"/>
                <a:gd name="connsiteY12" fmla="*/ 261257 h 514868"/>
                <a:gd name="connsiteX13" fmla="*/ 2312894 w 6193331"/>
                <a:gd name="connsiteY13" fmla="*/ 284310 h 514868"/>
                <a:gd name="connsiteX14" fmla="*/ 2520363 w 6193331"/>
                <a:gd name="connsiteY14" fmla="*/ 253573 h 514868"/>
                <a:gd name="connsiteX15" fmla="*/ 2716662 w 6193331"/>
                <a:gd name="connsiteY15" fmla="*/ 235235 h 514868"/>
                <a:gd name="connsiteX16" fmla="*/ 2927617 w 6193331"/>
                <a:gd name="connsiteY16" fmla="*/ 245889 h 514868"/>
                <a:gd name="connsiteX17" fmla="*/ 3172278 w 6193331"/>
                <a:gd name="connsiteY17" fmla="*/ 163108 h 514868"/>
                <a:gd name="connsiteX18" fmla="*/ 3496235 w 6193331"/>
                <a:gd name="connsiteY18" fmla="*/ 130629 h 514868"/>
                <a:gd name="connsiteX19" fmla="*/ 3765176 w 6193331"/>
                <a:gd name="connsiteY19" fmla="*/ 169049 h 514868"/>
                <a:gd name="connsiteX20" fmla="*/ 3901033 w 6193331"/>
                <a:gd name="connsiteY20" fmla="*/ 198557 h 514868"/>
                <a:gd name="connsiteX21" fmla="*/ 4049486 w 6193331"/>
                <a:gd name="connsiteY21" fmla="*/ 153681 h 514868"/>
                <a:gd name="connsiteX22" fmla="*/ 4164746 w 6193331"/>
                <a:gd name="connsiteY22" fmla="*/ 145997 h 514868"/>
                <a:gd name="connsiteX23" fmla="*/ 4280007 w 6193331"/>
                <a:gd name="connsiteY23" fmla="*/ 207469 h 514868"/>
                <a:gd name="connsiteX24" fmla="*/ 4350906 w 6193331"/>
                <a:gd name="connsiteY24" fmla="*/ 170792 h 514868"/>
                <a:gd name="connsiteX25" fmla="*/ 4449055 w 6193331"/>
                <a:gd name="connsiteY25" fmla="*/ 145997 h 514868"/>
                <a:gd name="connsiteX26" fmla="*/ 4625788 w 6193331"/>
                <a:gd name="connsiteY26" fmla="*/ 99893 h 514868"/>
                <a:gd name="connsiteX27" fmla="*/ 4764101 w 6193331"/>
                <a:gd name="connsiteY27" fmla="*/ 115261 h 514868"/>
                <a:gd name="connsiteX28" fmla="*/ 4933150 w 6193331"/>
                <a:gd name="connsiteY28" fmla="*/ 99893 h 514868"/>
                <a:gd name="connsiteX29" fmla="*/ 5056094 w 6193331"/>
                <a:gd name="connsiteY29" fmla="*/ 76841 h 514868"/>
                <a:gd name="connsiteX30" fmla="*/ 5179039 w 6193331"/>
                <a:gd name="connsiteY30" fmla="*/ 138313 h 514868"/>
                <a:gd name="connsiteX31" fmla="*/ 5294299 w 6193331"/>
                <a:gd name="connsiteY31" fmla="*/ 161365 h 514868"/>
                <a:gd name="connsiteX32" fmla="*/ 5471032 w 6193331"/>
                <a:gd name="connsiteY32" fmla="*/ 130629 h 514868"/>
                <a:gd name="connsiteX33" fmla="*/ 5578608 w 6193331"/>
                <a:gd name="connsiteY33" fmla="*/ 69157 h 514868"/>
                <a:gd name="connsiteX34" fmla="*/ 5793761 w 6193331"/>
                <a:gd name="connsiteY34" fmla="*/ 15368 h 514868"/>
                <a:gd name="connsiteX35" fmla="*/ 6055019 w 6193331"/>
                <a:gd name="connsiteY35" fmla="*/ 7684 h 514868"/>
                <a:gd name="connsiteX36" fmla="*/ 6193331 w 6193331"/>
                <a:gd name="connsiteY36" fmla="*/ 0 h 514868"/>
                <a:gd name="connsiteX0" fmla="*/ 0 w 6193331"/>
                <a:gd name="connsiteY0" fmla="*/ 476410 h 514868"/>
                <a:gd name="connsiteX1" fmla="*/ 199785 w 6193331"/>
                <a:gd name="connsiteY1" fmla="*/ 514831 h 514868"/>
                <a:gd name="connsiteX2" fmla="*/ 315045 w 6193331"/>
                <a:gd name="connsiteY2" fmla="*/ 484094 h 514868"/>
                <a:gd name="connsiteX3" fmla="*/ 468726 w 6193331"/>
                <a:gd name="connsiteY3" fmla="*/ 445674 h 514868"/>
                <a:gd name="connsiteX4" fmla="*/ 637775 w 6193331"/>
                <a:gd name="connsiteY4" fmla="*/ 430306 h 514868"/>
                <a:gd name="connsiteX5" fmla="*/ 785514 w 6193331"/>
                <a:gd name="connsiteY5" fmla="*/ 433277 h 514868"/>
                <a:gd name="connsiteX6" fmla="*/ 979874 w 6193331"/>
                <a:gd name="connsiteY6" fmla="*/ 440961 h 514868"/>
                <a:gd name="connsiteX7" fmla="*/ 1114185 w 6193331"/>
                <a:gd name="connsiteY7" fmla="*/ 336870 h 514868"/>
                <a:gd name="connsiteX8" fmla="*/ 1283234 w 6193331"/>
                <a:gd name="connsiteY8" fmla="*/ 253573 h 514868"/>
                <a:gd name="connsiteX9" fmla="*/ 1483019 w 6193331"/>
                <a:gd name="connsiteY9" fmla="*/ 284310 h 514868"/>
                <a:gd name="connsiteX10" fmla="*/ 1675119 w 6193331"/>
                <a:gd name="connsiteY10" fmla="*/ 322730 h 514868"/>
                <a:gd name="connsiteX11" fmla="*/ 1905640 w 6193331"/>
                <a:gd name="connsiteY11" fmla="*/ 261257 h 514868"/>
                <a:gd name="connsiteX12" fmla="*/ 2067005 w 6193331"/>
                <a:gd name="connsiteY12" fmla="*/ 261257 h 514868"/>
                <a:gd name="connsiteX13" fmla="*/ 2312894 w 6193331"/>
                <a:gd name="connsiteY13" fmla="*/ 284310 h 514868"/>
                <a:gd name="connsiteX14" fmla="*/ 2520363 w 6193331"/>
                <a:gd name="connsiteY14" fmla="*/ 253573 h 514868"/>
                <a:gd name="connsiteX15" fmla="*/ 2716662 w 6193331"/>
                <a:gd name="connsiteY15" fmla="*/ 235235 h 514868"/>
                <a:gd name="connsiteX16" fmla="*/ 2927617 w 6193331"/>
                <a:gd name="connsiteY16" fmla="*/ 245889 h 514868"/>
                <a:gd name="connsiteX17" fmla="*/ 3172278 w 6193331"/>
                <a:gd name="connsiteY17" fmla="*/ 163108 h 514868"/>
                <a:gd name="connsiteX18" fmla="*/ 3496235 w 6193331"/>
                <a:gd name="connsiteY18" fmla="*/ 130629 h 514868"/>
                <a:gd name="connsiteX19" fmla="*/ 3765176 w 6193331"/>
                <a:gd name="connsiteY19" fmla="*/ 169049 h 514868"/>
                <a:gd name="connsiteX20" fmla="*/ 3901033 w 6193331"/>
                <a:gd name="connsiteY20" fmla="*/ 198557 h 514868"/>
                <a:gd name="connsiteX21" fmla="*/ 4049486 w 6193331"/>
                <a:gd name="connsiteY21" fmla="*/ 153681 h 514868"/>
                <a:gd name="connsiteX22" fmla="*/ 4164746 w 6193331"/>
                <a:gd name="connsiteY22" fmla="*/ 145997 h 514868"/>
                <a:gd name="connsiteX23" fmla="*/ 4280007 w 6193331"/>
                <a:gd name="connsiteY23" fmla="*/ 207469 h 514868"/>
                <a:gd name="connsiteX24" fmla="*/ 4350906 w 6193331"/>
                <a:gd name="connsiteY24" fmla="*/ 170792 h 514868"/>
                <a:gd name="connsiteX25" fmla="*/ 4449055 w 6193331"/>
                <a:gd name="connsiteY25" fmla="*/ 145997 h 514868"/>
                <a:gd name="connsiteX26" fmla="*/ 4625788 w 6193331"/>
                <a:gd name="connsiteY26" fmla="*/ 99893 h 514868"/>
                <a:gd name="connsiteX27" fmla="*/ 4764101 w 6193331"/>
                <a:gd name="connsiteY27" fmla="*/ 115261 h 514868"/>
                <a:gd name="connsiteX28" fmla="*/ 4933150 w 6193331"/>
                <a:gd name="connsiteY28" fmla="*/ 99893 h 514868"/>
                <a:gd name="connsiteX29" fmla="*/ 5056094 w 6193331"/>
                <a:gd name="connsiteY29" fmla="*/ 76841 h 514868"/>
                <a:gd name="connsiteX30" fmla="*/ 5193179 w 6193331"/>
                <a:gd name="connsiteY30" fmla="*/ 124173 h 514868"/>
                <a:gd name="connsiteX31" fmla="*/ 5294299 w 6193331"/>
                <a:gd name="connsiteY31" fmla="*/ 161365 h 514868"/>
                <a:gd name="connsiteX32" fmla="*/ 5471032 w 6193331"/>
                <a:gd name="connsiteY32" fmla="*/ 130629 h 514868"/>
                <a:gd name="connsiteX33" fmla="*/ 5578608 w 6193331"/>
                <a:gd name="connsiteY33" fmla="*/ 69157 h 514868"/>
                <a:gd name="connsiteX34" fmla="*/ 5793761 w 6193331"/>
                <a:gd name="connsiteY34" fmla="*/ 15368 h 514868"/>
                <a:gd name="connsiteX35" fmla="*/ 6055019 w 6193331"/>
                <a:gd name="connsiteY35" fmla="*/ 7684 h 514868"/>
                <a:gd name="connsiteX36" fmla="*/ 6193331 w 6193331"/>
                <a:gd name="connsiteY36" fmla="*/ 0 h 514868"/>
                <a:gd name="connsiteX0" fmla="*/ 0 w 6193331"/>
                <a:gd name="connsiteY0" fmla="*/ 476410 h 514868"/>
                <a:gd name="connsiteX1" fmla="*/ 199785 w 6193331"/>
                <a:gd name="connsiteY1" fmla="*/ 514831 h 514868"/>
                <a:gd name="connsiteX2" fmla="*/ 315045 w 6193331"/>
                <a:gd name="connsiteY2" fmla="*/ 484094 h 514868"/>
                <a:gd name="connsiteX3" fmla="*/ 468726 w 6193331"/>
                <a:gd name="connsiteY3" fmla="*/ 445674 h 514868"/>
                <a:gd name="connsiteX4" fmla="*/ 637775 w 6193331"/>
                <a:gd name="connsiteY4" fmla="*/ 430306 h 514868"/>
                <a:gd name="connsiteX5" fmla="*/ 785514 w 6193331"/>
                <a:gd name="connsiteY5" fmla="*/ 433277 h 514868"/>
                <a:gd name="connsiteX6" fmla="*/ 979874 w 6193331"/>
                <a:gd name="connsiteY6" fmla="*/ 440961 h 514868"/>
                <a:gd name="connsiteX7" fmla="*/ 1114185 w 6193331"/>
                <a:gd name="connsiteY7" fmla="*/ 336870 h 514868"/>
                <a:gd name="connsiteX8" fmla="*/ 1283234 w 6193331"/>
                <a:gd name="connsiteY8" fmla="*/ 253573 h 514868"/>
                <a:gd name="connsiteX9" fmla="*/ 1483019 w 6193331"/>
                <a:gd name="connsiteY9" fmla="*/ 284310 h 514868"/>
                <a:gd name="connsiteX10" fmla="*/ 1675119 w 6193331"/>
                <a:gd name="connsiteY10" fmla="*/ 322730 h 514868"/>
                <a:gd name="connsiteX11" fmla="*/ 1905640 w 6193331"/>
                <a:gd name="connsiteY11" fmla="*/ 261257 h 514868"/>
                <a:gd name="connsiteX12" fmla="*/ 2067005 w 6193331"/>
                <a:gd name="connsiteY12" fmla="*/ 261257 h 514868"/>
                <a:gd name="connsiteX13" fmla="*/ 2312894 w 6193331"/>
                <a:gd name="connsiteY13" fmla="*/ 284310 h 514868"/>
                <a:gd name="connsiteX14" fmla="*/ 2520363 w 6193331"/>
                <a:gd name="connsiteY14" fmla="*/ 253573 h 514868"/>
                <a:gd name="connsiteX15" fmla="*/ 2716662 w 6193331"/>
                <a:gd name="connsiteY15" fmla="*/ 235235 h 514868"/>
                <a:gd name="connsiteX16" fmla="*/ 2927617 w 6193331"/>
                <a:gd name="connsiteY16" fmla="*/ 245889 h 514868"/>
                <a:gd name="connsiteX17" fmla="*/ 3172278 w 6193331"/>
                <a:gd name="connsiteY17" fmla="*/ 163108 h 514868"/>
                <a:gd name="connsiteX18" fmla="*/ 3496235 w 6193331"/>
                <a:gd name="connsiteY18" fmla="*/ 130629 h 514868"/>
                <a:gd name="connsiteX19" fmla="*/ 3765176 w 6193331"/>
                <a:gd name="connsiteY19" fmla="*/ 169049 h 514868"/>
                <a:gd name="connsiteX20" fmla="*/ 3901033 w 6193331"/>
                <a:gd name="connsiteY20" fmla="*/ 198557 h 514868"/>
                <a:gd name="connsiteX21" fmla="*/ 4049486 w 6193331"/>
                <a:gd name="connsiteY21" fmla="*/ 153681 h 514868"/>
                <a:gd name="connsiteX22" fmla="*/ 4164746 w 6193331"/>
                <a:gd name="connsiteY22" fmla="*/ 145997 h 514868"/>
                <a:gd name="connsiteX23" fmla="*/ 4280007 w 6193331"/>
                <a:gd name="connsiteY23" fmla="*/ 207469 h 514868"/>
                <a:gd name="connsiteX24" fmla="*/ 4379186 w 6193331"/>
                <a:gd name="connsiteY24" fmla="*/ 175506 h 514868"/>
                <a:gd name="connsiteX25" fmla="*/ 4449055 w 6193331"/>
                <a:gd name="connsiteY25" fmla="*/ 145997 h 514868"/>
                <a:gd name="connsiteX26" fmla="*/ 4625788 w 6193331"/>
                <a:gd name="connsiteY26" fmla="*/ 99893 h 514868"/>
                <a:gd name="connsiteX27" fmla="*/ 4764101 w 6193331"/>
                <a:gd name="connsiteY27" fmla="*/ 115261 h 514868"/>
                <a:gd name="connsiteX28" fmla="*/ 4933150 w 6193331"/>
                <a:gd name="connsiteY28" fmla="*/ 99893 h 514868"/>
                <a:gd name="connsiteX29" fmla="*/ 5056094 w 6193331"/>
                <a:gd name="connsiteY29" fmla="*/ 76841 h 514868"/>
                <a:gd name="connsiteX30" fmla="*/ 5193179 w 6193331"/>
                <a:gd name="connsiteY30" fmla="*/ 124173 h 514868"/>
                <a:gd name="connsiteX31" fmla="*/ 5294299 w 6193331"/>
                <a:gd name="connsiteY31" fmla="*/ 161365 h 514868"/>
                <a:gd name="connsiteX32" fmla="*/ 5471032 w 6193331"/>
                <a:gd name="connsiteY32" fmla="*/ 130629 h 514868"/>
                <a:gd name="connsiteX33" fmla="*/ 5578608 w 6193331"/>
                <a:gd name="connsiteY33" fmla="*/ 69157 h 514868"/>
                <a:gd name="connsiteX34" fmla="*/ 5793761 w 6193331"/>
                <a:gd name="connsiteY34" fmla="*/ 15368 h 514868"/>
                <a:gd name="connsiteX35" fmla="*/ 6055019 w 6193331"/>
                <a:gd name="connsiteY35" fmla="*/ 7684 h 514868"/>
                <a:gd name="connsiteX36" fmla="*/ 6193331 w 6193331"/>
                <a:gd name="connsiteY36" fmla="*/ 0 h 514868"/>
                <a:gd name="connsiteX0" fmla="*/ 0 w 6193331"/>
                <a:gd name="connsiteY0" fmla="*/ 476410 h 514868"/>
                <a:gd name="connsiteX1" fmla="*/ 199785 w 6193331"/>
                <a:gd name="connsiteY1" fmla="*/ 514831 h 514868"/>
                <a:gd name="connsiteX2" fmla="*/ 315045 w 6193331"/>
                <a:gd name="connsiteY2" fmla="*/ 484094 h 514868"/>
                <a:gd name="connsiteX3" fmla="*/ 468726 w 6193331"/>
                <a:gd name="connsiteY3" fmla="*/ 445674 h 514868"/>
                <a:gd name="connsiteX4" fmla="*/ 637775 w 6193331"/>
                <a:gd name="connsiteY4" fmla="*/ 430306 h 514868"/>
                <a:gd name="connsiteX5" fmla="*/ 785514 w 6193331"/>
                <a:gd name="connsiteY5" fmla="*/ 433277 h 514868"/>
                <a:gd name="connsiteX6" fmla="*/ 979874 w 6193331"/>
                <a:gd name="connsiteY6" fmla="*/ 440961 h 514868"/>
                <a:gd name="connsiteX7" fmla="*/ 1114185 w 6193331"/>
                <a:gd name="connsiteY7" fmla="*/ 336870 h 514868"/>
                <a:gd name="connsiteX8" fmla="*/ 1283234 w 6193331"/>
                <a:gd name="connsiteY8" fmla="*/ 253573 h 514868"/>
                <a:gd name="connsiteX9" fmla="*/ 1483019 w 6193331"/>
                <a:gd name="connsiteY9" fmla="*/ 284310 h 514868"/>
                <a:gd name="connsiteX10" fmla="*/ 1675119 w 6193331"/>
                <a:gd name="connsiteY10" fmla="*/ 322730 h 514868"/>
                <a:gd name="connsiteX11" fmla="*/ 1905640 w 6193331"/>
                <a:gd name="connsiteY11" fmla="*/ 261257 h 514868"/>
                <a:gd name="connsiteX12" fmla="*/ 2067005 w 6193331"/>
                <a:gd name="connsiteY12" fmla="*/ 261257 h 514868"/>
                <a:gd name="connsiteX13" fmla="*/ 2312894 w 6193331"/>
                <a:gd name="connsiteY13" fmla="*/ 284310 h 514868"/>
                <a:gd name="connsiteX14" fmla="*/ 2520363 w 6193331"/>
                <a:gd name="connsiteY14" fmla="*/ 253573 h 514868"/>
                <a:gd name="connsiteX15" fmla="*/ 2716662 w 6193331"/>
                <a:gd name="connsiteY15" fmla="*/ 235235 h 514868"/>
                <a:gd name="connsiteX16" fmla="*/ 2927617 w 6193331"/>
                <a:gd name="connsiteY16" fmla="*/ 245889 h 514868"/>
                <a:gd name="connsiteX17" fmla="*/ 3172278 w 6193331"/>
                <a:gd name="connsiteY17" fmla="*/ 163108 h 514868"/>
                <a:gd name="connsiteX18" fmla="*/ 3496235 w 6193331"/>
                <a:gd name="connsiteY18" fmla="*/ 130629 h 514868"/>
                <a:gd name="connsiteX19" fmla="*/ 3765176 w 6193331"/>
                <a:gd name="connsiteY19" fmla="*/ 169049 h 514868"/>
                <a:gd name="connsiteX20" fmla="*/ 3901033 w 6193331"/>
                <a:gd name="connsiteY20" fmla="*/ 198557 h 514868"/>
                <a:gd name="connsiteX21" fmla="*/ 4049486 w 6193331"/>
                <a:gd name="connsiteY21" fmla="*/ 153681 h 514868"/>
                <a:gd name="connsiteX22" fmla="*/ 4164746 w 6193331"/>
                <a:gd name="connsiteY22" fmla="*/ 145997 h 514868"/>
                <a:gd name="connsiteX23" fmla="*/ 4280007 w 6193331"/>
                <a:gd name="connsiteY23" fmla="*/ 207469 h 514868"/>
                <a:gd name="connsiteX24" fmla="*/ 4379186 w 6193331"/>
                <a:gd name="connsiteY24" fmla="*/ 175506 h 514868"/>
                <a:gd name="connsiteX25" fmla="*/ 4472622 w 6193331"/>
                <a:gd name="connsiteY25" fmla="*/ 141284 h 514868"/>
                <a:gd name="connsiteX26" fmla="*/ 4625788 w 6193331"/>
                <a:gd name="connsiteY26" fmla="*/ 99893 h 514868"/>
                <a:gd name="connsiteX27" fmla="*/ 4764101 w 6193331"/>
                <a:gd name="connsiteY27" fmla="*/ 115261 h 514868"/>
                <a:gd name="connsiteX28" fmla="*/ 4933150 w 6193331"/>
                <a:gd name="connsiteY28" fmla="*/ 99893 h 514868"/>
                <a:gd name="connsiteX29" fmla="*/ 5056094 w 6193331"/>
                <a:gd name="connsiteY29" fmla="*/ 76841 h 514868"/>
                <a:gd name="connsiteX30" fmla="*/ 5193179 w 6193331"/>
                <a:gd name="connsiteY30" fmla="*/ 124173 h 514868"/>
                <a:gd name="connsiteX31" fmla="*/ 5294299 w 6193331"/>
                <a:gd name="connsiteY31" fmla="*/ 161365 h 514868"/>
                <a:gd name="connsiteX32" fmla="*/ 5471032 w 6193331"/>
                <a:gd name="connsiteY32" fmla="*/ 130629 h 514868"/>
                <a:gd name="connsiteX33" fmla="*/ 5578608 w 6193331"/>
                <a:gd name="connsiteY33" fmla="*/ 69157 h 514868"/>
                <a:gd name="connsiteX34" fmla="*/ 5793761 w 6193331"/>
                <a:gd name="connsiteY34" fmla="*/ 15368 h 514868"/>
                <a:gd name="connsiteX35" fmla="*/ 6055019 w 6193331"/>
                <a:gd name="connsiteY35" fmla="*/ 7684 h 514868"/>
                <a:gd name="connsiteX36" fmla="*/ 6193331 w 6193331"/>
                <a:gd name="connsiteY36" fmla="*/ 0 h 514868"/>
                <a:gd name="connsiteX0" fmla="*/ 0 w 6193331"/>
                <a:gd name="connsiteY0" fmla="*/ 476410 h 514868"/>
                <a:gd name="connsiteX1" fmla="*/ 199785 w 6193331"/>
                <a:gd name="connsiteY1" fmla="*/ 514831 h 514868"/>
                <a:gd name="connsiteX2" fmla="*/ 315045 w 6193331"/>
                <a:gd name="connsiteY2" fmla="*/ 484094 h 514868"/>
                <a:gd name="connsiteX3" fmla="*/ 468726 w 6193331"/>
                <a:gd name="connsiteY3" fmla="*/ 445674 h 514868"/>
                <a:gd name="connsiteX4" fmla="*/ 637775 w 6193331"/>
                <a:gd name="connsiteY4" fmla="*/ 430306 h 514868"/>
                <a:gd name="connsiteX5" fmla="*/ 785514 w 6193331"/>
                <a:gd name="connsiteY5" fmla="*/ 433277 h 514868"/>
                <a:gd name="connsiteX6" fmla="*/ 979874 w 6193331"/>
                <a:gd name="connsiteY6" fmla="*/ 440961 h 514868"/>
                <a:gd name="connsiteX7" fmla="*/ 1114185 w 6193331"/>
                <a:gd name="connsiteY7" fmla="*/ 336870 h 514868"/>
                <a:gd name="connsiteX8" fmla="*/ 1283234 w 6193331"/>
                <a:gd name="connsiteY8" fmla="*/ 253573 h 514868"/>
                <a:gd name="connsiteX9" fmla="*/ 1483019 w 6193331"/>
                <a:gd name="connsiteY9" fmla="*/ 284310 h 514868"/>
                <a:gd name="connsiteX10" fmla="*/ 1675119 w 6193331"/>
                <a:gd name="connsiteY10" fmla="*/ 322730 h 514868"/>
                <a:gd name="connsiteX11" fmla="*/ 1905640 w 6193331"/>
                <a:gd name="connsiteY11" fmla="*/ 261257 h 514868"/>
                <a:gd name="connsiteX12" fmla="*/ 2067005 w 6193331"/>
                <a:gd name="connsiteY12" fmla="*/ 261257 h 514868"/>
                <a:gd name="connsiteX13" fmla="*/ 2312894 w 6193331"/>
                <a:gd name="connsiteY13" fmla="*/ 284310 h 514868"/>
                <a:gd name="connsiteX14" fmla="*/ 2520363 w 6193331"/>
                <a:gd name="connsiteY14" fmla="*/ 253573 h 514868"/>
                <a:gd name="connsiteX15" fmla="*/ 2716662 w 6193331"/>
                <a:gd name="connsiteY15" fmla="*/ 235235 h 514868"/>
                <a:gd name="connsiteX16" fmla="*/ 2927617 w 6193331"/>
                <a:gd name="connsiteY16" fmla="*/ 245889 h 514868"/>
                <a:gd name="connsiteX17" fmla="*/ 3172278 w 6193331"/>
                <a:gd name="connsiteY17" fmla="*/ 163108 h 514868"/>
                <a:gd name="connsiteX18" fmla="*/ 3496235 w 6193331"/>
                <a:gd name="connsiteY18" fmla="*/ 130629 h 514868"/>
                <a:gd name="connsiteX19" fmla="*/ 3765176 w 6193331"/>
                <a:gd name="connsiteY19" fmla="*/ 169049 h 514868"/>
                <a:gd name="connsiteX20" fmla="*/ 3901033 w 6193331"/>
                <a:gd name="connsiteY20" fmla="*/ 198557 h 514868"/>
                <a:gd name="connsiteX21" fmla="*/ 4049486 w 6193331"/>
                <a:gd name="connsiteY21" fmla="*/ 153681 h 514868"/>
                <a:gd name="connsiteX22" fmla="*/ 4164746 w 6193331"/>
                <a:gd name="connsiteY22" fmla="*/ 145997 h 514868"/>
                <a:gd name="connsiteX23" fmla="*/ 4280007 w 6193331"/>
                <a:gd name="connsiteY23" fmla="*/ 207469 h 514868"/>
                <a:gd name="connsiteX24" fmla="*/ 4379186 w 6193331"/>
                <a:gd name="connsiteY24" fmla="*/ 175506 h 514868"/>
                <a:gd name="connsiteX25" fmla="*/ 4472622 w 6193331"/>
                <a:gd name="connsiteY25" fmla="*/ 141284 h 514868"/>
                <a:gd name="connsiteX26" fmla="*/ 4644642 w 6193331"/>
                <a:gd name="connsiteY26" fmla="*/ 114033 h 514868"/>
                <a:gd name="connsiteX27" fmla="*/ 4764101 w 6193331"/>
                <a:gd name="connsiteY27" fmla="*/ 115261 h 514868"/>
                <a:gd name="connsiteX28" fmla="*/ 4933150 w 6193331"/>
                <a:gd name="connsiteY28" fmla="*/ 99893 h 514868"/>
                <a:gd name="connsiteX29" fmla="*/ 5056094 w 6193331"/>
                <a:gd name="connsiteY29" fmla="*/ 76841 h 514868"/>
                <a:gd name="connsiteX30" fmla="*/ 5193179 w 6193331"/>
                <a:gd name="connsiteY30" fmla="*/ 124173 h 514868"/>
                <a:gd name="connsiteX31" fmla="*/ 5294299 w 6193331"/>
                <a:gd name="connsiteY31" fmla="*/ 161365 h 514868"/>
                <a:gd name="connsiteX32" fmla="*/ 5471032 w 6193331"/>
                <a:gd name="connsiteY32" fmla="*/ 130629 h 514868"/>
                <a:gd name="connsiteX33" fmla="*/ 5578608 w 6193331"/>
                <a:gd name="connsiteY33" fmla="*/ 69157 h 514868"/>
                <a:gd name="connsiteX34" fmla="*/ 5793761 w 6193331"/>
                <a:gd name="connsiteY34" fmla="*/ 15368 h 514868"/>
                <a:gd name="connsiteX35" fmla="*/ 6055019 w 6193331"/>
                <a:gd name="connsiteY35" fmla="*/ 7684 h 514868"/>
                <a:gd name="connsiteX36" fmla="*/ 6193331 w 6193331"/>
                <a:gd name="connsiteY36" fmla="*/ 0 h 514868"/>
                <a:gd name="connsiteX0" fmla="*/ 0 w 6193331"/>
                <a:gd name="connsiteY0" fmla="*/ 476410 h 514868"/>
                <a:gd name="connsiteX1" fmla="*/ 199785 w 6193331"/>
                <a:gd name="connsiteY1" fmla="*/ 514831 h 514868"/>
                <a:gd name="connsiteX2" fmla="*/ 315045 w 6193331"/>
                <a:gd name="connsiteY2" fmla="*/ 484094 h 514868"/>
                <a:gd name="connsiteX3" fmla="*/ 468726 w 6193331"/>
                <a:gd name="connsiteY3" fmla="*/ 445674 h 514868"/>
                <a:gd name="connsiteX4" fmla="*/ 637775 w 6193331"/>
                <a:gd name="connsiteY4" fmla="*/ 430306 h 514868"/>
                <a:gd name="connsiteX5" fmla="*/ 785514 w 6193331"/>
                <a:gd name="connsiteY5" fmla="*/ 433277 h 514868"/>
                <a:gd name="connsiteX6" fmla="*/ 979874 w 6193331"/>
                <a:gd name="connsiteY6" fmla="*/ 440961 h 514868"/>
                <a:gd name="connsiteX7" fmla="*/ 1114185 w 6193331"/>
                <a:gd name="connsiteY7" fmla="*/ 336870 h 514868"/>
                <a:gd name="connsiteX8" fmla="*/ 1283234 w 6193331"/>
                <a:gd name="connsiteY8" fmla="*/ 253573 h 514868"/>
                <a:gd name="connsiteX9" fmla="*/ 1483019 w 6193331"/>
                <a:gd name="connsiteY9" fmla="*/ 284310 h 514868"/>
                <a:gd name="connsiteX10" fmla="*/ 1675119 w 6193331"/>
                <a:gd name="connsiteY10" fmla="*/ 322730 h 514868"/>
                <a:gd name="connsiteX11" fmla="*/ 1905640 w 6193331"/>
                <a:gd name="connsiteY11" fmla="*/ 261257 h 514868"/>
                <a:gd name="connsiteX12" fmla="*/ 2067005 w 6193331"/>
                <a:gd name="connsiteY12" fmla="*/ 261257 h 514868"/>
                <a:gd name="connsiteX13" fmla="*/ 2312894 w 6193331"/>
                <a:gd name="connsiteY13" fmla="*/ 284310 h 514868"/>
                <a:gd name="connsiteX14" fmla="*/ 2520363 w 6193331"/>
                <a:gd name="connsiteY14" fmla="*/ 253573 h 514868"/>
                <a:gd name="connsiteX15" fmla="*/ 2716662 w 6193331"/>
                <a:gd name="connsiteY15" fmla="*/ 235235 h 514868"/>
                <a:gd name="connsiteX16" fmla="*/ 2927617 w 6193331"/>
                <a:gd name="connsiteY16" fmla="*/ 245889 h 514868"/>
                <a:gd name="connsiteX17" fmla="*/ 3172278 w 6193331"/>
                <a:gd name="connsiteY17" fmla="*/ 163108 h 514868"/>
                <a:gd name="connsiteX18" fmla="*/ 3496235 w 6193331"/>
                <a:gd name="connsiteY18" fmla="*/ 130629 h 514868"/>
                <a:gd name="connsiteX19" fmla="*/ 3765176 w 6193331"/>
                <a:gd name="connsiteY19" fmla="*/ 169049 h 514868"/>
                <a:gd name="connsiteX20" fmla="*/ 3901033 w 6193331"/>
                <a:gd name="connsiteY20" fmla="*/ 198557 h 514868"/>
                <a:gd name="connsiteX21" fmla="*/ 4049486 w 6193331"/>
                <a:gd name="connsiteY21" fmla="*/ 153681 h 514868"/>
                <a:gd name="connsiteX22" fmla="*/ 4164746 w 6193331"/>
                <a:gd name="connsiteY22" fmla="*/ 145997 h 514868"/>
                <a:gd name="connsiteX23" fmla="*/ 4284721 w 6193331"/>
                <a:gd name="connsiteY23" fmla="*/ 202756 h 514868"/>
                <a:gd name="connsiteX24" fmla="*/ 4379186 w 6193331"/>
                <a:gd name="connsiteY24" fmla="*/ 175506 h 514868"/>
                <a:gd name="connsiteX25" fmla="*/ 4472622 w 6193331"/>
                <a:gd name="connsiteY25" fmla="*/ 141284 h 514868"/>
                <a:gd name="connsiteX26" fmla="*/ 4644642 w 6193331"/>
                <a:gd name="connsiteY26" fmla="*/ 114033 h 514868"/>
                <a:gd name="connsiteX27" fmla="*/ 4764101 w 6193331"/>
                <a:gd name="connsiteY27" fmla="*/ 115261 h 514868"/>
                <a:gd name="connsiteX28" fmla="*/ 4933150 w 6193331"/>
                <a:gd name="connsiteY28" fmla="*/ 99893 h 514868"/>
                <a:gd name="connsiteX29" fmla="*/ 5056094 w 6193331"/>
                <a:gd name="connsiteY29" fmla="*/ 76841 h 514868"/>
                <a:gd name="connsiteX30" fmla="*/ 5193179 w 6193331"/>
                <a:gd name="connsiteY30" fmla="*/ 124173 h 514868"/>
                <a:gd name="connsiteX31" fmla="*/ 5294299 w 6193331"/>
                <a:gd name="connsiteY31" fmla="*/ 161365 h 514868"/>
                <a:gd name="connsiteX32" fmla="*/ 5471032 w 6193331"/>
                <a:gd name="connsiteY32" fmla="*/ 130629 h 514868"/>
                <a:gd name="connsiteX33" fmla="*/ 5578608 w 6193331"/>
                <a:gd name="connsiteY33" fmla="*/ 69157 h 514868"/>
                <a:gd name="connsiteX34" fmla="*/ 5793761 w 6193331"/>
                <a:gd name="connsiteY34" fmla="*/ 15368 h 514868"/>
                <a:gd name="connsiteX35" fmla="*/ 6055019 w 6193331"/>
                <a:gd name="connsiteY35" fmla="*/ 7684 h 514868"/>
                <a:gd name="connsiteX36" fmla="*/ 6193331 w 6193331"/>
                <a:gd name="connsiteY36" fmla="*/ 0 h 514868"/>
                <a:gd name="connsiteX0" fmla="*/ 0 w 6193331"/>
                <a:gd name="connsiteY0" fmla="*/ 476410 h 514868"/>
                <a:gd name="connsiteX1" fmla="*/ 199785 w 6193331"/>
                <a:gd name="connsiteY1" fmla="*/ 514831 h 514868"/>
                <a:gd name="connsiteX2" fmla="*/ 315045 w 6193331"/>
                <a:gd name="connsiteY2" fmla="*/ 484094 h 514868"/>
                <a:gd name="connsiteX3" fmla="*/ 468726 w 6193331"/>
                <a:gd name="connsiteY3" fmla="*/ 445674 h 514868"/>
                <a:gd name="connsiteX4" fmla="*/ 637775 w 6193331"/>
                <a:gd name="connsiteY4" fmla="*/ 430306 h 514868"/>
                <a:gd name="connsiteX5" fmla="*/ 785514 w 6193331"/>
                <a:gd name="connsiteY5" fmla="*/ 433277 h 514868"/>
                <a:gd name="connsiteX6" fmla="*/ 979874 w 6193331"/>
                <a:gd name="connsiteY6" fmla="*/ 440961 h 514868"/>
                <a:gd name="connsiteX7" fmla="*/ 1114185 w 6193331"/>
                <a:gd name="connsiteY7" fmla="*/ 336870 h 514868"/>
                <a:gd name="connsiteX8" fmla="*/ 1283234 w 6193331"/>
                <a:gd name="connsiteY8" fmla="*/ 253573 h 514868"/>
                <a:gd name="connsiteX9" fmla="*/ 1483019 w 6193331"/>
                <a:gd name="connsiteY9" fmla="*/ 284310 h 514868"/>
                <a:gd name="connsiteX10" fmla="*/ 1675119 w 6193331"/>
                <a:gd name="connsiteY10" fmla="*/ 322730 h 514868"/>
                <a:gd name="connsiteX11" fmla="*/ 1905640 w 6193331"/>
                <a:gd name="connsiteY11" fmla="*/ 261257 h 514868"/>
                <a:gd name="connsiteX12" fmla="*/ 2067005 w 6193331"/>
                <a:gd name="connsiteY12" fmla="*/ 261257 h 514868"/>
                <a:gd name="connsiteX13" fmla="*/ 2312894 w 6193331"/>
                <a:gd name="connsiteY13" fmla="*/ 284310 h 514868"/>
                <a:gd name="connsiteX14" fmla="*/ 2520363 w 6193331"/>
                <a:gd name="connsiteY14" fmla="*/ 253573 h 514868"/>
                <a:gd name="connsiteX15" fmla="*/ 2716662 w 6193331"/>
                <a:gd name="connsiteY15" fmla="*/ 235235 h 514868"/>
                <a:gd name="connsiteX16" fmla="*/ 2927617 w 6193331"/>
                <a:gd name="connsiteY16" fmla="*/ 245889 h 514868"/>
                <a:gd name="connsiteX17" fmla="*/ 3172278 w 6193331"/>
                <a:gd name="connsiteY17" fmla="*/ 163108 h 514868"/>
                <a:gd name="connsiteX18" fmla="*/ 3496235 w 6193331"/>
                <a:gd name="connsiteY18" fmla="*/ 130629 h 514868"/>
                <a:gd name="connsiteX19" fmla="*/ 3755749 w 6193331"/>
                <a:gd name="connsiteY19" fmla="*/ 173763 h 514868"/>
                <a:gd name="connsiteX20" fmla="*/ 3901033 w 6193331"/>
                <a:gd name="connsiteY20" fmla="*/ 198557 h 514868"/>
                <a:gd name="connsiteX21" fmla="*/ 4049486 w 6193331"/>
                <a:gd name="connsiteY21" fmla="*/ 153681 h 514868"/>
                <a:gd name="connsiteX22" fmla="*/ 4164746 w 6193331"/>
                <a:gd name="connsiteY22" fmla="*/ 145997 h 514868"/>
                <a:gd name="connsiteX23" fmla="*/ 4284721 w 6193331"/>
                <a:gd name="connsiteY23" fmla="*/ 202756 h 514868"/>
                <a:gd name="connsiteX24" fmla="*/ 4379186 w 6193331"/>
                <a:gd name="connsiteY24" fmla="*/ 175506 h 514868"/>
                <a:gd name="connsiteX25" fmla="*/ 4472622 w 6193331"/>
                <a:gd name="connsiteY25" fmla="*/ 141284 h 514868"/>
                <a:gd name="connsiteX26" fmla="*/ 4644642 w 6193331"/>
                <a:gd name="connsiteY26" fmla="*/ 114033 h 514868"/>
                <a:gd name="connsiteX27" fmla="*/ 4764101 w 6193331"/>
                <a:gd name="connsiteY27" fmla="*/ 115261 h 514868"/>
                <a:gd name="connsiteX28" fmla="*/ 4933150 w 6193331"/>
                <a:gd name="connsiteY28" fmla="*/ 99893 h 514868"/>
                <a:gd name="connsiteX29" fmla="*/ 5056094 w 6193331"/>
                <a:gd name="connsiteY29" fmla="*/ 76841 h 514868"/>
                <a:gd name="connsiteX30" fmla="*/ 5193179 w 6193331"/>
                <a:gd name="connsiteY30" fmla="*/ 124173 h 514868"/>
                <a:gd name="connsiteX31" fmla="*/ 5294299 w 6193331"/>
                <a:gd name="connsiteY31" fmla="*/ 161365 h 514868"/>
                <a:gd name="connsiteX32" fmla="*/ 5471032 w 6193331"/>
                <a:gd name="connsiteY32" fmla="*/ 130629 h 514868"/>
                <a:gd name="connsiteX33" fmla="*/ 5578608 w 6193331"/>
                <a:gd name="connsiteY33" fmla="*/ 69157 h 514868"/>
                <a:gd name="connsiteX34" fmla="*/ 5793761 w 6193331"/>
                <a:gd name="connsiteY34" fmla="*/ 15368 h 514868"/>
                <a:gd name="connsiteX35" fmla="*/ 6055019 w 6193331"/>
                <a:gd name="connsiteY35" fmla="*/ 7684 h 514868"/>
                <a:gd name="connsiteX36" fmla="*/ 6193331 w 6193331"/>
                <a:gd name="connsiteY36" fmla="*/ 0 h 514868"/>
                <a:gd name="connsiteX0" fmla="*/ 0 w 6193331"/>
                <a:gd name="connsiteY0" fmla="*/ 476410 h 514868"/>
                <a:gd name="connsiteX1" fmla="*/ 199785 w 6193331"/>
                <a:gd name="connsiteY1" fmla="*/ 514831 h 514868"/>
                <a:gd name="connsiteX2" fmla="*/ 315045 w 6193331"/>
                <a:gd name="connsiteY2" fmla="*/ 484094 h 514868"/>
                <a:gd name="connsiteX3" fmla="*/ 468726 w 6193331"/>
                <a:gd name="connsiteY3" fmla="*/ 445674 h 514868"/>
                <a:gd name="connsiteX4" fmla="*/ 637775 w 6193331"/>
                <a:gd name="connsiteY4" fmla="*/ 430306 h 514868"/>
                <a:gd name="connsiteX5" fmla="*/ 785514 w 6193331"/>
                <a:gd name="connsiteY5" fmla="*/ 433277 h 514868"/>
                <a:gd name="connsiteX6" fmla="*/ 979874 w 6193331"/>
                <a:gd name="connsiteY6" fmla="*/ 440961 h 514868"/>
                <a:gd name="connsiteX7" fmla="*/ 1114185 w 6193331"/>
                <a:gd name="connsiteY7" fmla="*/ 336870 h 514868"/>
                <a:gd name="connsiteX8" fmla="*/ 1283234 w 6193331"/>
                <a:gd name="connsiteY8" fmla="*/ 253573 h 514868"/>
                <a:gd name="connsiteX9" fmla="*/ 1483019 w 6193331"/>
                <a:gd name="connsiteY9" fmla="*/ 284310 h 514868"/>
                <a:gd name="connsiteX10" fmla="*/ 1675119 w 6193331"/>
                <a:gd name="connsiteY10" fmla="*/ 322730 h 514868"/>
                <a:gd name="connsiteX11" fmla="*/ 1905640 w 6193331"/>
                <a:gd name="connsiteY11" fmla="*/ 261257 h 514868"/>
                <a:gd name="connsiteX12" fmla="*/ 2067005 w 6193331"/>
                <a:gd name="connsiteY12" fmla="*/ 261257 h 514868"/>
                <a:gd name="connsiteX13" fmla="*/ 2312894 w 6193331"/>
                <a:gd name="connsiteY13" fmla="*/ 284310 h 514868"/>
                <a:gd name="connsiteX14" fmla="*/ 2520363 w 6193331"/>
                <a:gd name="connsiteY14" fmla="*/ 253573 h 514868"/>
                <a:gd name="connsiteX15" fmla="*/ 2716662 w 6193331"/>
                <a:gd name="connsiteY15" fmla="*/ 235235 h 514868"/>
                <a:gd name="connsiteX16" fmla="*/ 2927617 w 6193331"/>
                <a:gd name="connsiteY16" fmla="*/ 245889 h 514868"/>
                <a:gd name="connsiteX17" fmla="*/ 3172278 w 6193331"/>
                <a:gd name="connsiteY17" fmla="*/ 163108 h 514868"/>
                <a:gd name="connsiteX18" fmla="*/ 3496235 w 6193331"/>
                <a:gd name="connsiteY18" fmla="*/ 130629 h 514868"/>
                <a:gd name="connsiteX19" fmla="*/ 3751036 w 6193331"/>
                <a:gd name="connsiteY19" fmla="*/ 183190 h 514868"/>
                <a:gd name="connsiteX20" fmla="*/ 3901033 w 6193331"/>
                <a:gd name="connsiteY20" fmla="*/ 198557 h 514868"/>
                <a:gd name="connsiteX21" fmla="*/ 4049486 w 6193331"/>
                <a:gd name="connsiteY21" fmla="*/ 153681 h 514868"/>
                <a:gd name="connsiteX22" fmla="*/ 4164746 w 6193331"/>
                <a:gd name="connsiteY22" fmla="*/ 145997 h 514868"/>
                <a:gd name="connsiteX23" fmla="*/ 4284721 w 6193331"/>
                <a:gd name="connsiteY23" fmla="*/ 202756 h 514868"/>
                <a:gd name="connsiteX24" fmla="*/ 4379186 w 6193331"/>
                <a:gd name="connsiteY24" fmla="*/ 175506 h 514868"/>
                <a:gd name="connsiteX25" fmla="*/ 4472622 w 6193331"/>
                <a:gd name="connsiteY25" fmla="*/ 141284 h 514868"/>
                <a:gd name="connsiteX26" fmla="*/ 4644642 w 6193331"/>
                <a:gd name="connsiteY26" fmla="*/ 114033 h 514868"/>
                <a:gd name="connsiteX27" fmla="*/ 4764101 w 6193331"/>
                <a:gd name="connsiteY27" fmla="*/ 115261 h 514868"/>
                <a:gd name="connsiteX28" fmla="*/ 4933150 w 6193331"/>
                <a:gd name="connsiteY28" fmla="*/ 99893 h 514868"/>
                <a:gd name="connsiteX29" fmla="*/ 5056094 w 6193331"/>
                <a:gd name="connsiteY29" fmla="*/ 76841 h 514868"/>
                <a:gd name="connsiteX30" fmla="*/ 5193179 w 6193331"/>
                <a:gd name="connsiteY30" fmla="*/ 124173 h 514868"/>
                <a:gd name="connsiteX31" fmla="*/ 5294299 w 6193331"/>
                <a:gd name="connsiteY31" fmla="*/ 161365 h 514868"/>
                <a:gd name="connsiteX32" fmla="*/ 5471032 w 6193331"/>
                <a:gd name="connsiteY32" fmla="*/ 130629 h 514868"/>
                <a:gd name="connsiteX33" fmla="*/ 5578608 w 6193331"/>
                <a:gd name="connsiteY33" fmla="*/ 69157 h 514868"/>
                <a:gd name="connsiteX34" fmla="*/ 5793761 w 6193331"/>
                <a:gd name="connsiteY34" fmla="*/ 15368 h 514868"/>
                <a:gd name="connsiteX35" fmla="*/ 6055019 w 6193331"/>
                <a:gd name="connsiteY35" fmla="*/ 7684 h 514868"/>
                <a:gd name="connsiteX36" fmla="*/ 6193331 w 6193331"/>
                <a:gd name="connsiteY36" fmla="*/ 0 h 514868"/>
                <a:gd name="connsiteX0" fmla="*/ 0 w 6193331"/>
                <a:gd name="connsiteY0" fmla="*/ 476410 h 514868"/>
                <a:gd name="connsiteX1" fmla="*/ 199785 w 6193331"/>
                <a:gd name="connsiteY1" fmla="*/ 514831 h 514868"/>
                <a:gd name="connsiteX2" fmla="*/ 315045 w 6193331"/>
                <a:gd name="connsiteY2" fmla="*/ 484094 h 514868"/>
                <a:gd name="connsiteX3" fmla="*/ 468726 w 6193331"/>
                <a:gd name="connsiteY3" fmla="*/ 445674 h 514868"/>
                <a:gd name="connsiteX4" fmla="*/ 637775 w 6193331"/>
                <a:gd name="connsiteY4" fmla="*/ 430306 h 514868"/>
                <a:gd name="connsiteX5" fmla="*/ 785514 w 6193331"/>
                <a:gd name="connsiteY5" fmla="*/ 433277 h 514868"/>
                <a:gd name="connsiteX6" fmla="*/ 979874 w 6193331"/>
                <a:gd name="connsiteY6" fmla="*/ 440961 h 514868"/>
                <a:gd name="connsiteX7" fmla="*/ 1114185 w 6193331"/>
                <a:gd name="connsiteY7" fmla="*/ 336870 h 514868"/>
                <a:gd name="connsiteX8" fmla="*/ 1283234 w 6193331"/>
                <a:gd name="connsiteY8" fmla="*/ 253573 h 514868"/>
                <a:gd name="connsiteX9" fmla="*/ 1483019 w 6193331"/>
                <a:gd name="connsiteY9" fmla="*/ 284310 h 514868"/>
                <a:gd name="connsiteX10" fmla="*/ 1675119 w 6193331"/>
                <a:gd name="connsiteY10" fmla="*/ 322730 h 514868"/>
                <a:gd name="connsiteX11" fmla="*/ 1905640 w 6193331"/>
                <a:gd name="connsiteY11" fmla="*/ 261257 h 514868"/>
                <a:gd name="connsiteX12" fmla="*/ 2067005 w 6193331"/>
                <a:gd name="connsiteY12" fmla="*/ 261257 h 514868"/>
                <a:gd name="connsiteX13" fmla="*/ 2312894 w 6193331"/>
                <a:gd name="connsiteY13" fmla="*/ 284310 h 514868"/>
                <a:gd name="connsiteX14" fmla="*/ 2520363 w 6193331"/>
                <a:gd name="connsiteY14" fmla="*/ 253573 h 514868"/>
                <a:gd name="connsiteX15" fmla="*/ 2716662 w 6193331"/>
                <a:gd name="connsiteY15" fmla="*/ 235235 h 514868"/>
                <a:gd name="connsiteX16" fmla="*/ 2927617 w 6193331"/>
                <a:gd name="connsiteY16" fmla="*/ 245889 h 514868"/>
                <a:gd name="connsiteX17" fmla="*/ 3172278 w 6193331"/>
                <a:gd name="connsiteY17" fmla="*/ 163108 h 514868"/>
                <a:gd name="connsiteX18" fmla="*/ 3496235 w 6193331"/>
                <a:gd name="connsiteY18" fmla="*/ 130629 h 514868"/>
                <a:gd name="connsiteX19" fmla="*/ 3751036 w 6193331"/>
                <a:gd name="connsiteY19" fmla="*/ 183190 h 514868"/>
                <a:gd name="connsiteX20" fmla="*/ 3901033 w 6193331"/>
                <a:gd name="connsiteY20" fmla="*/ 198557 h 514868"/>
                <a:gd name="connsiteX21" fmla="*/ 4049486 w 6193331"/>
                <a:gd name="connsiteY21" fmla="*/ 153681 h 514868"/>
                <a:gd name="connsiteX22" fmla="*/ 4164746 w 6193331"/>
                <a:gd name="connsiteY22" fmla="*/ 145997 h 514868"/>
                <a:gd name="connsiteX23" fmla="*/ 4284721 w 6193331"/>
                <a:gd name="connsiteY23" fmla="*/ 202756 h 514868"/>
                <a:gd name="connsiteX24" fmla="*/ 4379186 w 6193331"/>
                <a:gd name="connsiteY24" fmla="*/ 175506 h 514868"/>
                <a:gd name="connsiteX25" fmla="*/ 4472622 w 6193331"/>
                <a:gd name="connsiteY25" fmla="*/ 141284 h 514868"/>
                <a:gd name="connsiteX26" fmla="*/ 4644642 w 6193331"/>
                <a:gd name="connsiteY26" fmla="*/ 114033 h 514868"/>
                <a:gd name="connsiteX27" fmla="*/ 4764101 w 6193331"/>
                <a:gd name="connsiteY27" fmla="*/ 115261 h 514868"/>
                <a:gd name="connsiteX28" fmla="*/ 4933150 w 6193331"/>
                <a:gd name="connsiteY28" fmla="*/ 99893 h 514868"/>
                <a:gd name="connsiteX29" fmla="*/ 5056094 w 6193331"/>
                <a:gd name="connsiteY29" fmla="*/ 76841 h 514868"/>
                <a:gd name="connsiteX30" fmla="*/ 5193179 w 6193331"/>
                <a:gd name="connsiteY30" fmla="*/ 124173 h 514868"/>
                <a:gd name="connsiteX31" fmla="*/ 5294299 w 6193331"/>
                <a:gd name="connsiteY31" fmla="*/ 161365 h 514868"/>
                <a:gd name="connsiteX32" fmla="*/ 5471032 w 6193331"/>
                <a:gd name="connsiteY32" fmla="*/ 130629 h 514868"/>
                <a:gd name="connsiteX33" fmla="*/ 5578608 w 6193331"/>
                <a:gd name="connsiteY33" fmla="*/ 69157 h 514868"/>
                <a:gd name="connsiteX34" fmla="*/ 5793761 w 6193331"/>
                <a:gd name="connsiteY34" fmla="*/ 15368 h 514868"/>
                <a:gd name="connsiteX35" fmla="*/ 6055019 w 6193331"/>
                <a:gd name="connsiteY35" fmla="*/ 7684 h 514868"/>
                <a:gd name="connsiteX36" fmla="*/ 6193331 w 6193331"/>
                <a:gd name="connsiteY36" fmla="*/ 0 h 514868"/>
                <a:gd name="connsiteX0" fmla="*/ 26798 w 6220129"/>
                <a:gd name="connsiteY0" fmla="*/ 476410 h 514914"/>
                <a:gd name="connsiteX1" fmla="*/ 12136 w 6220129"/>
                <a:gd name="connsiteY1" fmla="*/ 472440 h 514914"/>
                <a:gd name="connsiteX2" fmla="*/ 226583 w 6220129"/>
                <a:gd name="connsiteY2" fmla="*/ 514831 h 514914"/>
                <a:gd name="connsiteX3" fmla="*/ 341843 w 6220129"/>
                <a:gd name="connsiteY3" fmla="*/ 484094 h 514914"/>
                <a:gd name="connsiteX4" fmla="*/ 495524 w 6220129"/>
                <a:gd name="connsiteY4" fmla="*/ 445674 h 514914"/>
                <a:gd name="connsiteX5" fmla="*/ 664573 w 6220129"/>
                <a:gd name="connsiteY5" fmla="*/ 430306 h 514914"/>
                <a:gd name="connsiteX6" fmla="*/ 812312 w 6220129"/>
                <a:gd name="connsiteY6" fmla="*/ 433277 h 514914"/>
                <a:gd name="connsiteX7" fmla="*/ 1006672 w 6220129"/>
                <a:gd name="connsiteY7" fmla="*/ 440961 h 514914"/>
                <a:gd name="connsiteX8" fmla="*/ 1140983 w 6220129"/>
                <a:gd name="connsiteY8" fmla="*/ 336870 h 514914"/>
                <a:gd name="connsiteX9" fmla="*/ 1310032 w 6220129"/>
                <a:gd name="connsiteY9" fmla="*/ 253573 h 514914"/>
                <a:gd name="connsiteX10" fmla="*/ 1509817 w 6220129"/>
                <a:gd name="connsiteY10" fmla="*/ 284310 h 514914"/>
                <a:gd name="connsiteX11" fmla="*/ 1701917 w 6220129"/>
                <a:gd name="connsiteY11" fmla="*/ 322730 h 514914"/>
                <a:gd name="connsiteX12" fmla="*/ 1932438 w 6220129"/>
                <a:gd name="connsiteY12" fmla="*/ 261257 h 514914"/>
                <a:gd name="connsiteX13" fmla="*/ 2093803 w 6220129"/>
                <a:gd name="connsiteY13" fmla="*/ 261257 h 514914"/>
                <a:gd name="connsiteX14" fmla="*/ 2339692 w 6220129"/>
                <a:gd name="connsiteY14" fmla="*/ 284310 h 514914"/>
                <a:gd name="connsiteX15" fmla="*/ 2547161 w 6220129"/>
                <a:gd name="connsiteY15" fmla="*/ 253573 h 514914"/>
                <a:gd name="connsiteX16" fmla="*/ 2743460 w 6220129"/>
                <a:gd name="connsiteY16" fmla="*/ 235235 h 514914"/>
                <a:gd name="connsiteX17" fmla="*/ 2954415 w 6220129"/>
                <a:gd name="connsiteY17" fmla="*/ 245889 h 514914"/>
                <a:gd name="connsiteX18" fmla="*/ 3199076 w 6220129"/>
                <a:gd name="connsiteY18" fmla="*/ 163108 h 514914"/>
                <a:gd name="connsiteX19" fmla="*/ 3523033 w 6220129"/>
                <a:gd name="connsiteY19" fmla="*/ 130629 h 514914"/>
                <a:gd name="connsiteX20" fmla="*/ 3777834 w 6220129"/>
                <a:gd name="connsiteY20" fmla="*/ 183190 h 514914"/>
                <a:gd name="connsiteX21" fmla="*/ 3927831 w 6220129"/>
                <a:gd name="connsiteY21" fmla="*/ 198557 h 514914"/>
                <a:gd name="connsiteX22" fmla="*/ 4076284 w 6220129"/>
                <a:gd name="connsiteY22" fmla="*/ 153681 h 514914"/>
                <a:gd name="connsiteX23" fmla="*/ 4191544 w 6220129"/>
                <a:gd name="connsiteY23" fmla="*/ 145997 h 514914"/>
                <a:gd name="connsiteX24" fmla="*/ 4311519 w 6220129"/>
                <a:gd name="connsiteY24" fmla="*/ 202756 h 514914"/>
                <a:gd name="connsiteX25" fmla="*/ 4405984 w 6220129"/>
                <a:gd name="connsiteY25" fmla="*/ 175506 h 514914"/>
                <a:gd name="connsiteX26" fmla="*/ 4499420 w 6220129"/>
                <a:gd name="connsiteY26" fmla="*/ 141284 h 514914"/>
                <a:gd name="connsiteX27" fmla="*/ 4671440 w 6220129"/>
                <a:gd name="connsiteY27" fmla="*/ 114033 h 514914"/>
                <a:gd name="connsiteX28" fmla="*/ 4790899 w 6220129"/>
                <a:gd name="connsiteY28" fmla="*/ 115261 h 514914"/>
                <a:gd name="connsiteX29" fmla="*/ 4959948 w 6220129"/>
                <a:gd name="connsiteY29" fmla="*/ 99893 h 514914"/>
                <a:gd name="connsiteX30" fmla="*/ 5082892 w 6220129"/>
                <a:gd name="connsiteY30" fmla="*/ 76841 h 514914"/>
                <a:gd name="connsiteX31" fmla="*/ 5219977 w 6220129"/>
                <a:gd name="connsiteY31" fmla="*/ 124173 h 514914"/>
                <a:gd name="connsiteX32" fmla="*/ 5321097 w 6220129"/>
                <a:gd name="connsiteY32" fmla="*/ 161365 h 514914"/>
                <a:gd name="connsiteX33" fmla="*/ 5497830 w 6220129"/>
                <a:gd name="connsiteY33" fmla="*/ 130629 h 514914"/>
                <a:gd name="connsiteX34" fmla="*/ 5605406 w 6220129"/>
                <a:gd name="connsiteY34" fmla="*/ 69157 h 514914"/>
                <a:gd name="connsiteX35" fmla="*/ 5820559 w 6220129"/>
                <a:gd name="connsiteY35" fmla="*/ 15368 h 514914"/>
                <a:gd name="connsiteX36" fmla="*/ 6081817 w 6220129"/>
                <a:gd name="connsiteY36" fmla="*/ 7684 h 514914"/>
                <a:gd name="connsiteX37" fmla="*/ 6220129 w 6220129"/>
                <a:gd name="connsiteY37" fmla="*/ 0 h 514914"/>
                <a:gd name="connsiteX0" fmla="*/ 52451 w 6245782"/>
                <a:gd name="connsiteY0" fmla="*/ 476410 h 528456"/>
                <a:gd name="connsiteX1" fmla="*/ 8528 w 6245782"/>
                <a:gd name="connsiteY1" fmla="*/ 223724 h 528456"/>
                <a:gd name="connsiteX2" fmla="*/ 252236 w 6245782"/>
                <a:gd name="connsiteY2" fmla="*/ 514831 h 528456"/>
                <a:gd name="connsiteX3" fmla="*/ 367496 w 6245782"/>
                <a:gd name="connsiteY3" fmla="*/ 484094 h 528456"/>
                <a:gd name="connsiteX4" fmla="*/ 521177 w 6245782"/>
                <a:gd name="connsiteY4" fmla="*/ 445674 h 528456"/>
                <a:gd name="connsiteX5" fmla="*/ 690226 w 6245782"/>
                <a:gd name="connsiteY5" fmla="*/ 430306 h 528456"/>
                <a:gd name="connsiteX6" fmla="*/ 837965 w 6245782"/>
                <a:gd name="connsiteY6" fmla="*/ 433277 h 528456"/>
                <a:gd name="connsiteX7" fmla="*/ 1032325 w 6245782"/>
                <a:gd name="connsiteY7" fmla="*/ 440961 h 528456"/>
                <a:gd name="connsiteX8" fmla="*/ 1166636 w 6245782"/>
                <a:gd name="connsiteY8" fmla="*/ 336870 h 528456"/>
                <a:gd name="connsiteX9" fmla="*/ 1335685 w 6245782"/>
                <a:gd name="connsiteY9" fmla="*/ 253573 h 528456"/>
                <a:gd name="connsiteX10" fmla="*/ 1535470 w 6245782"/>
                <a:gd name="connsiteY10" fmla="*/ 284310 h 528456"/>
                <a:gd name="connsiteX11" fmla="*/ 1727570 w 6245782"/>
                <a:gd name="connsiteY11" fmla="*/ 322730 h 528456"/>
                <a:gd name="connsiteX12" fmla="*/ 1958091 w 6245782"/>
                <a:gd name="connsiteY12" fmla="*/ 261257 h 528456"/>
                <a:gd name="connsiteX13" fmla="*/ 2119456 w 6245782"/>
                <a:gd name="connsiteY13" fmla="*/ 261257 h 528456"/>
                <a:gd name="connsiteX14" fmla="*/ 2365345 w 6245782"/>
                <a:gd name="connsiteY14" fmla="*/ 284310 h 528456"/>
                <a:gd name="connsiteX15" fmla="*/ 2572814 w 6245782"/>
                <a:gd name="connsiteY15" fmla="*/ 253573 h 528456"/>
                <a:gd name="connsiteX16" fmla="*/ 2769113 w 6245782"/>
                <a:gd name="connsiteY16" fmla="*/ 235235 h 528456"/>
                <a:gd name="connsiteX17" fmla="*/ 2980068 w 6245782"/>
                <a:gd name="connsiteY17" fmla="*/ 245889 h 528456"/>
                <a:gd name="connsiteX18" fmla="*/ 3224729 w 6245782"/>
                <a:gd name="connsiteY18" fmla="*/ 163108 h 528456"/>
                <a:gd name="connsiteX19" fmla="*/ 3548686 w 6245782"/>
                <a:gd name="connsiteY19" fmla="*/ 130629 h 528456"/>
                <a:gd name="connsiteX20" fmla="*/ 3803487 w 6245782"/>
                <a:gd name="connsiteY20" fmla="*/ 183190 h 528456"/>
                <a:gd name="connsiteX21" fmla="*/ 3953484 w 6245782"/>
                <a:gd name="connsiteY21" fmla="*/ 198557 h 528456"/>
                <a:gd name="connsiteX22" fmla="*/ 4101937 w 6245782"/>
                <a:gd name="connsiteY22" fmla="*/ 153681 h 528456"/>
                <a:gd name="connsiteX23" fmla="*/ 4217197 w 6245782"/>
                <a:gd name="connsiteY23" fmla="*/ 145997 h 528456"/>
                <a:gd name="connsiteX24" fmla="*/ 4337172 w 6245782"/>
                <a:gd name="connsiteY24" fmla="*/ 202756 h 528456"/>
                <a:gd name="connsiteX25" fmla="*/ 4431637 w 6245782"/>
                <a:gd name="connsiteY25" fmla="*/ 175506 h 528456"/>
                <a:gd name="connsiteX26" fmla="*/ 4525073 w 6245782"/>
                <a:gd name="connsiteY26" fmla="*/ 141284 h 528456"/>
                <a:gd name="connsiteX27" fmla="*/ 4697093 w 6245782"/>
                <a:gd name="connsiteY27" fmla="*/ 114033 h 528456"/>
                <a:gd name="connsiteX28" fmla="*/ 4816552 w 6245782"/>
                <a:gd name="connsiteY28" fmla="*/ 115261 h 528456"/>
                <a:gd name="connsiteX29" fmla="*/ 4985601 w 6245782"/>
                <a:gd name="connsiteY29" fmla="*/ 99893 h 528456"/>
                <a:gd name="connsiteX30" fmla="*/ 5108545 w 6245782"/>
                <a:gd name="connsiteY30" fmla="*/ 76841 h 528456"/>
                <a:gd name="connsiteX31" fmla="*/ 5245630 w 6245782"/>
                <a:gd name="connsiteY31" fmla="*/ 124173 h 528456"/>
                <a:gd name="connsiteX32" fmla="*/ 5346750 w 6245782"/>
                <a:gd name="connsiteY32" fmla="*/ 161365 h 528456"/>
                <a:gd name="connsiteX33" fmla="*/ 5523483 w 6245782"/>
                <a:gd name="connsiteY33" fmla="*/ 130629 h 528456"/>
                <a:gd name="connsiteX34" fmla="*/ 5631059 w 6245782"/>
                <a:gd name="connsiteY34" fmla="*/ 69157 h 528456"/>
                <a:gd name="connsiteX35" fmla="*/ 5846212 w 6245782"/>
                <a:gd name="connsiteY35" fmla="*/ 15368 h 528456"/>
                <a:gd name="connsiteX36" fmla="*/ 6107470 w 6245782"/>
                <a:gd name="connsiteY36" fmla="*/ 7684 h 528456"/>
                <a:gd name="connsiteX37" fmla="*/ 6245782 w 6245782"/>
                <a:gd name="connsiteY37" fmla="*/ 0 h 528456"/>
                <a:gd name="connsiteX0" fmla="*/ 2934 w 6196265"/>
                <a:gd name="connsiteY0" fmla="*/ 476410 h 514843"/>
                <a:gd name="connsiteX1" fmla="*/ 24848 w 6196265"/>
                <a:gd name="connsiteY1" fmla="*/ 479756 h 514843"/>
                <a:gd name="connsiteX2" fmla="*/ 202719 w 6196265"/>
                <a:gd name="connsiteY2" fmla="*/ 514831 h 514843"/>
                <a:gd name="connsiteX3" fmla="*/ 317979 w 6196265"/>
                <a:gd name="connsiteY3" fmla="*/ 484094 h 514843"/>
                <a:gd name="connsiteX4" fmla="*/ 471660 w 6196265"/>
                <a:gd name="connsiteY4" fmla="*/ 445674 h 514843"/>
                <a:gd name="connsiteX5" fmla="*/ 640709 w 6196265"/>
                <a:gd name="connsiteY5" fmla="*/ 430306 h 514843"/>
                <a:gd name="connsiteX6" fmla="*/ 788448 w 6196265"/>
                <a:gd name="connsiteY6" fmla="*/ 433277 h 514843"/>
                <a:gd name="connsiteX7" fmla="*/ 982808 w 6196265"/>
                <a:gd name="connsiteY7" fmla="*/ 440961 h 514843"/>
                <a:gd name="connsiteX8" fmla="*/ 1117119 w 6196265"/>
                <a:gd name="connsiteY8" fmla="*/ 336870 h 514843"/>
                <a:gd name="connsiteX9" fmla="*/ 1286168 w 6196265"/>
                <a:gd name="connsiteY9" fmla="*/ 253573 h 514843"/>
                <a:gd name="connsiteX10" fmla="*/ 1485953 w 6196265"/>
                <a:gd name="connsiteY10" fmla="*/ 284310 h 514843"/>
                <a:gd name="connsiteX11" fmla="*/ 1678053 w 6196265"/>
                <a:gd name="connsiteY11" fmla="*/ 322730 h 514843"/>
                <a:gd name="connsiteX12" fmla="*/ 1908574 w 6196265"/>
                <a:gd name="connsiteY12" fmla="*/ 261257 h 514843"/>
                <a:gd name="connsiteX13" fmla="*/ 2069939 w 6196265"/>
                <a:gd name="connsiteY13" fmla="*/ 261257 h 514843"/>
                <a:gd name="connsiteX14" fmla="*/ 2315828 w 6196265"/>
                <a:gd name="connsiteY14" fmla="*/ 284310 h 514843"/>
                <a:gd name="connsiteX15" fmla="*/ 2523297 w 6196265"/>
                <a:gd name="connsiteY15" fmla="*/ 253573 h 514843"/>
                <a:gd name="connsiteX16" fmla="*/ 2719596 w 6196265"/>
                <a:gd name="connsiteY16" fmla="*/ 235235 h 514843"/>
                <a:gd name="connsiteX17" fmla="*/ 2930551 w 6196265"/>
                <a:gd name="connsiteY17" fmla="*/ 245889 h 514843"/>
                <a:gd name="connsiteX18" fmla="*/ 3175212 w 6196265"/>
                <a:gd name="connsiteY18" fmla="*/ 163108 h 514843"/>
                <a:gd name="connsiteX19" fmla="*/ 3499169 w 6196265"/>
                <a:gd name="connsiteY19" fmla="*/ 130629 h 514843"/>
                <a:gd name="connsiteX20" fmla="*/ 3753970 w 6196265"/>
                <a:gd name="connsiteY20" fmla="*/ 183190 h 514843"/>
                <a:gd name="connsiteX21" fmla="*/ 3903967 w 6196265"/>
                <a:gd name="connsiteY21" fmla="*/ 198557 h 514843"/>
                <a:gd name="connsiteX22" fmla="*/ 4052420 w 6196265"/>
                <a:gd name="connsiteY22" fmla="*/ 153681 h 514843"/>
                <a:gd name="connsiteX23" fmla="*/ 4167680 w 6196265"/>
                <a:gd name="connsiteY23" fmla="*/ 145997 h 514843"/>
                <a:gd name="connsiteX24" fmla="*/ 4287655 w 6196265"/>
                <a:gd name="connsiteY24" fmla="*/ 202756 h 514843"/>
                <a:gd name="connsiteX25" fmla="*/ 4382120 w 6196265"/>
                <a:gd name="connsiteY25" fmla="*/ 175506 h 514843"/>
                <a:gd name="connsiteX26" fmla="*/ 4475556 w 6196265"/>
                <a:gd name="connsiteY26" fmla="*/ 141284 h 514843"/>
                <a:gd name="connsiteX27" fmla="*/ 4647576 w 6196265"/>
                <a:gd name="connsiteY27" fmla="*/ 114033 h 514843"/>
                <a:gd name="connsiteX28" fmla="*/ 4767035 w 6196265"/>
                <a:gd name="connsiteY28" fmla="*/ 115261 h 514843"/>
                <a:gd name="connsiteX29" fmla="*/ 4936084 w 6196265"/>
                <a:gd name="connsiteY29" fmla="*/ 99893 h 514843"/>
                <a:gd name="connsiteX30" fmla="*/ 5059028 w 6196265"/>
                <a:gd name="connsiteY30" fmla="*/ 76841 h 514843"/>
                <a:gd name="connsiteX31" fmla="*/ 5196113 w 6196265"/>
                <a:gd name="connsiteY31" fmla="*/ 124173 h 514843"/>
                <a:gd name="connsiteX32" fmla="*/ 5297233 w 6196265"/>
                <a:gd name="connsiteY32" fmla="*/ 161365 h 514843"/>
                <a:gd name="connsiteX33" fmla="*/ 5473966 w 6196265"/>
                <a:gd name="connsiteY33" fmla="*/ 130629 h 514843"/>
                <a:gd name="connsiteX34" fmla="*/ 5581542 w 6196265"/>
                <a:gd name="connsiteY34" fmla="*/ 69157 h 514843"/>
                <a:gd name="connsiteX35" fmla="*/ 5796695 w 6196265"/>
                <a:gd name="connsiteY35" fmla="*/ 15368 h 514843"/>
                <a:gd name="connsiteX36" fmla="*/ 6057953 w 6196265"/>
                <a:gd name="connsiteY36" fmla="*/ 7684 h 514843"/>
                <a:gd name="connsiteX37" fmla="*/ 6196265 w 6196265"/>
                <a:gd name="connsiteY37" fmla="*/ 0 h 514843"/>
                <a:gd name="connsiteX0" fmla="*/ 164847 w 6358178"/>
                <a:gd name="connsiteY0" fmla="*/ 476410 h 537081"/>
                <a:gd name="connsiteX1" fmla="*/ 3881 w 6358178"/>
                <a:gd name="connsiteY1" fmla="*/ 99366 h 537081"/>
                <a:gd name="connsiteX2" fmla="*/ 364632 w 6358178"/>
                <a:gd name="connsiteY2" fmla="*/ 514831 h 537081"/>
                <a:gd name="connsiteX3" fmla="*/ 479892 w 6358178"/>
                <a:gd name="connsiteY3" fmla="*/ 484094 h 537081"/>
                <a:gd name="connsiteX4" fmla="*/ 633573 w 6358178"/>
                <a:gd name="connsiteY4" fmla="*/ 445674 h 537081"/>
                <a:gd name="connsiteX5" fmla="*/ 802622 w 6358178"/>
                <a:gd name="connsiteY5" fmla="*/ 430306 h 537081"/>
                <a:gd name="connsiteX6" fmla="*/ 950361 w 6358178"/>
                <a:gd name="connsiteY6" fmla="*/ 433277 h 537081"/>
                <a:gd name="connsiteX7" fmla="*/ 1144721 w 6358178"/>
                <a:gd name="connsiteY7" fmla="*/ 440961 h 537081"/>
                <a:gd name="connsiteX8" fmla="*/ 1279032 w 6358178"/>
                <a:gd name="connsiteY8" fmla="*/ 336870 h 537081"/>
                <a:gd name="connsiteX9" fmla="*/ 1448081 w 6358178"/>
                <a:gd name="connsiteY9" fmla="*/ 253573 h 537081"/>
                <a:gd name="connsiteX10" fmla="*/ 1647866 w 6358178"/>
                <a:gd name="connsiteY10" fmla="*/ 284310 h 537081"/>
                <a:gd name="connsiteX11" fmla="*/ 1839966 w 6358178"/>
                <a:gd name="connsiteY11" fmla="*/ 322730 h 537081"/>
                <a:gd name="connsiteX12" fmla="*/ 2070487 w 6358178"/>
                <a:gd name="connsiteY12" fmla="*/ 261257 h 537081"/>
                <a:gd name="connsiteX13" fmla="*/ 2231852 w 6358178"/>
                <a:gd name="connsiteY13" fmla="*/ 261257 h 537081"/>
                <a:gd name="connsiteX14" fmla="*/ 2477741 w 6358178"/>
                <a:gd name="connsiteY14" fmla="*/ 284310 h 537081"/>
                <a:gd name="connsiteX15" fmla="*/ 2685210 w 6358178"/>
                <a:gd name="connsiteY15" fmla="*/ 253573 h 537081"/>
                <a:gd name="connsiteX16" fmla="*/ 2881509 w 6358178"/>
                <a:gd name="connsiteY16" fmla="*/ 235235 h 537081"/>
                <a:gd name="connsiteX17" fmla="*/ 3092464 w 6358178"/>
                <a:gd name="connsiteY17" fmla="*/ 245889 h 537081"/>
                <a:gd name="connsiteX18" fmla="*/ 3337125 w 6358178"/>
                <a:gd name="connsiteY18" fmla="*/ 163108 h 537081"/>
                <a:gd name="connsiteX19" fmla="*/ 3661082 w 6358178"/>
                <a:gd name="connsiteY19" fmla="*/ 130629 h 537081"/>
                <a:gd name="connsiteX20" fmla="*/ 3915883 w 6358178"/>
                <a:gd name="connsiteY20" fmla="*/ 183190 h 537081"/>
                <a:gd name="connsiteX21" fmla="*/ 4065880 w 6358178"/>
                <a:gd name="connsiteY21" fmla="*/ 198557 h 537081"/>
                <a:gd name="connsiteX22" fmla="*/ 4214333 w 6358178"/>
                <a:gd name="connsiteY22" fmla="*/ 153681 h 537081"/>
                <a:gd name="connsiteX23" fmla="*/ 4329593 w 6358178"/>
                <a:gd name="connsiteY23" fmla="*/ 145997 h 537081"/>
                <a:gd name="connsiteX24" fmla="*/ 4449568 w 6358178"/>
                <a:gd name="connsiteY24" fmla="*/ 202756 h 537081"/>
                <a:gd name="connsiteX25" fmla="*/ 4544033 w 6358178"/>
                <a:gd name="connsiteY25" fmla="*/ 175506 h 537081"/>
                <a:gd name="connsiteX26" fmla="*/ 4637469 w 6358178"/>
                <a:gd name="connsiteY26" fmla="*/ 141284 h 537081"/>
                <a:gd name="connsiteX27" fmla="*/ 4809489 w 6358178"/>
                <a:gd name="connsiteY27" fmla="*/ 114033 h 537081"/>
                <a:gd name="connsiteX28" fmla="*/ 4928948 w 6358178"/>
                <a:gd name="connsiteY28" fmla="*/ 115261 h 537081"/>
                <a:gd name="connsiteX29" fmla="*/ 5097997 w 6358178"/>
                <a:gd name="connsiteY29" fmla="*/ 99893 h 537081"/>
                <a:gd name="connsiteX30" fmla="*/ 5220941 w 6358178"/>
                <a:gd name="connsiteY30" fmla="*/ 76841 h 537081"/>
                <a:gd name="connsiteX31" fmla="*/ 5358026 w 6358178"/>
                <a:gd name="connsiteY31" fmla="*/ 124173 h 537081"/>
                <a:gd name="connsiteX32" fmla="*/ 5459146 w 6358178"/>
                <a:gd name="connsiteY32" fmla="*/ 161365 h 537081"/>
                <a:gd name="connsiteX33" fmla="*/ 5635879 w 6358178"/>
                <a:gd name="connsiteY33" fmla="*/ 130629 h 537081"/>
                <a:gd name="connsiteX34" fmla="*/ 5743455 w 6358178"/>
                <a:gd name="connsiteY34" fmla="*/ 69157 h 537081"/>
                <a:gd name="connsiteX35" fmla="*/ 5958608 w 6358178"/>
                <a:gd name="connsiteY35" fmla="*/ 15368 h 537081"/>
                <a:gd name="connsiteX36" fmla="*/ 6219866 w 6358178"/>
                <a:gd name="connsiteY36" fmla="*/ 7684 h 537081"/>
                <a:gd name="connsiteX37" fmla="*/ 6358178 w 6358178"/>
                <a:gd name="connsiteY37" fmla="*/ 0 h 537081"/>
                <a:gd name="connsiteX0" fmla="*/ 27 w 6544488"/>
                <a:gd name="connsiteY0" fmla="*/ 352052 h 537081"/>
                <a:gd name="connsiteX1" fmla="*/ 190191 w 6544488"/>
                <a:gd name="connsiteY1" fmla="*/ 99366 h 537081"/>
                <a:gd name="connsiteX2" fmla="*/ 550942 w 6544488"/>
                <a:gd name="connsiteY2" fmla="*/ 514831 h 537081"/>
                <a:gd name="connsiteX3" fmla="*/ 666202 w 6544488"/>
                <a:gd name="connsiteY3" fmla="*/ 484094 h 537081"/>
                <a:gd name="connsiteX4" fmla="*/ 819883 w 6544488"/>
                <a:gd name="connsiteY4" fmla="*/ 445674 h 537081"/>
                <a:gd name="connsiteX5" fmla="*/ 988932 w 6544488"/>
                <a:gd name="connsiteY5" fmla="*/ 430306 h 537081"/>
                <a:gd name="connsiteX6" fmla="*/ 1136671 w 6544488"/>
                <a:gd name="connsiteY6" fmla="*/ 433277 h 537081"/>
                <a:gd name="connsiteX7" fmla="*/ 1331031 w 6544488"/>
                <a:gd name="connsiteY7" fmla="*/ 440961 h 537081"/>
                <a:gd name="connsiteX8" fmla="*/ 1465342 w 6544488"/>
                <a:gd name="connsiteY8" fmla="*/ 336870 h 537081"/>
                <a:gd name="connsiteX9" fmla="*/ 1634391 w 6544488"/>
                <a:gd name="connsiteY9" fmla="*/ 253573 h 537081"/>
                <a:gd name="connsiteX10" fmla="*/ 1834176 w 6544488"/>
                <a:gd name="connsiteY10" fmla="*/ 284310 h 537081"/>
                <a:gd name="connsiteX11" fmla="*/ 2026276 w 6544488"/>
                <a:gd name="connsiteY11" fmla="*/ 322730 h 537081"/>
                <a:gd name="connsiteX12" fmla="*/ 2256797 w 6544488"/>
                <a:gd name="connsiteY12" fmla="*/ 261257 h 537081"/>
                <a:gd name="connsiteX13" fmla="*/ 2418162 w 6544488"/>
                <a:gd name="connsiteY13" fmla="*/ 261257 h 537081"/>
                <a:gd name="connsiteX14" fmla="*/ 2664051 w 6544488"/>
                <a:gd name="connsiteY14" fmla="*/ 284310 h 537081"/>
                <a:gd name="connsiteX15" fmla="*/ 2871520 w 6544488"/>
                <a:gd name="connsiteY15" fmla="*/ 253573 h 537081"/>
                <a:gd name="connsiteX16" fmla="*/ 3067819 w 6544488"/>
                <a:gd name="connsiteY16" fmla="*/ 235235 h 537081"/>
                <a:gd name="connsiteX17" fmla="*/ 3278774 w 6544488"/>
                <a:gd name="connsiteY17" fmla="*/ 245889 h 537081"/>
                <a:gd name="connsiteX18" fmla="*/ 3523435 w 6544488"/>
                <a:gd name="connsiteY18" fmla="*/ 163108 h 537081"/>
                <a:gd name="connsiteX19" fmla="*/ 3847392 w 6544488"/>
                <a:gd name="connsiteY19" fmla="*/ 130629 h 537081"/>
                <a:gd name="connsiteX20" fmla="*/ 4102193 w 6544488"/>
                <a:gd name="connsiteY20" fmla="*/ 183190 h 537081"/>
                <a:gd name="connsiteX21" fmla="*/ 4252190 w 6544488"/>
                <a:gd name="connsiteY21" fmla="*/ 198557 h 537081"/>
                <a:gd name="connsiteX22" fmla="*/ 4400643 w 6544488"/>
                <a:gd name="connsiteY22" fmla="*/ 153681 h 537081"/>
                <a:gd name="connsiteX23" fmla="*/ 4515903 w 6544488"/>
                <a:gd name="connsiteY23" fmla="*/ 145997 h 537081"/>
                <a:gd name="connsiteX24" fmla="*/ 4635878 w 6544488"/>
                <a:gd name="connsiteY24" fmla="*/ 202756 h 537081"/>
                <a:gd name="connsiteX25" fmla="*/ 4730343 w 6544488"/>
                <a:gd name="connsiteY25" fmla="*/ 175506 h 537081"/>
                <a:gd name="connsiteX26" fmla="*/ 4823779 w 6544488"/>
                <a:gd name="connsiteY26" fmla="*/ 141284 h 537081"/>
                <a:gd name="connsiteX27" fmla="*/ 4995799 w 6544488"/>
                <a:gd name="connsiteY27" fmla="*/ 114033 h 537081"/>
                <a:gd name="connsiteX28" fmla="*/ 5115258 w 6544488"/>
                <a:gd name="connsiteY28" fmla="*/ 115261 h 537081"/>
                <a:gd name="connsiteX29" fmla="*/ 5284307 w 6544488"/>
                <a:gd name="connsiteY29" fmla="*/ 99893 h 537081"/>
                <a:gd name="connsiteX30" fmla="*/ 5407251 w 6544488"/>
                <a:gd name="connsiteY30" fmla="*/ 76841 h 537081"/>
                <a:gd name="connsiteX31" fmla="*/ 5544336 w 6544488"/>
                <a:gd name="connsiteY31" fmla="*/ 124173 h 537081"/>
                <a:gd name="connsiteX32" fmla="*/ 5645456 w 6544488"/>
                <a:gd name="connsiteY32" fmla="*/ 161365 h 537081"/>
                <a:gd name="connsiteX33" fmla="*/ 5822189 w 6544488"/>
                <a:gd name="connsiteY33" fmla="*/ 130629 h 537081"/>
                <a:gd name="connsiteX34" fmla="*/ 5929765 w 6544488"/>
                <a:gd name="connsiteY34" fmla="*/ 69157 h 537081"/>
                <a:gd name="connsiteX35" fmla="*/ 6144918 w 6544488"/>
                <a:gd name="connsiteY35" fmla="*/ 15368 h 537081"/>
                <a:gd name="connsiteX36" fmla="*/ 6406176 w 6544488"/>
                <a:gd name="connsiteY36" fmla="*/ 7684 h 537081"/>
                <a:gd name="connsiteX37" fmla="*/ 6544488 w 6544488"/>
                <a:gd name="connsiteY37" fmla="*/ 0 h 537081"/>
                <a:gd name="connsiteX0" fmla="*/ 15 w 6544476"/>
                <a:gd name="connsiteY0" fmla="*/ 352052 h 514960"/>
                <a:gd name="connsiteX1" fmla="*/ 343798 w 6544476"/>
                <a:gd name="connsiteY1" fmla="*/ 494387 h 514960"/>
                <a:gd name="connsiteX2" fmla="*/ 550930 w 6544476"/>
                <a:gd name="connsiteY2" fmla="*/ 514831 h 514960"/>
                <a:gd name="connsiteX3" fmla="*/ 666190 w 6544476"/>
                <a:gd name="connsiteY3" fmla="*/ 484094 h 514960"/>
                <a:gd name="connsiteX4" fmla="*/ 819871 w 6544476"/>
                <a:gd name="connsiteY4" fmla="*/ 445674 h 514960"/>
                <a:gd name="connsiteX5" fmla="*/ 988920 w 6544476"/>
                <a:gd name="connsiteY5" fmla="*/ 430306 h 514960"/>
                <a:gd name="connsiteX6" fmla="*/ 1136659 w 6544476"/>
                <a:gd name="connsiteY6" fmla="*/ 433277 h 514960"/>
                <a:gd name="connsiteX7" fmla="*/ 1331019 w 6544476"/>
                <a:gd name="connsiteY7" fmla="*/ 440961 h 514960"/>
                <a:gd name="connsiteX8" fmla="*/ 1465330 w 6544476"/>
                <a:gd name="connsiteY8" fmla="*/ 336870 h 514960"/>
                <a:gd name="connsiteX9" fmla="*/ 1634379 w 6544476"/>
                <a:gd name="connsiteY9" fmla="*/ 253573 h 514960"/>
                <a:gd name="connsiteX10" fmla="*/ 1834164 w 6544476"/>
                <a:gd name="connsiteY10" fmla="*/ 284310 h 514960"/>
                <a:gd name="connsiteX11" fmla="*/ 2026264 w 6544476"/>
                <a:gd name="connsiteY11" fmla="*/ 322730 h 514960"/>
                <a:gd name="connsiteX12" fmla="*/ 2256785 w 6544476"/>
                <a:gd name="connsiteY12" fmla="*/ 261257 h 514960"/>
                <a:gd name="connsiteX13" fmla="*/ 2418150 w 6544476"/>
                <a:gd name="connsiteY13" fmla="*/ 261257 h 514960"/>
                <a:gd name="connsiteX14" fmla="*/ 2664039 w 6544476"/>
                <a:gd name="connsiteY14" fmla="*/ 284310 h 514960"/>
                <a:gd name="connsiteX15" fmla="*/ 2871508 w 6544476"/>
                <a:gd name="connsiteY15" fmla="*/ 253573 h 514960"/>
                <a:gd name="connsiteX16" fmla="*/ 3067807 w 6544476"/>
                <a:gd name="connsiteY16" fmla="*/ 235235 h 514960"/>
                <a:gd name="connsiteX17" fmla="*/ 3278762 w 6544476"/>
                <a:gd name="connsiteY17" fmla="*/ 245889 h 514960"/>
                <a:gd name="connsiteX18" fmla="*/ 3523423 w 6544476"/>
                <a:gd name="connsiteY18" fmla="*/ 163108 h 514960"/>
                <a:gd name="connsiteX19" fmla="*/ 3847380 w 6544476"/>
                <a:gd name="connsiteY19" fmla="*/ 130629 h 514960"/>
                <a:gd name="connsiteX20" fmla="*/ 4102181 w 6544476"/>
                <a:gd name="connsiteY20" fmla="*/ 183190 h 514960"/>
                <a:gd name="connsiteX21" fmla="*/ 4252178 w 6544476"/>
                <a:gd name="connsiteY21" fmla="*/ 198557 h 514960"/>
                <a:gd name="connsiteX22" fmla="*/ 4400631 w 6544476"/>
                <a:gd name="connsiteY22" fmla="*/ 153681 h 514960"/>
                <a:gd name="connsiteX23" fmla="*/ 4515891 w 6544476"/>
                <a:gd name="connsiteY23" fmla="*/ 145997 h 514960"/>
                <a:gd name="connsiteX24" fmla="*/ 4635866 w 6544476"/>
                <a:gd name="connsiteY24" fmla="*/ 202756 h 514960"/>
                <a:gd name="connsiteX25" fmla="*/ 4730331 w 6544476"/>
                <a:gd name="connsiteY25" fmla="*/ 175506 h 514960"/>
                <a:gd name="connsiteX26" fmla="*/ 4823767 w 6544476"/>
                <a:gd name="connsiteY26" fmla="*/ 141284 h 514960"/>
                <a:gd name="connsiteX27" fmla="*/ 4995787 w 6544476"/>
                <a:gd name="connsiteY27" fmla="*/ 114033 h 514960"/>
                <a:gd name="connsiteX28" fmla="*/ 5115246 w 6544476"/>
                <a:gd name="connsiteY28" fmla="*/ 115261 h 514960"/>
                <a:gd name="connsiteX29" fmla="*/ 5284295 w 6544476"/>
                <a:gd name="connsiteY29" fmla="*/ 99893 h 514960"/>
                <a:gd name="connsiteX30" fmla="*/ 5407239 w 6544476"/>
                <a:gd name="connsiteY30" fmla="*/ 76841 h 514960"/>
                <a:gd name="connsiteX31" fmla="*/ 5544324 w 6544476"/>
                <a:gd name="connsiteY31" fmla="*/ 124173 h 514960"/>
                <a:gd name="connsiteX32" fmla="*/ 5645444 w 6544476"/>
                <a:gd name="connsiteY32" fmla="*/ 161365 h 514960"/>
                <a:gd name="connsiteX33" fmla="*/ 5822177 w 6544476"/>
                <a:gd name="connsiteY33" fmla="*/ 130629 h 514960"/>
                <a:gd name="connsiteX34" fmla="*/ 5929753 w 6544476"/>
                <a:gd name="connsiteY34" fmla="*/ 69157 h 514960"/>
                <a:gd name="connsiteX35" fmla="*/ 6144906 w 6544476"/>
                <a:gd name="connsiteY35" fmla="*/ 15368 h 514960"/>
                <a:gd name="connsiteX36" fmla="*/ 6406164 w 6544476"/>
                <a:gd name="connsiteY36" fmla="*/ 7684 h 514960"/>
                <a:gd name="connsiteX37" fmla="*/ 6544476 w 6544476"/>
                <a:gd name="connsiteY37" fmla="*/ 0 h 514960"/>
                <a:gd name="connsiteX0" fmla="*/ 62 w 6303122"/>
                <a:gd name="connsiteY0" fmla="*/ 154541 h 514960"/>
                <a:gd name="connsiteX1" fmla="*/ 102444 w 6303122"/>
                <a:gd name="connsiteY1" fmla="*/ 494387 h 514960"/>
                <a:gd name="connsiteX2" fmla="*/ 309576 w 6303122"/>
                <a:gd name="connsiteY2" fmla="*/ 514831 h 514960"/>
                <a:gd name="connsiteX3" fmla="*/ 424836 w 6303122"/>
                <a:gd name="connsiteY3" fmla="*/ 484094 h 514960"/>
                <a:gd name="connsiteX4" fmla="*/ 578517 w 6303122"/>
                <a:gd name="connsiteY4" fmla="*/ 445674 h 514960"/>
                <a:gd name="connsiteX5" fmla="*/ 747566 w 6303122"/>
                <a:gd name="connsiteY5" fmla="*/ 430306 h 514960"/>
                <a:gd name="connsiteX6" fmla="*/ 895305 w 6303122"/>
                <a:gd name="connsiteY6" fmla="*/ 433277 h 514960"/>
                <a:gd name="connsiteX7" fmla="*/ 1089665 w 6303122"/>
                <a:gd name="connsiteY7" fmla="*/ 440961 h 514960"/>
                <a:gd name="connsiteX8" fmla="*/ 1223976 w 6303122"/>
                <a:gd name="connsiteY8" fmla="*/ 336870 h 514960"/>
                <a:gd name="connsiteX9" fmla="*/ 1393025 w 6303122"/>
                <a:gd name="connsiteY9" fmla="*/ 253573 h 514960"/>
                <a:gd name="connsiteX10" fmla="*/ 1592810 w 6303122"/>
                <a:gd name="connsiteY10" fmla="*/ 284310 h 514960"/>
                <a:gd name="connsiteX11" fmla="*/ 1784910 w 6303122"/>
                <a:gd name="connsiteY11" fmla="*/ 322730 h 514960"/>
                <a:gd name="connsiteX12" fmla="*/ 2015431 w 6303122"/>
                <a:gd name="connsiteY12" fmla="*/ 261257 h 514960"/>
                <a:gd name="connsiteX13" fmla="*/ 2176796 w 6303122"/>
                <a:gd name="connsiteY13" fmla="*/ 261257 h 514960"/>
                <a:gd name="connsiteX14" fmla="*/ 2422685 w 6303122"/>
                <a:gd name="connsiteY14" fmla="*/ 284310 h 514960"/>
                <a:gd name="connsiteX15" fmla="*/ 2630154 w 6303122"/>
                <a:gd name="connsiteY15" fmla="*/ 253573 h 514960"/>
                <a:gd name="connsiteX16" fmla="*/ 2826453 w 6303122"/>
                <a:gd name="connsiteY16" fmla="*/ 235235 h 514960"/>
                <a:gd name="connsiteX17" fmla="*/ 3037408 w 6303122"/>
                <a:gd name="connsiteY17" fmla="*/ 245889 h 514960"/>
                <a:gd name="connsiteX18" fmla="*/ 3282069 w 6303122"/>
                <a:gd name="connsiteY18" fmla="*/ 163108 h 514960"/>
                <a:gd name="connsiteX19" fmla="*/ 3606026 w 6303122"/>
                <a:gd name="connsiteY19" fmla="*/ 130629 h 514960"/>
                <a:gd name="connsiteX20" fmla="*/ 3860827 w 6303122"/>
                <a:gd name="connsiteY20" fmla="*/ 183190 h 514960"/>
                <a:gd name="connsiteX21" fmla="*/ 4010824 w 6303122"/>
                <a:gd name="connsiteY21" fmla="*/ 198557 h 514960"/>
                <a:gd name="connsiteX22" fmla="*/ 4159277 w 6303122"/>
                <a:gd name="connsiteY22" fmla="*/ 153681 h 514960"/>
                <a:gd name="connsiteX23" fmla="*/ 4274537 w 6303122"/>
                <a:gd name="connsiteY23" fmla="*/ 145997 h 514960"/>
                <a:gd name="connsiteX24" fmla="*/ 4394512 w 6303122"/>
                <a:gd name="connsiteY24" fmla="*/ 202756 h 514960"/>
                <a:gd name="connsiteX25" fmla="*/ 4488977 w 6303122"/>
                <a:gd name="connsiteY25" fmla="*/ 175506 h 514960"/>
                <a:gd name="connsiteX26" fmla="*/ 4582413 w 6303122"/>
                <a:gd name="connsiteY26" fmla="*/ 141284 h 514960"/>
                <a:gd name="connsiteX27" fmla="*/ 4754433 w 6303122"/>
                <a:gd name="connsiteY27" fmla="*/ 114033 h 514960"/>
                <a:gd name="connsiteX28" fmla="*/ 4873892 w 6303122"/>
                <a:gd name="connsiteY28" fmla="*/ 115261 h 514960"/>
                <a:gd name="connsiteX29" fmla="*/ 5042941 w 6303122"/>
                <a:gd name="connsiteY29" fmla="*/ 99893 h 514960"/>
                <a:gd name="connsiteX30" fmla="*/ 5165885 w 6303122"/>
                <a:gd name="connsiteY30" fmla="*/ 76841 h 514960"/>
                <a:gd name="connsiteX31" fmla="*/ 5302970 w 6303122"/>
                <a:gd name="connsiteY31" fmla="*/ 124173 h 514960"/>
                <a:gd name="connsiteX32" fmla="*/ 5404090 w 6303122"/>
                <a:gd name="connsiteY32" fmla="*/ 161365 h 514960"/>
                <a:gd name="connsiteX33" fmla="*/ 5580823 w 6303122"/>
                <a:gd name="connsiteY33" fmla="*/ 130629 h 514960"/>
                <a:gd name="connsiteX34" fmla="*/ 5688399 w 6303122"/>
                <a:gd name="connsiteY34" fmla="*/ 69157 h 514960"/>
                <a:gd name="connsiteX35" fmla="*/ 5903552 w 6303122"/>
                <a:gd name="connsiteY35" fmla="*/ 15368 h 514960"/>
                <a:gd name="connsiteX36" fmla="*/ 6164810 w 6303122"/>
                <a:gd name="connsiteY36" fmla="*/ 7684 h 514960"/>
                <a:gd name="connsiteX37" fmla="*/ 6303122 w 6303122"/>
                <a:gd name="connsiteY37" fmla="*/ 0 h 514960"/>
                <a:gd name="connsiteX0" fmla="*/ 0 w 6303060"/>
                <a:gd name="connsiteY0" fmla="*/ 154541 h 523992"/>
                <a:gd name="connsiteX1" fmla="*/ 21915 w 6303060"/>
                <a:gd name="connsiteY1" fmla="*/ 216409 h 523992"/>
                <a:gd name="connsiteX2" fmla="*/ 102382 w 6303060"/>
                <a:gd name="connsiteY2" fmla="*/ 494387 h 523992"/>
                <a:gd name="connsiteX3" fmla="*/ 309514 w 6303060"/>
                <a:gd name="connsiteY3" fmla="*/ 514831 h 523992"/>
                <a:gd name="connsiteX4" fmla="*/ 424774 w 6303060"/>
                <a:gd name="connsiteY4" fmla="*/ 484094 h 523992"/>
                <a:gd name="connsiteX5" fmla="*/ 578455 w 6303060"/>
                <a:gd name="connsiteY5" fmla="*/ 445674 h 523992"/>
                <a:gd name="connsiteX6" fmla="*/ 747504 w 6303060"/>
                <a:gd name="connsiteY6" fmla="*/ 430306 h 523992"/>
                <a:gd name="connsiteX7" fmla="*/ 895243 w 6303060"/>
                <a:gd name="connsiteY7" fmla="*/ 433277 h 523992"/>
                <a:gd name="connsiteX8" fmla="*/ 1089603 w 6303060"/>
                <a:gd name="connsiteY8" fmla="*/ 440961 h 523992"/>
                <a:gd name="connsiteX9" fmla="*/ 1223914 w 6303060"/>
                <a:gd name="connsiteY9" fmla="*/ 336870 h 523992"/>
                <a:gd name="connsiteX10" fmla="*/ 1392963 w 6303060"/>
                <a:gd name="connsiteY10" fmla="*/ 253573 h 523992"/>
                <a:gd name="connsiteX11" fmla="*/ 1592748 w 6303060"/>
                <a:gd name="connsiteY11" fmla="*/ 284310 h 523992"/>
                <a:gd name="connsiteX12" fmla="*/ 1784848 w 6303060"/>
                <a:gd name="connsiteY12" fmla="*/ 322730 h 523992"/>
                <a:gd name="connsiteX13" fmla="*/ 2015369 w 6303060"/>
                <a:gd name="connsiteY13" fmla="*/ 261257 h 523992"/>
                <a:gd name="connsiteX14" fmla="*/ 2176734 w 6303060"/>
                <a:gd name="connsiteY14" fmla="*/ 261257 h 523992"/>
                <a:gd name="connsiteX15" fmla="*/ 2422623 w 6303060"/>
                <a:gd name="connsiteY15" fmla="*/ 284310 h 523992"/>
                <a:gd name="connsiteX16" fmla="*/ 2630092 w 6303060"/>
                <a:gd name="connsiteY16" fmla="*/ 253573 h 523992"/>
                <a:gd name="connsiteX17" fmla="*/ 2826391 w 6303060"/>
                <a:gd name="connsiteY17" fmla="*/ 235235 h 523992"/>
                <a:gd name="connsiteX18" fmla="*/ 3037346 w 6303060"/>
                <a:gd name="connsiteY18" fmla="*/ 245889 h 523992"/>
                <a:gd name="connsiteX19" fmla="*/ 3282007 w 6303060"/>
                <a:gd name="connsiteY19" fmla="*/ 163108 h 523992"/>
                <a:gd name="connsiteX20" fmla="*/ 3605964 w 6303060"/>
                <a:gd name="connsiteY20" fmla="*/ 130629 h 523992"/>
                <a:gd name="connsiteX21" fmla="*/ 3860765 w 6303060"/>
                <a:gd name="connsiteY21" fmla="*/ 183190 h 523992"/>
                <a:gd name="connsiteX22" fmla="*/ 4010762 w 6303060"/>
                <a:gd name="connsiteY22" fmla="*/ 198557 h 523992"/>
                <a:gd name="connsiteX23" fmla="*/ 4159215 w 6303060"/>
                <a:gd name="connsiteY23" fmla="*/ 153681 h 523992"/>
                <a:gd name="connsiteX24" fmla="*/ 4274475 w 6303060"/>
                <a:gd name="connsiteY24" fmla="*/ 145997 h 523992"/>
                <a:gd name="connsiteX25" fmla="*/ 4394450 w 6303060"/>
                <a:gd name="connsiteY25" fmla="*/ 202756 h 523992"/>
                <a:gd name="connsiteX26" fmla="*/ 4488915 w 6303060"/>
                <a:gd name="connsiteY26" fmla="*/ 175506 h 523992"/>
                <a:gd name="connsiteX27" fmla="*/ 4582351 w 6303060"/>
                <a:gd name="connsiteY27" fmla="*/ 141284 h 523992"/>
                <a:gd name="connsiteX28" fmla="*/ 4754371 w 6303060"/>
                <a:gd name="connsiteY28" fmla="*/ 114033 h 523992"/>
                <a:gd name="connsiteX29" fmla="*/ 4873830 w 6303060"/>
                <a:gd name="connsiteY29" fmla="*/ 115261 h 523992"/>
                <a:gd name="connsiteX30" fmla="*/ 5042879 w 6303060"/>
                <a:gd name="connsiteY30" fmla="*/ 99893 h 523992"/>
                <a:gd name="connsiteX31" fmla="*/ 5165823 w 6303060"/>
                <a:gd name="connsiteY31" fmla="*/ 76841 h 523992"/>
                <a:gd name="connsiteX32" fmla="*/ 5302908 w 6303060"/>
                <a:gd name="connsiteY32" fmla="*/ 124173 h 523992"/>
                <a:gd name="connsiteX33" fmla="*/ 5404028 w 6303060"/>
                <a:gd name="connsiteY33" fmla="*/ 161365 h 523992"/>
                <a:gd name="connsiteX34" fmla="*/ 5580761 w 6303060"/>
                <a:gd name="connsiteY34" fmla="*/ 130629 h 523992"/>
                <a:gd name="connsiteX35" fmla="*/ 5688337 w 6303060"/>
                <a:gd name="connsiteY35" fmla="*/ 69157 h 523992"/>
                <a:gd name="connsiteX36" fmla="*/ 5903490 w 6303060"/>
                <a:gd name="connsiteY36" fmla="*/ 15368 h 523992"/>
                <a:gd name="connsiteX37" fmla="*/ 6164748 w 6303060"/>
                <a:gd name="connsiteY37" fmla="*/ 7684 h 523992"/>
                <a:gd name="connsiteX38" fmla="*/ 6303060 w 6303060"/>
                <a:gd name="connsiteY38" fmla="*/ 0 h 523992"/>
                <a:gd name="connsiteX0" fmla="*/ 6269192 w 6281180"/>
                <a:gd name="connsiteY0" fmla="*/ 0 h 742526"/>
                <a:gd name="connsiteX1" fmla="*/ 35 w 6281180"/>
                <a:gd name="connsiteY1" fmla="*/ 434943 h 742526"/>
                <a:gd name="connsiteX2" fmla="*/ 80502 w 6281180"/>
                <a:gd name="connsiteY2" fmla="*/ 712921 h 742526"/>
                <a:gd name="connsiteX3" fmla="*/ 287634 w 6281180"/>
                <a:gd name="connsiteY3" fmla="*/ 733365 h 742526"/>
                <a:gd name="connsiteX4" fmla="*/ 402894 w 6281180"/>
                <a:gd name="connsiteY4" fmla="*/ 702628 h 742526"/>
                <a:gd name="connsiteX5" fmla="*/ 556575 w 6281180"/>
                <a:gd name="connsiteY5" fmla="*/ 664208 h 742526"/>
                <a:gd name="connsiteX6" fmla="*/ 725624 w 6281180"/>
                <a:gd name="connsiteY6" fmla="*/ 648840 h 742526"/>
                <a:gd name="connsiteX7" fmla="*/ 873363 w 6281180"/>
                <a:gd name="connsiteY7" fmla="*/ 651811 h 742526"/>
                <a:gd name="connsiteX8" fmla="*/ 1067723 w 6281180"/>
                <a:gd name="connsiteY8" fmla="*/ 659495 h 742526"/>
                <a:gd name="connsiteX9" fmla="*/ 1202034 w 6281180"/>
                <a:gd name="connsiteY9" fmla="*/ 555404 h 742526"/>
                <a:gd name="connsiteX10" fmla="*/ 1371083 w 6281180"/>
                <a:gd name="connsiteY10" fmla="*/ 472107 h 742526"/>
                <a:gd name="connsiteX11" fmla="*/ 1570868 w 6281180"/>
                <a:gd name="connsiteY11" fmla="*/ 502844 h 742526"/>
                <a:gd name="connsiteX12" fmla="*/ 1762968 w 6281180"/>
                <a:gd name="connsiteY12" fmla="*/ 541264 h 742526"/>
                <a:gd name="connsiteX13" fmla="*/ 1993489 w 6281180"/>
                <a:gd name="connsiteY13" fmla="*/ 479791 h 742526"/>
                <a:gd name="connsiteX14" fmla="*/ 2154854 w 6281180"/>
                <a:gd name="connsiteY14" fmla="*/ 479791 h 742526"/>
                <a:gd name="connsiteX15" fmla="*/ 2400743 w 6281180"/>
                <a:gd name="connsiteY15" fmla="*/ 502844 h 742526"/>
                <a:gd name="connsiteX16" fmla="*/ 2608212 w 6281180"/>
                <a:gd name="connsiteY16" fmla="*/ 472107 h 742526"/>
                <a:gd name="connsiteX17" fmla="*/ 2804511 w 6281180"/>
                <a:gd name="connsiteY17" fmla="*/ 453769 h 742526"/>
                <a:gd name="connsiteX18" fmla="*/ 3015466 w 6281180"/>
                <a:gd name="connsiteY18" fmla="*/ 464423 h 742526"/>
                <a:gd name="connsiteX19" fmla="*/ 3260127 w 6281180"/>
                <a:gd name="connsiteY19" fmla="*/ 381642 h 742526"/>
                <a:gd name="connsiteX20" fmla="*/ 3584084 w 6281180"/>
                <a:gd name="connsiteY20" fmla="*/ 349163 h 742526"/>
                <a:gd name="connsiteX21" fmla="*/ 3838885 w 6281180"/>
                <a:gd name="connsiteY21" fmla="*/ 401724 h 742526"/>
                <a:gd name="connsiteX22" fmla="*/ 3988882 w 6281180"/>
                <a:gd name="connsiteY22" fmla="*/ 417091 h 742526"/>
                <a:gd name="connsiteX23" fmla="*/ 4137335 w 6281180"/>
                <a:gd name="connsiteY23" fmla="*/ 372215 h 742526"/>
                <a:gd name="connsiteX24" fmla="*/ 4252595 w 6281180"/>
                <a:gd name="connsiteY24" fmla="*/ 364531 h 742526"/>
                <a:gd name="connsiteX25" fmla="*/ 4372570 w 6281180"/>
                <a:gd name="connsiteY25" fmla="*/ 421290 h 742526"/>
                <a:gd name="connsiteX26" fmla="*/ 4467035 w 6281180"/>
                <a:gd name="connsiteY26" fmla="*/ 394040 h 742526"/>
                <a:gd name="connsiteX27" fmla="*/ 4560471 w 6281180"/>
                <a:gd name="connsiteY27" fmla="*/ 359818 h 742526"/>
                <a:gd name="connsiteX28" fmla="*/ 4732491 w 6281180"/>
                <a:gd name="connsiteY28" fmla="*/ 332567 h 742526"/>
                <a:gd name="connsiteX29" fmla="*/ 4851950 w 6281180"/>
                <a:gd name="connsiteY29" fmla="*/ 333795 h 742526"/>
                <a:gd name="connsiteX30" fmla="*/ 5020999 w 6281180"/>
                <a:gd name="connsiteY30" fmla="*/ 318427 h 742526"/>
                <a:gd name="connsiteX31" fmla="*/ 5143943 w 6281180"/>
                <a:gd name="connsiteY31" fmla="*/ 295375 h 742526"/>
                <a:gd name="connsiteX32" fmla="*/ 5281028 w 6281180"/>
                <a:gd name="connsiteY32" fmla="*/ 342707 h 742526"/>
                <a:gd name="connsiteX33" fmla="*/ 5382148 w 6281180"/>
                <a:gd name="connsiteY33" fmla="*/ 379899 h 742526"/>
                <a:gd name="connsiteX34" fmla="*/ 5558881 w 6281180"/>
                <a:gd name="connsiteY34" fmla="*/ 349163 h 742526"/>
                <a:gd name="connsiteX35" fmla="*/ 5666457 w 6281180"/>
                <a:gd name="connsiteY35" fmla="*/ 287691 h 742526"/>
                <a:gd name="connsiteX36" fmla="*/ 5881610 w 6281180"/>
                <a:gd name="connsiteY36" fmla="*/ 233902 h 742526"/>
                <a:gd name="connsiteX37" fmla="*/ 6142868 w 6281180"/>
                <a:gd name="connsiteY37" fmla="*/ 226218 h 742526"/>
                <a:gd name="connsiteX38" fmla="*/ 6281180 w 6281180"/>
                <a:gd name="connsiteY38" fmla="*/ 218534 h 742526"/>
                <a:gd name="connsiteX0" fmla="*/ 6269192 w 6281180"/>
                <a:gd name="connsiteY0" fmla="*/ 0 h 742526"/>
                <a:gd name="connsiteX1" fmla="*/ 35 w 6281180"/>
                <a:gd name="connsiteY1" fmla="*/ 434943 h 742526"/>
                <a:gd name="connsiteX2" fmla="*/ 80502 w 6281180"/>
                <a:gd name="connsiteY2" fmla="*/ 712921 h 742526"/>
                <a:gd name="connsiteX3" fmla="*/ 287634 w 6281180"/>
                <a:gd name="connsiteY3" fmla="*/ 733365 h 742526"/>
                <a:gd name="connsiteX4" fmla="*/ 402894 w 6281180"/>
                <a:gd name="connsiteY4" fmla="*/ 702628 h 742526"/>
                <a:gd name="connsiteX5" fmla="*/ 556575 w 6281180"/>
                <a:gd name="connsiteY5" fmla="*/ 664208 h 742526"/>
                <a:gd name="connsiteX6" fmla="*/ 725624 w 6281180"/>
                <a:gd name="connsiteY6" fmla="*/ 648840 h 742526"/>
                <a:gd name="connsiteX7" fmla="*/ 873363 w 6281180"/>
                <a:gd name="connsiteY7" fmla="*/ 651811 h 742526"/>
                <a:gd name="connsiteX8" fmla="*/ 1067723 w 6281180"/>
                <a:gd name="connsiteY8" fmla="*/ 659495 h 742526"/>
                <a:gd name="connsiteX9" fmla="*/ 1202034 w 6281180"/>
                <a:gd name="connsiteY9" fmla="*/ 555404 h 742526"/>
                <a:gd name="connsiteX10" fmla="*/ 1371083 w 6281180"/>
                <a:gd name="connsiteY10" fmla="*/ 472107 h 742526"/>
                <a:gd name="connsiteX11" fmla="*/ 1570868 w 6281180"/>
                <a:gd name="connsiteY11" fmla="*/ 502844 h 742526"/>
                <a:gd name="connsiteX12" fmla="*/ 1762968 w 6281180"/>
                <a:gd name="connsiteY12" fmla="*/ 541264 h 742526"/>
                <a:gd name="connsiteX13" fmla="*/ 1993489 w 6281180"/>
                <a:gd name="connsiteY13" fmla="*/ 479791 h 742526"/>
                <a:gd name="connsiteX14" fmla="*/ 2154854 w 6281180"/>
                <a:gd name="connsiteY14" fmla="*/ 479791 h 742526"/>
                <a:gd name="connsiteX15" fmla="*/ 2400743 w 6281180"/>
                <a:gd name="connsiteY15" fmla="*/ 502844 h 742526"/>
                <a:gd name="connsiteX16" fmla="*/ 2608212 w 6281180"/>
                <a:gd name="connsiteY16" fmla="*/ 472107 h 742526"/>
                <a:gd name="connsiteX17" fmla="*/ 2804511 w 6281180"/>
                <a:gd name="connsiteY17" fmla="*/ 453769 h 742526"/>
                <a:gd name="connsiteX18" fmla="*/ 3015466 w 6281180"/>
                <a:gd name="connsiteY18" fmla="*/ 464423 h 742526"/>
                <a:gd name="connsiteX19" fmla="*/ 3260127 w 6281180"/>
                <a:gd name="connsiteY19" fmla="*/ 381642 h 742526"/>
                <a:gd name="connsiteX20" fmla="*/ 3584084 w 6281180"/>
                <a:gd name="connsiteY20" fmla="*/ 349163 h 742526"/>
                <a:gd name="connsiteX21" fmla="*/ 3838885 w 6281180"/>
                <a:gd name="connsiteY21" fmla="*/ 401724 h 742526"/>
                <a:gd name="connsiteX22" fmla="*/ 3988882 w 6281180"/>
                <a:gd name="connsiteY22" fmla="*/ 417091 h 742526"/>
                <a:gd name="connsiteX23" fmla="*/ 4137335 w 6281180"/>
                <a:gd name="connsiteY23" fmla="*/ 372215 h 742526"/>
                <a:gd name="connsiteX24" fmla="*/ 4252595 w 6281180"/>
                <a:gd name="connsiteY24" fmla="*/ 364531 h 742526"/>
                <a:gd name="connsiteX25" fmla="*/ 4372570 w 6281180"/>
                <a:gd name="connsiteY25" fmla="*/ 421290 h 742526"/>
                <a:gd name="connsiteX26" fmla="*/ 4467035 w 6281180"/>
                <a:gd name="connsiteY26" fmla="*/ 394040 h 742526"/>
                <a:gd name="connsiteX27" fmla="*/ 4560471 w 6281180"/>
                <a:gd name="connsiteY27" fmla="*/ 359818 h 742526"/>
                <a:gd name="connsiteX28" fmla="*/ 4732491 w 6281180"/>
                <a:gd name="connsiteY28" fmla="*/ 332567 h 742526"/>
                <a:gd name="connsiteX29" fmla="*/ 4851950 w 6281180"/>
                <a:gd name="connsiteY29" fmla="*/ 333795 h 742526"/>
                <a:gd name="connsiteX30" fmla="*/ 5020999 w 6281180"/>
                <a:gd name="connsiteY30" fmla="*/ 318427 h 742526"/>
                <a:gd name="connsiteX31" fmla="*/ 5143943 w 6281180"/>
                <a:gd name="connsiteY31" fmla="*/ 295375 h 742526"/>
                <a:gd name="connsiteX32" fmla="*/ 5281028 w 6281180"/>
                <a:gd name="connsiteY32" fmla="*/ 342707 h 742526"/>
                <a:gd name="connsiteX33" fmla="*/ 5382148 w 6281180"/>
                <a:gd name="connsiteY33" fmla="*/ 379899 h 742526"/>
                <a:gd name="connsiteX34" fmla="*/ 5558881 w 6281180"/>
                <a:gd name="connsiteY34" fmla="*/ 349163 h 742526"/>
                <a:gd name="connsiteX35" fmla="*/ 5666457 w 6281180"/>
                <a:gd name="connsiteY35" fmla="*/ 287691 h 742526"/>
                <a:gd name="connsiteX36" fmla="*/ 5881610 w 6281180"/>
                <a:gd name="connsiteY36" fmla="*/ 233902 h 742526"/>
                <a:gd name="connsiteX37" fmla="*/ 6142868 w 6281180"/>
                <a:gd name="connsiteY37" fmla="*/ 226218 h 742526"/>
                <a:gd name="connsiteX38" fmla="*/ 6281180 w 6281180"/>
                <a:gd name="connsiteY38" fmla="*/ 218534 h 742526"/>
                <a:gd name="connsiteX39" fmla="*/ 6269192 w 6281180"/>
                <a:gd name="connsiteY39" fmla="*/ 0 h 742526"/>
                <a:gd name="connsiteX0" fmla="*/ 6269192 w 6281180"/>
                <a:gd name="connsiteY0" fmla="*/ 0 h 752975"/>
                <a:gd name="connsiteX1" fmla="*/ 35 w 6281180"/>
                <a:gd name="connsiteY1" fmla="*/ 434943 h 752975"/>
                <a:gd name="connsiteX2" fmla="*/ 106332 w 6281180"/>
                <a:gd name="connsiteY2" fmla="*/ 728420 h 752975"/>
                <a:gd name="connsiteX3" fmla="*/ 287634 w 6281180"/>
                <a:gd name="connsiteY3" fmla="*/ 733365 h 752975"/>
                <a:gd name="connsiteX4" fmla="*/ 402894 w 6281180"/>
                <a:gd name="connsiteY4" fmla="*/ 702628 h 752975"/>
                <a:gd name="connsiteX5" fmla="*/ 556575 w 6281180"/>
                <a:gd name="connsiteY5" fmla="*/ 664208 h 752975"/>
                <a:gd name="connsiteX6" fmla="*/ 725624 w 6281180"/>
                <a:gd name="connsiteY6" fmla="*/ 648840 h 752975"/>
                <a:gd name="connsiteX7" fmla="*/ 873363 w 6281180"/>
                <a:gd name="connsiteY7" fmla="*/ 651811 h 752975"/>
                <a:gd name="connsiteX8" fmla="*/ 1067723 w 6281180"/>
                <a:gd name="connsiteY8" fmla="*/ 659495 h 752975"/>
                <a:gd name="connsiteX9" fmla="*/ 1202034 w 6281180"/>
                <a:gd name="connsiteY9" fmla="*/ 555404 h 752975"/>
                <a:gd name="connsiteX10" fmla="*/ 1371083 w 6281180"/>
                <a:gd name="connsiteY10" fmla="*/ 472107 h 752975"/>
                <a:gd name="connsiteX11" fmla="*/ 1570868 w 6281180"/>
                <a:gd name="connsiteY11" fmla="*/ 502844 h 752975"/>
                <a:gd name="connsiteX12" fmla="*/ 1762968 w 6281180"/>
                <a:gd name="connsiteY12" fmla="*/ 541264 h 752975"/>
                <a:gd name="connsiteX13" fmla="*/ 1993489 w 6281180"/>
                <a:gd name="connsiteY13" fmla="*/ 479791 h 752975"/>
                <a:gd name="connsiteX14" fmla="*/ 2154854 w 6281180"/>
                <a:gd name="connsiteY14" fmla="*/ 479791 h 752975"/>
                <a:gd name="connsiteX15" fmla="*/ 2400743 w 6281180"/>
                <a:gd name="connsiteY15" fmla="*/ 502844 h 752975"/>
                <a:gd name="connsiteX16" fmla="*/ 2608212 w 6281180"/>
                <a:gd name="connsiteY16" fmla="*/ 472107 h 752975"/>
                <a:gd name="connsiteX17" fmla="*/ 2804511 w 6281180"/>
                <a:gd name="connsiteY17" fmla="*/ 453769 h 752975"/>
                <a:gd name="connsiteX18" fmla="*/ 3015466 w 6281180"/>
                <a:gd name="connsiteY18" fmla="*/ 464423 h 752975"/>
                <a:gd name="connsiteX19" fmla="*/ 3260127 w 6281180"/>
                <a:gd name="connsiteY19" fmla="*/ 381642 h 752975"/>
                <a:gd name="connsiteX20" fmla="*/ 3584084 w 6281180"/>
                <a:gd name="connsiteY20" fmla="*/ 349163 h 752975"/>
                <a:gd name="connsiteX21" fmla="*/ 3838885 w 6281180"/>
                <a:gd name="connsiteY21" fmla="*/ 401724 h 752975"/>
                <a:gd name="connsiteX22" fmla="*/ 3988882 w 6281180"/>
                <a:gd name="connsiteY22" fmla="*/ 417091 h 752975"/>
                <a:gd name="connsiteX23" fmla="*/ 4137335 w 6281180"/>
                <a:gd name="connsiteY23" fmla="*/ 372215 h 752975"/>
                <a:gd name="connsiteX24" fmla="*/ 4252595 w 6281180"/>
                <a:gd name="connsiteY24" fmla="*/ 364531 h 752975"/>
                <a:gd name="connsiteX25" fmla="*/ 4372570 w 6281180"/>
                <a:gd name="connsiteY25" fmla="*/ 421290 h 752975"/>
                <a:gd name="connsiteX26" fmla="*/ 4467035 w 6281180"/>
                <a:gd name="connsiteY26" fmla="*/ 394040 h 752975"/>
                <a:gd name="connsiteX27" fmla="*/ 4560471 w 6281180"/>
                <a:gd name="connsiteY27" fmla="*/ 359818 h 752975"/>
                <a:gd name="connsiteX28" fmla="*/ 4732491 w 6281180"/>
                <a:gd name="connsiteY28" fmla="*/ 332567 h 752975"/>
                <a:gd name="connsiteX29" fmla="*/ 4851950 w 6281180"/>
                <a:gd name="connsiteY29" fmla="*/ 333795 h 752975"/>
                <a:gd name="connsiteX30" fmla="*/ 5020999 w 6281180"/>
                <a:gd name="connsiteY30" fmla="*/ 318427 h 752975"/>
                <a:gd name="connsiteX31" fmla="*/ 5143943 w 6281180"/>
                <a:gd name="connsiteY31" fmla="*/ 295375 h 752975"/>
                <a:gd name="connsiteX32" fmla="*/ 5281028 w 6281180"/>
                <a:gd name="connsiteY32" fmla="*/ 342707 h 752975"/>
                <a:gd name="connsiteX33" fmla="*/ 5382148 w 6281180"/>
                <a:gd name="connsiteY33" fmla="*/ 379899 h 752975"/>
                <a:gd name="connsiteX34" fmla="*/ 5558881 w 6281180"/>
                <a:gd name="connsiteY34" fmla="*/ 349163 h 752975"/>
                <a:gd name="connsiteX35" fmla="*/ 5666457 w 6281180"/>
                <a:gd name="connsiteY35" fmla="*/ 287691 h 752975"/>
                <a:gd name="connsiteX36" fmla="*/ 5881610 w 6281180"/>
                <a:gd name="connsiteY36" fmla="*/ 233902 h 752975"/>
                <a:gd name="connsiteX37" fmla="*/ 6142868 w 6281180"/>
                <a:gd name="connsiteY37" fmla="*/ 226218 h 752975"/>
                <a:gd name="connsiteX38" fmla="*/ 6281180 w 6281180"/>
                <a:gd name="connsiteY38" fmla="*/ 218534 h 752975"/>
                <a:gd name="connsiteX39" fmla="*/ 6269192 w 6281180"/>
                <a:gd name="connsiteY39" fmla="*/ 0 h 752975"/>
                <a:gd name="connsiteX0" fmla="*/ 6269192 w 6281180"/>
                <a:gd name="connsiteY0" fmla="*/ 0 h 734097"/>
                <a:gd name="connsiteX1" fmla="*/ 35 w 6281180"/>
                <a:gd name="connsiteY1" fmla="*/ 434943 h 734097"/>
                <a:gd name="connsiteX2" fmla="*/ 106332 w 6281180"/>
                <a:gd name="connsiteY2" fmla="*/ 728420 h 734097"/>
                <a:gd name="connsiteX3" fmla="*/ 287634 w 6281180"/>
                <a:gd name="connsiteY3" fmla="*/ 733365 h 734097"/>
                <a:gd name="connsiteX4" fmla="*/ 402894 w 6281180"/>
                <a:gd name="connsiteY4" fmla="*/ 702628 h 734097"/>
                <a:gd name="connsiteX5" fmla="*/ 556575 w 6281180"/>
                <a:gd name="connsiteY5" fmla="*/ 664208 h 734097"/>
                <a:gd name="connsiteX6" fmla="*/ 725624 w 6281180"/>
                <a:gd name="connsiteY6" fmla="*/ 648840 h 734097"/>
                <a:gd name="connsiteX7" fmla="*/ 873363 w 6281180"/>
                <a:gd name="connsiteY7" fmla="*/ 651811 h 734097"/>
                <a:gd name="connsiteX8" fmla="*/ 1067723 w 6281180"/>
                <a:gd name="connsiteY8" fmla="*/ 659495 h 734097"/>
                <a:gd name="connsiteX9" fmla="*/ 1202034 w 6281180"/>
                <a:gd name="connsiteY9" fmla="*/ 555404 h 734097"/>
                <a:gd name="connsiteX10" fmla="*/ 1371083 w 6281180"/>
                <a:gd name="connsiteY10" fmla="*/ 472107 h 734097"/>
                <a:gd name="connsiteX11" fmla="*/ 1570868 w 6281180"/>
                <a:gd name="connsiteY11" fmla="*/ 502844 h 734097"/>
                <a:gd name="connsiteX12" fmla="*/ 1762968 w 6281180"/>
                <a:gd name="connsiteY12" fmla="*/ 541264 h 734097"/>
                <a:gd name="connsiteX13" fmla="*/ 1993489 w 6281180"/>
                <a:gd name="connsiteY13" fmla="*/ 479791 h 734097"/>
                <a:gd name="connsiteX14" fmla="*/ 2154854 w 6281180"/>
                <a:gd name="connsiteY14" fmla="*/ 479791 h 734097"/>
                <a:gd name="connsiteX15" fmla="*/ 2400743 w 6281180"/>
                <a:gd name="connsiteY15" fmla="*/ 502844 h 734097"/>
                <a:gd name="connsiteX16" fmla="*/ 2608212 w 6281180"/>
                <a:gd name="connsiteY16" fmla="*/ 472107 h 734097"/>
                <a:gd name="connsiteX17" fmla="*/ 2804511 w 6281180"/>
                <a:gd name="connsiteY17" fmla="*/ 453769 h 734097"/>
                <a:gd name="connsiteX18" fmla="*/ 3015466 w 6281180"/>
                <a:gd name="connsiteY18" fmla="*/ 464423 h 734097"/>
                <a:gd name="connsiteX19" fmla="*/ 3260127 w 6281180"/>
                <a:gd name="connsiteY19" fmla="*/ 381642 h 734097"/>
                <a:gd name="connsiteX20" fmla="*/ 3584084 w 6281180"/>
                <a:gd name="connsiteY20" fmla="*/ 349163 h 734097"/>
                <a:gd name="connsiteX21" fmla="*/ 3838885 w 6281180"/>
                <a:gd name="connsiteY21" fmla="*/ 401724 h 734097"/>
                <a:gd name="connsiteX22" fmla="*/ 3988882 w 6281180"/>
                <a:gd name="connsiteY22" fmla="*/ 417091 h 734097"/>
                <a:gd name="connsiteX23" fmla="*/ 4137335 w 6281180"/>
                <a:gd name="connsiteY23" fmla="*/ 372215 h 734097"/>
                <a:gd name="connsiteX24" fmla="*/ 4252595 w 6281180"/>
                <a:gd name="connsiteY24" fmla="*/ 364531 h 734097"/>
                <a:gd name="connsiteX25" fmla="*/ 4372570 w 6281180"/>
                <a:gd name="connsiteY25" fmla="*/ 421290 h 734097"/>
                <a:gd name="connsiteX26" fmla="*/ 4467035 w 6281180"/>
                <a:gd name="connsiteY26" fmla="*/ 394040 h 734097"/>
                <a:gd name="connsiteX27" fmla="*/ 4560471 w 6281180"/>
                <a:gd name="connsiteY27" fmla="*/ 359818 h 734097"/>
                <a:gd name="connsiteX28" fmla="*/ 4732491 w 6281180"/>
                <a:gd name="connsiteY28" fmla="*/ 332567 h 734097"/>
                <a:gd name="connsiteX29" fmla="*/ 4851950 w 6281180"/>
                <a:gd name="connsiteY29" fmla="*/ 333795 h 734097"/>
                <a:gd name="connsiteX30" fmla="*/ 5020999 w 6281180"/>
                <a:gd name="connsiteY30" fmla="*/ 318427 h 734097"/>
                <a:gd name="connsiteX31" fmla="*/ 5143943 w 6281180"/>
                <a:gd name="connsiteY31" fmla="*/ 295375 h 734097"/>
                <a:gd name="connsiteX32" fmla="*/ 5281028 w 6281180"/>
                <a:gd name="connsiteY32" fmla="*/ 342707 h 734097"/>
                <a:gd name="connsiteX33" fmla="*/ 5382148 w 6281180"/>
                <a:gd name="connsiteY33" fmla="*/ 379899 h 734097"/>
                <a:gd name="connsiteX34" fmla="*/ 5558881 w 6281180"/>
                <a:gd name="connsiteY34" fmla="*/ 349163 h 734097"/>
                <a:gd name="connsiteX35" fmla="*/ 5666457 w 6281180"/>
                <a:gd name="connsiteY35" fmla="*/ 287691 h 734097"/>
                <a:gd name="connsiteX36" fmla="*/ 5881610 w 6281180"/>
                <a:gd name="connsiteY36" fmla="*/ 233902 h 734097"/>
                <a:gd name="connsiteX37" fmla="*/ 6142868 w 6281180"/>
                <a:gd name="connsiteY37" fmla="*/ 226218 h 734097"/>
                <a:gd name="connsiteX38" fmla="*/ 6281180 w 6281180"/>
                <a:gd name="connsiteY38" fmla="*/ 218534 h 734097"/>
                <a:gd name="connsiteX39" fmla="*/ 6269192 w 6281180"/>
                <a:gd name="connsiteY39" fmla="*/ 0 h 734097"/>
                <a:gd name="connsiteX0" fmla="*/ 6269192 w 6281180"/>
                <a:gd name="connsiteY0" fmla="*/ 0 h 733552"/>
                <a:gd name="connsiteX1" fmla="*/ 35 w 6281180"/>
                <a:gd name="connsiteY1" fmla="*/ 434943 h 733552"/>
                <a:gd name="connsiteX2" fmla="*/ 90834 w 6281180"/>
                <a:gd name="connsiteY2" fmla="*/ 718087 h 733552"/>
                <a:gd name="connsiteX3" fmla="*/ 287634 w 6281180"/>
                <a:gd name="connsiteY3" fmla="*/ 733365 h 733552"/>
                <a:gd name="connsiteX4" fmla="*/ 402894 w 6281180"/>
                <a:gd name="connsiteY4" fmla="*/ 702628 h 733552"/>
                <a:gd name="connsiteX5" fmla="*/ 556575 w 6281180"/>
                <a:gd name="connsiteY5" fmla="*/ 664208 h 733552"/>
                <a:gd name="connsiteX6" fmla="*/ 725624 w 6281180"/>
                <a:gd name="connsiteY6" fmla="*/ 648840 h 733552"/>
                <a:gd name="connsiteX7" fmla="*/ 873363 w 6281180"/>
                <a:gd name="connsiteY7" fmla="*/ 651811 h 733552"/>
                <a:gd name="connsiteX8" fmla="*/ 1067723 w 6281180"/>
                <a:gd name="connsiteY8" fmla="*/ 659495 h 733552"/>
                <a:gd name="connsiteX9" fmla="*/ 1202034 w 6281180"/>
                <a:gd name="connsiteY9" fmla="*/ 555404 h 733552"/>
                <a:gd name="connsiteX10" fmla="*/ 1371083 w 6281180"/>
                <a:gd name="connsiteY10" fmla="*/ 472107 h 733552"/>
                <a:gd name="connsiteX11" fmla="*/ 1570868 w 6281180"/>
                <a:gd name="connsiteY11" fmla="*/ 502844 h 733552"/>
                <a:gd name="connsiteX12" fmla="*/ 1762968 w 6281180"/>
                <a:gd name="connsiteY12" fmla="*/ 541264 h 733552"/>
                <a:gd name="connsiteX13" fmla="*/ 1993489 w 6281180"/>
                <a:gd name="connsiteY13" fmla="*/ 479791 h 733552"/>
                <a:gd name="connsiteX14" fmla="*/ 2154854 w 6281180"/>
                <a:gd name="connsiteY14" fmla="*/ 479791 h 733552"/>
                <a:gd name="connsiteX15" fmla="*/ 2400743 w 6281180"/>
                <a:gd name="connsiteY15" fmla="*/ 502844 h 733552"/>
                <a:gd name="connsiteX16" fmla="*/ 2608212 w 6281180"/>
                <a:gd name="connsiteY16" fmla="*/ 472107 h 733552"/>
                <a:gd name="connsiteX17" fmla="*/ 2804511 w 6281180"/>
                <a:gd name="connsiteY17" fmla="*/ 453769 h 733552"/>
                <a:gd name="connsiteX18" fmla="*/ 3015466 w 6281180"/>
                <a:gd name="connsiteY18" fmla="*/ 464423 h 733552"/>
                <a:gd name="connsiteX19" fmla="*/ 3260127 w 6281180"/>
                <a:gd name="connsiteY19" fmla="*/ 381642 h 733552"/>
                <a:gd name="connsiteX20" fmla="*/ 3584084 w 6281180"/>
                <a:gd name="connsiteY20" fmla="*/ 349163 h 733552"/>
                <a:gd name="connsiteX21" fmla="*/ 3838885 w 6281180"/>
                <a:gd name="connsiteY21" fmla="*/ 401724 h 733552"/>
                <a:gd name="connsiteX22" fmla="*/ 3988882 w 6281180"/>
                <a:gd name="connsiteY22" fmla="*/ 417091 h 733552"/>
                <a:gd name="connsiteX23" fmla="*/ 4137335 w 6281180"/>
                <a:gd name="connsiteY23" fmla="*/ 372215 h 733552"/>
                <a:gd name="connsiteX24" fmla="*/ 4252595 w 6281180"/>
                <a:gd name="connsiteY24" fmla="*/ 364531 h 733552"/>
                <a:gd name="connsiteX25" fmla="*/ 4372570 w 6281180"/>
                <a:gd name="connsiteY25" fmla="*/ 421290 h 733552"/>
                <a:gd name="connsiteX26" fmla="*/ 4467035 w 6281180"/>
                <a:gd name="connsiteY26" fmla="*/ 394040 h 733552"/>
                <a:gd name="connsiteX27" fmla="*/ 4560471 w 6281180"/>
                <a:gd name="connsiteY27" fmla="*/ 359818 h 733552"/>
                <a:gd name="connsiteX28" fmla="*/ 4732491 w 6281180"/>
                <a:gd name="connsiteY28" fmla="*/ 332567 h 733552"/>
                <a:gd name="connsiteX29" fmla="*/ 4851950 w 6281180"/>
                <a:gd name="connsiteY29" fmla="*/ 333795 h 733552"/>
                <a:gd name="connsiteX30" fmla="*/ 5020999 w 6281180"/>
                <a:gd name="connsiteY30" fmla="*/ 318427 h 733552"/>
                <a:gd name="connsiteX31" fmla="*/ 5143943 w 6281180"/>
                <a:gd name="connsiteY31" fmla="*/ 295375 h 733552"/>
                <a:gd name="connsiteX32" fmla="*/ 5281028 w 6281180"/>
                <a:gd name="connsiteY32" fmla="*/ 342707 h 733552"/>
                <a:gd name="connsiteX33" fmla="*/ 5382148 w 6281180"/>
                <a:gd name="connsiteY33" fmla="*/ 379899 h 733552"/>
                <a:gd name="connsiteX34" fmla="*/ 5558881 w 6281180"/>
                <a:gd name="connsiteY34" fmla="*/ 349163 h 733552"/>
                <a:gd name="connsiteX35" fmla="*/ 5666457 w 6281180"/>
                <a:gd name="connsiteY35" fmla="*/ 287691 h 733552"/>
                <a:gd name="connsiteX36" fmla="*/ 5881610 w 6281180"/>
                <a:gd name="connsiteY36" fmla="*/ 233902 h 733552"/>
                <a:gd name="connsiteX37" fmla="*/ 6142868 w 6281180"/>
                <a:gd name="connsiteY37" fmla="*/ 226218 h 733552"/>
                <a:gd name="connsiteX38" fmla="*/ 6281180 w 6281180"/>
                <a:gd name="connsiteY38" fmla="*/ 218534 h 733552"/>
                <a:gd name="connsiteX39" fmla="*/ 6269192 w 6281180"/>
                <a:gd name="connsiteY39" fmla="*/ 0 h 733552"/>
                <a:gd name="connsiteX0" fmla="*/ 6269192 w 6281180"/>
                <a:gd name="connsiteY0" fmla="*/ 0 h 733552"/>
                <a:gd name="connsiteX1" fmla="*/ 35 w 6281180"/>
                <a:gd name="connsiteY1" fmla="*/ 434943 h 733552"/>
                <a:gd name="connsiteX2" fmla="*/ 90834 w 6281180"/>
                <a:gd name="connsiteY2" fmla="*/ 718087 h 733552"/>
                <a:gd name="connsiteX3" fmla="*/ 287634 w 6281180"/>
                <a:gd name="connsiteY3" fmla="*/ 733365 h 733552"/>
                <a:gd name="connsiteX4" fmla="*/ 402894 w 6281180"/>
                <a:gd name="connsiteY4" fmla="*/ 702628 h 733552"/>
                <a:gd name="connsiteX5" fmla="*/ 556575 w 6281180"/>
                <a:gd name="connsiteY5" fmla="*/ 664208 h 733552"/>
                <a:gd name="connsiteX6" fmla="*/ 725624 w 6281180"/>
                <a:gd name="connsiteY6" fmla="*/ 648840 h 733552"/>
                <a:gd name="connsiteX7" fmla="*/ 873363 w 6281180"/>
                <a:gd name="connsiteY7" fmla="*/ 651811 h 733552"/>
                <a:gd name="connsiteX8" fmla="*/ 1067723 w 6281180"/>
                <a:gd name="connsiteY8" fmla="*/ 659495 h 733552"/>
                <a:gd name="connsiteX9" fmla="*/ 1202034 w 6281180"/>
                <a:gd name="connsiteY9" fmla="*/ 555404 h 733552"/>
                <a:gd name="connsiteX10" fmla="*/ 1371083 w 6281180"/>
                <a:gd name="connsiteY10" fmla="*/ 472107 h 733552"/>
                <a:gd name="connsiteX11" fmla="*/ 1570868 w 6281180"/>
                <a:gd name="connsiteY11" fmla="*/ 502844 h 733552"/>
                <a:gd name="connsiteX12" fmla="*/ 1762968 w 6281180"/>
                <a:gd name="connsiteY12" fmla="*/ 541264 h 733552"/>
                <a:gd name="connsiteX13" fmla="*/ 1993489 w 6281180"/>
                <a:gd name="connsiteY13" fmla="*/ 479791 h 733552"/>
                <a:gd name="connsiteX14" fmla="*/ 2154854 w 6281180"/>
                <a:gd name="connsiteY14" fmla="*/ 479791 h 733552"/>
                <a:gd name="connsiteX15" fmla="*/ 2400743 w 6281180"/>
                <a:gd name="connsiteY15" fmla="*/ 502844 h 733552"/>
                <a:gd name="connsiteX16" fmla="*/ 2608212 w 6281180"/>
                <a:gd name="connsiteY16" fmla="*/ 472107 h 733552"/>
                <a:gd name="connsiteX17" fmla="*/ 2804511 w 6281180"/>
                <a:gd name="connsiteY17" fmla="*/ 453769 h 733552"/>
                <a:gd name="connsiteX18" fmla="*/ 3015466 w 6281180"/>
                <a:gd name="connsiteY18" fmla="*/ 464423 h 733552"/>
                <a:gd name="connsiteX19" fmla="*/ 3260127 w 6281180"/>
                <a:gd name="connsiteY19" fmla="*/ 381642 h 733552"/>
                <a:gd name="connsiteX20" fmla="*/ 3584084 w 6281180"/>
                <a:gd name="connsiteY20" fmla="*/ 349163 h 733552"/>
                <a:gd name="connsiteX21" fmla="*/ 3838885 w 6281180"/>
                <a:gd name="connsiteY21" fmla="*/ 401724 h 733552"/>
                <a:gd name="connsiteX22" fmla="*/ 3988882 w 6281180"/>
                <a:gd name="connsiteY22" fmla="*/ 417091 h 733552"/>
                <a:gd name="connsiteX23" fmla="*/ 4137335 w 6281180"/>
                <a:gd name="connsiteY23" fmla="*/ 372215 h 733552"/>
                <a:gd name="connsiteX24" fmla="*/ 4252595 w 6281180"/>
                <a:gd name="connsiteY24" fmla="*/ 364531 h 733552"/>
                <a:gd name="connsiteX25" fmla="*/ 4372570 w 6281180"/>
                <a:gd name="connsiteY25" fmla="*/ 421290 h 733552"/>
                <a:gd name="connsiteX26" fmla="*/ 4467035 w 6281180"/>
                <a:gd name="connsiteY26" fmla="*/ 394040 h 733552"/>
                <a:gd name="connsiteX27" fmla="*/ 4560471 w 6281180"/>
                <a:gd name="connsiteY27" fmla="*/ 359818 h 733552"/>
                <a:gd name="connsiteX28" fmla="*/ 4732491 w 6281180"/>
                <a:gd name="connsiteY28" fmla="*/ 332567 h 733552"/>
                <a:gd name="connsiteX29" fmla="*/ 4851950 w 6281180"/>
                <a:gd name="connsiteY29" fmla="*/ 333795 h 733552"/>
                <a:gd name="connsiteX30" fmla="*/ 5020999 w 6281180"/>
                <a:gd name="connsiteY30" fmla="*/ 318427 h 733552"/>
                <a:gd name="connsiteX31" fmla="*/ 5143943 w 6281180"/>
                <a:gd name="connsiteY31" fmla="*/ 295375 h 733552"/>
                <a:gd name="connsiteX32" fmla="*/ 5281028 w 6281180"/>
                <a:gd name="connsiteY32" fmla="*/ 342707 h 733552"/>
                <a:gd name="connsiteX33" fmla="*/ 5382148 w 6281180"/>
                <a:gd name="connsiteY33" fmla="*/ 379899 h 733552"/>
                <a:gd name="connsiteX34" fmla="*/ 5558881 w 6281180"/>
                <a:gd name="connsiteY34" fmla="*/ 349163 h 733552"/>
                <a:gd name="connsiteX35" fmla="*/ 5666457 w 6281180"/>
                <a:gd name="connsiteY35" fmla="*/ 287691 h 733552"/>
                <a:gd name="connsiteX36" fmla="*/ 5881610 w 6281180"/>
                <a:gd name="connsiteY36" fmla="*/ 233902 h 733552"/>
                <a:gd name="connsiteX37" fmla="*/ 6142868 w 6281180"/>
                <a:gd name="connsiteY37" fmla="*/ 226218 h 733552"/>
                <a:gd name="connsiteX38" fmla="*/ 6281180 w 6281180"/>
                <a:gd name="connsiteY38" fmla="*/ 218534 h 733552"/>
                <a:gd name="connsiteX39" fmla="*/ 6269192 w 6281180"/>
                <a:gd name="connsiteY39" fmla="*/ 0 h 733552"/>
                <a:gd name="connsiteX0" fmla="*/ 6269192 w 6281180"/>
                <a:gd name="connsiteY0" fmla="*/ 0 h 733667"/>
                <a:gd name="connsiteX1" fmla="*/ 35 w 6281180"/>
                <a:gd name="connsiteY1" fmla="*/ 434943 h 733667"/>
                <a:gd name="connsiteX2" fmla="*/ 90834 w 6281180"/>
                <a:gd name="connsiteY2" fmla="*/ 718087 h 733667"/>
                <a:gd name="connsiteX3" fmla="*/ 287634 w 6281180"/>
                <a:gd name="connsiteY3" fmla="*/ 733365 h 733667"/>
                <a:gd name="connsiteX4" fmla="*/ 402894 w 6281180"/>
                <a:gd name="connsiteY4" fmla="*/ 702628 h 733667"/>
                <a:gd name="connsiteX5" fmla="*/ 556575 w 6281180"/>
                <a:gd name="connsiteY5" fmla="*/ 664208 h 733667"/>
                <a:gd name="connsiteX6" fmla="*/ 725624 w 6281180"/>
                <a:gd name="connsiteY6" fmla="*/ 648840 h 733667"/>
                <a:gd name="connsiteX7" fmla="*/ 873363 w 6281180"/>
                <a:gd name="connsiteY7" fmla="*/ 651811 h 733667"/>
                <a:gd name="connsiteX8" fmla="*/ 1067723 w 6281180"/>
                <a:gd name="connsiteY8" fmla="*/ 659495 h 733667"/>
                <a:gd name="connsiteX9" fmla="*/ 1202034 w 6281180"/>
                <a:gd name="connsiteY9" fmla="*/ 555404 h 733667"/>
                <a:gd name="connsiteX10" fmla="*/ 1371083 w 6281180"/>
                <a:gd name="connsiteY10" fmla="*/ 472107 h 733667"/>
                <a:gd name="connsiteX11" fmla="*/ 1570868 w 6281180"/>
                <a:gd name="connsiteY11" fmla="*/ 502844 h 733667"/>
                <a:gd name="connsiteX12" fmla="*/ 1762968 w 6281180"/>
                <a:gd name="connsiteY12" fmla="*/ 541264 h 733667"/>
                <a:gd name="connsiteX13" fmla="*/ 1993489 w 6281180"/>
                <a:gd name="connsiteY13" fmla="*/ 479791 h 733667"/>
                <a:gd name="connsiteX14" fmla="*/ 2154854 w 6281180"/>
                <a:gd name="connsiteY14" fmla="*/ 479791 h 733667"/>
                <a:gd name="connsiteX15" fmla="*/ 2400743 w 6281180"/>
                <a:gd name="connsiteY15" fmla="*/ 502844 h 733667"/>
                <a:gd name="connsiteX16" fmla="*/ 2608212 w 6281180"/>
                <a:gd name="connsiteY16" fmla="*/ 472107 h 733667"/>
                <a:gd name="connsiteX17" fmla="*/ 2804511 w 6281180"/>
                <a:gd name="connsiteY17" fmla="*/ 453769 h 733667"/>
                <a:gd name="connsiteX18" fmla="*/ 3015466 w 6281180"/>
                <a:gd name="connsiteY18" fmla="*/ 464423 h 733667"/>
                <a:gd name="connsiteX19" fmla="*/ 3260127 w 6281180"/>
                <a:gd name="connsiteY19" fmla="*/ 381642 h 733667"/>
                <a:gd name="connsiteX20" fmla="*/ 3584084 w 6281180"/>
                <a:gd name="connsiteY20" fmla="*/ 349163 h 733667"/>
                <a:gd name="connsiteX21" fmla="*/ 3838885 w 6281180"/>
                <a:gd name="connsiteY21" fmla="*/ 401724 h 733667"/>
                <a:gd name="connsiteX22" fmla="*/ 3988882 w 6281180"/>
                <a:gd name="connsiteY22" fmla="*/ 417091 h 733667"/>
                <a:gd name="connsiteX23" fmla="*/ 4137335 w 6281180"/>
                <a:gd name="connsiteY23" fmla="*/ 372215 h 733667"/>
                <a:gd name="connsiteX24" fmla="*/ 4252595 w 6281180"/>
                <a:gd name="connsiteY24" fmla="*/ 364531 h 733667"/>
                <a:gd name="connsiteX25" fmla="*/ 4372570 w 6281180"/>
                <a:gd name="connsiteY25" fmla="*/ 421290 h 733667"/>
                <a:gd name="connsiteX26" fmla="*/ 4467035 w 6281180"/>
                <a:gd name="connsiteY26" fmla="*/ 394040 h 733667"/>
                <a:gd name="connsiteX27" fmla="*/ 4560471 w 6281180"/>
                <a:gd name="connsiteY27" fmla="*/ 359818 h 733667"/>
                <a:gd name="connsiteX28" fmla="*/ 4732491 w 6281180"/>
                <a:gd name="connsiteY28" fmla="*/ 332567 h 733667"/>
                <a:gd name="connsiteX29" fmla="*/ 4851950 w 6281180"/>
                <a:gd name="connsiteY29" fmla="*/ 333795 h 733667"/>
                <a:gd name="connsiteX30" fmla="*/ 5020999 w 6281180"/>
                <a:gd name="connsiteY30" fmla="*/ 318427 h 733667"/>
                <a:gd name="connsiteX31" fmla="*/ 5143943 w 6281180"/>
                <a:gd name="connsiteY31" fmla="*/ 295375 h 733667"/>
                <a:gd name="connsiteX32" fmla="*/ 5281028 w 6281180"/>
                <a:gd name="connsiteY32" fmla="*/ 342707 h 733667"/>
                <a:gd name="connsiteX33" fmla="*/ 5382148 w 6281180"/>
                <a:gd name="connsiteY33" fmla="*/ 379899 h 733667"/>
                <a:gd name="connsiteX34" fmla="*/ 5558881 w 6281180"/>
                <a:gd name="connsiteY34" fmla="*/ 349163 h 733667"/>
                <a:gd name="connsiteX35" fmla="*/ 5666457 w 6281180"/>
                <a:gd name="connsiteY35" fmla="*/ 287691 h 733667"/>
                <a:gd name="connsiteX36" fmla="*/ 5881610 w 6281180"/>
                <a:gd name="connsiteY36" fmla="*/ 233902 h 733667"/>
                <a:gd name="connsiteX37" fmla="*/ 6142868 w 6281180"/>
                <a:gd name="connsiteY37" fmla="*/ 226218 h 733667"/>
                <a:gd name="connsiteX38" fmla="*/ 6281180 w 6281180"/>
                <a:gd name="connsiteY38" fmla="*/ 218534 h 733667"/>
                <a:gd name="connsiteX39" fmla="*/ 6269192 w 6281180"/>
                <a:gd name="connsiteY39" fmla="*/ 0 h 733667"/>
                <a:gd name="connsiteX0" fmla="*/ 6188554 w 6200542"/>
                <a:gd name="connsiteY0" fmla="*/ 0 h 733667"/>
                <a:gd name="connsiteX1" fmla="*/ 17553 w 6200542"/>
                <a:gd name="connsiteY1" fmla="*/ 595092 h 733667"/>
                <a:gd name="connsiteX2" fmla="*/ 10196 w 6200542"/>
                <a:gd name="connsiteY2" fmla="*/ 718087 h 733667"/>
                <a:gd name="connsiteX3" fmla="*/ 206996 w 6200542"/>
                <a:gd name="connsiteY3" fmla="*/ 733365 h 733667"/>
                <a:gd name="connsiteX4" fmla="*/ 322256 w 6200542"/>
                <a:gd name="connsiteY4" fmla="*/ 702628 h 733667"/>
                <a:gd name="connsiteX5" fmla="*/ 475937 w 6200542"/>
                <a:gd name="connsiteY5" fmla="*/ 664208 h 733667"/>
                <a:gd name="connsiteX6" fmla="*/ 644986 w 6200542"/>
                <a:gd name="connsiteY6" fmla="*/ 648840 h 733667"/>
                <a:gd name="connsiteX7" fmla="*/ 792725 w 6200542"/>
                <a:gd name="connsiteY7" fmla="*/ 651811 h 733667"/>
                <a:gd name="connsiteX8" fmla="*/ 987085 w 6200542"/>
                <a:gd name="connsiteY8" fmla="*/ 659495 h 733667"/>
                <a:gd name="connsiteX9" fmla="*/ 1121396 w 6200542"/>
                <a:gd name="connsiteY9" fmla="*/ 555404 h 733667"/>
                <a:gd name="connsiteX10" fmla="*/ 1290445 w 6200542"/>
                <a:gd name="connsiteY10" fmla="*/ 472107 h 733667"/>
                <a:gd name="connsiteX11" fmla="*/ 1490230 w 6200542"/>
                <a:gd name="connsiteY11" fmla="*/ 502844 h 733667"/>
                <a:gd name="connsiteX12" fmla="*/ 1682330 w 6200542"/>
                <a:gd name="connsiteY12" fmla="*/ 541264 h 733667"/>
                <a:gd name="connsiteX13" fmla="*/ 1912851 w 6200542"/>
                <a:gd name="connsiteY13" fmla="*/ 479791 h 733667"/>
                <a:gd name="connsiteX14" fmla="*/ 2074216 w 6200542"/>
                <a:gd name="connsiteY14" fmla="*/ 479791 h 733667"/>
                <a:gd name="connsiteX15" fmla="*/ 2320105 w 6200542"/>
                <a:gd name="connsiteY15" fmla="*/ 502844 h 733667"/>
                <a:gd name="connsiteX16" fmla="*/ 2527574 w 6200542"/>
                <a:gd name="connsiteY16" fmla="*/ 472107 h 733667"/>
                <a:gd name="connsiteX17" fmla="*/ 2723873 w 6200542"/>
                <a:gd name="connsiteY17" fmla="*/ 453769 h 733667"/>
                <a:gd name="connsiteX18" fmla="*/ 2934828 w 6200542"/>
                <a:gd name="connsiteY18" fmla="*/ 464423 h 733667"/>
                <a:gd name="connsiteX19" fmla="*/ 3179489 w 6200542"/>
                <a:gd name="connsiteY19" fmla="*/ 381642 h 733667"/>
                <a:gd name="connsiteX20" fmla="*/ 3503446 w 6200542"/>
                <a:gd name="connsiteY20" fmla="*/ 349163 h 733667"/>
                <a:gd name="connsiteX21" fmla="*/ 3758247 w 6200542"/>
                <a:gd name="connsiteY21" fmla="*/ 401724 h 733667"/>
                <a:gd name="connsiteX22" fmla="*/ 3908244 w 6200542"/>
                <a:gd name="connsiteY22" fmla="*/ 417091 h 733667"/>
                <a:gd name="connsiteX23" fmla="*/ 4056697 w 6200542"/>
                <a:gd name="connsiteY23" fmla="*/ 372215 h 733667"/>
                <a:gd name="connsiteX24" fmla="*/ 4171957 w 6200542"/>
                <a:gd name="connsiteY24" fmla="*/ 364531 h 733667"/>
                <a:gd name="connsiteX25" fmla="*/ 4291932 w 6200542"/>
                <a:gd name="connsiteY25" fmla="*/ 421290 h 733667"/>
                <a:gd name="connsiteX26" fmla="*/ 4386397 w 6200542"/>
                <a:gd name="connsiteY26" fmla="*/ 394040 h 733667"/>
                <a:gd name="connsiteX27" fmla="*/ 4479833 w 6200542"/>
                <a:gd name="connsiteY27" fmla="*/ 359818 h 733667"/>
                <a:gd name="connsiteX28" fmla="*/ 4651853 w 6200542"/>
                <a:gd name="connsiteY28" fmla="*/ 332567 h 733667"/>
                <a:gd name="connsiteX29" fmla="*/ 4771312 w 6200542"/>
                <a:gd name="connsiteY29" fmla="*/ 333795 h 733667"/>
                <a:gd name="connsiteX30" fmla="*/ 4940361 w 6200542"/>
                <a:gd name="connsiteY30" fmla="*/ 318427 h 733667"/>
                <a:gd name="connsiteX31" fmla="*/ 5063305 w 6200542"/>
                <a:gd name="connsiteY31" fmla="*/ 295375 h 733667"/>
                <a:gd name="connsiteX32" fmla="*/ 5200390 w 6200542"/>
                <a:gd name="connsiteY32" fmla="*/ 342707 h 733667"/>
                <a:gd name="connsiteX33" fmla="*/ 5301510 w 6200542"/>
                <a:gd name="connsiteY33" fmla="*/ 379899 h 733667"/>
                <a:gd name="connsiteX34" fmla="*/ 5478243 w 6200542"/>
                <a:gd name="connsiteY34" fmla="*/ 349163 h 733667"/>
                <a:gd name="connsiteX35" fmla="*/ 5585819 w 6200542"/>
                <a:gd name="connsiteY35" fmla="*/ 287691 h 733667"/>
                <a:gd name="connsiteX36" fmla="*/ 5800972 w 6200542"/>
                <a:gd name="connsiteY36" fmla="*/ 233902 h 733667"/>
                <a:gd name="connsiteX37" fmla="*/ 6062230 w 6200542"/>
                <a:gd name="connsiteY37" fmla="*/ 226218 h 733667"/>
                <a:gd name="connsiteX38" fmla="*/ 6200542 w 6200542"/>
                <a:gd name="connsiteY38" fmla="*/ 218534 h 733667"/>
                <a:gd name="connsiteX39" fmla="*/ 6188554 w 6200542"/>
                <a:gd name="connsiteY39" fmla="*/ 0 h 733667"/>
                <a:gd name="connsiteX0" fmla="*/ 6236708 w 6248696"/>
                <a:gd name="connsiteY0" fmla="*/ 0 h 733667"/>
                <a:gd name="connsiteX1" fmla="*/ 805144 w 6248696"/>
                <a:gd name="connsiteY1" fmla="*/ 497511 h 733667"/>
                <a:gd name="connsiteX2" fmla="*/ 65707 w 6248696"/>
                <a:gd name="connsiteY2" fmla="*/ 595092 h 733667"/>
                <a:gd name="connsiteX3" fmla="*/ 58350 w 6248696"/>
                <a:gd name="connsiteY3" fmla="*/ 718087 h 733667"/>
                <a:gd name="connsiteX4" fmla="*/ 255150 w 6248696"/>
                <a:gd name="connsiteY4" fmla="*/ 733365 h 733667"/>
                <a:gd name="connsiteX5" fmla="*/ 370410 w 6248696"/>
                <a:gd name="connsiteY5" fmla="*/ 702628 h 733667"/>
                <a:gd name="connsiteX6" fmla="*/ 524091 w 6248696"/>
                <a:gd name="connsiteY6" fmla="*/ 664208 h 733667"/>
                <a:gd name="connsiteX7" fmla="*/ 693140 w 6248696"/>
                <a:gd name="connsiteY7" fmla="*/ 648840 h 733667"/>
                <a:gd name="connsiteX8" fmla="*/ 840879 w 6248696"/>
                <a:gd name="connsiteY8" fmla="*/ 651811 h 733667"/>
                <a:gd name="connsiteX9" fmla="*/ 1035239 w 6248696"/>
                <a:gd name="connsiteY9" fmla="*/ 659495 h 733667"/>
                <a:gd name="connsiteX10" fmla="*/ 1169550 w 6248696"/>
                <a:gd name="connsiteY10" fmla="*/ 555404 h 733667"/>
                <a:gd name="connsiteX11" fmla="*/ 1338599 w 6248696"/>
                <a:gd name="connsiteY11" fmla="*/ 472107 h 733667"/>
                <a:gd name="connsiteX12" fmla="*/ 1538384 w 6248696"/>
                <a:gd name="connsiteY12" fmla="*/ 502844 h 733667"/>
                <a:gd name="connsiteX13" fmla="*/ 1730484 w 6248696"/>
                <a:gd name="connsiteY13" fmla="*/ 541264 h 733667"/>
                <a:gd name="connsiteX14" fmla="*/ 1961005 w 6248696"/>
                <a:gd name="connsiteY14" fmla="*/ 479791 h 733667"/>
                <a:gd name="connsiteX15" fmla="*/ 2122370 w 6248696"/>
                <a:gd name="connsiteY15" fmla="*/ 479791 h 733667"/>
                <a:gd name="connsiteX16" fmla="*/ 2368259 w 6248696"/>
                <a:gd name="connsiteY16" fmla="*/ 502844 h 733667"/>
                <a:gd name="connsiteX17" fmla="*/ 2575728 w 6248696"/>
                <a:gd name="connsiteY17" fmla="*/ 472107 h 733667"/>
                <a:gd name="connsiteX18" fmla="*/ 2772027 w 6248696"/>
                <a:gd name="connsiteY18" fmla="*/ 453769 h 733667"/>
                <a:gd name="connsiteX19" fmla="*/ 2982982 w 6248696"/>
                <a:gd name="connsiteY19" fmla="*/ 464423 h 733667"/>
                <a:gd name="connsiteX20" fmla="*/ 3227643 w 6248696"/>
                <a:gd name="connsiteY20" fmla="*/ 381642 h 733667"/>
                <a:gd name="connsiteX21" fmla="*/ 3551600 w 6248696"/>
                <a:gd name="connsiteY21" fmla="*/ 349163 h 733667"/>
                <a:gd name="connsiteX22" fmla="*/ 3806401 w 6248696"/>
                <a:gd name="connsiteY22" fmla="*/ 401724 h 733667"/>
                <a:gd name="connsiteX23" fmla="*/ 3956398 w 6248696"/>
                <a:gd name="connsiteY23" fmla="*/ 417091 h 733667"/>
                <a:gd name="connsiteX24" fmla="*/ 4104851 w 6248696"/>
                <a:gd name="connsiteY24" fmla="*/ 372215 h 733667"/>
                <a:gd name="connsiteX25" fmla="*/ 4220111 w 6248696"/>
                <a:gd name="connsiteY25" fmla="*/ 364531 h 733667"/>
                <a:gd name="connsiteX26" fmla="*/ 4340086 w 6248696"/>
                <a:gd name="connsiteY26" fmla="*/ 421290 h 733667"/>
                <a:gd name="connsiteX27" fmla="*/ 4434551 w 6248696"/>
                <a:gd name="connsiteY27" fmla="*/ 394040 h 733667"/>
                <a:gd name="connsiteX28" fmla="*/ 4527987 w 6248696"/>
                <a:gd name="connsiteY28" fmla="*/ 359818 h 733667"/>
                <a:gd name="connsiteX29" fmla="*/ 4700007 w 6248696"/>
                <a:gd name="connsiteY29" fmla="*/ 332567 h 733667"/>
                <a:gd name="connsiteX30" fmla="*/ 4819466 w 6248696"/>
                <a:gd name="connsiteY30" fmla="*/ 333795 h 733667"/>
                <a:gd name="connsiteX31" fmla="*/ 4988515 w 6248696"/>
                <a:gd name="connsiteY31" fmla="*/ 318427 h 733667"/>
                <a:gd name="connsiteX32" fmla="*/ 5111459 w 6248696"/>
                <a:gd name="connsiteY32" fmla="*/ 295375 h 733667"/>
                <a:gd name="connsiteX33" fmla="*/ 5248544 w 6248696"/>
                <a:gd name="connsiteY33" fmla="*/ 342707 h 733667"/>
                <a:gd name="connsiteX34" fmla="*/ 5349664 w 6248696"/>
                <a:gd name="connsiteY34" fmla="*/ 379899 h 733667"/>
                <a:gd name="connsiteX35" fmla="*/ 5526397 w 6248696"/>
                <a:gd name="connsiteY35" fmla="*/ 349163 h 733667"/>
                <a:gd name="connsiteX36" fmla="*/ 5633973 w 6248696"/>
                <a:gd name="connsiteY36" fmla="*/ 287691 h 733667"/>
                <a:gd name="connsiteX37" fmla="*/ 5849126 w 6248696"/>
                <a:gd name="connsiteY37" fmla="*/ 233902 h 733667"/>
                <a:gd name="connsiteX38" fmla="*/ 6110384 w 6248696"/>
                <a:gd name="connsiteY38" fmla="*/ 226218 h 733667"/>
                <a:gd name="connsiteX39" fmla="*/ 6248696 w 6248696"/>
                <a:gd name="connsiteY39" fmla="*/ 218534 h 733667"/>
                <a:gd name="connsiteX40" fmla="*/ 6236708 w 6248696"/>
                <a:gd name="connsiteY40" fmla="*/ 0 h 733667"/>
                <a:gd name="connsiteX0" fmla="*/ 6236708 w 6248696"/>
                <a:gd name="connsiteY0" fmla="*/ 0 h 733667"/>
                <a:gd name="connsiteX1" fmla="*/ 1094446 w 6248696"/>
                <a:gd name="connsiteY1" fmla="*/ 487179 h 733667"/>
                <a:gd name="connsiteX2" fmla="*/ 65707 w 6248696"/>
                <a:gd name="connsiteY2" fmla="*/ 595092 h 733667"/>
                <a:gd name="connsiteX3" fmla="*/ 58350 w 6248696"/>
                <a:gd name="connsiteY3" fmla="*/ 718087 h 733667"/>
                <a:gd name="connsiteX4" fmla="*/ 255150 w 6248696"/>
                <a:gd name="connsiteY4" fmla="*/ 733365 h 733667"/>
                <a:gd name="connsiteX5" fmla="*/ 370410 w 6248696"/>
                <a:gd name="connsiteY5" fmla="*/ 702628 h 733667"/>
                <a:gd name="connsiteX6" fmla="*/ 524091 w 6248696"/>
                <a:gd name="connsiteY6" fmla="*/ 664208 h 733667"/>
                <a:gd name="connsiteX7" fmla="*/ 693140 w 6248696"/>
                <a:gd name="connsiteY7" fmla="*/ 648840 h 733667"/>
                <a:gd name="connsiteX8" fmla="*/ 840879 w 6248696"/>
                <a:gd name="connsiteY8" fmla="*/ 651811 h 733667"/>
                <a:gd name="connsiteX9" fmla="*/ 1035239 w 6248696"/>
                <a:gd name="connsiteY9" fmla="*/ 659495 h 733667"/>
                <a:gd name="connsiteX10" fmla="*/ 1169550 w 6248696"/>
                <a:gd name="connsiteY10" fmla="*/ 555404 h 733667"/>
                <a:gd name="connsiteX11" fmla="*/ 1338599 w 6248696"/>
                <a:gd name="connsiteY11" fmla="*/ 472107 h 733667"/>
                <a:gd name="connsiteX12" fmla="*/ 1538384 w 6248696"/>
                <a:gd name="connsiteY12" fmla="*/ 502844 h 733667"/>
                <a:gd name="connsiteX13" fmla="*/ 1730484 w 6248696"/>
                <a:gd name="connsiteY13" fmla="*/ 541264 h 733667"/>
                <a:gd name="connsiteX14" fmla="*/ 1961005 w 6248696"/>
                <a:gd name="connsiteY14" fmla="*/ 479791 h 733667"/>
                <a:gd name="connsiteX15" fmla="*/ 2122370 w 6248696"/>
                <a:gd name="connsiteY15" fmla="*/ 479791 h 733667"/>
                <a:gd name="connsiteX16" fmla="*/ 2368259 w 6248696"/>
                <a:gd name="connsiteY16" fmla="*/ 502844 h 733667"/>
                <a:gd name="connsiteX17" fmla="*/ 2575728 w 6248696"/>
                <a:gd name="connsiteY17" fmla="*/ 472107 h 733667"/>
                <a:gd name="connsiteX18" fmla="*/ 2772027 w 6248696"/>
                <a:gd name="connsiteY18" fmla="*/ 453769 h 733667"/>
                <a:gd name="connsiteX19" fmla="*/ 2982982 w 6248696"/>
                <a:gd name="connsiteY19" fmla="*/ 464423 h 733667"/>
                <a:gd name="connsiteX20" fmla="*/ 3227643 w 6248696"/>
                <a:gd name="connsiteY20" fmla="*/ 381642 h 733667"/>
                <a:gd name="connsiteX21" fmla="*/ 3551600 w 6248696"/>
                <a:gd name="connsiteY21" fmla="*/ 349163 h 733667"/>
                <a:gd name="connsiteX22" fmla="*/ 3806401 w 6248696"/>
                <a:gd name="connsiteY22" fmla="*/ 401724 h 733667"/>
                <a:gd name="connsiteX23" fmla="*/ 3956398 w 6248696"/>
                <a:gd name="connsiteY23" fmla="*/ 417091 h 733667"/>
                <a:gd name="connsiteX24" fmla="*/ 4104851 w 6248696"/>
                <a:gd name="connsiteY24" fmla="*/ 372215 h 733667"/>
                <a:gd name="connsiteX25" fmla="*/ 4220111 w 6248696"/>
                <a:gd name="connsiteY25" fmla="*/ 364531 h 733667"/>
                <a:gd name="connsiteX26" fmla="*/ 4340086 w 6248696"/>
                <a:gd name="connsiteY26" fmla="*/ 421290 h 733667"/>
                <a:gd name="connsiteX27" fmla="*/ 4434551 w 6248696"/>
                <a:gd name="connsiteY27" fmla="*/ 394040 h 733667"/>
                <a:gd name="connsiteX28" fmla="*/ 4527987 w 6248696"/>
                <a:gd name="connsiteY28" fmla="*/ 359818 h 733667"/>
                <a:gd name="connsiteX29" fmla="*/ 4700007 w 6248696"/>
                <a:gd name="connsiteY29" fmla="*/ 332567 h 733667"/>
                <a:gd name="connsiteX30" fmla="*/ 4819466 w 6248696"/>
                <a:gd name="connsiteY30" fmla="*/ 333795 h 733667"/>
                <a:gd name="connsiteX31" fmla="*/ 4988515 w 6248696"/>
                <a:gd name="connsiteY31" fmla="*/ 318427 h 733667"/>
                <a:gd name="connsiteX32" fmla="*/ 5111459 w 6248696"/>
                <a:gd name="connsiteY32" fmla="*/ 295375 h 733667"/>
                <a:gd name="connsiteX33" fmla="*/ 5248544 w 6248696"/>
                <a:gd name="connsiteY33" fmla="*/ 342707 h 733667"/>
                <a:gd name="connsiteX34" fmla="*/ 5349664 w 6248696"/>
                <a:gd name="connsiteY34" fmla="*/ 379899 h 733667"/>
                <a:gd name="connsiteX35" fmla="*/ 5526397 w 6248696"/>
                <a:gd name="connsiteY35" fmla="*/ 349163 h 733667"/>
                <a:gd name="connsiteX36" fmla="*/ 5633973 w 6248696"/>
                <a:gd name="connsiteY36" fmla="*/ 287691 h 733667"/>
                <a:gd name="connsiteX37" fmla="*/ 5849126 w 6248696"/>
                <a:gd name="connsiteY37" fmla="*/ 233902 h 733667"/>
                <a:gd name="connsiteX38" fmla="*/ 6110384 w 6248696"/>
                <a:gd name="connsiteY38" fmla="*/ 226218 h 733667"/>
                <a:gd name="connsiteX39" fmla="*/ 6248696 w 6248696"/>
                <a:gd name="connsiteY39" fmla="*/ 218534 h 733667"/>
                <a:gd name="connsiteX40" fmla="*/ 6236708 w 6248696"/>
                <a:gd name="connsiteY40" fmla="*/ 0 h 733667"/>
                <a:gd name="connsiteX0" fmla="*/ 6236708 w 6248696"/>
                <a:gd name="connsiteY0" fmla="*/ 0 h 733667"/>
                <a:gd name="connsiteX1" fmla="*/ 1099612 w 6248696"/>
                <a:gd name="connsiteY1" fmla="*/ 435518 h 733667"/>
                <a:gd name="connsiteX2" fmla="*/ 65707 w 6248696"/>
                <a:gd name="connsiteY2" fmla="*/ 595092 h 733667"/>
                <a:gd name="connsiteX3" fmla="*/ 58350 w 6248696"/>
                <a:gd name="connsiteY3" fmla="*/ 718087 h 733667"/>
                <a:gd name="connsiteX4" fmla="*/ 255150 w 6248696"/>
                <a:gd name="connsiteY4" fmla="*/ 733365 h 733667"/>
                <a:gd name="connsiteX5" fmla="*/ 370410 w 6248696"/>
                <a:gd name="connsiteY5" fmla="*/ 702628 h 733667"/>
                <a:gd name="connsiteX6" fmla="*/ 524091 w 6248696"/>
                <a:gd name="connsiteY6" fmla="*/ 664208 h 733667"/>
                <a:gd name="connsiteX7" fmla="*/ 693140 w 6248696"/>
                <a:gd name="connsiteY7" fmla="*/ 648840 h 733667"/>
                <a:gd name="connsiteX8" fmla="*/ 840879 w 6248696"/>
                <a:gd name="connsiteY8" fmla="*/ 651811 h 733667"/>
                <a:gd name="connsiteX9" fmla="*/ 1035239 w 6248696"/>
                <a:gd name="connsiteY9" fmla="*/ 659495 h 733667"/>
                <a:gd name="connsiteX10" fmla="*/ 1169550 w 6248696"/>
                <a:gd name="connsiteY10" fmla="*/ 555404 h 733667"/>
                <a:gd name="connsiteX11" fmla="*/ 1338599 w 6248696"/>
                <a:gd name="connsiteY11" fmla="*/ 472107 h 733667"/>
                <a:gd name="connsiteX12" fmla="*/ 1538384 w 6248696"/>
                <a:gd name="connsiteY12" fmla="*/ 502844 h 733667"/>
                <a:gd name="connsiteX13" fmla="*/ 1730484 w 6248696"/>
                <a:gd name="connsiteY13" fmla="*/ 541264 h 733667"/>
                <a:gd name="connsiteX14" fmla="*/ 1961005 w 6248696"/>
                <a:gd name="connsiteY14" fmla="*/ 479791 h 733667"/>
                <a:gd name="connsiteX15" fmla="*/ 2122370 w 6248696"/>
                <a:gd name="connsiteY15" fmla="*/ 479791 h 733667"/>
                <a:gd name="connsiteX16" fmla="*/ 2368259 w 6248696"/>
                <a:gd name="connsiteY16" fmla="*/ 502844 h 733667"/>
                <a:gd name="connsiteX17" fmla="*/ 2575728 w 6248696"/>
                <a:gd name="connsiteY17" fmla="*/ 472107 h 733667"/>
                <a:gd name="connsiteX18" fmla="*/ 2772027 w 6248696"/>
                <a:gd name="connsiteY18" fmla="*/ 453769 h 733667"/>
                <a:gd name="connsiteX19" fmla="*/ 2982982 w 6248696"/>
                <a:gd name="connsiteY19" fmla="*/ 464423 h 733667"/>
                <a:gd name="connsiteX20" fmla="*/ 3227643 w 6248696"/>
                <a:gd name="connsiteY20" fmla="*/ 381642 h 733667"/>
                <a:gd name="connsiteX21" fmla="*/ 3551600 w 6248696"/>
                <a:gd name="connsiteY21" fmla="*/ 349163 h 733667"/>
                <a:gd name="connsiteX22" fmla="*/ 3806401 w 6248696"/>
                <a:gd name="connsiteY22" fmla="*/ 401724 h 733667"/>
                <a:gd name="connsiteX23" fmla="*/ 3956398 w 6248696"/>
                <a:gd name="connsiteY23" fmla="*/ 417091 h 733667"/>
                <a:gd name="connsiteX24" fmla="*/ 4104851 w 6248696"/>
                <a:gd name="connsiteY24" fmla="*/ 372215 h 733667"/>
                <a:gd name="connsiteX25" fmla="*/ 4220111 w 6248696"/>
                <a:gd name="connsiteY25" fmla="*/ 364531 h 733667"/>
                <a:gd name="connsiteX26" fmla="*/ 4340086 w 6248696"/>
                <a:gd name="connsiteY26" fmla="*/ 421290 h 733667"/>
                <a:gd name="connsiteX27" fmla="*/ 4434551 w 6248696"/>
                <a:gd name="connsiteY27" fmla="*/ 394040 h 733667"/>
                <a:gd name="connsiteX28" fmla="*/ 4527987 w 6248696"/>
                <a:gd name="connsiteY28" fmla="*/ 359818 h 733667"/>
                <a:gd name="connsiteX29" fmla="*/ 4700007 w 6248696"/>
                <a:gd name="connsiteY29" fmla="*/ 332567 h 733667"/>
                <a:gd name="connsiteX30" fmla="*/ 4819466 w 6248696"/>
                <a:gd name="connsiteY30" fmla="*/ 333795 h 733667"/>
                <a:gd name="connsiteX31" fmla="*/ 4988515 w 6248696"/>
                <a:gd name="connsiteY31" fmla="*/ 318427 h 733667"/>
                <a:gd name="connsiteX32" fmla="*/ 5111459 w 6248696"/>
                <a:gd name="connsiteY32" fmla="*/ 295375 h 733667"/>
                <a:gd name="connsiteX33" fmla="*/ 5248544 w 6248696"/>
                <a:gd name="connsiteY33" fmla="*/ 342707 h 733667"/>
                <a:gd name="connsiteX34" fmla="*/ 5349664 w 6248696"/>
                <a:gd name="connsiteY34" fmla="*/ 379899 h 733667"/>
                <a:gd name="connsiteX35" fmla="*/ 5526397 w 6248696"/>
                <a:gd name="connsiteY35" fmla="*/ 349163 h 733667"/>
                <a:gd name="connsiteX36" fmla="*/ 5633973 w 6248696"/>
                <a:gd name="connsiteY36" fmla="*/ 287691 h 733667"/>
                <a:gd name="connsiteX37" fmla="*/ 5849126 w 6248696"/>
                <a:gd name="connsiteY37" fmla="*/ 233902 h 733667"/>
                <a:gd name="connsiteX38" fmla="*/ 6110384 w 6248696"/>
                <a:gd name="connsiteY38" fmla="*/ 226218 h 733667"/>
                <a:gd name="connsiteX39" fmla="*/ 6248696 w 6248696"/>
                <a:gd name="connsiteY39" fmla="*/ 218534 h 733667"/>
                <a:gd name="connsiteX40" fmla="*/ 6236708 w 6248696"/>
                <a:gd name="connsiteY40" fmla="*/ 0 h 733667"/>
                <a:gd name="connsiteX0" fmla="*/ 6236708 w 6248696"/>
                <a:gd name="connsiteY0" fmla="*/ 0 h 733667"/>
                <a:gd name="connsiteX1" fmla="*/ 1099612 w 6248696"/>
                <a:gd name="connsiteY1" fmla="*/ 435518 h 733667"/>
                <a:gd name="connsiteX2" fmla="*/ 65707 w 6248696"/>
                <a:gd name="connsiteY2" fmla="*/ 595092 h 733667"/>
                <a:gd name="connsiteX3" fmla="*/ 58350 w 6248696"/>
                <a:gd name="connsiteY3" fmla="*/ 718087 h 733667"/>
                <a:gd name="connsiteX4" fmla="*/ 255150 w 6248696"/>
                <a:gd name="connsiteY4" fmla="*/ 733365 h 733667"/>
                <a:gd name="connsiteX5" fmla="*/ 370410 w 6248696"/>
                <a:gd name="connsiteY5" fmla="*/ 702628 h 733667"/>
                <a:gd name="connsiteX6" fmla="*/ 524091 w 6248696"/>
                <a:gd name="connsiteY6" fmla="*/ 664208 h 733667"/>
                <a:gd name="connsiteX7" fmla="*/ 693140 w 6248696"/>
                <a:gd name="connsiteY7" fmla="*/ 648840 h 733667"/>
                <a:gd name="connsiteX8" fmla="*/ 840879 w 6248696"/>
                <a:gd name="connsiteY8" fmla="*/ 651811 h 733667"/>
                <a:gd name="connsiteX9" fmla="*/ 1035239 w 6248696"/>
                <a:gd name="connsiteY9" fmla="*/ 659495 h 733667"/>
                <a:gd name="connsiteX10" fmla="*/ 1169550 w 6248696"/>
                <a:gd name="connsiteY10" fmla="*/ 555404 h 733667"/>
                <a:gd name="connsiteX11" fmla="*/ 1338599 w 6248696"/>
                <a:gd name="connsiteY11" fmla="*/ 472107 h 733667"/>
                <a:gd name="connsiteX12" fmla="*/ 1538384 w 6248696"/>
                <a:gd name="connsiteY12" fmla="*/ 502844 h 733667"/>
                <a:gd name="connsiteX13" fmla="*/ 1730484 w 6248696"/>
                <a:gd name="connsiteY13" fmla="*/ 541264 h 733667"/>
                <a:gd name="connsiteX14" fmla="*/ 1961005 w 6248696"/>
                <a:gd name="connsiteY14" fmla="*/ 479791 h 733667"/>
                <a:gd name="connsiteX15" fmla="*/ 2122370 w 6248696"/>
                <a:gd name="connsiteY15" fmla="*/ 479791 h 733667"/>
                <a:gd name="connsiteX16" fmla="*/ 2368259 w 6248696"/>
                <a:gd name="connsiteY16" fmla="*/ 502844 h 733667"/>
                <a:gd name="connsiteX17" fmla="*/ 2575728 w 6248696"/>
                <a:gd name="connsiteY17" fmla="*/ 472107 h 733667"/>
                <a:gd name="connsiteX18" fmla="*/ 2772027 w 6248696"/>
                <a:gd name="connsiteY18" fmla="*/ 453769 h 733667"/>
                <a:gd name="connsiteX19" fmla="*/ 2982982 w 6248696"/>
                <a:gd name="connsiteY19" fmla="*/ 464423 h 733667"/>
                <a:gd name="connsiteX20" fmla="*/ 3227643 w 6248696"/>
                <a:gd name="connsiteY20" fmla="*/ 381642 h 733667"/>
                <a:gd name="connsiteX21" fmla="*/ 3551600 w 6248696"/>
                <a:gd name="connsiteY21" fmla="*/ 349163 h 733667"/>
                <a:gd name="connsiteX22" fmla="*/ 3806401 w 6248696"/>
                <a:gd name="connsiteY22" fmla="*/ 401724 h 733667"/>
                <a:gd name="connsiteX23" fmla="*/ 3956398 w 6248696"/>
                <a:gd name="connsiteY23" fmla="*/ 417091 h 733667"/>
                <a:gd name="connsiteX24" fmla="*/ 4104851 w 6248696"/>
                <a:gd name="connsiteY24" fmla="*/ 372215 h 733667"/>
                <a:gd name="connsiteX25" fmla="*/ 4220111 w 6248696"/>
                <a:gd name="connsiteY25" fmla="*/ 364531 h 733667"/>
                <a:gd name="connsiteX26" fmla="*/ 4340086 w 6248696"/>
                <a:gd name="connsiteY26" fmla="*/ 421290 h 733667"/>
                <a:gd name="connsiteX27" fmla="*/ 4434551 w 6248696"/>
                <a:gd name="connsiteY27" fmla="*/ 394040 h 733667"/>
                <a:gd name="connsiteX28" fmla="*/ 4527987 w 6248696"/>
                <a:gd name="connsiteY28" fmla="*/ 359818 h 733667"/>
                <a:gd name="connsiteX29" fmla="*/ 4700007 w 6248696"/>
                <a:gd name="connsiteY29" fmla="*/ 332567 h 733667"/>
                <a:gd name="connsiteX30" fmla="*/ 4819466 w 6248696"/>
                <a:gd name="connsiteY30" fmla="*/ 333795 h 733667"/>
                <a:gd name="connsiteX31" fmla="*/ 4988515 w 6248696"/>
                <a:gd name="connsiteY31" fmla="*/ 318427 h 733667"/>
                <a:gd name="connsiteX32" fmla="*/ 5111459 w 6248696"/>
                <a:gd name="connsiteY32" fmla="*/ 295375 h 733667"/>
                <a:gd name="connsiteX33" fmla="*/ 5248544 w 6248696"/>
                <a:gd name="connsiteY33" fmla="*/ 342707 h 733667"/>
                <a:gd name="connsiteX34" fmla="*/ 5349664 w 6248696"/>
                <a:gd name="connsiteY34" fmla="*/ 379899 h 733667"/>
                <a:gd name="connsiteX35" fmla="*/ 5526397 w 6248696"/>
                <a:gd name="connsiteY35" fmla="*/ 349163 h 733667"/>
                <a:gd name="connsiteX36" fmla="*/ 5633973 w 6248696"/>
                <a:gd name="connsiteY36" fmla="*/ 287691 h 733667"/>
                <a:gd name="connsiteX37" fmla="*/ 5849126 w 6248696"/>
                <a:gd name="connsiteY37" fmla="*/ 233902 h 733667"/>
                <a:gd name="connsiteX38" fmla="*/ 6110384 w 6248696"/>
                <a:gd name="connsiteY38" fmla="*/ 226218 h 733667"/>
                <a:gd name="connsiteX39" fmla="*/ 6248696 w 6248696"/>
                <a:gd name="connsiteY39" fmla="*/ 218534 h 733667"/>
                <a:gd name="connsiteX40" fmla="*/ 6236708 w 6248696"/>
                <a:gd name="connsiteY40" fmla="*/ 0 h 733667"/>
                <a:gd name="connsiteX0" fmla="*/ 6236708 w 6248696"/>
                <a:gd name="connsiteY0" fmla="*/ 0 h 733667"/>
                <a:gd name="connsiteX1" fmla="*/ 1099612 w 6248696"/>
                <a:gd name="connsiteY1" fmla="*/ 435518 h 733667"/>
                <a:gd name="connsiteX2" fmla="*/ 65707 w 6248696"/>
                <a:gd name="connsiteY2" fmla="*/ 595092 h 733667"/>
                <a:gd name="connsiteX3" fmla="*/ 58350 w 6248696"/>
                <a:gd name="connsiteY3" fmla="*/ 718087 h 733667"/>
                <a:gd name="connsiteX4" fmla="*/ 255150 w 6248696"/>
                <a:gd name="connsiteY4" fmla="*/ 733365 h 733667"/>
                <a:gd name="connsiteX5" fmla="*/ 370410 w 6248696"/>
                <a:gd name="connsiteY5" fmla="*/ 702628 h 733667"/>
                <a:gd name="connsiteX6" fmla="*/ 524091 w 6248696"/>
                <a:gd name="connsiteY6" fmla="*/ 664208 h 733667"/>
                <a:gd name="connsiteX7" fmla="*/ 693140 w 6248696"/>
                <a:gd name="connsiteY7" fmla="*/ 648840 h 733667"/>
                <a:gd name="connsiteX8" fmla="*/ 840879 w 6248696"/>
                <a:gd name="connsiteY8" fmla="*/ 651811 h 733667"/>
                <a:gd name="connsiteX9" fmla="*/ 1035239 w 6248696"/>
                <a:gd name="connsiteY9" fmla="*/ 659495 h 733667"/>
                <a:gd name="connsiteX10" fmla="*/ 1169550 w 6248696"/>
                <a:gd name="connsiteY10" fmla="*/ 555404 h 733667"/>
                <a:gd name="connsiteX11" fmla="*/ 1338599 w 6248696"/>
                <a:gd name="connsiteY11" fmla="*/ 472107 h 733667"/>
                <a:gd name="connsiteX12" fmla="*/ 1538384 w 6248696"/>
                <a:gd name="connsiteY12" fmla="*/ 502844 h 733667"/>
                <a:gd name="connsiteX13" fmla="*/ 1730484 w 6248696"/>
                <a:gd name="connsiteY13" fmla="*/ 541264 h 733667"/>
                <a:gd name="connsiteX14" fmla="*/ 1961005 w 6248696"/>
                <a:gd name="connsiteY14" fmla="*/ 479791 h 733667"/>
                <a:gd name="connsiteX15" fmla="*/ 2122370 w 6248696"/>
                <a:gd name="connsiteY15" fmla="*/ 479791 h 733667"/>
                <a:gd name="connsiteX16" fmla="*/ 2368259 w 6248696"/>
                <a:gd name="connsiteY16" fmla="*/ 502844 h 733667"/>
                <a:gd name="connsiteX17" fmla="*/ 2575728 w 6248696"/>
                <a:gd name="connsiteY17" fmla="*/ 472107 h 733667"/>
                <a:gd name="connsiteX18" fmla="*/ 2772027 w 6248696"/>
                <a:gd name="connsiteY18" fmla="*/ 453769 h 733667"/>
                <a:gd name="connsiteX19" fmla="*/ 2982982 w 6248696"/>
                <a:gd name="connsiteY19" fmla="*/ 464423 h 733667"/>
                <a:gd name="connsiteX20" fmla="*/ 3227643 w 6248696"/>
                <a:gd name="connsiteY20" fmla="*/ 381642 h 733667"/>
                <a:gd name="connsiteX21" fmla="*/ 3551600 w 6248696"/>
                <a:gd name="connsiteY21" fmla="*/ 349163 h 733667"/>
                <a:gd name="connsiteX22" fmla="*/ 3806401 w 6248696"/>
                <a:gd name="connsiteY22" fmla="*/ 401724 h 733667"/>
                <a:gd name="connsiteX23" fmla="*/ 3956398 w 6248696"/>
                <a:gd name="connsiteY23" fmla="*/ 417091 h 733667"/>
                <a:gd name="connsiteX24" fmla="*/ 4104851 w 6248696"/>
                <a:gd name="connsiteY24" fmla="*/ 372215 h 733667"/>
                <a:gd name="connsiteX25" fmla="*/ 4220111 w 6248696"/>
                <a:gd name="connsiteY25" fmla="*/ 364531 h 733667"/>
                <a:gd name="connsiteX26" fmla="*/ 4340086 w 6248696"/>
                <a:gd name="connsiteY26" fmla="*/ 421290 h 733667"/>
                <a:gd name="connsiteX27" fmla="*/ 4434551 w 6248696"/>
                <a:gd name="connsiteY27" fmla="*/ 394040 h 733667"/>
                <a:gd name="connsiteX28" fmla="*/ 4527987 w 6248696"/>
                <a:gd name="connsiteY28" fmla="*/ 359818 h 733667"/>
                <a:gd name="connsiteX29" fmla="*/ 4700007 w 6248696"/>
                <a:gd name="connsiteY29" fmla="*/ 332567 h 733667"/>
                <a:gd name="connsiteX30" fmla="*/ 4819466 w 6248696"/>
                <a:gd name="connsiteY30" fmla="*/ 333795 h 733667"/>
                <a:gd name="connsiteX31" fmla="*/ 4988515 w 6248696"/>
                <a:gd name="connsiteY31" fmla="*/ 318427 h 733667"/>
                <a:gd name="connsiteX32" fmla="*/ 5111459 w 6248696"/>
                <a:gd name="connsiteY32" fmla="*/ 295375 h 733667"/>
                <a:gd name="connsiteX33" fmla="*/ 5248544 w 6248696"/>
                <a:gd name="connsiteY33" fmla="*/ 342707 h 733667"/>
                <a:gd name="connsiteX34" fmla="*/ 5349664 w 6248696"/>
                <a:gd name="connsiteY34" fmla="*/ 379899 h 733667"/>
                <a:gd name="connsiteX35" fmla="*/ 5526397 w 6248696"/>
                <a:gd name="connsiteY35" fmla="*/ 349163 h 733667"/>
                <a:gd name="connsiteX36" fmla="*/ 5633973 w 6248696"/>
                <a:gd name="connsiteY36" fmla="*/ 287691 h 733667"/>
                <a:gd name="connsiteX37" fmla="*/ 5849126 w 6248696"/>
                <a:gd name="connsiteY37" fmla="*/ 233902 h 733667"/>
                <a:gd name="connsiteX38" fmla="*/ 6110384 w 6248696"/>
                <a:gd name="connsiteY38" fmla="*/ 226218 h 733667"/>
                <a:gd name="connsiteX39" fmla="*/ 6248696 w 6248696"/>
                <a:gd name="connsiteY39" fmla="*/ 218534 h 733667"/>
                <a:gd name="connsiteX40" fmla="*/ 6236708 w 6248696"/>
                <a:gd name="connsiteY40" fmla="*/ 0 h 733667"/>
                <a:gd name="connsiteX0" fmla="*/ 6236708 w 6248696"/>
                <a:gd name="connsiteY0" fmla="*/ 0 h 733667"/>
                <a:gd name="connsiteX1" fmla="*/ 1099612 w 6248696"/>
                <a:gd name="connsiteY1" fmla="*/ 435518 h 733667"/>
                <a:gd name="connsiteX2" fmla="*/ 65707 w 6248696"/>
                <a:gd name="connsiteY2" fmla="*/ 595092 h 733667"/>
                <a:gd name="connsiteX3" fmla="*/ 58350 w 6248696"/>
                <a:gd name="connsiteY3" fmla="*/ 718087 h 733667"/>
                <a:gd name="connsiteX4" fmla="*/ 255150 w 6248696"/>
                <a:gd name="connsiteY4" fmla="*/ 733365 h 733667"/>
                <a:gd name="connsiteX5" fmla="*/ 370410 w 6248696"/>
                <a:gd name="connsiteY5" fmla="*/ 702628 h 733667"/>
                <a:gd name="connsiteX6" fmla="*/ 524091 w 6248696"/>
                <a:gd name="connsiteY6" fmla="*/ 664208 h 733667"/>
                <a:gd name="connsiteX7" fmla="*/ 693140 w 6248696"/>
                <a:gd name="connsiteY7" fmla="*/ 648840 h 733667"/>
                <a:gd name="connsiteX8" fmla="*/ 840879 w 6248696"/>
                <a:gd name="connsiteY8" fmla="*/ 651811 h 733667"/>
                <a:gd name="connsiteX9" fmla="*/ 1035239 w 6248696"/>
                <a:gd name="connsiteY9" fmla="*/ 659495 h 733667"/>
                <a:gd name="connsiteX10" fmla="*/ 1169550 w 6248696"/>
                <a:gd name="connsiteY10" fmla="*/ 555404 h 733667"/>
                <a:gd name="connsiteX11" fmla="*/ 1338599 w 6248696"/>
                <a:gd name="connsiteY11" fmla="*/ 472107 h 733667"/>
                <a:gd name="connsiteX12" fmla="*/ 1538384 w 6248696"/>
                <a:gd name="connsiteY12" fmla="*/ 502844 h 733667"/>
                <a:gd name="connsiteX13" fmla="*/ 1730484 w 6248696"/>
                <a:gd name="connsiteY13" fmla="*/ 541264 h 733667"/>
                <a:gd name="connsiteX14" fmla="*/ 1961005 w 6248696"/>
                <a:gd name="connsiteY14" fmla="*/ 479791 h 733667"/>
                <a:gd name="connsiteX15" fmla="*/ 2122370 w 6248696"/>
                <a:gd name="connsiteY15" fmla="*/ 479791 h 733667"/>
                <a:gd name="connsiteX16" fmla="*/ 2368259 w 6248696"/>
                <a:gd name="connsiteY16" fmla="*/ 502844 h 733667"/>
                <a:gd name="connsiteX17" fmla="*/ 2575728 w 6248696"/>
                <a:gd name="connsiteY17" fmla="*/ 472107 h 733667"/>
                <a:gd name="connsiteX18" fmla="*/ 2772027 w 6248696"/>
                <a:gd name="connsiteY18" fmla="*/ 453769 h 733667"/>
                <a:gd name="connsiteX19" fmla="*/ 2982982 w 6248696"/>
                <a:gd name="connsiteY19" fmla="*/ 464423 h 733667"/>
                <a:gd name="connsiteX20" fmla="*/ 3227643 w 6248696"/>
                <a:gd name="connsiteY20" fmla="*/ 381642 h 733667"/>
                <a:gd name="connsiteX21" fmla="*/ 3551600 w 6248696"/>
                <a:gd name="connsiteY21" fmla="*/ 349163 h 733667"/>
                <a:gd name="connsiteX22" fmla="*/ 3806401 w 6248696"/>
                <a:gd name="connsiteY22" fmla="*/ 401724 h 733667"/>
                <a:gd name="connsiteX23" fmla="*/ 3956398 w 6248696"/>
                <a:gd name="connsiteY23" fmla="*/ 417091 h 733667"/>
                <a:gd name="connsiteX24" fmla="*/ 4104851 w 6248696"/>
                <a:gd name="connsiteY24" fmla="*/ 372215 h 733667"/>
                <a:gd name="connsiteX25" fmla="*/ 4220111 w 6248696"/>
                <a:gd name="connsiteY25" fmla="*/ 364531 h 733667"/>
                <a:gd name="connsiteX26" fmla="*/ 4340086 w 6248696"/>
                <a:gd name="connsiteY26" fmla="*/ 421290 h 733667"/>
                <a:gd name="connsiteX27" fmla="*/ 4434551 w 6248696"/>
                <a:gd name="connsiteY27" fmla="*/ 394040 h 733667"/>
                <a:gd name="connsiteX28" fmla="*/ 4527987 w 6248696"/>
                <a:gd name="connsiteY28" fmla="*/ 359818 h 733667"/>
                <a:gd name="connsiteX29" fmla="*/ 4700007 w 6248696"/>
                <a:gd name="connsiteY29" fmla="*/ 332567 h 733667"/>
                <a:gd name="connsiteX30" fmla="*/ 4819466 w 6248696"/>
                <a:gd name="connsiteY30" fmla="*/ 333795 h 733667"/>
                <a:gd name="connsiteX31" fmla="*/ 4988515 w 6248696"/>
                <a:gd name="connsiteY31" fmla="*/ 318427 h 733667"/>
                <a:gd name="connsiteX32" fmla="*/ 5111459 w 6248696"/>
                <a:gd name="connsiteY32" fmla="*/ 295375 h 733667"/>
                <a:gd name="connsiteX33" fmla="*/ 5248544 w 6248696"/>
                <a:gd name="connsiteY33" fmla="*/ 342707 h 733667"/>
                <a:gd name="connsiteX34" fmla="*/ 5349664 w 6248696"/>
                <a:gd name="connsiteY34" fmla="*/ 379899 h 733667"/>
                <a:gd name="connsiteX35" fmla="*/ 5526397 w 6248696"/>
                <a:gd name="connsiteY35" fmla="*/ 349163 h 733667"/>
                <a:gd name="connsiteX36" fmla="*/ 5633973 w 6248696"/>
                <a:gd name="connsiteY36" fmla="*/ 287691 h 733667"/>
                <a:gd name="connsiteX37" fmla="*/ 5849126 w 6248696"/>
                <a:gd name="connsiteY37" fmla="*/ 233902 h 733667"/>
                <a:gd name="connsiteX38" fmla="*/ 6110384 w 6248696"/>
                <a:gd name="connsiteY38" fmla="*/ 226218 h 733667"/>
                <a:gd name="connsiteX39" fmla="*/ 6248696 w 6248696"/>
                <a:gd name="connsiteY39" fmla="*/ 218534 h 733667"/>
                <a:gd name="connsiteX40" fmla="*/ 6236708 w 6248696"/>
                <a:gd name="connsiteY40" fmla="*/ 0 h 733667"/>
                <a:gd name="connsiteX0" fmla="*/ 6236708 w 6248696"/>
                <a:gd name="connsiteY0" fmla="*/ 506 h 734173"/>
                <a:gd name="connsiteX1" fmla="*/ 4183775 w 6248696"/>
                <a:gd name="connsiteY1" fmla="*/ 167387 h 734173"/>
                <a:gd name="connsiteX2" fmla="*/ 1099612 w 6248696"/>
                <a:gd name="connsiteY2" fmla="*/ 436024 h 734173"/>
                <a:gd name="connsiteX3" fmla="*/ 65707 w 6248696"/>
                <a:gd name="connsiteY3" fmla="*/ 595598 h 734173"/>
                <a:gd name="connsiteX4" fmla="*/ 58350 w 6248696"/>
                <a:gd name="connsiteY4" fmla="*/ 718593 h 734173"/>
                <a:gd name="connsiteX5" fmla="*/ 255150 w 6248696"/>
                <a:gd name="connsiteY5" fmla="*/ 733871 h 734173"/>
                <a:gd name="connsiteX6" fmla="*/ 370410 w 6248696"/>
                <a:gd name="connsiteY6" fmla="*/ 703134 h 734173"/>
                <a:gd name="connsiteX7" fmla="*/ 524091 w 6248696"/>
                <a:gd name="connsiteY7" fmla="*/ 664714 h 734173"/>
                <a:gd name="connsiteX8" fmla="*/ 693140 w 6248696"/>
                <a:gd name="connsiteY8" fmla="*/ 649346 h 734173"/>
                <a:gd name="connsiteX9" fmla="*/ 840879 w 6248696"/>
                <a:gd name="connsiteY9" fmla="*/ 652317 h 734173"/>
                <a:gd name="connsiteX10" fmla="*/ 1035239 w 6248696"/>
                <a:gd name="connsiteY10" fmla="*/ 660001 h 734173"/>
                <a:gd name="connsiteX11" fmla="*/ 1169550 w 6248696"/>
                <a:gd name="connsiteY11" fmla="*/ 555910 h 734173"/>
                <a:gd name="connsiteX12" fmla="*/ 1338599 w 6248696"/>
                <a:gd name="connsiteY12" fmla="*/ 472613 h 734173"/>
                <a:gd name="connsiteX13" fmla="*/ 1538384 w 6248696"/>
                <a:gd name="connsiteY13" fmla="*/ 503350 h 734173"/>
                <a:gd name="connsiteX14" fmla="*/ 1730484 w 6248696"/>
                <a:gd name="connsiteY14" fmla="*/ 541770 h 734173"/>
                <a:gd name="connsiteX15" fmla="*/ 1961005 w 6248696"/>
                <a:gd name="connsiteY15" fmla="*/ 480297 h 734173"/>
                <a:gd name="connsiteX16" fmla="*/ 2122370 w 6248696"/>
                <a:gd name="connsiteY16" fmla="*/ 480297 h 734173"/>
                <a:gd name="connsiteX17" fmla="*/ 2368259 w 6248696"/>
                <a:gd name="connsiteY17" fmla="*/ 503350 h 734173"/>
                <a:gd name="connsiteX18" fmla="*/ 2575728 w 6248696"/>
                <a:gd name="connsiteY18" fmla="*/ 472613 h 734173"/>
                <a:gd name="connsiteX19" fmla="*/ 2772027 w 6248696"/>
                <a:gd name="connsiteY19" fmla="*/ 454275 h 734173"/>
                <a:gd name="connsiteX20" fmla="*/ 2982982 w 6248696"/>
                <a:gd name="connsiteY20" fmla="*/ 464929 h 734173"/>
                <a:gd name="connsiteX21" fmla="*/ 3227643 w 6248696"/>
                <a:gd name="connsiteY21" fmla="*/ 382148 h 734173"/>
                <a:gd name="connsiteX22" fmla="*/ 3551600 w 6248696"/>
                <a:gd name="connsiteY22" fmla="*/ 349669 h 734173"/>
                <a:gd name="connsiteX23" fmla="*/ 3806401 w 6248696"/>
                <a:gd name="connsiteY23" fmla="*/ 402230 h 734173"/>
                <a:gd name="connsiteX24" fmla="*/ 3956398 w 6248696"/>
                <a:gd name="connsiteY24" fmla="*/ 417597 h 734173"/>
                <a:gd name="connsiteX25" fmla="*/ 4104851 w 6248696"/>
                <a:gd name="connsiteY25" fmla="*/ 372721 h 734173"/>
                <a:gd name="connsiteX26" fmla="*/ 4220111 w 6248696"/>
                <a:gd name="connsiteY26" fmla="*/ 365037 h 734173"/>
                <a:gd name="connsiteX27" fmla="*/ 4340086 w 6248696"/>
                <a:gd name="connsiteY27" fmla="*/ 421796 h 734173"/>
                <a:gd name="connsiteX28" fmla="*/ 4434551 w 6248696"/>
                <a:gd name="connsiteY28" fmla="*/ 394546 h 734173"/>
                <a:gd name="connsiteX29" fmla="*/ 4527987 w 6248696"/>
                <a:gd name="connsiteY29" fmla="*/ 360324 h 734173"/>
                <a:gd name="connsiteX30" fmla="*/ 4700007 w 6248696"/>
                <a:gd name="connsiteY30" fmla="*/ 333073 h 734173"/>
                <a:gd name="connsiteX31" fmla="*/ 4819466 w 6248696"/>
                <a:gd name="connsiteY31" fmla="*/ 334301 h 734173"/>
                <a:gd name="connsiteX32" fmla="*/ 4988515 w 6248696"/>
                <a:gd name="connsiteY32" fmla="*/ 318933 h 734173"/>
                <a:gd name="connsiteX33" fmla="*/ 5111459 w 6248696"/>
                <a:gd name="connsiteY33" fmla="*/ 295881 h 734173"/>
                <a:gd name="connsiteX34" fmla="*/ 5248544 w 6248696"/>
                <a:gd name="connsiteY34" fmla="*/ 343213 h 734173"/>
                <a:gd name="connsiteX35" fmla="*/ 5349664 w 6248696"/>
                <a:gd name="connsiteY35" fmla="*/ 380405 h 734173"/>
                <a:gd name="connsiteX36" fmla="*/ 5526397 w 6248696"/>
                <a:gd name="connsiteY36" fmla="*/ 349669 h 734173"/>
                <a:gd name="connsiteX37" fmla="*/ 5633973 w 6248696"/>
                <a:gd name="connsiteY37" fmla="*/ 288197 h 734173"/>
                <a:gd name="connsiteX38" fmla="*/ 5849126 w 6248696"/>
                <a:gd name="connsiteY38" fmla="*/ 234408 h 734173"/>
                <a:gd name="connsiteX39" fmla="*/ 6110384 w 6248696"/>
                <a:gd name="connsiteY39" fmla="*/ 226724 h 734173"/>
                <a:gd name="connsiteX40" fmla="*/ 6248696 w 6248696"/>
                <a:gd name="connsiteY40" fmla="*/ 219040 h 734173"/>
                <a:gd name="connsiteX41" fmla="*/ 6236708 w 6248696"/>
                <a:gd name="connsiteY41" fmla="*/ 506 h 734173"/>
                <a:gd name="connsiteX0" fmla="*/ 6236708 w 6248696"/>
                <a:gd name="connsiteY0" fmla="*/ 290 h 733957"/>
                <a:gd name="connsiteX1" fmla="*/ 4235436 w 6248696"/>
                <a:gd name="connsiteY1" fmla="*/ 249828 h 733957"/>
                <a:gd name="connsiteX2" fmla="*/ 1099612 w 6248696"/>
                <a:gd name="connsiteY2" fmla="*/ 435808 h 733957"/>
                <a:gd name="connsiteX3" fmla="*/ 65707 w 6248696"/>
                <a:gd name="connsiteY3" fmla="*/ 595382 h 733957"/>
                <a:gd name="connsiteX4" fmla="*/ 58350 w 6248696"/>
                <a:gd name="connsiteY4" fmla="*/ 718377 h 733957"/>
                <a:gd name="connsiteX5" fmla="*/ 255150 w 6248696"/>
                <a:gd name="connsiteY5" fmla="*/ 733655 h 733957"/>
                <a:gd name="connsiteX6" fmla="*/ 370410 w 6248696"/>
                <a:gd name="connsiteY6" fmla="*/ 702918 h 733957"/>
                <a:gd name="connsiteX7" fmla="*/ 524091 w 6248696"/>
                <a:gd name="connsiteY7" fmla="*/ 664498 h 733957"/>
                <a:gd name="connsiteX8" fmla="*/ 693140 w 6248696"/>
                <a:gd name="connsiteY8" fmla="*/ 649130 h 733957"/>
                <a:gd name="connsiteX9" fmla="*/ 840879 w 6248696"/>
                <a:gd name="connsiteY9" fmla="*/ 652101 h 733957"/>
                <a:gd name="connsiteX10" fmla="*/ 1035239 w 6248696"/>
                <a:gd name="connsiteY10" fmla="*/ 659785 h 733957"/>
                <a:gd name="connsiteX11" fmla="*/ 1169550 w 6248696"/>
                <a:gd name="connsiteY11" fmla="*/ 555694 h 733957"/>
                <a:gd name="connsiteX12" fmla="*/ 1338599 w 6248696"/>
                <a:gd name="connsiteY12" fmla="*/ 472397 h 733957"/>
                <a:gd name="connsiteX13" fmla="*/ 1538384 w 6248696"/>
                <a:gd name="connsiteY13" fmla="*/ 503134 h 733957"/>
                <a:gd name="connsiteX14" fmla="*/ 1730484 w 6248696"/>
                <a:gd name="connsiteY14" fmla="*/ 541554 h 733957"/>
                <a:gd name="connsiteX15" fmla="*/ 1961005 w 6248696"/>
                <a:gd name="connsiteY15" fmla="*/ 480081 h 733957"/>
                <a:gd name="connsiteX16" fmla="*/ 2122370 w 6248696"/>
                <a:gd name="connsiteY16" fmla="*/ 480081 h 733957"/>
                <a:gd name="connsiteX17" fmla="*/ 2368259 w 6248696"/>
                <a:gd name="connsiteY17" fmla="*/ 503134 h 733957"/>
                <a:gd name="connsiteX18" fmla="*/ 2575728 w 6248696"/>
                <a:gd name="connsiteY18" fmla="*/ 472397 h 733957"/>
                <a:gd name="connsiteX19" fmla="*/ 2772027 w 6248696"/>
                <a:gd name="connsiteY19" fmla="*/ 454059 h 733957"/>
                <a:gd name="connsiteX20" fmla="*/ 2982982 w 6248696"/>
                <a:gd name="connsiteY20" fmla="*/ 464713 h 733957"/>
                <a:gd name="connsiteX21" fmla="*/ 3227643 w 6248696"/>
                <a:gd name="connsiteY21" fmla="*/ 381932 h 733957"/>
                <a:gd name="connsiteX22" fmla="*/ 3551600 w 6248696"/>
                <a:gd name="connsiteY22" fmla="*/ 349453 h 733957"/>
                <a:gd name="connsiteX23" fmla="*/ 3806401 w 6248696"/>
                <a:gd name="connsiteY23" fmla="*/ 402014 h 733957"/>
                <a:gd name="connsiteX24" fmla="*/ 3956398 w 6248696"/>
                <a:gd name="connsiteY24" fmla="*/ 417381 h 733957"/>
                <a:gd name="connsiteX25" fmla="*/ 4104851 w 6248696"/>
                <a:gd name="connsiteY25" fmla="*/ 372505 h 733957"/>
                <a:gd name="connsiteX26" fmla="*/ 4220111 w 6248696"/>
                <a:gd name="connsiteY26" fmla="*/ 364821 h 733957"/>
                <a:gd name="connsiteX27" fmla="*/ 4340086 w 6248696"/>
                <a:gd name="connsiteY27" fmla="*/ 421580 h 733957"/>
                <a:gd name="connsiteX28" fmla="*/ 4434551 w 6248696"/>
                <a:gd name="connsiteY28" fmla="*/ 394330 h 733957"/>
                <a:gd name="connsiteX29" fmla="*/ 4527987 w 6248696"/>
                <a:gd name="connsiteY29" fmla="*/ 360108 h 733957"/>
                <a:gd name="connsiteX30" fmla="*/ 4700007 w 6248696"/>
                <a:gd name="connsiteY30" fmla="*/ 332857 h 733957"/>
                <a:gd name="connsiteX31" fmla="*/ 4819466 w 6248696"/>
                <a:gd name="connsiteY31" fmla="*/ 334085 h 733957"/>
                <a:gd name="connsiteX32" fmla="*/ 4988515 w 6248696"/>
                <a:gd name="connsiteY32" fmla="*/ 318717 h 733957"/>
                <a:gd name="connsiteX33" fmla="*/ 5111459 w 6248696"/>
                <a:gd name="connsiteY33" fmla="*/ 295665 h 733957"/>
                <a:gd name="connsiteX34" fmla="*/ 5248544 w 6248696"/>
                <a:gd name="connsiteY34" fmla="*/ 342997 h 733957"/>
                <a:gd name="connsiteX35" fmla="*/ 5349664 w 6248696"/>
                <a:gd name="connsiteY35" fmla="*/ 380189 h 733957"/>
                <a:gd name="connsiteX36" fmla="*/ 5526397 w 6248696"/>
                <a:gd name="connsiteY36" fmla="*/ 349453 h 733957"/>
                <a:gd name="connsiteX37" fmla="*/ 5633973 w 6248696"/>
                <a:gd name="connsiteY37" fmla="*/ 287981 h 733957"/>
                <a:gd name="connsiteX38" fmla="*/ 5849126 w 6248696"/>
                <a:gd name="connsiteY38" fmla="*/ 234192 h 733957"/>
                <a:gd name="connsiteX39" fmla="*/ 6110384 w 6248696"/>
                <a:gd name="connsiteY39" fmla="*/ 226508 h 733957"/>
                <a:gd name="connsiteX40" fmla="*/ 6248696 w 6248696"/>
                <a:gd name="connsiteY40" fmla="*/ 218824 h 733957"/>
                <a:gd name="connsiteX41" fmla="*/ 6236708 w 6248696"/>
                <a:gd name="connsiteY41" fmla="*/ 290 h 733957"/>
                <a:gd name="connsiteX0" fmla="*/ 6236708 w 6248696"/>
                <a:gd name="connsiteY0" fmla="*/ 290 h 733957"/>
                <a:gd name="connsiteX1" fmla="*/ 4235436 w 6248696"/>
                <a:gd name="connsiteY1" fmla="*/ 249828 h 733957"/>
                <a:gd name="connsiteX2" fmla="*/ 1099612 w 6248696"/>
                <a:gd name="connsiteY2" fmla="*/ 435808 h 733957"/>
                <a:gd name="connsiteX3" fmla="*/ 65707 w 6248696"/>
                <a:gd name="connsiteY3" fmla="*/ 595382 h 733957"/>
                <a:gd name="connsiteX4" fmla="*/ 58350 w 6248696"/>
                <a:gd name="connsiteY4" fmla="*/ 718377 h 733957"/>
                <a:gd name="connsiteX5" fmla="*/ 255150 w 6248696"/>
                <a:gd name="connsiteY5" fmla="*/ 733655 h 733957"/>
                <a:gd name="connsiteX6" fmla="*/ 370410 w 6248696"/>
                <a:gd name="connsiteY6" fmla="*/ 702918 h 733957"/>
                <a:gd name="connsiteX7" fmla="*/ 524091 w 6248696"/>
                <a:gd name="connsiteY7" fmla="*/ 664498 h 733957"/>
                <a:gd name="connsiteX8" fmla="*/ 693140 w 6248696"/>
                <a:gd name="connsiteY8" fmla="*/ 649130 h 733957"/>
                <a:gd name="connsiteX9" fmla="*/ 840879 w 6248696"/>
                <a:gd name="connsiteY9" fmla="*/ 652101 h 733957"/>
                <a:gd name="connsiteX10" fmla="*/ 1035239 w 6248696"/>
                <a:gd name="connsiteY10" fmla="*/ 659785 h 733957"/>
                <a:gd name="connsiteX11" fmla="*/ 1169550 w 6248696"/>
                <a:gd name="connsiteY11" fmla="*/ 555694 h 733957"/>
                <a:gd name="connsiteX12" fmla="*/ 1338599 w 6248696"/>
                <a:gd name="connsiteY12" fmla="*/ 472397 h 733957"/>
                <a:gd name="connsiteX13" fmla="*/ 1538384 w 6248696"/>
                <a:gd name="connsiteY13" fmla="*/ 503134 h 733957"/>
                <a:gd name="connsiteX14" fmla="*/ 1730484 w 6248696"/>
                <a:gd name="connsiteY14" fmla="*/ 541554 h 733957"/>
                <a:gd name="connsiteX15" fmla="*/ 1961005 w 6248696"/>
                <a:gd name="connsiteY15" fmla="*/ 480081 h 733957"/>
                <a:gd name="connsiteX16" fmla="*/ 2122370 w 6248696"/>
                <a:gd name="connsiteY16" fmla="*/ 480081 h 733957"/>
                <a:gd name="connsiteX17" fmla="*/ 2368259 w 6248696"/>
                <a:gd name="connsiteY17" fmla="*/ 503134 h 733957"/>
                <a:gd name="connsiteX18" fmla="*/ 2575728 w 6248696"/>
                <a:gd name="connsiteY18" fmla="*/ 472397 h 733957"/>
                <a:gd name="connsiteX19" fmla="*/ 2772027 w 6248696"/>
                <a:gd name="connsiteY19" fmla="*/ 454059 h 733957"/>
                <a:gd name="connsiteX20" fmla="*/ 2982982 w 6248696"/>
                <a:gd name="connsiteY20" fmla="*/ 464713 h 733957"/>
                <a:gd name="connsiteX21" fmla="*/ 3227643 w 6248696"/>
                <a:gd name="connsiteY21" fmla="*/ 381932 h 733957"/>
                <a:gd name="connsiteX22" fmla="*/ 3551600 w 6248696"/>
                <a:gd name="connsiteY22" fmla="*/ 349453 h 733957"/>
                <a:gd name="connsiteX23" fmla="*/ 3806401 w 6248696"/>
                <a:gd name="connsiteY23" fmla="*/ 402014 h 733957"/>
                <a:gd name="connsiteX24" fmla="*/ 3956398 w 6248696"/>
                <a:gd name="connsiteY24" fmla="*/ 417381 h 733957"/>
                <a:gd name="connsiteX25" fmla="*/ 4104851 w 6248696"/>
                <a:gd name="connsiteY25" fmla="*/ 372505 h 733957"/>
                <a:gd name="connsiteX26" fmla="*/ 4220111 w 6248696"/>
                <a:gd name="connsiteY26" fmla="*/ 364821 h 733957"/>
                <a:gd name="connsiteX27" fmla="*/ 4340086 w 6248696"/>
                <a:gd name="connsiteY27" fmla="*/ 421580 h 733957"/>
                <a:gd name="connsiteX28" fmla="*/ 4434551 w 6248696"/>
                <a:gd name="connsiteY28" fmla="*/ 394330 h 733957"/>
                <a:gd name="connsiteX29" fmla="*/ 4527987 w 6248696"/>
                <a:gd name="connsiteY29" fmla="*/ 360108 h 733957"/>
                <a:gd name="connsiteX30" fmla="*/ 4700007 w 6248696"/>
                <a:gd name="connsiteY30" fmla="*/ 332857 h 733957"/>
                <a:gd name="connsiteX31" fmla="*/ 4819466 w 6248696"/>
                <a:gd name="connsiteY31" fmla="*/ 334085 h 733957"/>
                <a:gd name="connsiteX32" fmla="*/ 4988515 w 6248696"/>
                <a:gd name="connsiteY32" fmla="*/ 318717 h 733957"/>
                <a:gd name="connsiteX33" fmla="*/ 5111459 w 6248696"/>
                <a:gd name="connsiteY33" fmla="*/ 295665 h 733957"/>
                <a:gd name="connsiteX34" fmla="*/ 5248544 w 6248696"/>
                <a:gd name="connsiteY34" fmla="*/ 342997 h 733957"/>
                <a:gd name="connsiteX35" fmla="*/ 5349664 w 6248696"/>
                <a:gd name="connsiteY35" fmla="*/ 380189 h 733957"/>
                <a:gd name="connsiteX36" fmla="*/ 5526397 w 6248696"/>
                <a:gd name="connsiteY36" fmla="*/ 349453 h 733957"/>
                <a:gd name="connsiteX37" fmla="*/ 5633973 w 6248696"/>
                <a:gd name="connsiteY37" fmla="*/ 287981 h 733957"/>
                <a:gd name="connsiteX38" fmla="*/ 5849126 w 6248696"/>
                <a:gd name="connsiteY38" fmla="*/ 234192 h 733957"/>
                <a:gd name="connsiteX39" fmla="*/ 6110384 w 6248696"/>
                <a:gd name="connsiteY39" fmla="*/ 226508 h 733957"/>
                <a:gd name="connsiteX40" fmla="*/ 6248696 w 6248696"/>
                <a:gd name="connsiteY40" fmla="*/ 218824 h 733957"/>
                <a:gd name="connsiteX41" fmla="*/ 6236708 w 6248696"/>
                <a:gd name="connsiteY41" fmla="*/ 290 h 733957"/>
                <a:gd name="connsiteX0" fmla="*/ 6236708 w 6248696"/>
                <a:gd name="connsiteY0" fmla="*/ 480 h 734147"/>
                <a:gd name="connsiteX1" fmla="*/ 4235436 w 6248696"/>
                <a:gd name="connsiteY1" fmla="*/ 250018 h 734147"/>
                <a:gd name="connsiteX2" fmla="*/ 1099612 w 6248696"/>
                <a:gd name="connsiteY2" fmla="*/ 435998 h 734147"/>
                <a:gd name="connsiteX3" fmla="*/ 65707 w 6248696"/>
                <a:gd name="connsiteY3" fmla="*/ 595572 h 734147"/>
                <a:gd name="connsiteX4" fmla="*/ 58350 w 6248696"/>
                <a:gd name="connsiteY4" fmla="*/ 718567 h 734147"/>
                <a:gd name="connsiteX5" fmla="*/ 255150 w 6248696"/>
                <a:gd name="connsiteY5" fmla="*/ 733845 h 734147"/>
                <a:gd name="connsiteX6" fmla="*/ 370410 w 6248696"/>
                <a:gd name="connsiteY6" fmla="*/ 703108 h 734147"/>
                <a:gd name="connsiteX7" fmla="*/ 524091 w 6248696"/>
                <a:gd name="connsiteY7" fmla="*/ 664688 h 734147"/>
                <a:gd name="connsiteX8" fmla="*/ 693140 w 6248696"/>
                <a:gd name="connsiteY8" fmla="*/ 649320 h 734147"/>
                <a:gd name="connsiteX9" fmla="*/ 840879 w 6248696"/>
                <a:gd name="connsiteY9" fmla="*/ 652291 h 734147"/>
                <a:gd name="connsiteX10" fmla="*/ 1035239 w 6248696"/>
                <a:gd name="connsiteY10" fmla="*/ 659975 h 734147"/>
                <a:gd name="connsiteX11" fmla="*/ 1169550 w 6248696"/>
                <a:gd name="connsiteY11" fmla="*/ 555884 h 734147"/>
                <a:gd name="connsiteX12" fmla="*/ 1338599 w 6248696"/>
                <a:gd name="connsiteY12" fmla="*/ 472587 h 734147"/>
                <a:gd name="connsiteX13" fmla="*/ 1538384 w 6248696"/>
                <a:gd name="connsiteY13" fmla="*/ 503324 h 734147"/>
                <a:gd name="connsiteX14" fmla="*/ 1730484 w 6248696"/>
                <a:gd name="connsiteY14" fmla="*/ 541744 h 734147"/>
                <a:gd name="connsiteX15" fmla="*/ 1961005 w 6248696"/>
                <a:gd name="connsiteY15" fmla="*/ 480271 h 734147"/>
                <a:gd name="connsiteX16" fmla="*/ 2122370 w 6248696"/>
                <a:gd name="connsiteY16" fmla="*/ 480271 h 734147"/>
                <a:gd name="connsiteX17" fmla="*/ 2368259 w 6248696"/>
                <a:gd name="connsiteY17" fmla="*/ 503324 h 734147"/>
                <a:gd name="connsiteX18" fmla="*/ 2575728 w 6248696"/>
                <a:gd name="connsiteY18" fmla="*/ 472587 h 734147"/>
                <a:gd name="connsiteX19" fmla="*/ 2772027 w 6248696"/>
                <a:gd name="connsiteY19" fmla="*/ 454249 h 734147"/>
                <a:gd name="connsiteX20" fmla="*/ 2982982 w 6248696"/>
                <a:gd name="connsiteY20" fmla="*/ 464903 h 734147"/>
                <a:gd name="connsiteX21" fmla="*/ 3227643 w 6248696"/>
                <a:gd name="connsiteY21" fmla="*/ 382122 h 734147"/>
                <a:gd name="connsiteX22" fmla="*/ 3551600 w 6248696"/>
                <a:gd name="connsiteY22" fmla="*/ 349643 h 734147"/>
                <a:gd name="connsiteX23" fmla="*/ 3806401 w 6248696"/>
                <a:gd name="connsiteY23" fmla="*/ 402204 h 734147"/>
                <a:gd name="connsiteX24" fmla="*/ 3956398 w 6248696"/>
                <a:gd name="connsiteY24" fmla="*/ 417571 h 734147"/>
                <a:gd name="connsiteX25" fmla="*/ 4104851 w 6248696"/>
                <a:gd name="connsiteY25" fmla="*/ 372695 h 734147"/>
                <a:gd name="connsiteX26" fmla="*/ 4220111 w 6248696"/>
                <a:gd name="connsiteY26" fmla="*/ 365011 h 734147"/>
                <a:gd name="connsiteX27" fmla="*/ 4340086 w 6248696"/>
                <a:gd name="connsiteY27" fmla="*/ 421770 h 734147"/>
                <a:gd name="connsiteX28" fmla="*/ 4434551 w 6248696"/>
                <a:gd name="connsiteY28" fmla="*/ 394520 h 734147"/>
                <a:gd name="connsiteX29" fmla="*/ 4527987 w 6248696"/>
                <a:gd name="connsiteY29" fmla="*/ 360298 h 734147"/>
                <a:gd name="connsiteX30" fmla="*/ 4700007 w 6248696"/>
                <a:gd name="connsiteY30" fmla="*/ 333047 h 734147"/>
                <a:gd name="connsiteX31" fmla="*/ 4819466 w 6248696"/>
                <a:gd name="connsiteY31" fmla="*/ 334275 h 734147"/>
                <a:gd name="connsiteX32" fmla="*/ 4988515 w 6248696"/>
                <a:gd name="connsiteY32" fmla="*/ 318907 h 734147"/>
                <a:gd name="connsiteX33" fmla="*/ 5111459 w 6248696"/>
                <a:gd name="connsiteY33" fmla="*/ 295855 h 734147"/>
                <a:gd name="connsiteX34" fmla="*/ 5248544 w 6248696"/>
                <a:gd name="connsiteY34" fmla="*/ 343187 h 734147"/>
                <a:gd name="connsiteX35" fmla="*/ 5349664 w 6248696"/>
                <a:gd name="connsiteY35" fmla="*/ 380379 h 734147"/>
                <a:gd name="connsiteX36" fmla="*/ 5526397 w 6248696"/>
                <a:gd name="connsiteY36" fmla="*/ 349643 h 734147"/>
                <a:gd name="connsiteX37" fmla="*/ 5633973 w 6248696"/>
                <a:gd name="connsiteY37" fmla="*/ 288171 h 734147"/>
                <a:gd name="connsiteX38" fmla="*/ 5849126 w 6248696"/>
                <a:gd name="connsiteY38" fmla="*/ 234382 h 734147"/>
                <a:gd name="connsiteX39" fmla="*/ 6110384 w 6248696"/>
                <a:gd name="connsiteY39" fmla="*/ 226698 h 734147"/>
                <a:gd name="connsiteX40" fmla="*/ 6248696 w 6248696"/>
                <a:gd name="connsiteY40" fmla="*/ 219014 h 734147"/>
                <a:gd name="connsiteX41" fmla="*/ 6236708 w 6248696"/>
                <a:gd name="connsiteY41" fmla="*/ 480 h 734147"/>
                <a:gd name="connsiteX0" fmla="*/ 6236708 w 6248696"/>
                <a:gd name="connsiteY0" fmla="*/ 245 h 733912"/>
                <a:gd name="connsiteX1" fmla="*/ 4235436 w 6248696"/>
                <a:gd name="connsiteY1" fmla="*/ 249783 h 733912"/>
                <a:gd name="connsiteX2" fmla="*/ 1099612 w 6248696"/>
                <a:gd name="connsiteY2" fmla="*/ 435763 h 733912"/>
                <a:gd name="connsiteX3" fmla="*/ 65707 w 6248696"/>
                <a:gd name="connsiteY3" fmla="*/ 595337 h 733912"/>
                <a:gd name="connsiteX4" fmla="*/ 58350 w 6248696"/>
                <a:gd name="connsiteY4" fmla="*/ 718332 h 733912"/>
                <a:gd name="connsiteX5" fmla="*/ 255150 w 6248696"/>
                <a:gd name="connsiteY5" fmla="*/ 733610 h 733912"/>
                <a:gd name="connsiteX6" fmla="*/ 370410 w 6248696"/>
                <a:gd name="connsiteY6" fmla="*/ 702873 h 733912"/>
                <a:gd name="connsiteX7" fmla="*/ 524091 w 6248696"/>
                <a:gd name="connsiteY7" fmla="*/ 664453 h 733912"/>
                <a:gd name="connsiteX8" fmla="*/ 693140 w 6248696"/>
                <a:gd name="connsiteY8" fmla="*/ 649085 h 733912"/>
                <a:gd name="connsiteX9" fmla="*/ 840879 w 6248696"/>
                <a:gd name="connsiteY9" fmla="*/ 652056 h 733912"/>
                <a:gd name="connsiteX10" fmla="*/ 1035239 w 6248696"/>
                <a:gd name="connsiteY10" fmla="*/ 659740 h 733912"/>
                <a:gd name="connsiteX11" fmla="*/ 1169550 w 6248696"/>
                <a:gd name="connsiteY11" fmla="*/ 555649 h 733912"/>
                <a:gd name="connsiteX12" fmla="*/ 1338599 w 6248696"/>
                <a:gd name="connsiteY12" fmla="*/ 472352 h 733912"/>
                <a:gd name="connsiteX13" fmla="*/ 1538384 w 6248696"/>
                <a:gd name="connsiteY13" fmla="*/ 503089 h 733912"/>
                <a:gd name="connsiteX14" fmla="*/ 1730484 w 6248696"/>
                <a:gd name="connsiteY14" fmla="*/ 541509 h 733912"/>
                <a:gd name="connsiteX15" fmla="*/ 1961005 w 6248696"/>
                <a:gd name="connsiteY15" fmla="*/ 480036 h 733912"/>
                <a:gd name="connsiteX16" fmla="*/ 2122370 w 6248696"/>
                <a:gd name="connsiteY16" fmla="*/ 480036 h 733912"/>
                <a:gd name="connsiteX17" fmla="*/ 2368259 w 6248696"/>
                <a:gd name="connsiteY17" fmla="*/ 503089 h 733912"/>
                <a:gd name="connsiteX18" fmla="*/ 2575728 w 6248696"/>
                <a:gd name="connsiteY18" fmla="*/ 472352 h 733912"/>
                <a:gd name="connsiteX19" fmla="*/ 2772027 w 6248696"/>
                <a:gd name="connsiteY19" fmla="*/ 454014 h 733912"/>
                <a:gd name="connsiteX20" fmla="*/ 2982982 w 6248696"/>
                <a:gd name="connsiteY20" fmla="*/ 464668 h 733912"/>
                <a:gd name="connsiteX21" fmla="*/ 3227643 w 6248696"/>
                <a:gd name="connsiteY21" fmla="*/ 381887 h 733912"/>
                <a:gd name="connsiteX22" fmla="*/ 3551600 w 6248696"/>
                <a:gd name="connsiteY22" fmla="*/ 349408 h 733912"/>
                <a:gd name="connsiteX23" fmla="*/ 3806401 w 6248696"/>
                <a:gd name="connsiteY23" fmla="*/ 401969 h 733912"/>
                <a:gd name="connsiteX24" fmla="*/ 3956398 w 6248696"/>
                <a:gd name="connsiteY24" fmla="*/ 417336 h 733912"/>
                <a:gd name="connsiteX25" fmla="*/ 4104851 w 6248696"/>
                <a:gd name="connsiteY25" fmla="*/ 372460 h 733912"/>
                <a:gd name="connsiteX26" fmla="*/ 4220111 w 6248696"/>
                <a:gd name="connsiteY26" fmla="*/ 364776 h 733912"/>
                <a:gd name="connsiteX27" fmla="*/ 4340086 w 6248696"/>
                <a:gd name="connsiteY27" fmla="*/ 421535 h 733912"/>
                <a:gd name="connsiteX28" fmla="*/ 4434551 w 6248696"/>
                <a:gd name="connsiteY28" fmla="*/ 394285 h 733912"/>
                <a:gd name="connsiteX29" fmla="*/ 4527987 w 6248696"/>
                <a:gd name="connsiteY29" fmla="*/ 360063 h 733912"/>
                <a:gd name="connsiteX30" fmla="*/ 4700007 w 6248696"/>
                <a:gd name="connsiteY30" fmla="*/ 332812 h 733912"/>
                <a:gd name="connsiteX31" fmla="*/ 4819466 w 6248696"/>
                <a:gd name="connsiteY31" fmla="*/ 334040 h 733912"/>
                <a:gd name="connsiteX32" fmla="*/ 4988515 w 6248696"/>
                <a:gd name="connsiteY32" fmla="*/ 318672 h 733912"/>
                <a:gd name="connsiteX33" fmla="*/ 5111459 w 6248696"/>
                <a:gd name="connsiteY33" fmla="*/ 295620 h 733912"/>
                <a:gd name="connsiteX34" fmla="*/ 5248544 w 6248696"/>
                <a:gd name="connsiteY34" fmla="*/ 342952 h 733912"/>
                <a:gd name="connsiteX35" fmla="*/ 5349664 w 6248696"/>
                <a:gd name="connsiteY35" fmla="*/ 380144 h 733912"/>
                <a:gd name="connsiteX36" fmla="*/ 5526397 w 6248696"/>
                <a:gd name="connsiteY36" fmla="*/ 349408 h 733912"/>
                <a:gd name="connsiteX37" fmla="*/ 5633973 w 6248696"/>
                <a:gd name="connsiteY37" fmla="*/ 287936 h 733912"/>
                <a:gd name="connsiteX38" fmla="*/ 5849126 w 6248696"/>
                <a:gd name="connsiteY38" fmla="*/ 234147 h 733912"/>
                <a:gd name="connsiteX39" fmla="*/ 6110384 w 6248696"/>
                <a:gd name="connsiteY39" fmla="*/ 226463 h 733912"/>
                <a:gd name="connsiteX40" fmla="*/ 6248696 w 6248696"/>
                <a:gd name="connsiteY40" fmla="*/ 218779 h 733912"/>
                <a:gd name="connsiteX41" fmla="*/ 6236708 w 6248696"/>
                <a:gd name="connsiteY41" fmla="*/ 245 h 733912"/>
                <a:gd name="connsiteX0" fmla="*/ 6236708 w 6248696"/>
                <a:gd name="connsiteY0" fmla="*/ 4566 h 738233"/>
                <a:gd name="connsiteX1" fmla="*/ 5547626 w 6248696"/>
                <a:gd name="connsiteY1" fmla="*/ 88788 h 738233"/>
                <a:gd name="connsiteX2" fmla="*/ 4235436 w 6248696"/>
                <a:gd name="connsiteY2" fmla="*/ 254104 h 738233"/>
                <a:gd name="connsiteX3" fmla="*/ 1099612 w 6248696"/>
                <a:gd name="connsiteY3" fmla="*/ 440084 h 738233"/>
                <a:gd name="connsiteX4" fmla="*/ 65707 w 6248696"/>
                <a:gd name="connsiteY4" fmla="*/ 599658 h 738233"/>
                <a:gd name="connsiteX5" fmla="*/ 58350 w 6248696"/>
                <a:gd name="connsiteY5" fmla="*/ 722653 h 738233"/>
                <a:gd name="connsiteX6" fmla="*/ 255150 w 6248696"/>
                <a:gd name="connsiteY6" fmla="*/ 737931 h 738233"/>
                <a:gd name="connsiteX7" fmla="*/ 370410 w 6248696"/>
                <a:gd name="connsiteY7" fmla="*/ 707194 h 738233"/>
                <a:gd name="connsiteX8" fmla="*/ 524091 w 6248696"/>
                <a:gd name="connsiteY8" fmla="*/ 668774 h 738233"/>
                <a:gd name="connsiteX9" fmla="*/ 693140 w 6248696"/>
                <a:gd name="connsiteY9" fmla="*/ 653406 h 738233"/>
                <a:gd name="connsiteX10" fmla="*/ 840879 w 6248696"/>
                <a:gd name="connsiteY10" fmla="*/ 656377 h 738233"/>
                <a:gd name="connsiteX11" fmla="*/ 1035239 w 6248696"/>
                <a:gd name="connsiteY11" fmla="*/ 664061 h 738233"/>
                <a:gd name="connsiteX12" fmla="*/ 1169550 w 6248696"/>
                <a:gd name="connsiteY12" fmla="*/ 559970 h 738233"/>
                <a:gd name="connsiteX13" fmla="*/ 1338599 w 6248696"/>
                <a:gd name="connsiteY13" fmla="*/ 476673 h 738233"/>
                <a:gd name="connsiteX14" fmla="*/ 1538384 w 6248696"/>
                <a:gd name="connsiteY14" fmla="*/ 507410 h 738233"/>
                <a:gd name="connsiteX15" fmla="*/ 1730484 w 6248696"/>
                <a:gd name="connsiteY15" fmla="*/ 545830 h 738233"/>
                <a:gd name="connsiteX16" fmla="*/ 1961005 w 6248696"/>
                <a:gd name="connsiteY16" fmla="*/ 484357 h 738233"/>
                <a:gd name="connsiteX17" fmla="*/ 2122370 w 6248696"/>
                <a:gd name="connsiteY17" fmla="*/ 484357 h 738233"/>
                <a:gd name="connsiteX18" fmla="*/ 2368259 w 6248696"/>
                <a:gd name="connsiteY18" fmla="*/ 507410 h 738233"/>
                <a:gd name="connsiteX19" fmla="*/ 2575728 w 6248696"/>
                <a:gd name="connsiteY19" fmla="*/ 476673 h 738233"/>
                <a:gd name="connsiteX20" fmla="*/ 2772027 w 6248696"/>
                <a:gd name="connsiteY20" fmla="*/ 458335 h 738233"/>
                <a:gd name="connsiteX21" fmla="*/ 2982982 w 6248696"/>
                <a:gd name="connsiteY21" fmla="*/ 468989 h 738233"/>
                <a:gd name="connsiteX22" fmla="*/ 3227643 w 6248696"/>
                <a:gd name="connsiteY22" fmla="*/ 386208 h 738233"/>
                <a:gd name="connsiteX23" fmla="*/ 3551600 w 6248696"/>
                <a:gd name="connsiteY23" fmla="*/ 353729 h 738233"/>
                <a:gd name="connsiteX24" fmla="*/ 3806401 w 6248696"/>
                <a:gd name="connsiteY24" fmla="*/ 406290 h 738233"/>
                <a:gd name="connsiteX25" fmla="*/ 3956398 w 6248696"/>
                <a:gd name="connsiteY25" fmla="*/ 421657 h 738233"/>
                <a:gd name="connsiteX26" fmla="*/ 4104851 w 6248696"/>
                <a:gd name="connsiteY26" fmla="*/ 376781 h 738233"/>
                <a:gd name="connsiteX27" fmla="*/ 4220111 w 6248696"/>
                <a:gd name="connsiteY27" fmla="*/ 369097 h 738233"/>
                <a:gd name="connsiteX28" fmla="*/ 4340086 w 6248696"/>
                <a:gd name="connsiteY28" fmla="*/ 425856 h 738233"/>
                <a:gd name="connsiteX29" fmla="*/ 4434551 w 6248696"/>
                <a:gd name="connsiteY29" fmla="*/ 398606 h 738233"/>
                <a:gd name="connsiteX30" fmla="*/ 4527987 w 6248696"/>
                <a:gd name="connsiteY30" fmla="*/ 364384 h 738233"/>
                <a:gd name="connsiteX31" fmla="*/ 4700007 w 6248696"/>
                <a:gd name="connsiteY31" fmla="*/ 337133 h 738233"/>
                <a:gd name="connsiteX32" fmla="*/ 4819466 w 6248696"/>
                <a:gd name="connsiteY32" fmla="*/ 338361 h 738233"/>
                <a:gd name="connsiteX33" fmla="*/ 4988515 w 6248696"/>
                <a:gd name="connsiteY33" fmla="*/ 322993 h 738233"/>
                <a:gd name="connsiteX34" fmla="*/ 5111459 w 6248696"/>
                <a:gd name="connsiteY34" fmla="*/ 299941 h 738233"/>
                <a:gd name="connsiteX35" fmla="*/ 5248544 w 6248696"/>
                <a:gd name="connsiteY35" fmla="*/ 347273 h 738233"/>
                <a:gd name="connsiteX36" fmla="*/ 5349664 w 6248696"/>
                <a:gd name="connsiteY36" fmla="*/ 384465 h 738233"/>
                <a:gd name="connsiteX37" fmla="*/ 5526397 w 6248696"/>
                <a:gd name="connsiteY37" fmla="*/ 353729 h 738233"/>
                <a:gd name="connsiteX38" fmla="*/ 5633973 w 6248696"/>
                <a:gd name="connsiteY38" fmla="*/ 292257 h 738233"/>
                <a:gd name="connsiteX39" fmla="*/ 5849126 w 6248696"/>
                <a:gd name="connsiteY39" fmla="*/ 238468 h 738233"/>
                <a:gd name="connsiteX40" fmla="*/ 6110384 w 6248696"/>
                <a:gd name="connsiteY40" fmla="*/ 230784 h 738233"/>
                <a:gd name="connsiteX41" fmla="*/ 6248696 w 6248696"/>
                <a:gd name="connsiteY41" fmla="*/ 223100 h 738233"/>
                <a:gd name="connsiteX42" fmla="*/ 6236708 w 6248696"/>
                <a:gd name="connsiteY42" fmla="*/ 4566 h 738233"/>
                <a:gd name="connsiteX0" fmla="*/ 6236708 w 6248696"/>
                <a:gd name="connsiteY0" fmla="*/ 2534 h 736201"/>
                <a:gd name="connsiteX1" fmla="*/ 5619951 w 6248696"/>
                <a:gd name="connsiteY1" fmla="*/ 153915 h 736201"/>
                <a:gd name="connsiteX2" fmla="*/ 4235436 w 6248696"/>
                <a:gd name="connsiteY2" fmla="*/ 252072 h 736201"/>
                <a:gd name="connsiteX3" fmla="*/ 1099612 w 6248696"/>
                <a:gd name="connsiteY3" fmla="*/ 438052 h 736201"/>
                <a:gd name="connsiteX4" fmla="*/ 65707 w 6248696"/>
                <a:gd name="connsiteY4" fmla="*/ 597626 h 736201"/>
                <a:gd name="connsiteX5" fmla="*/ 58350 w 6248696"/>
                <a:gd name="connsiteY5" fmla="*/ 720621 h 736201"/>
                <a:gd name="connsiteX6" fmla="*/ 255150 w 6248696"/>
                <a:gd name="connsiteY6" fmla="*/ 735899 h 736201"/>
                <a:gd name="connsiteX7" fmla="*/ 370410 w 6248696"/>
                <a:gd name="connsiteY7" fmla="*/ 705162 h 736201"/>
                <a:gd name="connsiteX8" fmla="*/ 524091 w 6248696"/>
                <a:gd name="connsiteY8" fmla="*/ 666742 h 736201"/>
                <a:gd name="connsiteX9" fmla="*/ 693140 w 6248696"/>
                <a:gd name="connsiteY9" fmla="*/ 651374 h 736201"/>
                <a:gd name="connsiteX10" fmla="*/ 840879 w 6248696"/>
                <a:gd name="connsiteY10" fmla="*/ 654345 h 736201"/>
                <a:gd name="connsiteX11" fmla="*/ 1035239 w 6248696"/>
                <a:gd name="connsiteY11" fmla="*/ 662029 h 736201"/>
                <a:gd name="connsiteX12" fmla="*/ 1169550 w 6248696"/>
                <a:gd name="connsiteY12" fmla="*/ 557938 h 736201"/>
                <a:gd name="connsiteX13" fmla="*/ 1338599 w 6248696"/>
                <a:gd name="connsiteY13" fmla="*/ 474641 h 736201"/>
                <a:gd name="connsiteX14" fmla="*/ 1538384 w 6248696"/>
                <a:gd name="connsiteY14" fmla="*/ 505378 h 736201"/>
                <a:gd name="connsiteX15" fmla="*/ 1730484 w 6248696"/>
                <a:gd name="connsiteY15" fmla="*/ 543798 h 736201"/>
                <a:gd name="connsiteX16" fmla="*/ 1961005 w 6248696"/>
                <a:gd name="connsiteY16" fmla="*/ 482325 h 736201"/>
                <a:gd name="connsiteX17" fmla="*/ 2122370 w 6248696"/>
                <a:gd name="connsiteY17" fmla="*/ 482325 h 736201"/>
                <a:gd name="connsiteX18" fmla="*/ 2368259 w 6248696"/>
                <a:gd name="connsiteY18" fmla="*/ 505378 h 736201"/>
                <a:gd name="connsiteX19" fmla="*/ 2575728 w 6248696"/>
                <a:gd name="connsiteY19" fmla="*/ 474641 h 736201"/>
                <a:gd name="connsiteX20" fmla="*/ 2772027 w 6248696"/>
                <a:gd name="connsiteY20" fmla="*/ 456303 h 736201"/>
                <a:gd name="connsiteX21" fmla="*/ 2982982 w 6248696"/>
                <a:gd name="connsiteY21" fmla="*/ 466957 h 736201"/>
                <a:gd name="connsiteX22" fmla="*/ 3227643 w 6248696"/>
                <a:gd name="connsiteY22" fmla="*/ 384176 h 736201"/>
                <a:gd name="connsiteX23" fmla="*/ 3551600 w 6248696"/>
                <a:gd name="connsiteY23" fmla="*/ 351697 h 736201"/>
                <a:gd name="connsiteX24" fmla="*/ 3806401 w 6248696"/>
                <a:gd name="connsiteY24" fmla="*/ 404258 h 736201"/>
                <a:gd name="connsiteX25" fmla="*/ 3956398 w 6248696"/>
                <a:gd name="connsiteY25" fmla="*/ 419625 h 736201"/>
                <a:gd name="connsiteX26" fmla="*/ 4104851 w 6248696"/>
                <a:gd name="connsiteY26" fmla="*/ 374749 h 736201"/>
                <a:gd name="connsiteX27" fmla="*/ 4220111 w 6248696"/>
                <a:gd name="connsiteY27" fmla="*/ 367065 h 736201"/>
                <a:gd name="connsiteX28" fmla="*/ 4340086 w 6248696"/>
                <a:gd name="connsiteY28" fmla="*/ 423824 h 736201"/>
                <a:gd name="connsiteX29" fmla="*/ 4434551 w 6248696"/>
                <a:gd name="connsiteY29" fmla="*/ 396574 h 736201"/>
                <a:gd name="connsiteX30" fmla="*/ 4527987 w 6248696"/>
                <a:gd name="connsiteY30" fmla="*/ 362352 h 736201"/>
                <a:gd name="connsiteX31" fmla="*/ 4700007 w 6248696"/>
                <a:gd name="connsiteY31" fmla="*/ 335101 h 736201"/>
                <a:gd name="connsiteX32" fmla="*/ 4819466 w 6248696"/>
                <a:gd name="connsiteY32" fmla="*/ 336329 h 736201"/>
                <a:gd name="connsiteX33" fmla="*/ 4988515 w 6248696"/>
                <a:gd name="connsiteY33" fmla="*/ 320961 h 736201"/>
                <a:gd name="connsiteX34" fmla="*/ 5111459 w 6248696"/>
                <a:gd name="connsiteY34" fmla="*/ 297909 h 736201"/>
                <a:gd name="connsiteX35" fmla="*/ 5248544 w 6248696"/>
                <a:gd name="connsiteY35" fmla="*/ 345241 h 736201"/>
                <a:gd name="connsiteX36" fmla="*/ 5349664 w 6248696"/>
                <a:gd name="connsiteY36" fmla="*/ 382433 h 736201"/>
                <a:gd name="connsiteX37" fmla="*/ 5526397 w 6248696"/>
                <a:gd name="connsiteY37" fmla="*/ 351697 h 736201"/>
                <a:gd name="connsiteX38" fmla="*/ 5633973 w 6248696"/>
                <a:gd name="connsiteY38" fmla="*/ 290225 h 736201"/>
                <a:gd name="connsiteX39" fmla="*/ 5849126 w 6248696"/>
                <a:gd name="connsiteY39" fmla="*/ 236436 h 736201"/>
                <a:gd name="connsiteX40" fmla="*/ 6110384 w 6248696"/>
                <a:gd name="connsiteY40" fmla="*/ 228752 h 736201"/>
                <a:gd name="connsiteX41" fmla="*/ 6248696 w 6248696"/>
                <a:gd name="connsiteY41" fmla="*/ 221068 h 736201"/>
                <a:gd name="connsiteX42" fmla="*/ 6236708 w 6248696"/>
                <a:gd name="connsiteY42" fmla="*/ 2534 h 736201"/>
                <a:gd name="connsiteX0" fmla="*/ 6247041 w 6248696"/>
                <a:gd name="connsiteY0" fmla="*/ 6012 h 651855"/>
                <a:gd name="connsiteX1" fmla="*/ 5619951 w 6248696"/>
                <a:gd name="connsiteY1" fmla="*/ 69569 h 651855"/>
                <a:gd name="connsiteX2" fmla="*/ 4235436 w 6248696"/>
                <a:gd name="connsiteY2" fmla="*/ 167726 h 651855"/>
                <a:gd name="connsiteX3" fmla="*/ 1099612 w 6248696"/>
                <a:gd name="connsiteY3" fmla="*/ 353706 h 651855"/>
                <a:gd name="connsiteX4" fmla="*/ 65707 w 6248696"/>
                <a:gd name="connsiteY4" fmla="*/ 513280 h 651855"/>
                <a:gd name="connsiteX5" fmla="*/ 58350 w 6248696"/>
                <a:gd name="connsiteY5" fmla="*/ 636275 h 651855"/>
                <a:gd name="connsiteX6" fmla="*/ 255150 w 6248696"/>
                <a:gd name="connsiteY6" fmla="*/ 651553 h 651855"/>
                <a:gd name="connsiteX7" fmla="*/ 370410 w 6248696"/>
                <a:gd name="connsiteY7" fmla="*/ 620816 h 651855"/>
                <a:gd name="connsiteX8" fmla="*/ 524091 w 6248696"/>
                <a:gd name="connsiteY8" fmla="*/ 582396 h 651855"/>
                <a:gd name="connsiteX9" fmla="*/ 693140 w 6248696"/>
                <a:gd name="connsiteY9" fmla="*/ 567028 h 651855"/>
                <a:gd name="connsiteX10" fmla="*/ 840879 w 6248696"/>
                <a:gd name="connsiteY10" fmla="*/ 569999 h 651855"/>
                <a:gd name="connsiteX11" fmla="*/ 1035239 w 6248696"/>
                <a:gd name="connsiteY11" fmla="*/ 577683 h 651855"/>
                <a:gd name="connsiteX12" fmla="*/ 1169550 w 6248696"/>
                <a:gd name="connsiteY12" fmla="*/ 473592 h 651855"/>
                <a:gd name="connsiteX13" fmla="*/ 1338599 w 6248696"/>
                <a:gd name="connsiteY13" fmla="*/ 390295 h 651855"/>
                <a:gd name="connsiteX14" fmla="*/ 1538384 w 6248696"/>
                <a:gd name="connsiteY14" fmla="*/ 421032 h 651855"/>
                <a:gd name="connsiteX15" fmla="*/ 1730484 w 6248696"/>
                <a:gd name="connsiteY15" fmla="*/ 459452 h 651855"/>
                <a:gd name="connsiteX16" fmla="*/ 1961005 w 6248696"/>
                <a:gd name="connsiteY16" fmla="*/ 397979 h 651855"/>
                <a:gd name="connsiteX17" fmla="*/ 2122370 w 6248696"/>
                <a:gd name="connsiteY17" fmla="*/ 397979 h 651855"/>
                <a:gd name="connsiteX18" fmla="*/ 2368259 w 6248696"/>
                <a:gd name="connsiteY18" fmla="*/ 421032 h 651855"/>
                <a:gd name="connsiteX19" fmla="*/ 2575728 w 6248696"/>
                <a:gd name="connsiteY19" fmla="*/ 390295 h 651855"/>
                <a:gd name="connsiteX20" fmla="*/ 2772027 w 6248696"/>
                <a:gd name="connsiteY20" fmla="*/ 371957 h 651855"/>
                <a:gd name="connsiteX21" fmla="*/ 2982982 w 6248696"/>
                <a:gd name="connsiteY21" fmla="*/ 382611 h 651855"/>
                <a:gd name="connsiteX22" fmla="*/ 3227643 w 6248696"/>
                <a:gd name="connsiteY22" fmla="*/ 299830 h 651855"/>
                <a:gd name="connsiteX23" fmla="*/ 3551600 w 6248696"/>
                <a:gd name="connsiteY23" fmla="*/ 267351 h 651855"/>
                <a:gd name="connsiteX24" fmla="*/ 3806401 w 6248696"/>
                <a:gd name="connsiteY24" fmla="*/ 319912 h 651855"/>
                <a:gd name="connsiteX25" fmla="*/ 3956398 w 6248696"/>
                <a:gd name="connsiteY25" fmla="*/ 335279 h 651855"/>
                <a:gd name="connsiteX26" fmla="*/ 4104851 w 6248696"/>
                <a:gd name="connsiteY26" fmla="*/ 290403 h 651855"/>
                <a:gd name="connsiteX27" fmla="*/ 4220111 w 6248696"/>
                <a:gd name="connsiteY27" fmla="*/ 282719 h 651855"/>
                <a:gd name="connsiteX28" fmla="*/ 4340086 w 6248696"/>
                <a:gd name="connsiteY28" fmla="*/ 339478 h 651855"/>
                <a:gd name="connsiteX29" fmla="*/ 4434551 w 6248696"/>
                <a:gd name="connsiteY29" fmla="*/ 312228 h 651855"/>
                <a:gd name="connsiteX30" fmla="*/ 4527987 w 6248696"/>
                <a:gd name="connsiteY30" fmla="*/ 278006 h 651855"/>
                <a:gd name="connsiteX31" fmla="*/ 4700007 w 6248696"/>
                <a:gd name="connsiteY31" fmla="*/ 250755 h 651855"/>
                <a:gd name="connsiteX32" fmla="*/ 4819466 w 6248696"/>
                <a:gd name="connsiteY32" fmla="*/ 251983 h 651855"/>
                <a:gd name="connsiteX33" fmla="*/ 4988515 w 6248696"/>
                <a:gd name="connsiteY33" fmla="*/ 236615 h 651855"/>
                <a:gd name="connsiteX34" fmla="*/ 5111459 w 6248696"/>
                <a:gd name="connsiteY34" fmla="*/ 213563 h 651855"/>
                <a:gd name="connsiteX35" fmla="*/ 5248544 w 6248696"/>
                <a:gd name="connsiteY35" fmla="*/ 260895 h 651855"/>
                <a:gd name="connsiteX36" fmla="*/ 5349664 w 6248696"/>
                <a:gd name="connsiteY36" fmla="*/ 298087 h 651855"/>
                <a:gd name="connsiteX37" fmla="*/ 5526397 w 6248696"/>
                <a:gd name="connsiteY37" fmla="*/ 267351 h 651855"/>
                <a:gd name="connsiteX38" fmla="*/ 5633973 w 6248696"/>
                <a:gd name="connsiteY38" fmla="*/ 205879 h 651855"/>
                <a:gd name="connsiteX39" fmla="*/ 5849126 w 6248696"/>
                <a:gd name="connsiteY39" fmla="*/ 152090 h 651855"/>
                <a:gd name="connsiteX40" fmla="*/ 6110384 w 6248696"/>
                <a:gd name="connsiteY40" fmla="*/ 144406 h 651855"/>
                <a:gd name="connsiteX41" fmla="*/ 6248696 w 6248696"/>
                <a:gd name="connsiteY41" fmla="*/ 136722 h 651855"/>
                <a:gd name="connsiteX42" fmla="*/ 6247041 w 6248696"/>
                <a:gd name="connsiteY42" fmla="*/ 6012 h 651855"/>
                <a:gd name="connsiteX0" fmla="*/ 6247041 w 6248696"/>
                <a:gd name="connsiteY0" fmla="*/ 0 h 645843"/>
                <a:gd name="connsiteX1" fmla="*/ 5619951 w 6248696"/>
                <a:gd name="connsiteY1" fmla="*/ 63557 h 645843"/>
                <a:gd name="connsiteX2" fmla="*/ 4235436 w 6248696"/>
                <a:gd name="connsiteY2" fmla="*/ 161714 h 645843"/>
                <a:gd name="connsiteX3" fmla="*/ 1099612 w 6248696"/>
                <a:gd name="connsiteY3" fmla="*/ 347694 h 645843"/>
                <a:gd name="connsiteX4" fmla="*/ 65707 w 6248696"/>
                <a:gd name="connsiteY4" fmla="*/ 507268 h 645843"/>
                <a:gd name="connsiteX5" fmla="*/ 58350 w 6248696"/>
                <a:gd name="connsiteY5" fmla="*/ 630263 h 645843"/>
                <a:gd name="connsiteX6" fmla="*/ 255150 w 6248696"/>
                <a:gd name="connsiteY6" fmla="*/ 645541 h 645843"/>
                <a:gd name="connsiteX7" fmla="*/ 370410 w 6248696"/>
                <a:gd name="connsiteY7" fmla="*/ 614804 h 645843"/>
                <a:gd name="connsiteX8" fmla="*/ 524091 w 6248696"/>
                <a:gd name="connsiteY8" fmla="*/ 576384 h 645843"/>
                <a:gd name="connsiteX9" fmla="*/ 693140 w 6248696"/>
                <a:gd name="connsiteY9" fmla="*/ 561016 h 645843"/>
                <a:gd name="connsiteX10" fmla="*/ 840879 w 6248696"/>
                <a:gd name="connsiteY10" fmla="*/ 563987 h 645843"/>
                <a:gd name="connsiteX11" fmla="*/ 1035239 w 6248696"/>
                <a:gd name="connsiteY11" fmla="*/ 571671 h 645843"/>
                <a:gd name="connsiteX12" fmla="*/ 1169550 w 6248696"/>
                <a:gd name="connsiteY12" fmla="*/ 467580 h 645843"/>
                <a:gd name="connsiteX13" fmla="*/ 1338599 w 6248696"/>
                <a:gd name="connsiteY13" fmla="*/ 384283 h 645843"/>
                <a:gd name="connsiteX14" fmla="*/ 1538384 w 6248696"/>
                <a:gd name="connsiteY14" fmla="*/ 415020 h 645843"/>
                <a:gd name="connsiteX15" fmla="*/ 1730484 w 6248696"/>
                <a:gd name="connsiteY15" fmla="*/ 453440 h 645843"/>
                <a:gd name="connsiteX16" fmla="*/ 1961005 w 6248696"/>
                <a:gd name="connsiteY16" fmla="*/ 391967 h 645843"/>
                <a:gd name="connsiteX17" fmla="*/ 2122370 w 6248696"/>
                <a:gd name="connsiteY17" fmla="*/ 391967 h 645843"/>
                <a:gd name="connsiteX18" fmla="*/ 2368259 w 6248696"/>
                <a:gd name="connsiteY18" fmla="*/ 415020 h 645843"/>
                <a:gd name="connsiteX19" fmla="*/ 2575728 w 6248696"/>
                <a:gd name="connsiteY19" fmla="*/ 384283 h 645843"/>
                <a:gd name="connsiteX20" fmla="*/ 2772027 w 6248696"/>
                <a:gd name="connsiteY20" fmla="*/ 365945 h 645843"/>
                <a:gd name="connsiteX21" fmla="*/ 2982982 w 6248696"/>
                <a:gd name="connsiteY21" fmla="*/ 376599 h 645843"/>
                <a:gd name="connsiteX22" fmla="*/ 3227643 w 6248696"/>
                <a:gd name="connsiteY22" fmla="*/ 293818 h 645843"/>
                <a:gd name="connsiteX23" fmla="*/ 3551600 w 6248696"/>
                <a:gd name="connsiteY23" fmla="*/ 261339 h 645843"/>
                <a:gd name="connsiteX24" fmla="*/ 3806401 w 6248696"/>
                <a:gd name="connsiteY24" fmla="*/ 313900 h 645843"/>
                <a:gd name="connsiteX25" fmla="*/ 3956398 w 6248696"/>
                <a:gd name="connsiteY25" fmla="*/ 329267 h 645843"/>
                <a:gd name="connsiteX26" fmla="*/ 4104851 w 6248696"/>
                <a:gd name="connsiteY26" fmla="*/ 284391 h 645843"/>
                <a:gd name="connsiteX27" fmla="*/ 4220111 w 6248696"/>
                <a:gd name="connsiteY27" fmla="*/ 276707 h 645843"/>
                <a:gd name="connsiteX28" fmla="*/ 4340086 w 6248696"/>
                <a:gd name="connsiteY28" fmla="*/ 333466 h 645843"/>
                <a:gd name="connsiteX29" fmla="*/ 4434551 w 6248696"/>
                <a:gd name="connsiteY29" fmla="*/ 306216 h 645843"/>
                <a:gd name="connsiteX30" fmla="*/ 4527987 w 6248696"/>
                <a:gd name="connsiteY30" fmla="*/ 271994 h 645843"/>
                <a:gd name="connsiteX31" fmla="*/ 4700007 w 6248696"/>
                <a:gd name="connsiteY31" fmla="*/ 244743 h 645843"/>
                <a:gd name="connsiteX32" fmla="*/ 4819466 w 6248696"/>
                <a:gd name="connsiteY32" fmla="*/ 245971 h 645843"/>
                <a:gd name="connsiteX33" fmla="*/ 4988515 w 6248696"/>
                <a:gd name="connsiteY33" fmla="*/ 230603 h 645843"/>
                <a:gd name="connsiteX34" fmla="*/ 5111459 w 6248696"/>
                <a:gd name="connsiteY34" fmla="*/ 207551 h 645843"/>
                <a:gd name="connsiteX35" fmla="*/ 5248544 w 6248696"/>
                <a:gd name="connsiteY35" fmla="*/ 254883 h 645843"/>
                <a:gd name="connsiteX36" fmla="*/ 5349664 w 6248696"/>
                <a:gd name="connsiteY36" fmla="*/ 292075 h 645843"/>
                <a:gd name="connsiteX37" fmla="*/ 5526397 w 6248696"/>
                <a:gd name="connsiteY37" fmla="*/ 261339 h 645843"/>
                <a:gd name="connsiteX38" fmla="*/ 5633973 w 6248696"/>
                <a:gd name="connsiteY38" fmla="*/ 199867 h 645843"/>
                <a:gd name="connsiteX39" fmla="*/ 5849126 w 6248696"/>
                <a:gd name="connsiteY39" fmla="*/ 146078 h 645843"/>
                <a:gd name="connsiteX40" fmla="*/ 6110384 w 6248696"/>
                <a:gd name="connsiteY40" fmla="*/ 138394 h 645843"/>
                <a:gd name="connsiteX41" fmla="*/ 6248696 w 6248696"/>
                <a:gd name="connsiteY41" fmla="*/ 130710 h 645843"/>
                <a:gd name="connsiteX42" fmla="*/ 6247041 w 6248696"/>
                <a:gd name="connsiteY42" fmla="*/ 0 h 645843"/>
                <a:gd name="connsiteX0" fmla="*/ 6243315 w 6244970"/>
                <a:gd name="connsiteY0" fmla="*/ 0 h 645843"/>
                <a:gd name="connsiteX1" fmla="*/ 5616225 w 6244970"/>
                <a:gd name="connsiteY1" fmla="*/ 63557 h 645843"/>
                <a:gd name="connsiteX2" fmla="*/ 4231710 w 6244970"/>
                <a:gd name="connsiteY2" fmla="*/ 161714 h 645843"/>
                <a:gd name="connsiteX3" fmla="*/ 1095886 w 6244970"/>
                <a:gd name="connsiteY3" fmla="*/ 347694 h 645843"/>
                <a:gd name="connsiteX4" fmla="*/ 749757 w 6244970"/>
                <a:gd name="connsiteY4" fmla="*/ 404521 h 645843"/>
                <a:gd name="connsiteX5" fmla="*/ 61981 w 6244970"/>
                <a:gd name="connsiteY5" fmla="*/ 507268 h 645843"/>
                <a:gd name="connsiteX6" fmla="*/ 54624 w 6244970"/>
                <a:gd name="connsiteY6" fmla="*/ 630263 h 645843"/>
                <a:gd name="connsiteX7" fmla="*/ 251424 w 6244970"/>
                <a:gd name="connsiteY7" fmla="*/ 645541 h 645843"/>
                <a:gd name="connsiteX8" fmla="*/ 366684 w 6244970"/>
                <a:gd name="connsiteY8" fmla="*/ 614804 h 645843"/>
                <a:gd name="connsiteX9" fmla="*/ 520365 w 6244970"/>
                <a:gd name="connsiteY9" fmla="*/ 576384 h 645843"/>
                <a:gd name="connsiteX10" fmla="*/ 689414 w 6244970"/>
                <a:gd name="connsiteY10" fmla="*/ 561016 h 645843"/>
                <a:gd name="connsiteX11" fmla="*/ 837153 w 6244970"/>
                <a:gd name="connsiteY11" fmla="*/ 563987 h 645843"/>
                <a:gd name="connsiteX12" fmla="*/ 1031513 w 6244970"/>
                <a:gd name="connsiteY12" fmla="*/ 571671 h 645843"/>
                <a:gd name="connsiteX13" fmla="*/ 1165824 w 6244970"/>
                <a:gd name="connsiteY13" fmla="*/ 467580 h 645843"/>
                <a:gd name="connsiteX14" fmla="*/ 1334873 w 6244970"/>
                <a:gd name="connsiteY14" fmla="*/ 384283 h 645843"/>
                <a:gd name="connsiteX15" fmla="*/ 1534658 w 6244970"/>
                <a:gd name="connsiteY15" fmla="*/ 415020 h 645843"/>
                <a:gd name="connsiteX16" fmla="*/ 1726758 w 6244970"/>
                <a:gd name="connsiteY16" fmla="*/ 453440 h 645843"/>
                <a:gd name="connsiteX17" fmla="*/ 1957279 w 6244970"/>
                <a:gd name="connsiteY17" fmla="*/ 391967 h 645843"/>
                <a:gd name="connsiteX18" fmla="*/ 2118644 w 6244970"/>
                <a:gd name="connsiteY18" fmla="*/ 391967 h 645843"/>
                <a:gd name="connsiteX19" fmla="*/ 2364533 w 6244970"/>
                <a:gd name="connsiteY19" fmla="*/ 415020 h 645843"/>
                <a:gd name="connsiteX20" fmla="*/ 2572002 w 6244970"/>
                <a:gd name="connsiteY20" fmla="*/ 384283 h 645843"/>
                <a:gd name="connsiteX21" fmla="*/ 2768301 w 6244970"/>
                <a:gd name="connsiteY21" fmla="*/ 365945 h 645843"/>
                <a:gd name="connsiteX22" fmla="*/ 2979256 w 6244970"/>
                <a:gd name="connsiteY22" fmla="*/ 376599 h 645843"/>
                <a:gd name="connsiteX23" fmla="*/ 3223917 w 6244970"/>
                <a:gd name="connsiteY23" fmla="*/ 293818 h 645843"/>
                <a:gd name="connsiteX24" fmla="*/ 3547874 w 6244970"/>
                <a:gd name="connsiteY24" fmla="*/ 261339 h 645843"/>
                <a:gd name="connsiteX25" fmla="*/ 3802675 w 6244970"/>
                <a:gd name="connsiteY25" fmla="*/ 313900 h 645843"/>
                <a:gd name="connsiteX26" fmla="*/ 3952672 w 6244970"/>
                <a:gd name="connsiteY26" fmla="*/ 329267 h 645843"/>
                <a:gd name="connsiteX27" fmla="*/ 4101125 w 6244970"/>
                <a:gd name="connsiteY27" fmla="*/ 284391 h 645843"/>
                <a:gd name="connsiteX28" fmla="*/ 4216385 w 6244970"/>
                <a:gd name="connsiteY28" fmla="*/ 276707 h 645843"/>
                <a:gd name="connsiteX29" fmla="*/ 4336360 w 6244970"/>
                <a:gd name="connsiteY29" fmla="*/ 333466 h 645843"/>
                <a:gd name="connsiteX30" fmla="*/ 4430825 w 6244970"/>
                <a:gd name="connsiteY30" fmla="*/ 306216 h 645843"/>
                <a:gd name="connsiteX31" fmla="*/ 4524261 w 6244970"/>
                <a:gd name="connsiteY31" fmla="*/ 271994 h 645843"/>
                <a:gd name="connsiteX32" fmla="*/ 4696281 w 6244970"/>
                <a:gd name="connsiteY32" fmla="*/ 244743 h 645843"/>
                <a:gd name="connsiteX33" fmla="*/ 4815740 w 6244970"/>
                <a:gd name="connsiteY33" fmla="*/ 245971 h 645843"/>
                <a:gd name="connsiteX34" fmla="*/ 4984789 w 6244970"/>
                <a:gd name="connsiteY34" fmla="*/ 230603 h 645843"/>
                <a:gd name="connsiteX35" fmla="*/ 5107733 w 6244970"/>
                <a:gd name="connsiteY35" fmla="*/ 207551 h 645843"/>
                <a:gd name="connsiteX36" fmla="*/ 5244818 w 6244970"/>
                <a:gd name="connsiteY36" fmla="*/ 254883 h 645843"/>
                <a:gd name="connsiteX37" fmla="*/ 5345938 w 6244970"/>
                <a:gd name="connsiteY37" fmla="*/ 292075 h 645843"/>
                <a:gd name="connsiteX38" fmla="*/ 5522671 w 6244970"/>
                <a:gd name="connsiteY38" fmla="*/ 261339 h 645843"/>
                <a:gd name="connsiteX39" fmla="*/ 5630247 w 6244970"/>
                <a:gd name="connsiteY39" fmla="*/ 199867 h 645843"/>
                <a:gd name="connsiteX40" fmla="*/ 5845400 w 6244970"/>
                <a:gd name="connsiteY40" fmla="*/ 146078 h 645843"/>
                <a:gd name="connsiteX41" fmla="*/ 6106658 w 6244970"/>
                <a:gd name="connsiteY41" fmla="*/ 138394 h 645843"/>
                <a:gd name="connsiteX42" fmla="*/ 6244970 w 6244970"/>
                <a:gd name="connsiteY42" fmla="*/ 130710 h 645843"/>
                <a:gd name="connsiteX43" fmla="*/ 6243315 w 6244970"/>
                <a:gd name="connsiteY43" fmla="*/ 0 h 645843"/>
                <a:gd name="connsiteX0" fmla="*/ 6243315 w 6244970"/>
                <a:gd name="connsiteY0" fmla="*/ 0 h 645843"/>
                <a:gd name="connsiteX1" fmla="*/ 5616225 w 6244970"/>
                <a:gd name="connsiteY1" fmla="*/ 63557 h 645843"/>
                <a:gd name="connsiteX2" fmla="*/ 4231710 w 6244970"/>
                <a:gd name="connsiteY2" fmla="*/ 161714 h 645843"/>
                <a:gd name="connsiteX3" fmla="*/ 1230205 w 6244970"/>
                <a:gd name="connsiteY3" fmla="*/ 342528 h 645843"/>
                <a:gd name="connsiteX4" fmla="*/ 749757 w 6244970"/>
                <a:gd name="connsiteY4" fmla="*/ 404521 h 645843"/>
                <a:gd name="connsiteX5" fmla="*/ 61981 w 6244970"/>
                <a:gd name="connsiteY5" fmla="*/ 507268 h 645843"/>
                <a:gd name="connsiteX6" fmla="*/ 54624 w 6244970"/>
                <a:gd name="connsiteY6" fmla="*/ 630263 h 645843"/>
                <a:gd name="connsiteX7" fmla="*/ 251424 w 6244970"/>
                <a:gd name="connsiteY7" fmla="*/ 645541 h 645843"/>
                <a:gd name="connsiteX8" fmla="*/ 366684 w 6244970"/>
                <a:gd name="connsiteY8" fmla="*/ 614804 h 645843"/>
                <a:gd name="connsiteX9" fmla="*/ 520365 w 6244970"/>
                <a:gd name="connsiteY9" fmla="*/ 576384 h 645843"/>
                <a:gd name="connsiteX10" fmla="*/ 689414 w 6244970"/>
                <a:gd name="connsiteY10" fmla="*/ 561016 h 645843"/>
                <a:gd name="connsiteX11" fmla="*/ 837153 w 6244970"/>
                <a:gd name="connsiteY11" fmla="*/ 563987 h 645843"/>
                <a:gd name="connsiteX12" fmla="*/ 1031513 w 6244970"/>
                <a:gd name="connsiteY12" fmla="*/ 571671 h 645843"/>
                <a:gd name="connsiteX13" fmla="*/ 1165824 w 6244970"/>
                <a:gd name="connsiteY13" fmla="*/ 467580 h 645843"/>
                <a:gd name="connsiteX14" fmla="*/ 1334873 w 6244970"/>
                <a:gd name="connsiteY14" fmla="*/ 384283 h 645843"/>
                <a:gd name="connsiteX15" fmla="*/ 1534658 w 6244970"/>
                <a:gd name="connsiteY15" fmla="*/ 415020 h 645843"/>
                <a:gd name="connsiteX16" fmla="*/ 1726758 w 6244970"/>
                <a:gd name="connsiteY16" fmla="*/ 453440 h 645843"/>
                <a:gd name="connsiteX17" fmla="*/ 1957279 w 6244970"/>
                <a:gd name="connsiteY17" fmla="*/ 391967 h 645843"/>
                <a:gd name="connsiteX18" fmla="*/ 2118644 w 6244970"/>
                <a:gd name="connsiteY18" fmla="*/ 391967 h 645843"/>
                <a:gd name="connsiteX19" fmla="*/ 2364533 w 6244970"/>
                <a:gd name="connsiteY19" fmla="*/ 415020 h 645843"/>
                <a:gd name="connsiteX20" fmla="*/ 2572002 w 6244970"/>
                <a:gd name="connsiteY20" fmla="*/ 384283 h 645843"/>
                <a:gd name="connsiteX21" fmla="*/ 2768301 w 6244970"/>
                <a:gd name="connsiteY21" fmla="*/ 365945 h 645843"/>
                <a:gd name="connsiteX22" fmla="*/ 2979256 w 6244970"/>
                <a:gd name="connsiteY22" fmla="*/ 376599 h 645843"/>
                <a:gd name="connsiteX23" fmla="*/ 3223917 w 6244970"/>
                <a:gd name="connsiteY23" fmla="*/ 293818 h 645843"/>
                <a:gd name="connsiteX24" fmla="*/ 3547874 w 6244970"/>
                <a:gd name="connsiteY24" fmla="*/ 261339 h 645843"/>
                <a:gd name="connsiteX25" fmla="*/ 3802675 w 6244970"/>
                <a:gd name="connsiteY25" fmla="*/ 313900 h 645843"/>
                <a:gd name="connsiteX26" fmla="*/ 3952672 w 6244970"/>
                <a:gd name="connsiteY26" fmla="*/ 329267 h 645843"/>
                <a:gd name="connsiteX27" fmla="*/ 4101125 w 6244970"/>
                <a:gd name="connsiteY27" fmla="*/ 284391 h 645843"/>
                <a:gd name="connsiteX28" fmla="*/ 4216385 w 6244970"/>
                <a:gd name="connsiteY28" fmla="*/ 276707 h 645843"/>
                <a:gd name="connsiteX29" fmla="*/ 4336360 w 6244970"/>
                <a:gd name="connsiteY29" fmla="*/ 333466 h 645843"/>
                <a:gd name="connsiteX30" fmla="*/ 4430825 w 6244970"/>
                <a:gd name="connsiteY30" fmla="*/ 306216 h 645843"/>
                <a:gd name="connsiteX31" fmla="*/ 4524261 w 6244970"/>
                <a:gd name="connsiteY31" fmla="*/ 271994 h 645843"/>
                <a:gd name="connsiteX32" fmla="*/ 4696281 w 6244970"/>
                <a:gd name="connsiteY32" fmla="*/ 244743 h 645843"/>
                <a:gd name="connsiteX33" fmla="*/ 4815740 w 6244970"/>
                <a:gd name="connsiteY33" fmla="*/ 245971 h 645843"/>
                <a:gd name="connsiteX34" fmla="*/ 4984789 w 6244970"/>
                <a:gd name="connsiteY34" fmla="*/ 230603 h 645843"/>
                <a:gd name="connsiteX35" fmla="*/ 5107733 w 6244970"/>
                <a:gd name="connsiteY35" fmla="*/ 207551 h 645843"/>
                <a:gd name="connsiteX36" fmla="*/ 5244818 w 6244970"/>
                <a:gd name="connsiteY36" fmla="*/ 254883 h 645843"/>
                <a:gd name="connsiteX37" fmla="*/ 5345938 w 6244970"/>
                <a:gd name="connsiteY37" fmla="*/ 292075 h 645843"/>
                <a:gd name="connsiteX38" fmla="*/ 5522671 w 6244970"/>
                <a:gd name="connsiteY38" fmla="*/ 261339 h 645843"/>
                <a:gd name="connsiteX39" fmla="*/ 5630247 w 6244970"/>
                <a:gd name="connsiteY39" fmla="*/ 199867 h 645843"/>
                <a:gd name="connsiteX40" fmla="*/ 5845400 w 6244970"/>
                <a:gd name="connsiteY40" fmla="*/ 146078 h 645843"/>
                <a:gd name="connsiteX41" fmla="*/ 6106658 w 6244970"/>
                <a:gd name="connsiteY41" fmla="*/ 138394 h 645843"/>
                <a:gd name="connsiteX42" fmla="*/ 6244970 w 6244970"/>
                <a:gd name="connsiteY42" fmla="*/ 130710 h 645843"/>
                <a:gd name="connsiteX43" fmla="*/ 6243315 w 6244970"/>
                <a:gd name="connsiteY43" fmla="*/ 0 h 645843"/>
                <a:gd name="connsiteX0" fmla="*/ 6243315 w 6244970"/>
                <a:gd name="connsiteY0" fmla="*/ 0 h 645843"/>
                <a:gd name="connsiteX1" fmla="*/ 5616225 w 6244970"/>
                <a:gd name="connsiteY1" fmla="*/ 63557 h 645843"/>
                <a:gd name="connsiteX2" fmla="*/ 4231710 w 6244970"/>
                <a:gd name="connsiteY2" fmla="*/ 161714 h 645843"/>
                <a:gd name="connsiteX3" fmla="*/ 1230205 w 6244970"/>
                <a:gd name="connsiteY3" fmla="*/ 342528 h 645843"/>
                <a:gd name="connsiteX4" fmla="*/ 749757 w 6244970"/>
                <a:gd name="connsiteY4" fmla="*/ 404521 h 645843"/>
                <a:gd name="connsiteX5" fmla="*/ 61981 w 6244970"/>
                <a:gd name="connsiteY5" fmla="*/ 507268 h 645843"/>
                <a:gd name="connsiteX6" fmla="*/ 54624 w 6244970"/>
                <a:gd name="connsiteY6" fmla="*/ 630263 h 645843"/>
                <a:gd name="connsiteX7" fmla="*/ 251424 w 6244970"/>
                <a:gd name="connsiteY7" fmla="*/ 645541 h 645843"/>
                <a:gd name="connsiteX8" fmla="*/ 366684 w 6244970"/>
                <a:gd name="connsiteY8" fmla="*/ 614804 h 645843"/>
                <a:gd name="connsiteX9" fmla="*/ 520365 w 6244970"/>
                <a:gd name="connsiteY9" fmla="*/ 576384 h 645843"/>
                <a:gd name="connsiteX10" fmla="*/ 689414 w 6244970"/>
                <a:gd name="connsiteY10" fmla="*/ 561016 h 645843"/>
                <a:gd name="connsiteX11" fmla="*/ 837153 w 6244970"/>
                <a:gd name="connsiteY11" fmla="*/ 563987 h 645843"/>
                <a:gd name="connsiteX12" fmla="*/ 1031513 w 6244970"/>
                <a:gd name="connsiteY12" fmla="*/ 571671 h 645843"/>
                <a:gd name="connsiteX13" fmla="*/ 1165824 w 6244970"/>
                <a:gd name="connsiteY13" fmla="*/ 467580 h 645843"/>
                <a:gd name="connsiteX14" fmla="*/ 1334873 w 6244970"/>
                <a:gd name="connsiteY14" fmla="*/ 384283 h 645843"/>
                <a:gd name="connsiteX15" fmla="*/ 1534658 w 6244970"/>
                <a:gd name="connsiteY15" fmla="*/ 415020 h 645843"/>
                <a:gd name="connsiteX16" fmla="*/ 1726758 w 6244970"/>
                <a:gd name="connsiteY16" fmla="*/ 453440 h 645843"/>
                <a:gd name="connsiteX17" fmla="*/ 1957279 w 6244970"/>
                <a:gd name="connsiteY17" fmla="*/ 391967 h 645843"/>
                <a:gd name="connsiteX18" fmla="*/ 2118644 w 6244970"/>
                <a:gd name="connsiteY18" fmla="*/ 391967 h 645843"/>
                <a:gd name="connsiteX19" fmla="*/ 2364533 w 6244970"/>
                <a:gd name="connsiteY19" fmla="*/ 415020 h 645843"/>
                <a:gd name="connsiteX20" fmla="*/ 2572002 w 6244970"/>
                <a:gd name="connsiteY20" fmla="*/ 384283 h 645843"/>
                <a:gd name="connsiteX21" fmla="*/ 2768301 w 6244970"/>
                <a:gd name="connsiteY21" fmla="*/ 365945 h 645843"/>
                <a:gd name="connsiteX22" fmla="*/ 2979256 w 6244970"/>
                <a:gd name="connsiteY22" fmla="*/ 376599 h 645843"/>
                <a:gd name="connsiteX23" fmla="*/ 3223917 w 6244970"/>
                <a:gd name="connsiteY23" fmla="*/ 293818 h 645843"/>
                <a:gd name="connsiteX24" fmla="*/ 3547874 w 6244970"/>
                <a:gd name="connsiteY24" fmla="*/ 261339 h 645843"/>
                <a:gd name="connsiteX25" fmla="*/ 3802675 w 6244970"/>
                <a:gd name="connsiteY25" fmla="*/ 313900 h 645843"/>
                <a:gd name="connsiteX26" fmla="*/ 3952672 w 6244970"/>
                <a:gd name="connsiteY26" fmla="*/ 329267 h 645843"/>
                <a:gd name="connsiteX27" fmla="*/ 4101125 w 6244970"/>
                <a:gd name="connsiteY27" fmla="*/ 284391 h 645843"/>
                <a:gd name="connsiteX28" fmla="*/ 4216385 w 6244970"/>
                <a:gd name="connsiteY28" fmla="*/ 276707 h 645843"/>
                <a:gd name="connsiteX29" fmla="*/ 4336360 w 6244970"/>
                <a:gd name="connsiteY29" fmla="*/ 333466 h 645843"/>
                <a:gd name="connsiteX30" fmla="*/ 4430825 w 6244970"/>
                <a:gd name="connsiteY30" fmla="*/ 306216 h 645843"/>
                <a:gd name="connsiteX31" fmla="*/ 4524261 w 6244970"/>
                <a:gd name="connsiteY31" fmla="*/ 271994 h 645843"/>
                <a:gd name="connsiteX32" fmla="*/ 4696281 w 6244970"/>
                <a:gd name="connsiteY32" fmla="*/ 244743 h 645843"/>
                <a:gd name="connsiteX33" fmla="*/ 4815740 w 6244970"/>
                <a:gd name="connsiteY33" fmla="*/ 245971 h 645843"/>
                <a:gd name="connsiteX34" fmla="*/ 4984789 w 6244970"/>
                <a:gd name="connsiteY34" fmla="*/ 230603 h 645843"/>
                <a:gd name="connsiteX35" fmla="*/ 5107733 w 6244970"/>
                <a:gd name="connsiteY35" fmla="*/ 207551 h 645843"/>
                <a:gd name="connsiteX36" fmla="*/ 5244818 w 6244970"/>
                <a:gd name="connsiteY36" fmla="*/ 254883 h 645843"/>
                <a:gd name="connsiteX37" fmla="*/ 5345938 w 6244970"/>
                <a:gd name="connsiteY37" fmla="*/ 292075 h 645843"/>
                <a:gd name="connsiteX38" fmla="*/ 5522671 w 6244970"/>
                <a:gd name="connsiteY38" fmla="*/ 261339 h 645843"/>
                <a:gd name="connsiteX39" fmla="*/ 5630247 w 6244970"/>
                <a:gd name="connsiteY39" fmla="*/ 199867 h 645843"/>
                <a:gd name="connsiteX40" fmla="*/ 5845400 w 6244970"/>
                <a:gd name="connsiteY40" fmla="*/ 146078 h 645843"/>
                <a:gd name="connsiteX41" fmla="*/ 6106658 w 6244970"/>
                <a:gd name="connsiteY41" fmla="*/ 138394 h 645843"/>
                <a:gd name="connsiteX42" fmla="*/ 6244970 w 6244970"/>
                <a:gd name="connsiteY42" fmla="*/ 130710 h 645843"/>
                <a:gd name="connsiteX43" fmla="*/ 6243315 w 6244970"/>
                <a:gd name="connsiteY43" fmla="*/ 0 h 645843"/>
                <a:gd name="connsiteX0" fmla="*/ 6243315 w 6244970"/>
                <a:gd name="connsiteY0" fmla="*/ 0 h 645843"/>
                <a:gd name="connsiteX1" fmla="*/ 5616225 w 6244970"/>
                <a:gd name="connsiteY1" fmla="*/ 63557 h 645843"/>
                <a:gd name="connsiteX2" fmla="*/ 4231710 w 6244970"/>
                <a:gd name="connsiteY2" fmla="*/ 161714 h 645843"/>
                <a:gd name="connsiteX3" fmla="*/ 1230205 w 6244970"/>
                <a:gd name="connsiteY3" fmla="*/ 342528 h 645843"/>
                <a:gd name="connsiteX4" fmla="*/ 713595 w 6244970"/>
                <a:gd name="connsiteY4" fmla="*/ 445850 h 645843"/>
                <a:gd name="connsiteX5" fmla="*/ 61981 w 6244970"/>
                <a:gd name="connsiteY5" fmla="*/ 507268 h 645843"/>
                <a:gd name="connsiteX6" fmla="*/ 54624 w 6244970"/>
                <a:gd name="connsiteY6" fmla="*/ 630263 h 645843"/>
                <a:gd name="connsiteX7" fmla="*/ 251424 w 6244970"/>
                <a:gd name="connsiteY7" fmla="*/ 645541 h 645843"/>
                <a:gd name="connsiteX8" fmla="*/ 366684 w 6244970"/>
                <a:gd name="connsiteY8" fmla="*/ 614804 h 645843"/>
                <a:gd name="connsiteX9" fmla="*/ 520365 w 6244970"/>
                <a:gd name="connsiteY9" fmla="*/ 576384 h 645843"/>
                <a:gd name="connsiteX10" fmla="*/ 689414 w 6244970"/>
                <a:gd name="connsiteY10" fmla="*/ 561016 h 645843"/>
                <a:gd name="connsiteX11" fmla="*/ 837153 w 6244970"/>
                <a:gd name="connsiteY11" fmla="*/ 563987 h 645843"/>
                <a:gd name="connsiteX12" fmla="*/ 1031513 w 6244970"/>
                <a:gd name="connsiteY12" fmla="*/ 571671 h 645843"/>
                <a:gd name="connsiteX13" fmla="*/ 1165824 w 6244970"/>
                <a:gd name="connsiteY13" fmla="*/ 467580 h 645843"/>
                <a:gd name="connsiteX14" fmla="*/ 1334873 w 6244970"/>
                <a:gd name="connsiteY14" fmla="*/ 384283 h 645843"/>
                <a:gd name="connsiteX15" fmla="*/ 1534658 w 6244970"/>
                <a:gd name="connsiteY15" fmla="*/ 415020 h 645843"/>
                <a:gd name="connsiteX16" fmla="*/ 1726758 w 6244970"/>
                <a:gd name="connsiteY16" fmla="*/ 453440 h 645843"/>
                <a:gd name="connsiteX17" fmla="*/ 1957279 w 6244970"/>
                <a:gd name="connsiteY17" fmla="*/ 391967 h 645843"/>
                <a:gd name="connsiteX18" fmla="*/ 2118644 w 6244970"/>
                <a:gd name="connsiteY18" fmla="*/ 391967 h 645843"/>
                <a:gd name="connsiteX19" fmla="*/ 2364533 w 6244970"/>
                <a:gd name="connsiteY19" fmla="*/ 415020 h 645843"/>
                <a:gd name="connsiteX20" fmla="*/ 2572002 w 6244970"/>
                <a:gd name="connsiteY20" fmla="*/ 384283 h 645843"/>
                <a:gd name="connsiteX21" fmla="*/ 2768301 w 6244970"/>
                <a:gd name="connsiteY21" fmla="*/ 365945 h 645843"/>
                <a:gd name="connsiteX22" fmla="*/ 2979256 w 6244970"/>
                <a:gd name="connsiteY22" fmla="*/ 376599 h 645843"/>
                <a:gd name="connsiteX23" fmla="*/ 3223917 w 6244970"/>
                <a:gd name="connsiteY23" fmla="*/ 293818 h 645843"/>
                <a:gd name="connsiteX24" fmla="*/ 3547874 w 6244970"/>
                <a:gd name="connsiteY24" fmla="*/ 261339 h 645843"/>
                <a:gd name="connsiteX25" fmla="*/ 3802675 w 6244970"/>
                <a:gd name="connsiteY25" fmla="*/ 313900 h 645843"/>
                <a:gd name="connsiteX26" fmla="*/ 3952672 w 6244970"/>
                <a:gd name="connsiteY26" fmla="*/ 329267 h 645843"/>
                <a:gd name="connsiteX27" fmla="*/ 4101125 w 6244970"/>
                <a:gd name="connsiteY27" fmla="*/ 284391 h 645843"/>
                <a:gd name="connsiteX28" fmla="*/ 4216385 w 6244970"/>
                <a:gd name="connsiteY28" fmla="*/ 276707 h 645843"/>
                <a:gd name="connsiteX29" fmla="*/ 4336360 w 6244970"/>
                <a:gd name="connsiteY29" fmla="*/ 333466 h 645843"/>
                <a:gd name="connsiteX30" fmla="*/ 4430825 w 6244970"/>
                <a:gd name="connsiteY30" fmla="*/ 306216 h 645843"/>
                <a:gd name="connsiteX31" fmla="*/ 4524261 w 6244970"/>
                <a:gd name="connsiteY31" fmla="*/ 271994 h 645843"/>
                <a:gd name="connsiteX32" fmla="*/ 4696281 w 6244970"/>
                <a:gd name="connsiteY32" fmla="*/ 244743 h 645843"/>
                <a:gd name="connsiteX33" fmla="*/ 4815740 w 6244970"/>
                <a:gd name="connsiteY33" fmla="*/ 245971 h 645843"/>
                <a:gd name="connsiteX34" fmla="*/ 4984789 w 6244970"/>
                <a:gd name="connsiteY34" fmla="*/ 230603 h 645843"/>
                <a:gd name="connsiteX35" fmla="*/ 5107733 w 6244970"/>
                <a:gd name="connsiteY35" fmla="*/ 207551 h 645843"/>
                <a:gd name="connsiteX36" fmla="*/ 5244818 w 6244970"/>
                <a:gd name="connsiteY36" fmla="*/ 254883 h 645843"/>
                <a:gd name="connsiteX37" fmla="*/ 5345938 w 6244970"/>
                <a:gd name="connsiteY37" fmla="*/ 292075 h 645843"/>
                <a:gd name="connsiteX38" fmla="*/ 5522671 w 6244970"/>
                <a:gd name="connsiteY38" fmla="*/ 261339 h 645843"/>
                <a:gd name="connsiteX39" fmla="*/ 5630247 w 6244970"/>
                <a:gd name="connsiteY39" fmla="*/ 199867 h 645843"/>
                <a:gd name="connsiteX40" fmla="*/ 5845400 w 6244970"/>
                <a:gd name="connsiteY40" fmla="*/ 146078 h 645843"/>
                <a:gd name="connsiteX41" fmla="*/ 6106658 w 6244970"/>
                <a:gd name="connsiteY41" fmla="*/ 138394 h 645843"/>
                <a:gd name="connsiteX42" fmla="*/ 6244970 w 6244970"/>
                <a:gd name="connsiteY42" fmla="*/ 130710 h 645843"/>
                <a:gd name="connsiteX43" fmla="*/ 6243315 w 6244970"/>
                <a:gd name="connsiteY43" fmla="*/ 0 h 645843"/>
                <a:gd name="connsiteX0" fmla="*/ 6243315 w 6244970"/>
                <a:gd name="connsiteY0" fmla="*/ 0 h 645843"/>
                <a:gd name="connsiteX1" fmla="*/ 5616225 w 6244970"/>
                <a:gd name="connsiteY1" fmla="*/ 63557 h 645843"/>
                <a:gd name="connsiteX2" fmla="*/ 4231710 w 6244970"/>
                <a:gd name="connsiteY2" fmla="*/ 161714 h 645843"/>
                <a:gd name="connsiteX3" fmla="*/ 2046449 w 6244970"/>
                <a:gd name="connsiteY3" fmla="*/ 285701 h 645843"/>
                <a:gd name="connsiteX4" fmla="*/ 1230205 w 6244970"/>
                <a:gd name="connsiteY4" fmla="*/ 342528 h 645843"/>
                <a:gd name="connsiteX5" fmla="*/ 713595 w 6244970"/>
                <a:gd name="connsiteY5" fmla="*/ 445850 h 645843"/>
                <a:gd name="connsiteX6" fmla="*/ 61981 w 6244970"/>
                <a:gd name="connsiteY6" fmla="*/ 507268 h 645843"/>
                <a:gd name="connsiteX7" fmla="*/ 54624 w 6244970"/>
                <a:gd name="connsiteY7" fmla="*/ 630263 h 645843"/>
                <a:gd name="connsiteX8" fmla="*/ 251424 w 6244970"/>
                <a:gd name="connsiteY8" fmla="*/ 645541 h 645843"/>
                <a:gd name="connsiteX9" fmla="*/ 366684 w 6244970"/>
                <a:gd name="connsiteY9" fmla="*/ 614804 h 645843"/>
                <a:gd name="connsiteX10" fmla="*/ 520365 w 6244970"/>
                <a:gd name="connsiteY10" fmla="*/ 576384 h 645843"/>
                <a:gd name="connsiteX11" fmla="*/ 689414 w 6244970"/>
                <a:gd name="connsiteY11" fmla="*/ 561016 h 645843"/>
                <a:gd name="connsiteX12" fmla="*/ 837153 w 6244970"/>
                <a:gd name="connsiteY12" fmla="*/ 563987 h 645843"/>
                <a:gd name="connsiteX13" fmla="*/ 1031513 w 6244970"/>
                <a:gd name="connsiteY13" fmla="*/ 571671 h 645843"/>
                <a:gd name="connsiteX14" fmla="*/ 1165824 w 6244970"/>
                <a:gd name="connsiteY14" fmla="*/ 467580 h 645843"/>
                <a:gd name="connsiteX15" fmla="*/ 1334873 w 6244970"/>
                <a:gd name="connsiteY15" fmla="*/ 384283 h 645843"/>
                <a:gd name="connsiteX16" fmla="*/ 1534658 w 6244970"/>
                <a:gd name="connsiteY16" fmla="*/ 415020 h 645843"/>
                <a:gd name="connsiteX17" fmla="*/ 1726758 w 6244970"/>
                <a:gd name="connsiteY17" fmla="*/ 453440 h 645843"/>
                <a:gd name="connsiteX18" fmla="*/ 1957279 w 6244970"/>
                <a:gd name="connsiteY18" fmla="*/ 391967 h 645843"/>
                <a:gd name="connsiteX19" fmla="*/ 2118644 w 6244970"/>
                <a:gd name="connsiteY19" fmla="*/ 391967 h 645843"/>
                <a:gd name="connsiteX20" fmla="*/ 2364533 w 6244970"/>
                <a:gd name="connsiteY20" fmla="*/ 415020 h 645843"/>
                <a:gd name="connsiteX21" fmla="*/ 2572002 w 6244970"/>
                <a:gd name="connsiteY21" fmla="*/ 384283 h 645843"/>
                <a:gd name="connsiteX22" fmla="*/ 2768301 w 6244970"/>
                <a:gd name="connsiteY22" fmla="*/ 365945 h 645843"/>
                <a:gd name="connsiteX23" fmla="*/ 2979256 w 6244970"/>
                <a:gd name="connsiteY23" fmla="*/ 376599 h 645843"/>
                <a:gd name="connsiteX24" fmla="*/ 3223917 w 6244970"/>
                <a:gd name="connsiteY24" fmla="*/ 293818 h 645843"/>
                <a:gd name="connsiteX25" fmla="*/ 3547874 w 6244970"/>
                <a:gd name="connsiteY25" fmla="*/ 261339 h 645843"/>
                <a:gd name="connsiteX26" fmla="*/ 3802675 w 6244970"/>
                <a:gd name="connsiteY26" fmla="*/ 313900 h 645843"/>
                <a:gd name="connsiteX27" fmla="*/ 3952672 w 6244970"/>
                <a:gd name="connsiteY27" fmla="*/ 329267 h 645843"/>
                <a:gd name="connsiteX28" fmla="*/ 4101125 w 6244970"/>
                <a:gd name="connsiteY28" fmla="*/ 284391 h 645843"/>
                <a:gd name="connsiteX29" fmla="*/ 4216385 w 6244970"/>
                <a:gd name="connsiteY29" fmla="*/ 276707 h 645843"/>
                <a:gd name="connsiteX30" fmla="*/ 4336360 w 6244970"/>
                <a:gd name="connsiteY30" fmla="*/ 333466 h 645843"/>
                <a:gd name="connsiteX31" fmla="*/ 4430825 w 6244970"/>
                <a:gd name="connsiteY31" fmla="*/ 306216 h 645843"/>
                <a:gd name="connsiteX32" fmla="*/ 4524261 w 6244970"/>
                <a:gd name="connsiteY32" fmla="*/ 271994 h 645843"/>
                <a:gd name="connsiteX33" fmla="*/ 4696281 w 6244970"/>
                <a:gd name="connsiteY33" fmla="*/ 244743 h 645843"/>
                <a:gd name="connsiteX34" fmla="*/ 4815740 w 6244970"/>
                <a:gd name="connsiteY34" fmla="*/ 245971 h 645843"/>
                <a:gd name="connsiteX35" fmla="*/ 4984789 w 6244970"/>
                <a:gd name="connsiteY35" fmla="*/ 230603 h 645843"/>
                <a:gd name="connsiteX36" fmla="*/ 5107733 w 6244970"/>
                <a:gd name="connsiteY36" fmla="*/ 207551 h 645843"/>
                <a:gd name="connsiteX37" fmla="*/ 5244818 w 6244970"/>
                <a:gd name="connsiteY37" fmla="*/ 254883 h 645843"/>
                <a:gd name="connsiteX38" fmla="*/ 5345938 w 6244970"/>
                <a:gd name="connsiteY38" fmla="*/ 292075 h 645843"/>
                <a:gd name="connsiteX39" fmla="*/ 5522671 w 6244970"/>
                <a:gd name="connsiteY39" fmla="*/ 261339 h 645843"/>
                <a:gd name="connsiteX40" fmla="*/ 5630247 w 6244970"/>
                <a:gd name="connsiteY40" fmla="*/ 199867 h 645843"/>
                <a:gd name="connsiteX41" fmla="*/ 5845400 w 6244970"/>
                <a:gd name="connsiteY41" fmla="*/ 146078 h 645843"/>
                <a:gd name="connsiteX42" fmla="*/ 6106658 w 6244970"/>
                <a:gd name="connsiteY42" fmla="*/ 138394 h 645843"/>
                <a:gd name="connsiteX43" fmla="*/ 6244970 w 6244970"/>
                <a:gd name="connsiteY43" fmla="*/ 130710 h 645843"/>
                <a:gd name="connsiteX44" fmla="*/ 6243315 w 6244970"/>
                <a:gd name="connsiteY44" fmla="*/ 0 h 645843"/>
                <a:gd name="connsiteX0" fmla="*/ 6243315 w 6244970"/>
                <a:gd name="connsiteY0" fmla="*/ 0 h 645843"/>
                <a:gd name="connsiteX1" fmla="*/ 5616225 w 6244970"/>
                <a:gd name="connsiteY1" fmla="*/ 63557 h 645843"/>
                <a:gd name="connsiteX2" fmla="*/ 4231710 w 6244970"/>
                <a:gd name="connsiteY2" fmla="*/ 161714 h 645843"/>
                <a:gd name="connsiteX3" fmla="*/ 2072279 w 6244970"/>
                <a:gd name="connsiteY3" fmla="*/ 306365 h 645843"/>
                <a:gd name="connsiteX4" fmla="*/ 1230205 w 6244970"/>
                <a:gd name="connsiteY4" fmla="*/ 342528 h 645843"/>
                <a:gd name="connsiteX5" fmla="*/ 713595 w 6244970"/>
                <a:gd name="connsiteY5" fmla="*/ 445850 h 645843"/>
                <a:gd name="connsiteX6" fmla="*/ 61981 w 6244970"/>
                <a:gd name="connsiteY6" fmla="*/ 507268 h 645843"/>
                <a:gd name="connsiteX7" fmla="*/ 54624 w 6244970"/>
                <a:gd name="connsiteY7" fmla="*/ 630263 h 645843"/>
                <a:gd name="connsiteX8" fmla="*/ 251424 w 6244970"/>
                <a:gd name="connsiteY8" fmla="*/ 645541 h 645843"/>
                <a:gd name="connsiteX9" fmla="*/ 366684 w 6244970"/>
                <a:gd name="connsiteY9" fmla="*/ 614804 h 645843"/>
                <a:gd name="connsiteX10" fmla="*/ 520365 w 6244970"/>
                <a:gd name="connsiteY10" fmla="*/ 576384 h 645843"/>
                <a:gd name="connsiteX11" fmla="*/ 689414 w 6244970"/>
                <a:gd name="connsiteY11" fmla="*/ 561016 h 645843"/>
                <a:gd name="connsiteX12" fmla="*/ 837153 w 6244970"/>
                <a:gd name="connsiteY12" fmla="*/ 563987 h 645843"/>
                <a:gd name="connsiteX13" fmla="*/ 1031513 w 6244970"/>
                <a:gd name="connsiteY13" fmla="*/ 571671 h 645843"/>
                <a:gd name="connsiteX14" fmla="*/ 1165824 w 6244970"/>
                <a:gd name="connsiteY14" fmla="*/ 467580 h 645843"/>
                <a:gd name="connsiteX15" fmla="*/ 1334873 w 6244970"/>
                <a:gd name="connsiteY15" fmla="*/ 384283 h 645843"/>
                <a:gd name="connsiteX16" fmla="*/ 1534658 w 6244970"/>
                <a:gd name="connsiteY16" fmla="*/ 415020 h 645843"/>
                <a:gd name="connsiteX17" fmla="*/ 1726758 w 6244970"/>
                <a:gd name="connsiteY17" fmla="*/ 453440 h 645843"/>
                <a:gd name="connsiteX18" fmla="*/ 1957279 w 6244970"/>
                <a:gd name="connsiteY18" fmla="*/ 391967 h 645843"/>
                <a:gd name="connsiteX19" fmla="*/ 2118644 w 6244970"/>
                <a:gd name="connsiteY19" fmla="*/ 391967 h 645843"/>
                <a:gd name="connsiteX20" fmla="*/ 2364533 w 6244970"/>
                <a:gd name="connsiteY20" fmla="*/ 415020 h 645843"/>
                <a:gd name="connsiteX21" fmla="*/ 2572002 w 6244970"/>
                <a:gd name="connsiteY21" fmla="*/ 384283 h 645843"/>
                <a:gd name="connsiteX22" fmla="*/ 2768301 w 6244970"/>
                <a:gd name="connsiteY22" fmla="*/ 365945 h 645843"/>
                <a:gd name="connsiteX23" fmla="*/ 2979256 w 6244970"/>
                <a:gd name="connsiteY23" fmla="*/ 376599 h 645843"/>
                <a:gd name="connsiteX24" fmla="*/ 3223917 w 6244970"/>
                <a:gd name="connsiteY24" fmla="*/ 293818 h 645843"/>
                <a:gd name="connsiteX25" fmla="*/ 3547874 w 6244970"/>
                <a:gd name="connsiteY25" fmla="*/ 261339 h 645843"/>
                <a:gd name="connsiteX26" fmla="*/ 3802675 w 6244970"/>
                <a:gd name="connsiteY26" fmla="*/ 313900 h 645843"/>
                <a:gd name="connsiteX27" fmla="*/ 3952672 w 6244970"/>
                <a:gd name="connsiteY27" fmla="*/ 329267 h 645843"/>
                <a:gd name="connsiteX28" fmla="*/ 4101125 w 6244970"/>
                <a:gd name="connsiteY28" fmla="*/ 284391 h 645843"/>
                <a:gd name="connsiteX29" fmla="*/ 4216385 w 6244970"/>
                <a:gd name="connsiteY29" fmla="*/ 276707 h 645843"/>
                <a:gd name="connsiteX30" fmla="*/ 4336360 w 6244970"/>
                <a:gd name="connsiteY30" fmla="*/ 333466 h 645843"/>
                <a:gd name="connsiteX31" fmla="*/ 4430825 w 6244970"/>
                <a:gd name="connsiteY31" fmla="*/ 306216 h 645843"/>
                <a:gd name="connsiteX32" fmla="*/ 4524261 w 6244970"/>
                <a:gd name="connsiteY32" fmla="*/ 271994 h 645843"/>
                <a:gd name="connsiteX33" fmla="*/ 4696281 w 6244970"/>
                <a:gd name="connsiteY33" fmla="*/ 244743 h 645843"/>
                <a:gd name="connsiteX34" fmla="*/ 4815740 w 6244970"/>
                <a:gd name="connsiteY34" fmla="*/ 245971 h 645843"/>
                <a:gd name="connsiteX35" fmla="*/ 4984789 w 6244970"/>
                <a:gd name="connsiteY35" fmla="*/ 230603 h 645843"/>
                <a:gd name="connsiteX36" fmla="*/ 5107733 w 6244970"/>
                <a:gd name="connsiteY36" fmla="*/ 207551 h 645843"/>
                <a:gd name="connsiteX37" fmla="*/ 5244818 w 6244970"/>
                <a:gd name="connsiteY37" fmla="*/ 254883 h 645843"/>
                <a:gd name="connsiteX38" fmla="*/ 5345938 w 6244970"/>
                <a:gd name="connsiteY38" fmla="*/ 292075 h 645843"/>
                <a:gd name="connsiteX39" fmla="*/ 5522671 w 6244970"/>
                <a:gd name="connsiteY39" fmla="*/ 261339 h 645843"/>
                <a:gd name="connsiteX40" fmla="*/ 5630247 w 6244970"/>
                <a:gd name="connsiteY40" fmla="*/ 199867 h 645843"/>
                <a:gd name="connsiteX41" fmla="*/ 5845400 w 6244970"/>
                <a:gd name="connsiteY41" fmla="*/ 146078 h 645843"/>
                <a:gd name="connsiteX42" fmla="*/ 6106658 w 6244970"/>
                <a:gd name="connsiteY42" fmla="*/ 138394 h 645843"/>
                <a:gd name="connsiteX43" fmla="*/ 6244970 w 6244970"/>
                <a:gd name="connsiteY43" fmla="*/ 130710 h 645843"/>
                <a:gd name="connsiteX44" fmla="*/ 6243315 w 6244970"/>
                <a:gd name="connsiteY44" fmla="*/ 0 h 645843"/>
                <a:gd name="connsiteX0" fmla="*/ 6192810 w 6194465"/>
                <a:gd name="connsiteY0" fmla="*/ 0 h 645843"/>
                <a:gd name="connsiteX1" fmla="*/ 5565720 w 6194465"/>
                <a:gd name="connsiteY1" fmla="*/ 63557 h 645843"/>
                <a:gd name="connsiteX2" fmla="*/ 4181205 w 6194465"/>
                <a:gd name="connsiteY2" fmla="*/ 161714 h 645843"/>
                <a:gd name="connsiteX3" fmla="*/ 2021774 w 6194465"/>
                <a:gd name="connsiteY3" fmla="*/ 306365 h 645843"/>
                <a:gd name="connsiteX4" fmla="*/ 1179700 w 6194465"/>
                <a:gd name="connsiteY4" fmla="*/ 342528 h 645843"/>
                <a:gd name="connsiteX5" fmla="*/ 663090 w 6194465"/>
                <a:gd name="connsiteY5" fmla="*/ 445850 h 645843"/>
                <a:gd name="connsiteX6" fmla="*/ 253792 w 6194465"/>
                <a:gd name="connsiteY6" fmla="*/ 502696 h 645843"/>
                <a:gd name="connsiteX7" fmla="*/ 4119 w 6194465"/>
                <a:gd name="connsiteY7" fmla="*/ 630263 h 645843"/>
                <a:gd name="connsiteX8" fmla="*/ 200919 w 6194465"/>
                <a:gd name="connsiteY8" fmla="*/ 645541 h 645843"/>
                <a:gd name="connsiteX9" fmla="*/ 316179 w 6194465"/>
                <a:gd name="connsiteY9" fmla="*/ 614804 h 645843"/>
                <a:gd name="connsiteX10" fmla="*/ 469860 w 6194465"/>
                <a:gd name="connsiteY10" fmla="*/ 576384 h 645843"/>
                <a:gd name="connsiteX11" fmla="*/ 638909 w 6194465"/>
                <a:gd name="connsiteY11" fmla="*/ 561016 h 645843"/>
                <a:gd name="connsiteX12" fmla="*/ 786648 w 6194465"/>
                <a:gd name="connsiteY12" fmla="*/ 563987 h 645843"/>
                <a:gd name="connsiteX13" fmla="*/ 981008 w 6194465"/>
                <a:gd name="connsiteY13" fmla="*/ 571671 h 645843"/>
                <a:gd name="connsiteX14" fmla="*/ 1115319 w 6194465"/>
                <a:gd name="connsiteY14" fmla="*/ 467580 h 645843"/>
                <a:gd name="connsiteX15" fmla="*/ 1284368 w 6194465"/>
                <a:gd name="connsiteY15" fmla="*/ 384283 h 645843"/>
                <a:gd name="connsiteX16" fmla="*/ 1484153 w 6194465"/>
                <a:gd name="connsiteY16" fmla="*/ 415020 h 645843"/>
                <a:gd name="connsiteX17" fmla="*/ 1676253 w 6194465"/>
                <a:gd name="connsiteY17" fmla="*/ 453440 h 645843"/>
                <a:gd name="connsiteX18" fmla="*/ 1906774 w 6194465"/>
                <a:gd name="connsiteY18" fmla="*/ 391967 h 645843"/>
                <a:gd name="connsiteX19" fmla="*/ 2068139 w 6194465"/>
                <a:gd name="connsiteY19" fmla="*/ 391967 h 645843"/>
                <a:gd name="connsiteX20" fmla="*/ 2314028 w 6194465"/>
                <a:gd name="connsiteY20" fmla="*/ 415020 h 645843"/>
                <a:gd name="connsiteX21" fmla="*/ 2521497 w 6194465"/>
                <a:gd name="connsiteY21" fmla="*/ 384283 h 645843"/>
                <a:gd name="connsiteX22" fmla="*/ 2717796 w 6194465"/>
                <a:gd name="connsiteY22" fmla="*/ 365945 h 645843"/>
                <a:gd name="connsiteX23" fmla="*/ 2928751 w 6194465"/>
                <a:gd name="connsiteY23" fmla="*/ 376599 h 645843"/>
                <a:gd name="connsiteX24" fmla="*/ 3173412 w 6194465"/>
                <a:gd name="connsiteY24" fmla="*/ 293818 h 645843"/>
                <a:gd name="connsiteX25" fmla="*/ 3497369 w 6194465"/>
                <a:gd name="connsiteY25" fmla="*/ 261339 h 645843"/>
                <a:gd name="connsiteX26" fmla="*/ 3752170 w 6194465"/>
                <a:gd name="connsiteY26" fmla="*/ 313900 h 645843"/>
                <a:gd name="connsiteX27" fmla="*/ 3902167 w 6194465"/>
                <a:gd name="connsiteY27" fmla="*/ 329267 h 645843"/>
                <a:gd name="connsiteX28" fmla="*/ 4050620 w 6194465"/>
                <a:gd name="connsiteY28" fmla="*/ 284391 h 645843"/>
                <a:gd name="connsiteX29" fmla="*/ 4165880 w 6194465"/>
                <a:gd name="connsiteY29" fmla="*/ 276707 h 645843"/>
                <a:gd name="connsiteX30" fmla="*/ 4285855 w 6194465"/>
                <a:gd name="connsiteY30" fmla="*/ 333466 h 645843"/>
                <a:gd name="connsiteX31" fmla="*/ 4380320 w 6194465"/>
                <a:gd name="connsiteY31" fmla="*/ 306216 h 645843"/>
                <a:gd name="connsiteX32" fmla="*/ 4473756 w 6194465"/>
                <a:gd name="connsiteY32" fmla="*/ 271994 h 645843"/>
                <a:gd name="connsiteX33" fmla="*/ 4645776 w 6194465"/>
                <a:gd name="connsiteY33" fmla="*/ 244743 h 645843"/>
                <a:gd name="connsiteX34" fmla="*/ 4765235 w 6194465"/>
                <a:gd name="connsiteY34" fmla="*/ 245971 h 645843"/>
                <a:gd name="connsiteX35" fmla="*/ 4934284 w 6194465"/>
                <a:gd name="connsiteY35" fmla="*/ 230603 h 645843"/>
                <a:gd name="connsiteX36" fmla="*/ 5057228 w 6194465"/>
                <a:gd name="connsiteY36" fmla="*/ 207551 h 645843"/>
                <a:gd name="connsiteX37" fmla="*/ 5194313 w 6194465"/>
                <a:gd name="connsiteY37" fmla="*/ 254883 h 645843"/>
                <a:gd name="connsiteX38" fmla="*/ 5295433 w 6194465"/>
                <a:gd name="connsiteY38" fmla="*/ 292075 h 645843"/>
                <a:gd name="connsiteX39" fmla="*/ 5472166 w 6194465"/>
                <a:gd name="connsiteY39" fmla="*/ 261339 h 645843"/>
                <a:gd name="connsiteX40" fmla="*/ 5579742 w 6194465"/>
                <a:gd name="connsiteY40" fmla="*/ 199867 h 645843"/>
                <a:gd name="connsiteX41" fmla="*/ 5794895 w 6194465"/>
                <a:gd name="connsiteY41" fmla="*/ 146078 h 645843"/>
                <a:gd name="connsiteX42" fmla="*/ 6056153 w 6194465"/>
                <a:gd name="connsiteY42" fmla="*/ 138394 h 645843"/>
                <a:gd name="connsiteX43" fmla="*/ 6194465 w 6194465"/>
                <a:gd name="connsiteY43" fmla="*/ 130710 h 645843"/>
                <a:gd name="connsiteX44" fmla="*/ 6192810 w 6194465"/>
                <a:gd name="connsiteY44" fmla="*/ 0 h 645843"/>
                <a:gd name="connsiteX0" fmla="*/ 6192718 w 6194373"/>
                <a:gd name="connsiteY0" fmla="*/ 0 h 645843"/>
                <a:gd name="connsiteX1" fmla="*/ 5565628 w 6194373"/>
                <a:gd name="connsiteY1" fmla="*/ 63557 h 645843"/>
                <a:gd name="connsiteX2" fmla="*/ 4181113 w 6194373"/>
                <a:gd name="connsiteY2" fmla="*/ 161714 h 645843"/>
                <a:gd name="connsiteX3" fmla="*/ 2021682 w 6194373"/>
                <a:gd name="connsiteY3" fmla="*/ 306365 h 645843"/>
                <a:gd name="connsiteX4" fmla="*/ 1179608 w 6194373"/>
                <a:gd name="connsiteY4" fmla="*/ 342528 h 645843"/>
                <a:gd name="connsiteX5" fmla="*/ 662998 w 6194373"/>
                <a:gd name="connsiteY5" fmla="*/ 445850 h 645843"/>
                <a:gd name="connsiteX6" fmla="*/ 253700 w 6194373"/>
                <a:gd name="connsiteY6" fmla="*/ 502696 h 645843"/>
                <a:gd name="connsiteX7" fmla="*/ 4027 w 6194373"/>
                <a:gd name="connsiteY7" fmla="*/ 630263 h 645843"/>
                <a:gd name="connsiteX8" fmla="*/ 200827 w 6194373"/>
                <a:gd name="connsiteY8" fmla="*/ 645541 h 645843"/>
                <a:gd name="connsiteX9" fmla="*/ 316087 w 6194373"/>
                <a:gd name="connsiteY9" fmla="*/ 614804 h 645843"/>
                <a:gd name="connsiteX10" fmla="*/ 469768 w 6194373"/>
                <a:gd name="connsiteY10" fmla="*/ 576384 h 645843"/>
                <a:gd name="connsiteX11" fmla="*/ 638817 w 6194373"/>
                <a:gd name="connsiteY11" fmla="*/ 561016 h 645843"/>
                <a:gd name="connsiteX12" fmla="*/ 786556 w 6194373"/>
                <a:gd name="connsiteY12" fmla="*/ 563987 h 645843"/>
                <a:gd name="connsiteX13" fmla="*/ 980916 w 6194373"/>
                <a:gd name="connsiteY13" fmla="*/ 571671 h 645843"/>
                <a:gd name="connsiteX14" fmla="*/ 1115227 w 6194373"/>
                <a:gd name="connsiteY14" fmla="*/ 467580 h 645843"/>
                <a:gd name="connsiteX15" fmla="*/ 1284276 w 6194373"/>
                <a:gd name="connsiteY15" fmla="*/ 384283 h 645843"/>
                <a:gd name="connsiteX16" fmla="*/ 1484061 w 6194373"/>
                <a:gd name="connsiteY16" fmla="*/ 415020 h 645843"/>
                <a:gd name="connsiteX17" fmla="*/ 1676161 w 6194373"/>
                <a:gd name="connsiteY17" fmla="*/ 453440 h 645843"/>
                <a:gd name="connsiteX18" fmla="*/ 1906682 w 6194373"/>
                <a:gd name="connsiteY18" fmla="*/ 391967 h 645843"/>
                <a:gd name="connsiteX19" fmla="*/ 2068047 w 6194373"/>
                <a:gd name="connsiteY19" fmla="*/ 391967 h 645843"/>
                <a:gd name="connsiteX20" fmla="*/ 2313936 w 6194373"/>
                <a:gd name="connsiteY20" fmla="*/ 415020 h 645843"/>
                <a:gd name="connsiteX21" fmla="*/ 2521405 w 6194373"/>
                <a:gd name="connsiteY21" fmla="*/ 384283 h 645843"/>
                <a:gd name="connsiteX22" fmla="*/ 2717704 w 6194373"/>
                <a:gd name="connsiteY22" fmla="*/ 365945 h 645843"/>
                <a:gd name="connsiteX23" fmla="*/ 2928659 w 6194373"/>
                <a:gd name="connsiteY23" fmla="*/ 376599 h 645843"/>
                <a:gd name="connsiteX24" fmla="*/ 3173320 w 6194373"/>
                <a:gd name="connsiteY24" fmla="*/ 293818 h 645843"/>
                <a:gd name="connsiteX25" fmla="*/ 3497277 w 6194373"/>
                <a:gd name="connsiteY25" fmla="*/ 261339 h 645843"/>
                <a:gd name="connsiteX26" fmla="*/ 3752078 w 6194373"/>
                <a:gd name="connsiteY26" fmla="*/ 313900 h 645843"/>
                <a:gd name="connsiteX27" fmla="*/ 3902075 w 6194373"/>
                <a:gd name="connsiteY27" fmla="*/ 329267 h 645843"/>
                <a:gd name="connsiteX28" fmla="*/ 4050528 w 6194373"/>
                <a:gd name="connsiteY28" fmla="*/ 284391 h 645843"/>
                <a:gd name="connsiteX29" fmla="*/ 4165788 w 6194373"/>
                <a:gd name="connsiteY29" fmla="*/ 276707 h 645843"/>
                <a:gd name="connsiteX30" fmla="*/ 4285763 w 6194373"/>
                <a:gd name="connsiteY30" fmla="*/ 333466 h 645843"/>
                <a:gd name="connsiteX31" fmla="*/ 4380228 w 6194373"/>
                <a:gd name="connsiteY31" fmla="*/ 306216 h 645843"/>
                <a:gd name="connsiteX32" fmla="*/ 4473664 w 6194373"/>
                <a:gd name="connsiteY32" fmla="*/ 271994 h 645843"/>
                <a:gd name="connsiteX33" fmla="*/ 4645684 w 6194373"/>
                <a:gd name="connsiteY33" fmla="*/ 244743 h 645843"/>
                <a:gd name="connsiteX34" fmla="*/ 4765143 w 6194373"/>
                <a:gd name="connsiteY34" fmla="*/ 245971 h 645843"/>
                <a:gd name="connsiteX35" fmla="*/ 4934192 w 6194373"/>
                <a:gd name="connsiteY35" fmla="*/ 230603 h 645843"/>
                <a:gd name="connsiteX36" fmla="*/ 5057136 w 6194373"/>
                <a:gd name="connsiteY36" fmla="*/ 207551 h 645843"/>
                <a:gd name="connsiteX37" fmla="*/ 5194221 w 6194373"/>
                <a:gd name="connsiteY37" fmla="*/ 254883 h 645843"/>
                <a:gd name="connsiteX38" fmla="*/ 5295341 w 6194373"/>
                <a:gd name="connsiteY38" fmla="*/ 292075 h 645843"/>
                <a:gd name="connsiteX39" fmla="*/ 5472074 w 6194373"/>
                <a:gd name="connsiteY39" fmla="*/ 261339 h 645843"/>
                <a:gd name="connsiteX40" fmla="*/ 5579650 w 6194373"/>
                <a:gd name="connsiteY40" fmla="*/ 199867 h 645843"/>
                <a:gd name="connsiteX41" fmla="*/ 5794803 w 6194373"/>
                <a:gd name="connsiteY41" fmla="*/ 146078 h 645843"/>
                <a:gd name="connsiteX42" fmla="*/ 6056061 w 6194373"/>
                <a:gd name="connsiteY42" fmla="*/ 138394 h 645843"/>
                <a:gd name="connsiteX43" fmla="*/ 6194373 w 6194373"/>
                <a:gd name="connsiteY43" fmla="*/ 130710 h 645843"/>
                <a:gd name="connsiteX44" fmla="*/ 6192718 w 6194373"/>
                <a:gd name="connsiteY44" fmla="*/ 0 h 645843"/>
                <a:gd name="connsiteX0" fmla="*/ 6188691 w 6190346"/>
                <a:gd name="connsiteY0" fmla="*/ 0 h 645843"/>
                <a:gd name="connsiteX1" fmla="*/ 5561601 w 6190346"/>
                <a:gd name="connsiteY1" fmla="*/ 63557 h 645843"/>
                <a:gd name="connsiteX2" fmla="*/ 4177086 w 6190346"/>
                <a:gd name="connsiteY2" fmla="*/ 161714 h 645843"/>
                <a:gd name="connsiteX3" fmla="*/ 2017655 w 6190346"/>
                <a:gd name="connsiteY3" fmla="*/ 306365 h 645843"/>
                <a:gd name="connsiteX4" fmla="*/ 1175581 w 6190346"/>
                <a:gd name="connsiteY4" fmla="*/ 342528 h 645843"/>
                <a:gd name="connsiteX5" fmla="*/ 658971 w 6190346"/>
                <a:gd name="connsiteY5" fmla="*/ 445850 h 645843"/>
                <a:gd name="connsiteX6" fmla="*/ 249673 w 6190346"/>
                <a:gd name="connsiteY6" fmla="*/ 502696 h 645843"/>
                <a:gd name="connsiteX7" fmla="*/ 0 w 6190346"/>
                <a:gd name="connsiteY7" fmla="*/ 630263 h 645843"/>
                <a:gd name="connsiteX8" fmla="*/ 196800 w 6190346"/>
                <a:gd name="connsiteY8" fmla="*/ 645541 h 645843"/>
                <a:gd name="connsiteX9" fmla="*/ 312060 w 6190346"/>
                <a:gd name="connsiteY9" fmla="*/ 614804 h 645843"/>
                <a:gd name="connsiteX10" fmla="*/ 465741 w 6190346"/>
                <a:gd name="connsiteY10" fmla="*/ 576384 h 645843"/>
                <a:gd name="connsiteX11" fmla="*/ 634790 w 6190346"/>
                <a:gd name="connsiteY11" fmla="*/ 561016 h 645843"/>
                <a:gd name="connsiteX12" fmla="*/ 782529 w 6190346"/>
                <a:gd name="connsiteY12" fmla="*/ 563987 h 645843"/>
                <a:gd name="connsiteX13" fmla="*/ 976889 w 6190346"/>
                <a:gd name="connsiteY13" fmla="*/ 571671 h 645843"/>
                <a:gd name="connsiteX14" fmla="*/ 1111200 w 6190346"/>
                <a:gd name="connsiteY14" fmla="*/ 467580 h 645843"/>
                <a:gd name="connsiteX15" fmla="*/ 1280249 w 6190346"/>
                <a:gd name="connsiteY15" fmla="*/ 384283 h 645843"/>
                <a:gd name="connsiteX16" fmla="*/ 1480034 w 6190346"/>
                <a:gd name="connsiteY16" fmla="*/ 415020 h 645843"/>
                <a:gd name="connsiteX17" fmla="*/ 1672134 w 6190346"/>
                <a:gd name="connsiteY17" fmla="*/ 453440 h 645843"/>
                <a:gd name="connsiteX18" fmla="*/ 1902655 w 6190346"/>
                <a:gd name="connsiteY18" fmla="*/ 391967 h 645843"/>
                <a:gd name="connsiteX19" fmla="*/ 2064020 w 6190346"/>
                <a:gd name="connsiteY19" fmla="*/ 391967 h 645843"/>
                <a:gd name="connsiteX20" fmla="*/ 2309909 w 6190346"/>
                <a:gd name="connsiteY20" fmla="*/ 415020 h 645843"/>
                <a:gd name="connsiteX21" fmla="*/ 2517378 w 6190346"/>
                <a:gd name="connsiteY21" fmla="*/ 384283 h 645843"/>
                <a:gd name="connsiteX22" fmla="*/ 2713677 w 6190346"/>
                <a:gd name="connsiteY22" fmla="*/ 365945 h 645843"/>
                <a:gd name="connsiteX23" fmla="*/ 2924632 w 6190346"/>
                <a:gd name="connsiteY23" fmla="*/ 376599 h 645843"/>
                <a:gd name="connsiteX24" fmla="*/ 3169293 w 6190346"/>
                <a:gd name="connsiteY24" fmla="*/ 293818 h 645843"/>
                <a:gd name="connsiteX25" fmla="*/ 3493250 w 6190346"/>
                <a:gd name="connsiteY25" fmla="*/ 261339 h 645843"/>
                <a:gd name="connsiteX26" fmla="*/ 3748051 w 6190346"/>
                <a:gd name="connsiteY26" fmla="*/ 313900 h 645843"/>
                <a:gd name="connsiteX27" fmla="*/ 3898048 w 6190346"/>
                <a:gd name="connsiteY27" fmla="*/ 329267 h 645843"/>
                <a:gd name="connsiteX28" fmla="*/ 4046501 w 6190346"/>
                <a:gd name="connsiteY28" fmla="*/ 284391 h 645843"/>
                <a:gd name="connsiteX29" fmla="*/ 4161761 w 6190346"/>
                <a:gd name="connsiteY29" fmla="*/ 276707 h 645843"/>
                <a:gd name="connsiteX30" fmla="*/ 4281736 w 6190346"/>
                <a:gd name="connsiteY30" fmla="*/ 333466 h 645843"/>
                <a:gd name="connsiteX31" fmla="*/ 4376201 w 6190346"/>
                <a:gd name="connsiteY31" fmla="*/ 306216 h 645843"/>
                <a:gd name="connsiteX32" fmla="*/ 4469637 w 6190346"/>
                <a:gd name="connsiteY32" fmla="*/ 271994 h 645843"/>
                <a:gd name="connsiteX33" fmla="*/ 4641657 w 6190346"/>
                <a:gd name="connsiteY33" fmla="*/ 244743 h 645843"/>
                <a:gd name="connsiteX34" fmla="*/ 4761116 w 6190346"/>
                <a:gd name="connsiteY34" fmla="*/ 245971 h 645843"/>
                <a:gd name="connsiteX35" fmla="*/ 4930165 w 6190346"/>
                <a:gd name="connsiteY35" fmla="*/ 230603 h 645843"/>
                <a:gd name="connsiteX36" fmla="*/ 5053109 w 6190346"/>
                <a:gd name="connsiteY36" fmla="*/ 207551 h 645843"/>
                <a:gd name="connsiteX37" fmla="*/ 5190194 w 6190346"/>
                <a:gd name="connsiteY37" fmla="*/ 254883 h 645843"/>
                <a:gd name="connsiteX38" fmla="*/ 5291314 w 6190346"/>
                <a:gd name="connsiteY38" fmla="*/ 292075 h 645843"/>
                <a:gd name="connsiteX39" fmla="*/ 5468047 w 6190346"/>
                <a:gd name="connsiteY39" fmla="*/ 261339 h 645843"/>
                <a:gd name="connsiteX40" fmla="*/ 5575623 w 6190346"/>
                <a:gd name="connsiteY40" fmla="*/ 199867 h 645843"/>
                <a:gd name="connsiteX41" fmla="*/ 5790776 w 6190346"/>
                <a:gd name="connsiteY41" fmla="*/ 146078 h 645843"/>
                <a:gd name="connsiteX42" fmla="*/ 6052034 w 6190346"/>
                <a:gd name="connsiteY42" fmla="*/ 138394 h 645843"/>
                <a:gd name="connsiteX43" fmla="*/ 6190346 w 6190346"/>
                <a:gd name="connsiteY43" fmla="*/ 130710 h 645843"/>
                <a:gd name="connsiteX44" fmla="*/ 6188691 w 6190346"/>
                <a:gd name="connsiteY44" fmla="*/ 0 h 645843"/>
                <a:gd name="connsiteX0" fmla="*/ 6188691 w 6190346"/>
                <a:gd name="connsiteY0" fmla="*/ 0 h 645843"/>
                <a:gd name="connsiteX1" fmla="*/ 5561601 w 6190346"/>
                <a:gd name="connsiteY1" fmla="*/ 63557 h 645843"/>
                <a:gd name="connsiteX2" fmla="*/ 4177086 w 6190346"/>
                <a:gd name="connsiteY2" fmla="*/ 161714 h 645843"/>
                <a:gd name="connsiteX3" fmla="*/ 2017655 w 6190346"/>
                <a:gd name="connsiteY3" fmla="*/ 306365 h 645843"/>
                <a:gd name="connsiteX4" fmla="*/ 1175581 w 6190346"/>
                <a:gd name="connsiteY4" fmla="*/ 342528 h 645843"/>
                <a:gd name="connsiteX5" fmla="*/ 658971 w 6190346"/>
                <a:gd name="connsiteY5" fmla="*/ 445850 h 645843"/>
                <a:gd name="connsiteX6" fmla="*/ 336541 w 6190346"/>
                <a:gd name="connsiteY6" fmla="*/ 502696 h 645843"/>
                <a:gd name="connsiteX7" fmla="*/ 0 w 6190346"/>
                <a:gd name="connsiteY7" fmla="*/ 630263 h 645843"/>
                <a:gd name="connsiteX8" fmla="*/ 196800 w 6190346"/>
                <a:gd name="connsiteY8" fmla="*/ 645541 h 645843"/>
                <a:gd name="connsiteX9" fmla="*/ 312060 w 6190346"/>
                <a:gd name="connsiteY9" fmla="*/ 614804 h 645843"/>
                <a:gd name="connsiteX10" fmla="*/ 465741 w 6190346"/>
                <a:gd name="connsiteY10" fmla="*/ 576384 h 645843"/>
                <a:gd name="connsiteX11" fmla="*/ 634790 w 6190346"/>
                <a:gd name="connsiteY11" fmla="*/ 561016 h 645843"/>
                <a:gd name="connsiteX12" fmla="*/ 782529 w 6190346"/>
                <a:gd name="connsiteY12" fmla="*/ 563987 h 645843"/>
                <a:gd name="connsiteX13" fmla="*/ 976889 w 6190346"/>
                <a:gd name="connsiteY13" fmla="*/ 571671 h 645843"/>
                <a:gd name="connsiteX14" fmla="*/ 1111200 w 6190346"/>
                <a:gd name="connsiteY14" fmla="*/ 467580 h 645843"/>
                <a:gd name="connsiteX15" fmla="*/ 1280249 w 6190346"/>
                <a:gd name="connsiteY15" fmla="*/ 384283 h 645843"/>
                <a:gd name="connsiteX16" fmla="*/ 1480034 w 6190346"/>
                <a:gd name="connsiteY16" fmla="*/ 415020 h 645843"/>
                <a:gd name="connsiteX17" fmla="*/ 1672134 w 6190346"/>
                <a:gd name="connsiteY17" fmla="*/ 453440 h 645843"/>
                <a:gd name="connsiteX18" fmla="*/ 1902655 w 6190346"/>
                <a:gd name="connsiteY18" fmla="*/ 391967 h 645843"/>
                <a:gd name="connsiteX19" fmla="*/ 2064020 w 6190346"/>
                <a:gd name="connsiteY19" fmla="*/ 391967 h 645843"/>
                <a:gd name="connsiteX20" fmla="*/ 2309909 w 6190346"/>
                <a:gd name="connsiteY20" fmla="*/ 415020 h 645843"/>
                <a:gd name="connsiteX21" fmla="*/ 2517378 w 6190346"/>
                <a:gd name="connsiteY21" fmla="*/ 384283 h 645843"/>
                <a:gd name="connsiteX22" fmla="*/ 2713677 w 6190346"/>
                <a:gd name="connsiteY22" fmla="*/ 365945 h 645843"/>
                <a:gd name="connsiteX23" fmla="*/ 2924632 w 6190346"/>
                <a:gd name="connsiteY23" fmla="*/ 376599 h 645843"/>
                <a:gd name="connsiteX24" fmla="*/ 3169293 w 6190346"/>
                <a:gd name="connsiteY24" fmla="*/ 293818 h 645843"/>
                <a:gd name="connsiteX25" fmla="*/ 3493250 w 6190346"/>
                <a:gd name="connsiteY25" fmla="*/ 261339 h 645843"/>
                <a:gd name="connsiteX26" fmla="*/ 3748051 w 6190346"/>
                <a:gd name="connsiteY26" fmla="*/ 313900 h 645843"/>
                <a:gd name="connsiteX27" fmla="*/ 3898048 w 6190346"/>
                <a:gd name="connsiteY27" fmla="*/ 329267 h 645843"/>
                <a:gd name="connsiteX28" fmla="*/ 4046501 w 6190346"/>
                <a:gd name="connsiteY28" fmla="*/ 284391 h 645843"/>
                <a:gd name="connsiteX29" fmla="*/ 4161761 w 6190346"/>
                <a:gd name="connsiteY29" fmla="*/ 276707 h 645843"/>
                <a:gd name="connsiteX30" fmla="*/ 4281736 w 6190346"/>
                <a:gd name="connsiteY30" fmla="*/ 333466 h 645843"/>
                <a:gd name="connsiteX31" fmla="*/ 4376201 w 6190346"/>
                <a:gd name="connsiteY31" fmla="*/ 306216 h 645843"/>
                <a:gd name="connsiteX32" fmla="*/ 4469637 w 6190346"/>
                <a:gd name="connsiteY32" fmla="*/ 271994 h 645843"/>
                <a:gd name="connsiteX33" fmla="*/ 4641657 w 6190346"/>
                <a:gd name="connsiteY33" fmla="*/ 244743 h 645843"/>
                <a:gd name="connsiteX34" fmla="*/ 4761116 w 6190346"/>
                <a:gd name="connsiteY34" fmla="*/ 245971 h 645843"/>
                <a:gd name="connsiteX35" fmla="*/ 4930165 w 6190346"/>
                <a:gd name="connsiteY35" fmla="*/ 230603 h 645843"/>
                <a:gd name="connsiteX36" fmla="*/ 5053109 w 6190346"/>
                <a:gd name="connsiteY36" fmla="*/ 207551 h 645843"/>
                <a:gd name="connsiteX37" fmla="*/ 5190194 w 6190346"/>
                <a:gd name="connsiteY37" fmla="*/ 254883 h 645843"/>
                <a:gd name="connsiteX38" fmla="*/ 5291314 w 6190346"/>
                <a:gd name="connsiteY38" fmla="*/ 292075 h 645843"/>
                <a:gd name="connsiteX39" fmla="*/ 5468047 w 6190346"/>
                <a:gd name="connsiteY39" fmla="*/ 261339 h 645843"/>
                <a:gd name="connsiteX40" fmla="*/ 5575623 w 6190346"/>
                <a:gd name="connsiteY40" fmla="*/ 199867 h 645843"/>
                <a:gd name="connsiteX41" fmla="*/ 5790776 w 6190346"/>
                <a:gd name="connsiteY41" fmla="*/ 146078 h 645843"/>
                <a:gd name="connsiteX42" fmla="*/ 6052034 w 6190346"/>
                <a:gd name="connsiteY42" fmla="*/ 138394 h 645843"/>
                <a:gd name="connsiteX43" fmla="*/ 6190346 w 6190346"/>
                <a:gd name="connsiteY43" fmla="*/ 130710 h 645843"/>
                <a:gd name="connsiteX44" fmla="*/ 6188691 w 6190346"/>
                <a:gd name="connsiteY44" fmla="*/ 0 h 645843"/>
                <a:gd name="connsiteX0" fmla="*/ 6188691 w 6190346"/>
                <a:gd name="connsiteY0" fmla="*/ 0 h 645843"/>
                <a:gd name="connsiteX1" fmla="*/ 5561601 w 6190346"/>
                <a:gd name="connsiteY1" fmla="*/ 63557 h 645843"/>
                <a:gd name="connsiteX2" fmla="*/ 4177086 w 6190346"/>
                <a:gd name="connsiteY2" fmla="*/ 161714 h 645843"/>
                <a:gd name="connsiteX3" fmla="*/ 2017655 w 6190346"/>
                <a:gd name="connsiteY3" fmla="*/ 306365 h 645843"/>
                <a:gd name="connsiteX4" fmla="*/ 1175581 w 6190346"/>
                <a:gd name="connsiteY4" fmla="*/ 342528 h 645843"/>
                <a:gd name="connsiteX5" fmla="*/ 658971 w 6190346"/>
                <a:gd name="connsiteY5" fmla="*/ 445850 h 645843"/>
                <a:gd name="connsiteX6" fmla="*/ 336541 w 6190346"/>
                <a:gd name="connsiteY6" fmla="*/ 502696 h 645843"/>
                <a:gd name="connsiteX7" fmla="*/ 0 w 6190346"/>
                <a:gd name="connsiteY7" fmla="*/ 630263 h 645843"/>
                <a:gd name="connsiteX8" fmla="*/ 196800 w 6190346"/>
                <a:gd name="connsiteY8" fmla="*/ 645541 h 645843"/>
                <a:gd name="connsiteX9" fmla="*/ 312060 w 6190346"/>
                <a:gd name="connsiteY9" fmla="*/ 614804 h 645843"/>
                <a:gd name="connsiteX10" fmla="*/ 465741 w 6190346"/>
                <a:gd name="connsiteY10" fmla="*/ 576384 h 645843"/>
                <a:gd name="connsiteX11" fmla="*/ 634790 w 6190346"/>
                <a:gd name="connsiteY11" fmla="*/ 561016 h 645843"/>
                <a:gd name="connsiteX12" fmla="*/ 782529 w 6190346"/>
                <a:gd name="connsiteY12" fmla="*/ 563987 h 645843"/>
                <a:gd name="connsiteX13" fmla="*/ 976889 w 6190346"/>
                <a:gd name="connsiteY13" fmla="*/ 571671 h 645843"/>
                <a:gd name="connsiteX14" fmla="*/ 1111200 w 6190346"/>
                <a:gd name="connsiteY14" fmla="*/ 467580 h 645843"/>
                <a:gd name="connsiteX15" fmla="*/ 1280249 w 6190346"/>
                <a:gd name="connsiteY15" fmla="*/ 384283 h 645843"/>
                <a:gd name="connsiteX16" fmla="*/ 1480034 w 6190346"/>
                <a:gd name="connsiteY16" fmla="*/ 415020 h 645843"/>
                <a:gd name="connsiteX17" fmla="*/ 1672134 w 6190346"/>
                <a:gd name="connsiteY17" fmla="*/ 453440 h 645843"/>
                <a:gd name="connsiteX18" fmla="*/ 1902655 w 6190346"/>
                <a:gd name="connsiteY18" fmla="*/ 391967 h 645843"/>
                <a:gd name="connsiteX19" fmla="*/ 2064020 w 6190346"/>
                <a:gd name="connsiteY19" fmla="*/ 391967 h 645843"/>
                <a:gd name="connsiteX20" fmla="*/ 2309909 w 6190346"/>
                <a:gd name="connsiteY20" fmla="*/ 415020 h 645843"/>
                <a:gd name="connsiteX21" fmla="*/ 2517378 w 6190346"/>
                <a:gd name="connsiteY21" fmla="*/ 384283 h 645843"/>
                <a:gd name="connsiteX22" fmla="*/ 2713677 w 6190346"/>
                <a:gd name="connsiteY22" fmla="*/ 365945 h 645843"/>
                <a:gd name="connsiteX23" fmla="*/ 2924632 w 6190346"/>
                <a:gd name="connsiteY23" fmla="*/ 376599 h 645843"/>
                <a:gd name="connsiteX24" fmla="*/ 3169293 w 6190346"/>
                <a:gd name="connsiteY24" fmla="*/ 293818 h 645843"/>
                <a:gd name="connsiteX25" fmla="*/ 3493250 w 6190346"/>
                <a:gd name="connsiteY25" fmla="*/ 261339 h 645843"/>
                <a:gd name="connsiteX26" fmla="*/ 3748051 w 6190346"/>
                <a:gd name="connsiteY26" fmla="*/ 313900 h 645843"/>
                <a:gd name="connsiteX27" fmla="*/ 3898048 w 6190346"/>
                <a:gd name="connsiteY27" fmla="*/ 329267 h 645843"/>
                <a:gd name="connsiteX28" fmla="*/ 4046501 w 6190346"/>
                <a:gd name="connsiteY28" fmla="*/ 284391 h 645843"/>
                <a:gd name="connsiteX29" fmla="*/ 4161761 w 6190346"/>
                <a:gd name="connsiteY29" fmla="*/ 276707 h 645843"/>
                <a:gd name="connsiteX30" fmla="*/ 4281736 w 6190346"/>
                <a:gd name="connsiteY30" fmla="*/ 333466 h 645843"/>
                <a:gd name="connsiteX31" fmla="*/ 4376201 w 6190346"/>
                <a:gd name="connsiteY31" fmla="*/ 306216 h 645843"/>
                <a:gd name="connsiteX32" fmla="*/ 4469637 w 6190346"/>
                <a:gd name="connsiteY32" fmla="*/ 271994 h 645843"/>
                <a:gd name="connsiteX33" fmla="*/ 4641657 w 6190346"/>
                <a:gd name="connsiteY33" fmla="*/ 244743 h 645843"/>
                <a:gd name="connsiteX34" fmla="*/ 4761116 w 6190346"/>
                <a:gd name="connsiteY34" fmla="*/ 245971 h 645843"/>
                <a:gd name="connsiteX35" fmla="*/ 4930165 w 6190346"/>
                <a:gd name="connsiteY35" fmla="*/ 230603 h 645843"/>
                <a:gd name="connsiteX36" fmla="*/ 5053109 w 6190346"/>
                <a:gd name="connsiteY36" fmla="*/ 207551 h 645843"/>
                <a:gd name="connsiteX37" fmla="*/ 5190194 w 6190346"/>
                <a:gd name="connsiteY37" fmla="*/ 254883 h 645843"/>
                <a:gd name="connsiteX38" fmla="*/ 5291314 w 6190346"/>
                <a:gd name="connsiteY38" fmla="*/ 292075 h 645843"/>
                <a:gd name="connsiteX39" fmla="*/ 5468047 w 6190346"/>
                <a:gd name="connsiteY39" fmla="*/ 261339 h 645843"/>
                <a:gd name="connsiteX40" fmla="*/ 5575623 w 6190346"/>
                <a:gd name="connsiteY40" fmla="*/ 199867 h 645843"/>
                <a:gd name="connsiteX41" fmla="*/ 5790776 w 6190346"/>
                <a:gd name="connsiteY41" fmla="*/ 146078 h 645843"/>
                <a:gd name="connsiteX42" fmla="*/ 6052034 w 6190346"/>
                <a:gd name="connsiteY42" fmla="*/ 138394 h 645843"/>
                <a:gd name="connsiteX43" fmla="*/ 6190346 w 6190346"/>
                <a:gd name="connsiteY43" fmla="*/ 130710 h 645843"/>
                <a:gd name="connsiteX44" fmla="*/ 6188691 w 6190346"/>
                <a:gd name="connsiteY44" fmla="*/ 0 h 645843"/>
                <a:gd name="connsiteX0" fmla="*/ 6188691 w 6190346"/>
                <a:gd name="connsiteY0" fmla="*/ 0 h 645843"/>
                <a:gd name="connsiteX1" fmla="*/ 5561601 w 6190346"/>
                <a:gd name="connsiteY1" fmla="*/ 63557 h 645843"/>
                <a:gd name="connsiteX2" fmla="*/ 4177086 w 6190346"/>
                <a:gd name="connsiteY2" fmla="*/ 161714 h 645843"/>
                <a:gd name="connsiteX3" fmla="*/ 2017655 w 6190346"/>
                <a:gd name="connsiteY3" fmla="*/ 306365 h 645843"/>
                <a:gd name="connsiteX4" fmla="*/ 1175581 w 6190346"/>
                <a:gd name="connsiteY4" fmla="*/ 342528 h 645843"/>
                <a:gd name="connsiteX5" fmla="*/ 658971 w 6190346"/>
                <a:gd name="connsiteY5" fmla="*/ 445850 h 645843"/>
                <a:gd name="connsiteX6" fmla="*/ 336541 w 6190346"/>
                <a:gd name="connsiteY6" fmla="*/ 502696 h 645843"/>
                <a:gd name="connsiteX7" fmla="*/ 0 w 6190346"/>
                <a:gd name="connsiteY7" fmla="*/ 630263 h 645843"/>
                <a:gd name="connsiteX8" fmla="*/ 196800 w 6190346"/>
                <a:gd name="connsiteY8" fmla="*/ 645541 h 645843"/>
                <a:gd name="connsiteX9" fmla="*/ 312060 w 6190346"/>
                <a:gd name="connsiteY9" fmla="*/ 614804 h 645843"/>
                <a:gd name="connsiteX10" fmla="*/ 465741 w 6190346"/>
                <a:gd name="connsiteY10" fmla="*/ 576384 h 645843"/>
                <a:gd name="connsiteX11" fmla="*/ 634790 w 6190346"/>
                <a:gd name="connsiteY11" fmla="*/ 561016 h 645843"/>
                <a:gd name="connsiteX12" fmla="*/ 782529 w 6190346"/>
                <a:gd name="connsiteY12" fmla="*/ 563987 h 645843"/>
                <a:gd name="connsiteX13" fmla="*/ 976889 w 6190346"/>
                <a:gd name="connsiteY13" fmla="*/ 571671 h 645843"/>
                <a:gd name="connsiteX14" fmla="*/ 1111200 w 6190346"/>
                <a:gd name="connsiteY14" fmla="*/ 467580 h 645843"/>
                <a:gd name="connsiteX15" fmla="*/ 1280249 w 6190346"/>
                <a:gd name="connsiteY15" fmla="*/ 384283 h 645843"/>
                <a:gd name="connsiteX16" fmla="*/ 1480034 w 6190346"/>
                <a:gd name="connsiteY16" fmla="*/ 415020 h 645843"/>
                <a:gd name="connsiteX17" fmla="*/ 1672134 w 6190346"/>
                <a:gd name="connsiteY17" fmla="*/ 453440 h 645843"/>
                <a:gd name="connsiteX18" fmla="*/ 1902655 w 6190346"/>
                <a:gd name="connsiteY18" fmla="*/ 391967 h 645843"/>
                <a:gd name="connsiteX19" fmla="*/ 2064020 w 6190346"/>
                <a:gd name="connsiteY19" fmla="*/ 391967 h 645843"/>
                <a:gd name="connsiteX20" fmla="*/ 2309909 w 6190346"/>
                <a:gd name="connsiteY20" fmla="*/ 415020 h 645843"/>
                <a:gd name="connsiteX21" fmla="*/ 2517378 w 6190346"/>
                <a:gd name="connsiteY21" fmla="*/ 384283 h 645843"/>
                <a:gd name="connsiteX22" fmla="*/ 2713677 w 6190346"/>
                <a:gd name="connsiteY22" fmla="*/ 365945 h 645843"/>
                <a:gd name="connsiteX23" fmla="*/ 2924632 w 6190346"/>
                <a:gd name="connsiteY23" fmla="*/ 376599 h 645843"/>
                <a:gd name="connsiteX24" fmla="*/ 3169293 w 6190346"/>
                <a:gd name="connsiteY24" fmla="*/ 293818 h 645843"/>
                <a:gd name="connsiteX25" fmla="*/ 3493250 w 6190346"/>
                <a:gd name="connsiteY25" fmla="*/ 261339 h 645843"/>
                <a:gd name="connsiteX26" fmla="*/ 3748051 w 6190346"/>
                <a:gd name="connsiteY26" fmla="*/ 313900 h 645843"/>
                <a:gd name="connsiteX27" fmla="*/ 3898048 w 6190346"/>
                <a:gd name="connsiteY27" fmla="*/ 329267 h 645843"/>
                <a:gd name="connsiteX28" fmla="*/ 4046501 w 6190346"/>
                <a:gd name="connsiteY28" fmla="*/ 284391 h 645843"/>
                <a:gd name="connsiteX29" fmla="*/ 4161761 w 6190346"/>
                <a:gd name="connsiteY29" fmla="*/ 276707 h 645843"/>
                <a:gd name="connsiteX30" fmla="*/ 4281736 w 6190346"/>
                <a:gd name="connsiteY30" fmla="*/ 333466 h 645843"/>
                <a:gd name="connsiteX31" fmla="*/ 4376201 w 6190346"/>
                <a:gd name="connsiteY31" fmla="*/ 306216 h 645843"/>
                <a:gd name="connsiteX32" fmla="*/ 4469637 w 6190346"/>
                <a:gd name="connsiteY32" fmla="*/ 271994 h 645843"/>
                <a:gd name="connsiteX33" fmla="*/ 4641657 w 6190346"/>
                <a:gd name="connsiteY33" fmla="*/ 244743 h 645843"/>
                <a:gd name="connsiteX34" fmla="*/ 4761116 w 6190346"/>
                <a:gd name="connsiteY34" fmla="*/ 245971 h 645843"/>
                <a:gd name="connsiteX35" fmla="*/ 4930165 w 6190346"/>
                <a:gd name="connsiteY35" fmla="*/ 230603 h 645843"/>
                <a:gd name="connsiteX36" fmla="*/ 5053109 w 6190346"/>
                <a:gd name="connsiteY36" fmla="*/ 207551 h 645843"/>
                <a:gd name="connsiteX37" fmla="*/ 5190194 w 6190346"/>
                <a:gd name="connsiteY37" fmla="*/ 254883 h 645843"/>
                <a:gd name="connsiteX38" fmla="*/ 5291314 w 6190346"/>
                <a:gd name="connsiteY38" fmla="*/ 292075 h 645843"/>
                <a:gd name="connsiteX39" fmla="*/ 5468047 w 6190346"/>
                <a:gd name="connsiteY39" fmla="*/ 261339 h 645843"/>
                <a:gd name="connsiteX40" fmla="*/ 5575623 w 6190346"/>
                <a:gd name="connsiteY40" fmla="*/ 199867 h 645843"/>
                <a:gd name="connsiteX41" fmla="*/ 5790776 w 6190346"/>
                <a:gd name="connsiteY41" fmla="*/ 146078 h 645843"/>
                <a:gd name="connsiteX42" fmla="*/ 6052034 w 6190346"/>
                <a:gd name="connsiteY42" fmla="*/ 138394 h 645843"/>
                <a:gd name="connsiteX43" fmla="*/ 6190346 w 6190346"/>
                <a:gd name="connsiteY43" fmla="*/ 130710 h 645843"/>
                <a:gd name="connsiteX44" fmla="*/ 6188691 w 6190346"/>
                <a:gd name="connsiteY44" fmla="*/ 0 h 645843"/>
                <a:gd name="connsiteX0" fmla="*/ 6188691 w 6190346"/>
                <a:gd name="connsiteY0" fmla="*/ 0 h 645843"/>
                <a:gd name="connsiteX1" fmla="*/ 5561601 w 6190346"/>
                <a:gd name="connsiteY1" fmla="*/ 63557 h 645843"/>
                <a:gd name="connsiteX2" fmla="*/ 4177086 w 6190346"/>
                <a:gd name="connsiteY2" fmla="*/ 161714 h 645843"/>
                <a:gd name="connsiteX3" fmla="*/ 2017655 w 6190346"/>
                <a:gd name="connsiteY3" fmla="*/ 306365 h 645843"/>
                <a:gd name="connsiteX4" fmla="*/ 1175581 w 6190346"/>
                <a:gd name="connsiteY4" fmla="*/ 342528 h 645843"/>
                <a:gd name="connsiteX5" fmla="*/ 658971 w 6190346"/>
                <a:gd name="connsiteY5" fmla="*/ 445850 h 645843"/>
                <a:gd name="connsiteX6" fmla="*/ 368545 w 6190346"/>
                <a:gd name="connsiteY6" fmla="*/ 511840 h 645843"/>
                <a:gd name="connsiteX7" fmla="*/ 0 w 6190346"/>
                <a:gd name="connsiteY7" fmla="*/ 630263 h 645843"/>
                <a:gd name="connsiteX8" fmla="*/ 196800 w 6190346"/>
                <a:gd name="connsiteY8" fmla="*/ 645541 h 645843"/>
                <a:gd name="connsiteX9" fmla="*/ 312060 w 6190346"/>
                <a:gd name="connsiteY9" fmla="*/ 614804 h 645843"/>
                <a:gd name="connsiteX10" fmla="*/ 465741 w 6190346"/>
                <a:gd name="connsiteY10" fmla="*/ 576384 h 645843"/>
                <a:gd name="connsiteX11" fmla="*/ 634790 w 6190346"/>
                <a:gd name="connsiteY11" fmla="*/ 561016 h 645843"/>
                <a:gd name="connsiteX12" fmla="*/ 782529 w 6190346"/>
                <a:gd name="connsiteY12" fmla="*/ 563987 h 645843"/>
                <a:gd name="connsiteX13" fmla="*/ 976889 w 6190346"/>
                <a:gd name="connsiteY13" fmla="*/ 571671 h 645843"/>
                <a:gd name="connsiteX14" fmla="*/ 1111200 w 6190346"/>
                <a:gd name="connsiteY14" fmla="*/ 467580 h 645843"/>
                <a:gd name="connsiteX15" fmla="*/ 1280249 w 6190346"/>
                <a:gd name="connsiteY15" fmla="*/ 384283 h 645843"/>
                <a:gd name="connsiteX16" fmla="*/ 1480034 w 6190346"/>
                <a:gd name="connsiteY16" fmla="*/ 415020 h 645843"/>
                <a:gd name="connsiteX17" fmla="*/ 1672134 w 6190346"/>
                <a:gd name="connsiteY17" fmla="*/ 453440 h 645843"/>
                <a:gd name="connsiteX18" fmla="*/ 1902655 w 6190346"/>
                <a:gd name="connsiteY18" fmla="*/ 391967 h 645843"/>
                <a:gd name="connsiteX19" fmla="*/ 2064020 w 6190346"/>
                <a:gd name="connsiteY19" fmla="*/ 391967 h 645843"/>
                <a:gd name="connsiteX20" fmla="*/ 2309909 w 6190346"/>
                <a:gd name="connsiteY20" fmla="*/ 415020 h 645843"/>
                <a:gd name="connsiteX21" fmla="*/ 2517378 w 6190346"/>
                <a:gd name="connsiteY21" fmla="*/ 384283 h 645843"/>
                <a:gd name="connsiteX22" fmla="*/ 2713677 w 6190346"/>
                <a:gd name="connsiteY22" fmla="*/ 365945 h 645843"/>
                <a:gd name="connsiteX23" fmla="*/ 2924632 w 6190346"/>
                <a:gd name="connsiteY23" fmla="*/ 376599 h 645843"/>
                <a:gd name="connsiteX24" fmla="*/ 3169293 w 6190346"/>
                <a:gd name="connsiteY24" fmla="*/ 293818 h 645843"/>
                <a:gd name="connsiteX25" fmla="*/ 3493250 w 6190346"/>
                <a:gd name="connsiteY25" fmla="*/ 261339 h 645843"/>
                <a:gd name="connsiteX26" fmla="*/ 3748051 w 6190346"/>
                <a:gd name="connsiteY26" fmla="*/ 313900 h 645843"/>
                <a:gd name="connsiteX27" fmla="*/ 3898048 w 6190346"/>
                <a:gd name="connsiteY27" fmla="*/ 329267 h 645843"/>
                <a:gd name="connsiteX28" fmla="*/ 4046501 w 6190346"/>
                <a:gd name="connsiteY28" fmla="*/ 284391 h 645843"/>
                <a:gd name="connsiteX29" fmla="*/ 4161761 w 6190346"/>
                <a:gd name="connsiteY29" fmla="*/ 276707 h 645843"/>
                <a:gd name="connsiteX30" fmla="*/ 4281736 w 6190346"/>
                <a:gd name="connsiteY30" fmla="*/ 333466 h 645843"/>
                <a:gd name="connsiteX31" fmla="*/ 4376201 w 6190346"/>
                <a:gd name="connsiteY31" fmla="*/ 306216 h 645843"/>
                <a:gd name="connsiteX32" fmla="*/ 4469637 w 6190346"/>
                <a:gd name="connsiteY32" fmla="*/ 271994 h 645843"/>
                <a:gd name="connsiteX33" fmla="*/ 4641657 w 6190346"/>
                <a:gd name="connsiteY33" fmla="*/ 244743 h 645843"/>
                <a:gd name="connsiteX34" fmla="*/ 4761116 w 6190346"/>
                <a:gd name="connsiteY34" fmla="*/ 245971 h 645843"/>
                <a:gd name="connsiteX35" fmla="*/ 4930165 w 6190346"/>
                <a:gd name="connsiteY35" fmla="*/ 230603 h 645843"/>
                <a:gd name="connsiteX36" fmla="*/ 5053109 w 6190346"/>
                <a:gd name="connsiteY36" fmla="*/ 207551 h 645843"/>
                <a:gd name="connsiteX37" fmla="*/ 5190194 w 6190346"/>
                <a:gd name="connsiteY37" fmla="*/ 254883 h 645843"/>
                <a:gd name="connsiteX38" fmla="*/ 5291314 w 6190346"/>
                <a:gd name="connsiteY38" fmla="*/ 292075 h 645843"/>
                <a:gd name="connsiteX39" fmla="*/ 5468047 w 6190346"/>
                <a:gd name="connsiteY39" fmla="*/ 261339 h 645843"/>
                <a:gd name="connsiteX40" fmla="*/ 5575623 w 6190346"/>
                <a:gd name="connsiteY40" fmla="*/ 199867 h 645843"/>
                <a:gd name="connsiteX41" fmla="*/ 5790776 w 6190346"/>
                <a:gd name="connsiteY41" fmla="*/ 146078 h 645843"/>
                <a:gd name="connsiteX42" fmla="*/ 6052034 w 6190346"/>
                <a:gd name="connsiteY42" fmla="*/ 138394 h 645843"/>
                <a:gd name="connsiteX43" fmla="*/ 6190346 w 6190346"/>
                <a:gd name="connsiteY43" fmla="*/ 130710 h 645843"/>
                <a:gd name="connsiteX44" fmla="*/ 6188691 w 6190346"/>
                <a:gd name="connsiteY44" fmla="*/ 0 h 645843"/>
                <a:gd name="connsiteX0" fmla="*/ 6188691 w 6190346"/>
                <a:gd name="connsiteY0" fmla="*/ 0 h 645843"/>
                <a:gd name="connsiteX1" fmla="*/ 5561601 w 6190346"/>
                <a:gd name="connsiteY1" fmla="*/ 63557 h 645843"/>
                <a:gd name="connsiteX2" fmla="*/ 4177086 w 6190346"/>
                <a:gd name="connsiteY2" fmla="*/ 161714 h 645843"/>
                <a:gd name="connsiteX3" fmla="*/ 2017655 w 6190346"/>
                <a:gd name="connsiteY3" fmla="*/ 306365 h 645843"/>
                <a:gd name="connsiteX4" fmla="*/ 1175581 w 6190346"/>
                <a:gd name="connsiteY4" fmla="*/ 342528 h 645843"/>
                <a:gd name="connsiteX5" fmla="*/ 658971 w 6190346"/>
                <a:gd name="connsiteY5" fmla="*/ 445850 h 645843"/>
                <a:gd name="connsiteX6" fmla="*/ 368545 w 6190346"/>
                <a:gd name="connsiteY6" fmla="*/ 511840 h 645843"/>
                <a:gd name="connsiteX7" fmla="*/ 0 w 6190346"/>
                <a:gd name="connsiteY7" fmla="*/ 630263 h 645843"/>
                <a:gd name="connsiteX8" fmla="*/ 196800 w 6190346"/>
                <a:gd name="connsiteY8" fmla="*/ 645541 h 645843"/>
                <a:gd name="connsiteX9" fmla="*/ 312060 w 6190346"/>
                <a:gd name="connsiteY9" fmla="*/ 614804 h 645843"/>
                <a:gd name="connsiteX10" fmla="*/ 465741 w 6190346"/>
                <a:gd name="connsiteY10" fmla="*/ 576384 h 645843"/>
                <a:gd name="connsiteX11" fmla="*/ 634790 w 6190346"/>
                <a:gd name="connsiteY11" fmla="*/ 561016 h 645843"/>
                <a:gd name="connsiteX12" fmla="*/ 782529 w 6190346"/>
                <a:gd name="connsiteY12" fmla="*/ 563987 h 645843"/>
                <a:gd name="connsiteX13" fmla="*/ 976889 w 6190346"/>
                <a:gd name="connsiteY13" fmla="*/ 571671 h 645843"/>
                <a:gd name="connsiteX14" fmla="*/ 1111200 w 6190346"/>
                <a:gd name="connsiteY14" fmla="*/ 467580 h 645843"/>
                <a:gd name="connsiteX15" fmla="*/ 1280249 w 6190346"/>
                <a:gd name="connsiteY15" fmla="*/ 384283 h 645843"/>
                <a:gd name="connsiteX16" fmla="*/ 1480034 w 6190346"/>
                <a:gd name="connsiteY16" fmla="*/ 415020 h 645843"/>
                <a:gd name="connsiteX17" fmla="*/ 1672134 w 6190346"/>
                <a:gd name="connsiteY17" fmla="*/ 453440 h 645843"/>
                <a:gd name="connsiteX18" fmla="*/ 1902655 w 6190346"/>
                <a:gd name="connsiteY18" fmla="*/ 391967 h 645843"/>
                <a:gd name="connsiteX19" fmla="*/ 2064020 w 6190346"/>
                <a:gd name="connsiteY19" fmla="*/ 391967 h 645843"/>
                <a:gd name="connsiteX20" fmla="*/ 2309909 w 6190346"/>
                <a:gd name="connsiteY20" fmla="*/ 415020 h 645843"/>
                <a:gd name="connsiteX21" fmla="*/ 2517378 w 6190346"/>
                <a:gd name="connsiteY21" fmla="*/ 384283 h 645843"/>
                <a:gd name="connsiteX22" fmla="*/ 2713677 w 6190346"/>
                <a:gd name="connsiteY22" fmla="*/ 365945 h 645843"/>
                <a:gd name="connsiteX23" fmla="*/ 2924632 w 6190346"/>
                <a:gd name="connsiteY23" fmla="*/ 376599 h 645843"/>
                <a:gd name="connsiteX24" fmla="*/ 3169293 w 6190346"/>
                <a:gd name="connsiteY24" fmla="*/ 293818 h 645843"/>
                <a:gd name="connsiteX25" fmla="*/ 3493250 w 6190346"/>
                <a:gd name="connsiteY25" fmla="*/ 261339 h 645843"/>
                <a:gd name="connsiteX26" fmla="*/ 3748051 w 6190346"/>
                <a:gd name="connsiteY26" fmla="*/ 313900 h 645843"/>
                <a:gd name="connsiteX27" fmla="*/ 3898048 w 6190346"/>
                <a:gd name="connsiteY27" fmla="*/ 329267 h 645843"/>
                <a:gd name="connsiteX28" fmla="*/ 4046501 w 6190346"/>
                <a:gd name="connsiteY28" fmla="*/ 284391 h 645843"/>
                <a:gd name="connsiteX29" fmla="*/ 4161761 w 6190346"/>
                <a:gd name="connsiteY29" fmla="*/ 276707 h 645843"/>
                <a:gd name="connsiteX30" fmla="*/ 4281736 w 6190346"/>
                <a:gd name="connsiteY30" fmla="*/ 333466 h 645843"/>
                <a:gd name="connsiteX31" fmla="*/ 4376201 w 6190346"/>
                <a:gd name="connsiteY31" fmla="*/ 306216 h 645843"/>
                <a:gd name="connsiteX32" fmla="*/ 4469637 w 6190346"/>
                <a:gd name="connsiteY32" fmla="*/ 271994 h 645843"/>
                <a:gd name="connsiteX33" fmla="*/ 4641657 w 6190346"/>
                <a:gd name="connsiteY33" fmla="*/ 244743 h 645843"/>
                <a:gd name="connsiteX34" fmla="*/ 4761116 w 6190346"/>
                <a:gd name="connsiteY34" fmla="*/ 245971 h 645843"/>
                <a:gd name="connsiteX35" fmla="*/ 4930165 w 6190346"/>
                <a:gd name="connsiteY35" fmla="*/ 230603 h 645843"/>
                <a:gd name="connsiteX36" fmla="*/ 5053109 w 6190346"/>
                <a:gd name="connsiteY36" fmla="*/ 207551 h 645843"/>
                <a:gd name="connsiteX37" fmla="*/ 5190194 w 6190346"/>
                <a:gd name="connsiteY37" fmla="*/ 254883 h 645843"/>
                <a:gd name="connsiteX38" fmla="*/ 5291314 w 6190346"/>
                <a:gd name="connsiteY38" fmla="*/ 292075 h 645843"/>
                <a:gd name="connsiteX39" fmla="*/ 5468047 w 6190346"/>
                <a:gd name="connsiteY39" fmla="*/ 261339 h 645843"/>
                <a:gd name="connsiteX40" fmla="*/ 5575623 w 6190346"/>
                <a:gd name="connsiteY40" fmla="*/ 199867 h 645843"/>
                <a:gd name="connsiteX41" fmla="*/ 5790776 w 6190346"/>
                <a:gd name="connsiteY41" fmla="*/ 146078 h 645843"/>
                <a:gd name="connsiteX42" fmla="*/ 6052034 w 6190346"/>
                <a:gd name="connsiteY42" fmla="*/ 138394 h 645843"/>
                <a:gd name="connsiteX43" fmla="*/ 6190346 w 6190346"/>
                <a:gd name="connsiteY43" fmla="*/ 130710 h 645843"/>
                <a:gd name="connsiteX44" fmla="*/ 6188691 w 6190346"/>
                <a:gd name="connsiteY44" fmla="*/ 0 h 645843"/>
                <a:gd name="connsiteX0" fmla="*/ 6365452 w 6365453"/>
                <a:gd name="connsiteY0" fmla="*/ 0 h 662839"/>
                <a:gd name="connsiteX1" fmla="*/ 5561601 w 6365453"/>
                <a:gd name="connsiteY1" fmla="*/ 80553 h 662839"/>
                <a:gd name="connsiteX2" fmla="*/ 4177086 w 6365453"/>
                <a:gd name="connsiteY2" fmla="*/ 178710 h 662839"/>
                <a:gd name="connsiteX3" fmla="*/ 2017655 w 6365453"/>
                <a:gd name="connsiteY3" fmla="*/ 323361 h 662839"/>
                <a:gd name="connsiteX4" fmla="*/ 1175581 w 6365453"/>
                <a:gd name="connsiteY4" fmla="*/ 359524 h 662839"/>
                <a:gd name="connsiteX5" fmla="*/ 658971 w 6365453"/>
                <a:gd name="connsiteY5" fmla="*/ 462846 h 662839"/>
                <a:gd name="connsiteX6" fmla="*/ 368545 w 6365453"/>
                <a:gd name="connsiteY6" fmla="*/ 528836 h 662839"/>
                <a:gd name="connsiteX7" fmla="*/ 0 w 6365453"/>
                <a:gd name="connsiteY7" fmla="*/ 647259 h 662839"/>
                <a:gd name="connsiteX8" fmla="*/ 196800 w 6365453"/>
                <a:gd name="connsiteY8" fmla="*/ 662537 h 662839"/>
                <a:gd name="connsiteX9" fmla="*/ 312060 w 6365453"/>
                <a:gd name="connsiteY9" fmla="*/ 631800 h 662839"/>
                <a:gd name="connsiteX10" fmla="*/ 465741 w 6365453"/>
                <a:gd name="connsiteY10" fmla="*/ 593380 h 662839"/>
                <a:gd name="connsiteX11" fmla="*/ 634790 w 6365453"/>
                <a:gd name="connsiteY11" fmla="*/ 578012 h 662839"/>
                <a:gd name="connsiteX12" fmla="*/ 782529 w 6365453"/>
                <a:gd name="connsiteY12" fmla="*/ 580983 h 662839"/>
                <a:gd name="connsiteX13" fmla="*/ 976889 w 6365453"/>
                <a:gd name="connsiteY13" fmla="*/ 588667 h 662839"/>
                <a:gd name="connsiteX14" fmla="*/ 1111200 w 6365453"/>
                <a:gd name="connsiteY14" fmla="*/ 484576 h 662839"/>
                <a:gd name="connsiteX15" fmla="*/ 1280249 w 6365453"/>
                <a:gd name="connsiteY15" fmla="*/ 401279 h 662839"/>
                <a:gd name="connsiteX16" fmla="*/ 1480034 w 6365453"/>
                <a:gd name="connsiteY16" fmla="*/ 432016 h 662839"/>
                <a:gd name="connsiteX17" fmla="*/ 1672134 w 6365453"/>
                <a:gd name="connsiteY17" fmla="*/ 470436 h 662839"/>
                <a:gd name="connsiteX18" fmla="*/ 1902655 w 6365453"/>
                <a:gd name="connsiteY18" fmla="*/ 408963 h 662839"/>
                <a:gd name="connsiteX19" fmla="*/ 2064020 w 6365453"/>
                <a:gd name="connsiteY19" fmla="*/ 408963 h 662839"/>
                <a:gd name="connsiteX20" fmla="*/ 2309909 w 6365453"/>
                <a:gd name="connsiteY20" fmla="*/ 432016 h 662839"/>
                <a:gd name="connsiteX21" fmla="*/ 2517378 w 6365453"/>
                <a:gd name="connsiteY21" fmla="*/ 401279 h 662839"/>
                <a:gd name="connsiteX22" fmla="*/ 2713677 w 6365453"/>
                <a:gd name="connsiteY22" fmla="*/ 382941 h 662839"/>
                <a:gd name="connsiteX23" fmla="*/ 2924632 w 6365453"/>
                <a:gd name="connsiteY23" fmla="*/ 393595 h 662839"/>
                <a:gd name="connsiteX24" fmla="*/ 3169293 w 6365453"/>
                <a:gd name="connsiteY24" fmla="*/ 310814 h 662839"/>
                <a:gd name="connsiteX25" fmla="*/ 3493250 w 6365453"/>
                <a:gd name="connsiteY25" fmla="*/ 278335 h 662839"/>
                <a:gd name="connsiteX26" fmla="*/ 3748051 w 6365453"/>
                <a:gd name="connsiteY26" fmla="*/ 330896 h 662839"/>
                <a:gd name="connsiteX27" fmla="*/ 3898048 w 6365453"/>
                <a:gd name="connsiteY27" fmla="*/ 346263 h 662839"/>
                <a:gd name="connsiteX28" fmla="*/ 4046501 w 6365453"/>
                <a:gd name="connsiteY28" fmla="*/ 301387 h 662839"/>
                <a:gd name="connsiteX29" fmla="*/ 4161761 w 6365453"/>
                <a:gd name="connsiteY29" fmla="*/ 293703 h 662839"/>
                <a:gd name="connsiteX30" fmla="*/ 4281736 w 6365453"/>
                <a:gd name="connsiteY30" fmla="*/ 350462 h 662839"/>
                <a:gd name="connsiteX31" fmla="*/ 4376201 w 6365453"/>
                <a:gd name="connsiteY31" fmla="*/ 323212 h 662839"/>
                <a:gd name="connsiteX32" fmla="*/ 4469637 w 6365453"/>
                <a:gd name="connsiteY32" fmla="*/ 288990 h 662839"/>
                <a:gd name="connsiteX33" fmla="*/ 4641657 w 6365453"/>
                <a:gd name="connsiteY33" fmla="*/ 261739 h 662839"/>
                <a:gd name="connsiteX34" fmla="*/ 4761116 w 6365453"/>
                <a:gd name="connsiteY34" fmla="*/ 262967 h 662839"/>
                <a:gd name="connsiteX35" fmla="*/ 4930165 w 6365453"/>
                <a:gd name="connsiteY35" fmla="*/ 247599 h 662839"/>
                <a:gd name="connsiteX36" fmla="*/ 5053109 w 6365453"/>
                <a:gd name="connsiteY36" fmla="*/ 224547 h 662839"/>
                <a:gd name="connsiteX37" fmla="*/ 5190194 w 6365453"/>
                <a:gd name="connsiteY37" fmla="*/ 271879 h 662839"/>
                <a:gd name="connsiteX38" fmla="*/ 5291314 w 6365453"/>
                <a:gd name="connsiteY38" fmla="*/ 309071 h 662839"/>
                <a:gd name="connsiteX39" fmla="*/ 5468047 w 6365453"/>
                <a:gd name="connsiteY39" fmla="*/ 278335 h 662839"/>
                <a:gd name="connsiteX40" fmla="*/ 5575623 w 6365453"/>
                <a:gd name="connsiteY40" fmla="*/ 216863 h 662839"/>
                <a:gd name="connsiteX41" fmla="*/ 5790776 w 6365453"/>
                <a:gd name="connsiteY41" fmla="*/ 163074 h 662839"/>
                <a:gd name="connsiteX42" fmla="*/ 6052034 w 6365453"/>
                <a:gd name="connsiteY42" fmla="*/ 155390 h 662839"/>
                <a:gd name="connsiteX43" fmla="*/ 6190346 w 6365453"/>
                <a:gd name="connsiteY43" fmla="*/ 147706 h 662839"/>
                <a:gd name="connsiteX44" fmla="*/ 6365452 w 6365453"/>
                <a:gd name="connsiteY44" fmla="*/ 0 h 662839"/>
                <a:gd name="connsiteX0" fmla="*/ 6365452 w 6373906"/>
                <a:gd name="connsiteY0" fmla="*/ 0 h 662839"/>
                <a:gd name="connsiteX1" fmla="*/ 5561601 w 6373906"/>
                <a:gd name="connsiteY1" fmla="*/ 80553 h 662839"/>
                <a:gd name="connsiteX2" fmla="*/ 4177086 w 6373906"/>
                <a:gd name="connsiteY2" fmla="*/ 178710 h 662839"/>
                <a:gd name="connsiteX3" fmla="*/ 2017655 w 6373906"/>
                <a:gd name="connsiteY3" fmla="*/ 323361 h 662839"/>
                <a:gd name="connsiteX4" fmla="*/ 1175581 w 6373906"/>
                <a:gd name="connsiteY4" fmla="*/ 359524 h 662839"/>
                <a:gd name="connsiteX5" fmla="*/ 658971 w 6373906"/>
                <a:gd name="connsiteY5" fmla="*/ 462846 h 662839"/>
                <a:gd name="connsiteX6" fmla="*/ 368545 w 6373906"/>
                <a:gd name="connsiteY6" fmla="*/ 528836 h 662839"/>
                <a:gd name="connsiteX7" fmla="*/ 0 w 6373906"/>
                <a:gd name="connsiteY7" fmla="*/ 647259 h 662839"/>
                <a:gd name="connsiteX8" fmla="*/ 196800 w 6373906"/>
                <a:gd name="connsiteY8" fmla="*/ 662537 h 662839"/>
                <a:gd name="connsiteX9" fmla="*/ 312060 w 6373906"/>
                <a:gd name="connsiteY9" fmla="*/ 631800 h 662839"/>
                <a:gd name="connsiteX10" fmla="*/ 465741 w 6373906"/>
                <a:gd name="connsiteY10" fmla="*/ 593380 h 662839"/>
                <a:gd name="connsiteX11" fmla="*/ 634790 w 6373906"/>
                <a:gd name="connsiteY11" fmla="*/ 578012 h 662839"/>
                <a:gd name="connsiteX12" fmla="*/ 782529 w 6373906"/>
                <a:gd name="connsiteY12" fmla="*/ 580983 h 662839"/>
                <a:gd name="connsiteX13" fmla="*/ 976889 w 6373906"/>
                <a:gd name="connsiteY13" fmla="*/ 588667 h 662839"/>
                <a:gd name="connsiteX14" fmla="*/ 1111200 w 6373906"/>
                <a:gd name="connsiteY14" fmla="*/ 484576 h 662839"/>
                <a:gd name="connsiteX15" fmla="*/ 1280249 w 6373906"/>
                <a:gd name="connsiteY15" fmla="*/ 401279 h 662839"/>
                <a:gd name="connsiteX16" fmla="*/ 1480034 w 6373906"/>
                <a:gd name="connsiteY16" fmla="*/ 432016 h 662839"/>
                <a:gd name="connsiteX17" fmla="*/ 1672134 w 6373906"/>
                <a:gd name="connsiteY17" fmla="*/ 470436 h 662839"/>
                <a:gd name="connsiteX18" fmla="*/ 1902655 w 6373906"/>
                <a:gd name="connsiteY18" fmla="*/ 408963 h 662839"/>
                <a:gd name="connsiteX19" fmla="*/ 2064020 w 6373906"/>
                <a:gd name="connsiteY19" fmla="*/ 408963 h 662839"/>
                <a:gd name="connsiteX20" fmla="*/ 2309909 w 6373906"/>
                <a:gd name="connsiteY20" fmla="*/ 432016 h 662839"/>
                <a:gd name="connsiteX21" fmla="*/ 2517378 w 6373906"/>
                <a:gd name="connsiteY21" fmla="*/ 401279 h 662839"/>
                <a:gd name="connsiteX22" fmla="*/ 2713677 w 6373906"/>
                <a:gd name="connsiteY22" fmla="*/ 382941 h 662839"/>
                <a:gd name="connsiteX23" fmla="*/ 2924632 w 6373906"/>
                <a:gd name="connsiteY23" fmla="*/ 393595 h 662839"/>
                <a:gd name="connsiteX24" fmla="*/ 3169293 w 6373906"/>
                <a:gd name="connsiteY24" fmla="*/ 310814 h 662839"/>
                <a:gd name="connsiteX25" fmla="*/ 3493250 w 6373906"/>
                <a:gd name="connsiteY25" fmla="*/ 278335 h 662839"/>
                <a:gd name="connsiteX26" fmla="*/ 3748051 w 6373906"/>
                <a:gd name="connsiteY26" fmla="*/ 330896 h 662839"/>
                <a:gd name="connsiteX27" fmla="*/ 3898048 w 6373906"/>
                <a:gd name="connsiteY27" fmla="*/ 346263 h 662839"/>
                <a:gd name="connsiteX28" fmla="*/ 4046501 w 6373906"/>
                <a:gd name="connsiteY28" fmla="*/ 301387 h 662839"/>
                <a:gd name="connsiteX29" fmla="*/ 4161761 w 6373906"/>
                <a:gd name="connsiteY29" fmla="*/ 293703 h 662839"/>
                <a:gd name="connsiteX30" fmla="*/ 4281736 w 6373906"/>
                <a:gd name="connsiteY30" fmla="*/ 350462 h 662839"/>
                <a:gd name="connsiteX31" fmla="*/ 4376201 w 6373906"/>
                <a:gd name="connsiteY31" fmla="*/ 323212 h 662839"/>
                <a:gd name="connsiteX32" fmla="*/ 4469637 w 6373906"/>
                <a:gd name="connsiteY32" fmla="*/ 288990 h 662839"/>
                <a:gd name="connsiteX33" fmla="*/ 4641657 w 6373906"/>
                <a:gd name="connsiteY33" fmla="*/ 261739 h 662839"/>
                <a:gd name="connsiteX34" fmla="*/ 4761116 w 6373906"/>
                <a:gd name="connsiteY34" fmla="*/ 262967 h 662839"/>
                <a:gd name="connsiteX35" fmla="*/ 4930165 w 6373906"/>
                <a:gd name="connsiteY35" fmla="*/ 247599 h 662839"/>
                <a:gd name="connsiteX36" fmla="*/ 5053109 w 6373906"/>
                <a:gd name="connsiteY36" fmla="*/ 224547 h 662839"/>
                <a:gd name="connsiteX37" fmla="*/ 5190194 w 6373906"/>
                <a:gd name="connsiteY37" fmla="*/ 271879 h 662839"/>
                <a:gd name="connsiteX38" fmla="*/ 5291314 w 6373906"/>
                <a:gd name="connsiteY38" fmla="*/ 309071 h 662839"/>
                <a:gd name="connsiteX39" fmla="*/ 5468047 w 6373906"/>
                <a:gd name="connsiteY39" fmla="*/ 278335 h 662839"/>
                <a:gd name="connsiteX40" fmla="*/ 5575623 w 6373906"/>
                <a:gd name="connsiteY40" fmla="*/ 216863 h 662839"/>
                <a:gd name="connsiteX41" fmla="*/ 5790776 w 6373906"/>
                <a:gd name="connsiteY41" fmla="*/ 163074 h 662839"/>
                <a:gd name="connsiteX42" fmla="*/ 6052034 w 6373906"/>
                <a:gd name="connsiteY42" fmla="*/ 155390 h 662839"/>
                <a:gd name="connsiteX43" fmla="*/ 6373906 w 6373906"/>
                <a:gd name="connsiteY43" fmla="*/ 134109 h 662839"/>
                <a:gd name="connsiteX44" fmla="*/ 6365452 w 6373906"/>
                <a:gd name="connsiteY44" fmla="*/ 0 h 662839"/>
                <a:gd name="connsiteX0" fmla="*/ 6375650 w 6375721"/>
                <a:gd name="connsiteY0" fmla="*/ 0 h 662839"/>
                <a:gd name="connsiteX1" fmla="*/ 5561601 w 6375721"/>
                <a:gd name="connsiteY1" fmla="*/ 80553 h 662839"/>
                <a:gd name="connsiteX2" fmla="*/ 4177086 w 6375721"/>
                <a:gd name="connsiteY2" fmla="*/ 178710 h 662839"/>
                <a:gd name="connsiteX3" fmla="*/ 2017655 w 6375721"/>
                <a:gd name="connsiteY3" fmla="*/ 323361 h 662839"/>
                <a:gd name="connsiteX4" fmla="*/ 1175581 w 6375721"/>
                <a:gd name="connsiteY4" fmla="*/ 359524 h 662839"/>
                <a:gd name="connsiteX5" fmla="*/ 658971 w 6375721"/>
                <a:gd name="connsiteY5" fmla="*/ 462846 h 662839"/>
                <a:gd name="connsiteX6" fmla="*/ 368545 w 6375721"/>
                <a:gd name="connsiteY6" fmla="*/ 528836 h 662839"/>
                <a:gd name="connsiteX7" fmla="*/ 0 w 6375721"/>
                <a:gd name="connsiteY7" fmla="*/ 647259 h 662839"/>
                <a:gd name="connsiteX8" fmla="*/ 196800 w 6375721"/>
                <a:gd name="connsiteY8" fmla="*/ 662537 h 662839"/>
                <a:gd name="connsiteX9" fmla="*/ 312060 w 6375721"/>
                <a:gd name="connsiteY9" fmla="*/ 631800 h 662839"/>
                <a:gd name="connsiteX10" fmla="*/ 465741 w 6375721"/>
                <a:gd name="connsiteY10" fmla="*/ 593380 h 662839"/>
                <a:gd name="connsiteX11" fmla="*/ 634790 w 6375721"/>
                <a:gd name="connsiteY11" fmla="*/ 578012 h 662839"/>
                <a:gd name="connsiteX12" fmla="*/ 782529 w 6375721"/>
                <a:gd name="connsiteY12" fmla="*/ 580983 h 662839"/>
                <a:gd name="connsiteX13" fmla="*/ 976889 w 6375721"/>
                <a:gd name="connsiteY13" fmla="*/ 588667 h 662839"/>
                <a:gd name="connsiteX14" fmla="*/ 1111200 w 6375721"/>
                <a:gd name="connsiteY14" fmla="*/ 484576 h 662839"/>
                <a:gd name="connsiteX15" fmla="*/ 1280249 w 6375721"/>
                <a:gd name="connsiteY15" fmla="*/ 401279 h 662839"/>
                <a:gd name="connsiteX16" fmla="*/ 1480034 w 6375721"/>
                <a:gd name="connsiteY16" fmla="*/ 432016 h 662839"/>
                <a:gd name="connsiteX17" fmla="*/ 1672134 w 6375721"/>
                <a:gd name="connsiteY17" fmla="*/ 470436 h 662839"/>
                <a:gd name="connsiteX18" fmla="*/ 1902655 w 6375721"/>
                <a:gd name="connsiteY18" fmla="*/ 408963 h 662839"/>
                <a:gd name="connsiteX19" fmla="*/ 2064020 w 6375721"/>
                <a:gd name="connsiteY19" fmla="*/ 408963 h 662839"/>
                <a:gd name="connsiteX20" fmla="*/ 2309909 w 6375721"/>
                <a:gd name="connsiteY20" fmla="*/ 432016 h 662839"/>
                <a:gd name="connsiteX21" fmla="*/ 2517378 w 6375721"/>
                <a:gd name="connsiteY21" fmla="*/ 401279 h 662839"/>
                <a:gd name="connsiteX22" fmla="*/ 2713677 w 6375721"/>
                <a:gd name="connsiteY22" fmla="*/ 382941 h 662839"/>
                <a:gd name="connsiteX23" fmla="*/ 2924632 w 6375721"/>
                <a:gd name="connsiteY23" fmla="*/ 393595 h 662839"/>
                <a:gd name="connsiteX24" fmla="*/ 3169293 w 6375721"/>
                <a:gd name="connsiteY24" fmla="*/ 310814 h 662839"/>
                <a:gd name="connsiteX25" fmla="*/ 3493250 w 6375721"/>
                <a:gd name="connsiteY25" fmla="*/ 278335 h 662839"/>
                <a:gd name="connsiteX26" fmla="*/ 3748051 w 6375721"/>
                <a:gd name="connsiteY26" fmla="*/ 330896 h 662839"/>
                <a:gd name="connsiteX27" fmla="*/ 3898048 w 6375721"/>
                <a:gd name="connsiteY27" fmla="*/ 346263 h 662839"/>
                <a:gd name="connsiteX28" fmla="*/ 4046501 w 6375721"/>
                <a:gd name="connsiteY28" fmla="*/ 301387 h 662839"/>
                <a:gd name="connsiteX29" fmla="*/ 4161761 w 6375721"/>
                <a:gd name="connsiteY29" fmla="*/ 293703 h 662839"/>
                <a:gd name="connsiteX30" fmla="*/ 4281736 w 6375721"/>
                <a:gd name="connsiteY30" fmla="*/ 350462 h 662839"/>
                <a:gd name="connsiteX31" fmla="*/ 4376201 w 6375721"/>
                <a:gd name="connsiteY31" fmla="*/ 323212 h 662839"/>
                <a:gd name="connsiteX32" fmla="*/ 4469637 w 6375721"/>
                <a:gd name="connsiteY32" fmla="*/ 288990 h 662839"/>
                <a:gd name="connsiteX33" fmla="*/ 4641657 w 6375721"/>
                <a:gd name="connsiteY33" fmla="*/ 261739 h 662839"/>
                <a:gd name="connsiteX34" fmla="*/ 4761116 w 6375721"/>
                <a:gd name="connsiteY34" fmla="*/ 262967 h 662839"/>
                <a:gd name="connsiteX35" fmla="*/ 4930165 w 6375721"/>
                <a:gd name="connsiteY35" fmla="*/ 247599 h 662839"/>
                <a:gd name="connsiteX36" fmla="*/ 5053109 w 6375721"/>
                <a:gd name="connsiteY36" fmla="*/ 224547 h 662839"/>
                <a:gd name="connsiteX37" fmla="*/ 5190194 w 6375721"/>
                <a:gd name="connsiteY37" fmla="*/ 271879 h 662839"/>
                <a:gd name="connsiteX38" fmla="*/ 5291314 w 6375721"/>
                <a:gd name="connsiteY38" fmla="*/ 309071 h 662839"/>
                <a:gd name="connsiteX39" fmla="*/ 5468047 w 6375721"/>
                <a:gd name="connsiteY39" fmla="*/ 278335 h 662839"/>
                <a:gd name="connsiteX40" fmla="*/ 5575623 w 6375721"/>
                <a:gd name="connsiteY40" fmla="*/ 216863 h 662839"/>
                <a:gd name="connsiteX41" fmla="*/ 5790776 w 6375721"/>
                <a:gd name="connsiteY41" fmla="*/ 163074 h 662839"/>
                <a:gd name="connsiteX42" fmla="*/ 6052034 w 6375721"/>
                <a:gd name="connsiteY42" fmla="*/ 155390 h 662839"/>
                <a:gd name="connsiteX43" fmla="*/ 6373906 w 6375721"/>
                <a:gd name="connsiteY43" fmla="*/ 134109 h 662839"/>
                <a:gd name="connsiteX44" fmla="*/ 6375650 w 6375721"/>
                <a:gd name="connsiteY44" fmla="*/ 0 h 662839"/>
                <a:gd name="connsiteX0" fmla="*/ 6375650 w 6384104"/>
                <a:gd name="connsiteY0" fmla="*/ 0 h 662839"/>
                <a:gd name="connsiteX1" fmla="*/ 5561601 w 6384104"/>
                <a:gd name="connsiteY1" fmla="*/ 80553 h 662839"/>
                <a:gd name="connsiteX2" fmla="*/ 4177086 w 6384104"/>
                <a:gd name="connsiteY2" fmla="*/ 178710 h 662839"/>
                <a:gd name="connsiteX3" fmla="*/ 2017655 w 6384104"/>
                <a:gd name="connsiteY3" fmla="*/ 323361 h 662839"/>
                <a:gd name="connsiteX4" fmla="*/ 1175581 w 6384104"/>
                <a:gd name="connsiteY4" fmla="*/ 359524 h 662839"/>
                <a:gd name="connsiteX5" fmla="*/ 658971 w 6384104"/>
                <a:gd name="connsiteY5" fmla="*/ 462846 h 662839"/>
                <a:gd name="connsiteX6" fmla="*/ 368545 w 6384104"/>
                <a:gd name="connsiteY6" fmla="*/ 528836 h 662839"/>
                <a:gd name="connsiteX7" fmla="*/ 0 w 6384104"/>
                <a:gd name="connsiteY7" fmla="*/ 647259 h 662839"/>
                <a:gd name="connsiteX8" fmla="*/ 196800 w 6384104"/>
                <a:gd name="connsiteY8" fmla="*/ 662537 h 662839"/>
                <a:gd name="connsiteX9" fmla="*/ 312060 w 6384104"/>
                <a:gd name="connsiteY9" fmla="*/ 631800 h 662839"/>
                <a:gd name="connsiteX10" fmla="*/ 465741 w 6384104"/>
                <a:gd name="connsiteY10" fmla="*/ 593380 h 662839"/>
                <a:gd name="connsiteX11" fmla="*/ 634790 w 6384104"/>
                <a:gd name="connsiteY11" fmla="*/ 578012 h 662839"/>
                <a:gd name="connsiteX12" fmla="*/ 782529 w 6384104"/>
                <a:gd name="connsiteY12" fmla="*/ 580983 h 662839"/>
                <a:gd name="connsiteX13" fmla="*/ 976889 w 6384104"/>
                <a:gd name="connsiteY13" fmla="*/ 588667 h 662839"/>
                <a:gd name="connsiteX14" fmla="*/ 1111200 w 6384104"/>
                <a:gd name="connsiteY14" fmla="*/ 484576 h 662839"/>
                <a:gd name="connsiteX15" fmla="*/ 1280249 w 6384104"/>
                <a:gd name="connsiteY15" fmla="*/ 401279 h 662839"/>
                <a:gd name="connsiteX16" fmla="*/ 1480034 w 6384104"/>
                <a:gd name="connsiteY16" fmla="*/ 432016 h 662839"/>
                <a:gd name="connsiteX17" fmla="*/ 1672134 w 6384104"/>
                <a:gd name="connsiteY17" fmla="*/ 470436 h 662839"/>
                <a:gd name="connsiteX18" fmla="*/ 1902655 w 6384104"/>
                <a:gd name="connsiteY18" fmla="*/ 408963 h 662839"/>
                <a:gd name="connsiteX19" fmla="*/ 2064020 w 6384104"/>
                <a:gd name="connsiteY19" fmla="*/ 408963 h 662839"/>
                <a:gd name="connsiteX20" fmla="*/ 2309909 w 6384104"/>
                <a:gd name="connsiteY20" fmla="*/ 432016 h 662839"/>
                <a:gd name="connsiteX21" fmla="*/ 2517378 w 6384104"/>
                <a:gd name="connsiteY21" fmla="*/ 401279 h 662839"/>
                <a:gd name="connsiteX22" fmla="*/ 2713677 w 6384104"/>
                <a:gd name="connsiteY22" fmla="*/ 382941 h 662839"/>
                <a:gd name="connsiteX23" fmla="*/ 2924632 w 6384104"/>
                <a:gd name="connsiteY23" fmla="*/ 393595 h 662839"/>
                <a:gd name="connsiteX24" fmla="*/ 3169293 w 6384104"/>
                <a:gd name="connsiteY24" fmla="*/ 310814 h 662839"/>
                <a:gd name="connsiteX25" fmla="*/ 3493250 w 6384104"/>
                <a:gd name="connsiteY25" fmla="*/ 278335 h 662839"/>
                <a:gd name="connsiteX26" fmla="*/ 3748051 w 6384104"/>
                <a:gd name="connsiteY26" fmla="*/ 330896 h 662839"/>
                <a:gd name="connsiteX27" fmla="*/ 3898048 w 6384104"/>
                <a:gd name="connsiteY27" fmla="*/ 346263 h 662839"/>
                <a:gd name="connsiteX28" fmla="*/ 4046501 w 6384104"/>
                <a:gd name="connsiteY28" fmla="*/ 301387 h 662839"/>
                <a:gd name="connsiteX29" fmla="*/ 4161761 w 6384104"/>
                <a:gd name="connsiteY29" fmla="*/ 293703 h 662839"/>
                <a:gd name="connsiteX30" fmla="*/ 4281736 w 6384104"/>
                <a:gd name="connsiteY30" fmla="*/ 350462 h 662839"/>
                <a:gd name="connsiteX31" fmla="*/ 4376201 w 6384104"/>
                <a:gd name="connsiteY31" fmla="*/ 323212 h 662839"/>
                <a:gd name="connsiteX32" fmla="*/ 4469637 w 6384104"/>
                <a:gd name="connsiteY32" fmla="*/ 288990 h 662839"/>
                <a:gd name="connsiteX33" fmla="*/ 4641657 w 6384104"/>
                <a:gd name="connsiteY33" fmla="*/ 261739 h 662839"/>
                <a:gd name="connsiteX34" fmla="*/ 4761116 w 6384104"/>
                <a:gd name="connsiteY34" fmla="*/ 262967 h 662839"/>
                <a:gd name="connsiteX35" fmla="*/ 4930165 w 6384104"/>
                <a:gd name="connsiteY35" fmla="*/ 247599 h 662839"/>
                <a:gd name="connsiteX36" fmla="*/ 5053109 w 6384104"/>
                <a:gd name="connsiteY36" fmla="*/ 224547 h 662839"/>
                <a:gd name="connsiteX37" fmla="*/ 5190194 w 6384104"/>
                <a:gd name="connsiteY37" fmla="*/ 271879 h 662839"/>
                <a:gd name="connsiteX38" fmla="*/ 5291314 w 6384104"/>
                <a:gd name="connsiteY38" fmla="*/ 309071 h 662839"/>
                <a:gd name="connsiteX39" fmla="*/ 5468047 w 6384104"/>
                <a:gd name="connsiteY39" fmla="*/ 278335 h 662839"/>
                <a:gd name="connsiteX40" fmla="*/ 5575623 w 6384104"/>
                <a:gd name="connsiteY40" fmla="*/ 216863 h 662839"/>
                <a:gd name="connsiteX41" fmla="*/ 5790776 w 6384104"/>
                <a:gd name="connsiteY41" fmla="*/ 163074 h 662839"/>
                <a:gd name="connsiteX42" fmla="*/ 6052034 w 6384104"/>
                <a:gd name="connsiteY42" fmla="*/ 155390 h 662839"/>
                <a:gd name="connsiteX43" fmla="*/ 6384104 w 6384104"/>
                <a:gd name="connsiteY43" fmla="*/ 134109 h 662839"/>
                <a:gd name="connsiteX44" fmla="*/ 6375650 w 6384104"/>
                <a:gd name="connsiteY44" fmla="*/ 0 h 662839"/>
                <a:gd name="connsiteX0" fmla="*/ 6375650 w 6384104"/>
                <a:gd name="connsiteY0" fmla="*/ 0 h 662839"/>
                <a:gd name="connsiteX1" fmla="*/ 5561601 w 6384104"/>
                <a:gd name="connsiteY1" fmla="*/ 80553 h 662839"/>
                <a:gd name="connsiteX2" fmla="*/ 4177086 w 6384104"/>
                <a:gd name="connsiteY2" fmla="*/ 178710 h 662839"/>
                <a:gd name="connsiteX3" fmla="*/ 2017655 w 6384104"/>
                <a:gd name="connsiteY3" fmla="*/ 323361 h 662839"/>
                <a:gd name="connsiteX4" fmla="*/ 1175581 w 6384104"/>
                <a:gd name="connsiteY4" fmla="*/ 359524 h 662839"/>
                <a:gd name="connsiteX5" fmla="*/ 917273 w 6384104"/>
                <a:gd name="connsiteY5" fmla="*/ 406019 h 662839"/>
                <a:gd name="connsiteX6" fmla="*/ 658971 w 6384104"/>
                <a:gd name="connsiteY6" fmla="*/ 462846 h 662839"/>
                <a:gd name="connsiteX7" fmla="*/ 368545 w 6384104"/>
                <a:gd name="connsiteY7" fmla="*/ 528836 h 662839"/>
                <a:gd name="connsiteX8" fmla="*/ 0 w 6384104"/>
                <a:gd name="connsiteY8" fmla="*/ 647259 h 662839"/>
                <a:gd name="connsiteX9" fmla="*/ 196800 w 6384104"/>
                <a:gd name="connsiteY9" fmla="*/ 662537 h 662839"/>
                <a:gd name="connsiteX10" fmla="*/ 312060 w 6384104"/>
                <a:gd name="connsiteY10" fmla="*/ 631800 h 662839"/>
                <a:gd name="connsiteX11" fmla="*/ 465741 w 6384104"/>
                <a:gd name="connsiteY11" fmla="*/ 593380 h 662839"/>
                <a:gd name="connsiteX12" fmla="*/ 634790 w 6384104"/>
                <a:gd name="connsiteY12" fmla="*/ 578012 h 662839"/>
                <a:gd name="connsiteX13" fmla="*/ 782529 w 6384104"/>
                <a:gd name="connsiteY13" fmla="*/ 580983 h 662839"/>
                <a:gd name="connsiteX14" fmla="*/ 976889 w 6384104"/>
                <a:gd name="connsiteY14" fmla="*/ 588667 h 662839"/>
                <a:gd name="connsiteX15" fmla="*/ 1111200 w 6384104"/>
                <a:gd name="connsiteY15" fmla="*/ 484576 h 662839"/>
                <a:gd name="connsiteX16" fmla="*/ 1280249 w 6384104"/>
                <a:gd name="connsiteY16" fmla="*/ 401279 h 662839"/>
                <a:gd name="connsiteX17" fmla="*/ 1480034 w 6384104"/>
                <a:gd name="connsiteY17" fmla="*/ 432016 h 662839"/>
                <a:gd name="connsiteX18" fmla="*/ 1672134 w 6384104"/>
                <a:gd name="connsiteY18" fmla="*/ 470436 h 662839"/>
                <a:gd name="connsiteX19" fmla="*/ 1902655 w 6384104"/>
                <a:gd name="connsiteY19" fmla="*/ 408963 h 662839"/>
                <a:gd name="connsiteX20" fmla="*/ 2064020 w 6384104"/>
                <a:gd name="connsiteY20" fmla="*/ 408963 h 662839"/>
                <a:gd name="connsiteX21" fmla="*/ 2309909 w 6384104"/>
                <a:gd name="connsiteY21" fmla="*/ 432016 h 662839"/>
                <a:gd name="connsiteX22" fmla="*/ 2517378 w 6384104"/>
                <a:gd name="connsiteY22" fmla="*/ 401279 h 662839"/>
                <a:gd name="connsiteX23" fmla="*/ 2713677 w 6384104"/>
                <a:gd name="connsiteY23" fmla="*/ 382941 h 662839"/>
                <a:gd name="connsiteX24" fmla="*/ 2924632 w 6384104"/>
                <a:gd name="connsiteY24" fmla="*/ 393595 h 662839"/>
                <a:gd name="connsiteX25" fmla="*/ 3169293 w 6384104"/>
                <a:gd name="connsiteY25" fmla="*/ 310814 h 662839"/>
                <a:gd name="connsiteX26" fmla="*/ 3493250 w 6384104"/>
                <a:gd name="connsiteY26" fmla="*/ 278335 h 662839"/>
                <a:gd name="connsiteX27" fmla="*/ 3748051 w 6384104"/>
                <a:gd name="connsiteY27" fmla="*/ 330896 h 662839"/>
                <a:gd name="connsiteX28" fmla="*/ 3898048 w 6384104"/>
                <a:gd name="connsiteY28" fmla="*/ 346263 h 662839"/>
                <a:gd name="connsiteX29" fmla="*/ 4046501 w 6384104"/>
                <a:gd name="connsiteY29" fmla="*/ 301387 h 662839"/>
                <a:gd name="connsiteX30" fmla="*/ 4161761 w 6384104"/>
                <a:gd name="connsiteY30" fmla="*/ 293703 h 662839"/>
                <a:gd name="connsiteX31" fmla="*/ 4281736 w 6384104"/>
                <a:gd name="connsiteY31" fmla="*/ 350462 h 662839"/>
                <a:gd name="connsiteX32" fmla="*/ 4376201 w 6384104"/>
                <a:gd name="connsiteY32" fmla="*/ 323212 h 662839"/>
                <a:gd name="connsiteX33" fmla="*/ 4469637 w 6384104"/>
                <a:gd name="connsiteY33" fmla="*/ 288990 h 662839"/>
                <a:gd name="connsiteX34" fmla="*/ 4641657 w 6384104"/>
                <a:gd name="connsiteY34" fmla="*/ 261739 h 662839"/>
                <a:gd name="connsiteX35" fmla="*/ 4761116 w 6384104"/>
                <a:gd name="connsiteY35" fmla="*/ 262967 h 662839"/>
                <a:gd name="connsiteX36" fmla="*/ 4930165 w 6384104"/>
                <a:gd name="connsiteY36" fmla="*/ 247599 h 662839"/>
                <a:gd name="connsiteX37" fmla="*/ 5053109 w 6384104"/>
                <a:gd name="connsiteY37" fmla="*/ 224547 h 662839"/>
                <a:gd name="connsiteX38" fmla="*/ 5190194 w 6384104"/>
                <a:gd name="connsiteY38" fmla="*/ 271879 h 662839"/>
                <a:gd name="connsiteX39" fmla="*/ 5291314 w 6384104"/>
                <a:gd name="connsiteY39" fmla="*/ 309071 h 662839"/>
                <a:gd name="connsiteX40" fmla="*/ 5468047 w 6384104"/>
                <a:gd name="connsiteY40" fmla="*/ 278335 h 662839"/>
                <a:gd name="connsiteX41" fmla="*/ 5575623 w 6384104"/>
                <a:gd name="connsiteY41" fmla="*/ 216863 h 662839"/>
                <a:gd name="connsiteX42" fmla="*/ 5790776 w 6384104"/>
                <a:gd name="connsiteY42" fmla="*/ 163074 h 662839"/>
                <a:gd name="connsiteX43" fmla="*/ 6052034 w 6384104"/>
                <a:gd name="connsiteY43" fmla="*/ 155390 h 662839"/>
                <a:gd name="connsiteX44" fmla="*/ 6384104 w 6384104"/>
                <a:gd name="connsiteY44" fmla="*/ 134109 h 662839"/>
                <a:gd name="connsiteX45" fmla="*/ 6375650 w 6384104"/>
                <a:gd name="connsiteY45" fmla="*/ 0 h 662839"/>
                <a:gd name="connsiteX0" fmla="*/ 6375650 w 6384104"/>
                <a:gd name="connsiteY0" fmla="*/ 0 h 662839"/>
                <a:gd name="connsiteX1" fmla="*/ 5561601 w 6384104"/>
                <a:gd name="connsiteY1" fmla="*/ 80553 h 662839"/>
                <a:gd name="connsiteX2" fmla="*/ 4177086 w 6384104"/>
                <a:gd name="connsiteY2" fmla="*/ 178710 h 662839"/>
                <a:gd name="connsiteX3" fmla="*/ 2017655 w 6384104"/>
                <a:gd name="connsiteY3" fmla="*/ 323361 h 662839"/>
                <a:gd name="connsiteX4" fmla="*/ 1175581 w 6384104"/>
                <a:gd name="connsiteY4" fmla="*/ 359524 h 662839"/>
                <a:gd name="connsiteX5" fmla="*/ 927605 w 6384104"/>
                <a:gd name="connsiteY5" fmla="*/ 493842 h 662839"/>
                <a:gd name="connsiteX6" fmla="*/ 658971 w 6384104"/>
                <a:gd name="connsiteY6" fmla="*/ 462846 h 662839"/>
                <a:gd name="connsiteX7" fmla="*/ 368545 w 6384104"/>
                <a:gd name="connsiteY7" fmla="*/ 528836 h 662839"/>
                <a:gd name="connsiteX8" fmla="*/ 0 w 6384104"/>
                <a:gd name="connsiteY8" fmla="*/ 647259 h 662839"/>
                <a:gd name="connsiteX9" fmla="*/ 196800 w 6384104"/>
                <a:gd name="connsiteY9" fmla="*/ 662537 h 662839"/>
                <a:gd name="connsiteX10" fmla="*/ 312060 w 6384104"/>
                <a:gd name="connsiteY10" fmla="*/ 631800 h 662839"/>
                <a:gd name="connsiteX11" fmla="*/ 465741 w 6384104"/>
                <a:gd name="connsiteY11" fmla="*/ 593380 h 662839"/>
                <a:gd name="connsiteX12" fmla="*/ 634790 w 6384104"/>
                <a:gd name="connsiteY12" fmla="*/ 578012 h 662839"/>
                <a:gd name="connsiteX13" fmla="*/ 782529 w 6384104"/>
                <a:gd name="connsiteY13" fmla="*/ 580983 h 662839"/>
                <a:gd name="connsiteX14" fmla="*/ 976889 w 6384104"/>
                <a:gd name="connsiteY14" fmla="*/ 588667 h 662839"/>
                <a:gd name="connsiteX15" fmla="*/ 1111200 w 6384104"/>
                <a:gd name="connsiteY15" fmla="*/ 484576 h 662839"/>
                <a:gd name="connsiteX16" fmla="*/ 1280249 w 6384104"/>
                <a:gd name="connsiteY16" fmla="*/ 401279 h 662839"/>
                <a:gd name="connsiteX17" fmla="*/ 1480034 w 6384104"/>
                <a:gd name="connsiteY17" fmla="*/ 432016 h 662839"/>
                <a:gd name="connsiteX18" fmla="*/ 1672134 w 6384104"/>
                <a:gd name="connsiteY18" fmla="*/ 470436 h 662839"/>
                <a:gd name="connsiteX19" fmla="*/ 1902655 w 6384104"/>
                <a:gd name="connsiteY19" fmla="*/ 408963 h 662839"/>
                <a:gd name="connsiteX20" fmla="*/ 2064020 w 6384104"/>
                <a:gd name="connsiteY20" fmla="*/ 408963 h 662839"/>
                <a:gd name="connsiteX21" fmla="*/ 2309909 w 6384104"/>
                <a:gd name="connsiteY21" fmla="*/ 432016 h 662839"/>
                <a:gd name="connsiteX22" fmla="*/ 2517378 w 6384104"/>
                <a:gd name="connsiteY22" fmla="*/ 401279 h 662839"/>
                <a:gd name="connsiteX23" fmla="*/ 2713677 w 6384104"/>
                <a:gd name="connsiteY23" fmla="*/ 382941 h 662839"/>
                <a:gd name="connsiteX24" fmla="*/ 2924632 w 6384104"/>
                <a:gd name="connsiteY24" fmla="*/ 393595 h 662839"/>
                <a:gd name="connsiteX25" fmla="*/ 3169293 w 6384104"/>
                <a:gd name="connsiteY25" fmla="*/ 310814 h 662839"/>
                <a:gd name="connsiteX26" fmla="*/ 3493250 w 6384104"/>
                <a:gd name="connsiteY26" fmla="*/ 278335 h 662839"/>
                <a:gd name="connsiteX27" fmla="*/ 3748051 w 6384104"/>
                <a:gd name="connsiteY27" fmla="*/ 330896 h 662839"/>
                <a:gd name="connsiteX28" fmla="*/ 3898048 w 6384104"/>
                <a:gd name="connsiteY28" fmla="*/ 346263 h 662839"/>
                <a:gd name="connsiteX29" fmla="*/ 4046501 w 6384104"/>
                <a:gd name="connsiteY29" fmla="*/ 301387 h 662839"/>
                <a:gd name="connsiteX30" fmla="*/ 4161761 w 6384104"/>
                <a:gd name="connsiteY30" fmla="*/ 293703 h 662839"/>
                <a:gd name="connsiteX31" fmla="*/ 4281736 w 6384104"/>
                <a:gd name="connsiteY31" fmla="*/ 350462 h 662839"/>
                <a:gd name="connsiteX32" fmla="*/ 4376201 w 6384104"/>
                <a:gd name="connsiteY32" fmla="*/ 323212 h 662839"/>
                <a:gd name="connsiteX33" fmla="*/ 4469637 w 6384104"/>
                <a:gd name="connsiteY33" fmla="*/ 288990 h 662839"/>
                <a:gd name="connsiteX34" fmla="*/ 4641657 w 6384104"/>
                <a:gd name="connsiteY34" fmla="*/ 261739 h 662839"/>
                <a:gd name="connsiteX35" fmla="*/ 4761116 w 6384104"/>
                <a:gd name="connsiteY35" fmla="*/ 262967 h 662839"/>
                <a:gd name="connsiteX36" fmla="*/ 4930165 w 6384104"/>
                <a:gd name="connsiteY36" fmla="*/ 247599 h 662839"/>
                <a:gd name="connsiteX37" fmla="*/ 5053109 w 6384104"/>
                <a:gd name="connsiteY37" fmla="*/ 224547 h 662839"/>
                <a:gd name="connsiteX38" fmla="*/ 5190194 w 6384104"/>
                <a:gd name="connsiteY38" fmla="*/ 271879 h 662839"/>
                <a:gd name="connsiteX39" fmla="*/ 5291314 w 6384104"/>
                <a:gd name="connsiteY39" fmla="*/ 309071 h 662839"/>
                <a:gd name="connsiteX40" fmla="*/ 5468047 w 6384104"/>
                <a:gd name="connsiteY40" fmla="*/ 278335 h 662839"/>
                <a:gd name="connsiteX41" fmla="*/ 5575623 w 6384104"/>
                <a:gd name="connsiteY41" fmla="*/ 216863 h 662839"/>
                <a:gd name="connsiteX42" fmla="*/ 5790776 w 6384104"/>
                <a:gd name="connsiteY42" fmla="*/ 163074 h 662839"/>
                <a:gd name="connsiteX43" fmla="*/ 6052034 w 6384104"/>
                <a:gd name="connsiteY43" fmla="*/ 155390 h 662839"/>
                <a:gd name="connsiteX44" fmla="*/ 6384104 w 6384104"/>
                <a:gd name="connsiteY44" fmla="*/ 134109 h 662839"/>
                <a:gd name="connsiteX45" fmla="*/ 6375650 w 6384104"/>
                <a:gd name="connsiteY45" fmla="*/ 0 h 662839"/>
                <a:gd name="connsiteX0" fmla="*/ 6375650 w 6384104"/>
                <a:gd name="connsiteY0" fmla="*/ 0 h 662839"/>
                <a:gd name="connsiteX1" fmla="*/ 5561601 w 6384104"/>
                <a:gd name="connsiteY1" fmla="*/ 80553 h 662839"/>
                <a:gd name="connsiteX2" fmla="*/ 4177086 w 6384104"/>
                <a:gd name="connsiteY2" fmla="*/ 178710 h 662839"/>
                <a:gd name="connsiteX3" fmla="*/ 2017655 w 6384104"/>
                <a:gd name="connsiteY3" fmla="*/ 323361 h 662839"/>
                <a:gd name="connsiteX4" fmla="*/ 1258239 w 6384104"/>
                <a:gd name="connsiteY4" fmla="*/ 385354 h 662839"/>
                <a:gd name="connsiteX5" fmla="*/ 927605 w 6384104"/>
                <a:gd name="connsiteY5" fmla="*/ 493842 h 662839"/>
                <a:gd name="connsiteX6" fmla="*/ 658971 w 6384104"/>
                <a:gd name="connsiteY6" fmla="*/ 462846 h 662839"/>
                <a:gd name="connsiteX7" fmla="*/ 368545 w 6384104"/>
                <a:gd name="connsiteY7" fmla="*/ 528836 h 662839"/>
                <a:gd name="connsiteX8" fmla="*/ 0 w 6384104"/>
                <a:gd name="connsiteY8" fmla="*/ 647259 h 662839"/>
                <a:gd name="connsiteX9" fmla="*/ 196800 w 6384104"/>
                <a:gd name="connsiteY9" fmla="*/ 662537 h 662839"/>
                <a:gd name="connsiteX10" fmla="*/ 312060 w 6384104"/>
                <a:gd name="connsiteY10" fmla="*/ 631800 h 662839"/>
                <a:gd name="connsiteX11" fmla="*/ 465741 w 6384104"/>
                <a:gd name="connsiteY11" fmla="*/ 593380 h 662839"/>
                <a:gd name="connsiteX12" fmla="*/ 634790 w 6384104"/>
                <a:gd name="connsiteY12" fmla="*/ 578012 h 662839"/>
                <a:gd name="connsiteX13" fmla="*/ 782529 w 6384104"/>
                <a:gd name="connsiteY13" fmla="*/ 580983 h 662839"/>
                <a:gd name="connsiteX14" fmla="*/ 976889 w 6384104"/>
                <a:gd name="connsiteY14" fmla="*/ 588667 h 662839"/>
                <a:gd name="connsiteX15" fmla="*/ 1111200 w 6384104"/>
                <a:gd name="connsiteY15" fmla="*/ 484576 h 662839"/>
                <a:gd name="connsiteX16" fmla="*/ 1280249 w 6384104"/>
                <a:gd name="connsiteY16" fmla="*/ 401279 h 662839"/>
                <a:gd name="connsiteX17" fmla="*/ 1480034 w 6384104"/>
                <a:gd name="connsiteY17" fmla="*/ 432016 h 662839"/>
                <a:gd name="connsiteX18" fmla="*/ 1672134 w 6384104"/>
                <a:gd name="connsiteY18" fmla="*/ 470436 h 662839"/>
                <a:gd name="connsiteX19" fmla="*/ 1902655 w 6384104"/>
                <a:gd name="connsiteY19" fmla="*/ 408963 h 662839"/>
                <a:gd name="connsiteX20" fmla="*/ 2064020 w 6384104"/>
                <a:gd name="connsiteY20" fmla="*/ 408963 h 662839"/>
                <a:gd name="connsiteX21" fmla="*/ 2309909 w 6384104"/>
                <a:gd name="connsiteY21" fmla="*/ 432016 h 662839"/>
                <a:gd name="connsiteX22" fmla="*/ 2517378 w 6384104"/>
                <a:gd name="connsiteY22" fmla="*/ 401279 h 662839"/>
                <a:gd name="connsiteX23" fmla="*/ 2713677 w 6384104"/>
                <a:gd name="connsiteY23" fmla="*/ 382941 h 662839"/>
                <a:gd name="connsiteX24" fmla="*/ 2924632 w 6384104"/>
                <a:gd name="connsiteY24" fmla="*/ 393595 h 662839"/>
                <a:gd name="connsiteX25" fmla="*/ 3169293 w 6384104"/>
                <a:gd name="connsiteY25" fmla="*/ 310814 h 662839"/>
                <a:gd name="connsiteX26" fmla="*/ 3493250 w 6384104"/>
                <a:gd name="connsiteY26" fmla="*/ 278335 h 662839"/>
                <a:gd name="connsiteX27" fmla="*/ 3748051 w 6384104"/>
                <a:gd name="connsiteY27" fmla="*/ 330896 h 662839"/>
                <a:gd name="connsiteX28" fmla="*/ 3898048 w 6384104"/>
                <a:gd name="connsiteY28" fmla="*/ 346263 h 662839"/>
                <a:gd name="connsiteX29" fmla="*/ 4046501 w 6384104"/>
                <a:gd name="connsiteY29" fmla="*/ 301387 h 662839"/>
                <a:gd name="connsiteX30" fmla="*/ 4161761 w 6384104"/>
                <a:gd name="connsiteY30" fmla="*/ 293703 h 662839"/>
                <a:gd name="connsiteX31" fmla="*/ 4281736 w 6384104"/>
                <a:gd name="connsiteY31" fmla="*/ 350462 h 662839"/>
                <a:gd name="connsiteX32" fmla="*/ 4376201 w 6384104"/>
                <a:gd name="connsiteY32" fmla="*/ 323212 h 662839"/>
                <a:gd name="connsiteX33" fmla="*/ 4469637 w 6384104"/>
                <a:gd name="connsiteY33" fmla="*/ 288990 h 662839"/>
                <a:gd name="connsiteX34" fmla="*/ 4641657 w 6384104"/>
                <a:gd name="connsiteY34" fmla="*/ 261739 h 662839"/>
                <a:gd name="connsiteX35" fmla="*/ 4761116 w 6384104"/>
                <a:gd name="connsiteY35" fmla="*/ 262967 h 662839"/>
                <a:gd name="connsiteX36" fmla="*/ 4930165 w 6384104"/>
                <a:gd name="connsiteY36" fmla="*/ 247599 h 662839"/>
                <a:gd name="connsiteX37" fmla="*/ 5053109 w 6384104"/>
                <a:gd name="connsiteY37" fmla="*/ 224547 h 662839"/>
                <a:gd name="connsiteX38" fmla="*/ 5190194 w 6384104"/>
                <a:gd name="connsiteY38" fmla="*/ 271879 h 662839"/>
                <a:gd name="connsiteX39" fmla="*/ 5291314 w 6384104"/>
                <a:gd name="connsiteY39" fmla="*/ 309071 h 662839"/>
                <a:gd name="connsiteX40" fmla="*/ 5468047 w 6384104"/>
                <a:gd name="connsiteY40" fmla="*/ 278335 h 662839"/>
                <a:gd name="connsiteX41" fmla="*/ 5575623 w 6384104"/>
                <a:gd name="connsiteY41" fmla="*/ 216863 h 662839"/>
                <a:gd name="connsiteX42" fmla="*/ 5790776 w 6384104"/>
                <a:gd name="connsiteY42" fmla="*/ 163074 h 662839"/>
                <a:gd name="connsiteX43" fmla="*/ 6052034 w 6384104"/>
                <a:gd name="connsiteY43" fmla="*/ 155390 h 662839"/>
                <a:gd name="connsiteX44" fmla="*/ 6384104 w 6384104"/>
                <a:gd name="connsiteY44" fmla="*/ 134109 h 662839"/>
                <a:gd name="connsiteX45" fmla="*/ 6375650 w 6384104"/>
                <a:gd name="connsiteY45" fmla="*/ 0 h 662839"/>
                <a:gd name="connsiteX0" fmla="*/ 6375650 w 6384104"/>
                <a:gd name="connsiteY0" fmla="*/ 0 h 662839"/>
                <a:gd name="connsiteX1" fmla="*/ 5561601 w 6384104"/>
                <a:gd name="connsiteY1" fmla="*/ 80553 h 662839"/>
                <a:gd name="connsiteX2" fmla="*/ 4177086 w 6384104"/>
                <a:gd name="connsiteY2" fmla="*/ 178710 h 662839"/>
                <a:gd name="connsiteX3" fmla="*/ 2017655 w 6384104"/>
                <a:gd name="connsiteY3" fmla="*/ 323361 h 662839"/>
                <a:gd name="connsiteX4" fmla="*/ 1258239 w 6384104"/>
                <a:gd name="connsiteY4" fmla="*/ 385354 h 662839"/>
                <a:gd name="connsiteX5" fmla="*/ 927605 w 6384104"/>
                <a:gd name="connsiteY5" fmla="*/ 493842 h 662839"/>
                <a:gd name="connsiteX6" fmla="*/ 658971 w 6384104"/>
                <a:gd name="connsiteY6" fmla="*/ 462846 h 662839"/>
                <a:gd name="connsiteX7" fmla="*/ 368545 w 6384104"/>
                <a:gd name="connsiteY7" fmla="*/ 528836 h 662839"/>
                <a:gd name="connsiteX8" fmla="*/ 0 w 6384104"/>
                <a:gd name="connsiteY8" fmla="*/ 647259 h 662839"/>
                <a:gd name="connsiteX9" fmla="*/ 196800 w 6384104"/>
                <a:gd name="connsiteY9" fmla="*/ 662537 h 662839"/>
                <a:gd name="connsiteX10" fmla="*/ 312060 w 6384104"/>
                <a:gd name="connsiteY10" fmla="*/ 631800 h 662839"/>
                <a:gd name="connsiteX11" fmla="*/ 465741 w 6384104"/>
                <a:gd name="connsiteY11" fmla="*/ 593380 h 662839"/>
                <a:gd name="connsiteX12" fmla="*/ 634790 w 6384104"/>
                <a:gd name="connsiteY12" fmla="*/ 578012 h 662839"/>
                <a:gd name="connsiteX13" fmla="*/ 782529 w 6384104"/>
                <a:gd name="connsiteY13" fmla="*/ 580983 h 662839"/>
                <a:gd name="connsiteX14" fmla="*/ 976889 w 6384104"/>
                <a:gd name="connsiteY14" fmla="*/ 588667 h 662839"/>
                <a:gd name="connsiteX15" fmla="*/ 1111200 w 6384104"/>
                <a:gd name="connsiteY15" fmla="*/ 484576 h 662839"/>
                <a:gd name="connsiteX16" fmla="*/ 1280249 w 6384104"/>
                <a:gd name="connsiteY16" fmla="*/ 401279 h 662839"/>
                <a:gd name="connsiteX17" fmla="*/ 1480034 w 6384104"/>
                <a:gd name="connsiteY17" fmla="*/ 432016 h 662839"/>
                <a:gd name="connsiteX18" fmla="*/ 1672134 w 6384104"/>
                <a:gd name="connsiteY18" fmla="*/ 470436 h 662839"/>
                <a:gd name="connsiteX19" fmla="*/ 1902655 w 6384104"/>
                <a:gd name="connsiteY19" fmla="*/ 408963 h 662839"/>
                <a:gd name="connsiteX20" fmla="*/ 2064020 w 6384104"/>
                <a:gd name="connsiteY20" fmla="*/ 408963 h 662839"/>
                <a:gd name="connsiteX21" fmla="*/ 2309909 w 6384104"/>
                <a:gd name="connsiteY21" fmla="*/ 432016 h 662839"/>
                <a:gd name="connsiteX22" fmla="*/ 2517378 w 6384104"/>
                <a:gd name="connsiteY22" fmla="*/ 401279 h 662839"/>
                <a:gd name="connsiteX23" fmla="*/ 2713677 w 6384104"/>
                <a:gd name="connsiteY23" fmla="*/ 382941 h 662839"/>
                <a:gd name="connsiteX24" fmla="*/ 2924632 w 6384104"/>
                <a:gd name="connsiteY24" fmla="*/ 393595 h 662839"/>
                <a:gd name="connsiteX25" fmla="*/ 3169293 w 6384104"/>
                <a:gd name="connsiteY25" fmla="*/ 310814 h 662839"/>
                <a:gd name="connsiteX26" fmla="*/ 3493250 w 6384104"/>
                <a:gd name="connsiteY26" fmla="*/ 278335 h 662839"/>
                <a:gd name="connsiteX27" fmla="*/ 3748051 w 6384104"/>
                <a:gd name="connsiteY27" fmla="*/ 330896 h 662839"/>
                <a:gd name="connsiteX28" fmla="*/ 3898048 w 6384104"/>
                <a:gd name="connsiteY28" fmla="*/ 346263 h 662839"/>
                <a:gd name="connsiteX29" fmla="*/ 4046501 w 6384104"/>
                <a:gd name="connsiteY29" fmla="*/ 301387 h 662839"/>
                <a:gd name="connsiteX30" fmla="*/ 4161761 w 6384104"/>
                <a:gd name="connsiteY30" fmla="*/ 293703 h 662839"/>
                <a:gd name="connsiteX31" fmla="*/ 4281736 w 6384104"/>
                <a:gd name="connsiteY31" fmla="*/ 350462 h 662839"/>
                <a:gd name="connsiteX32" fmla="*/ 4376201 w 6384104"/>
                <a:gd name="connsiteY32" fmla="*/ 323212 h 662839"/>
                <a:gd name="connsiteX33" fmla="*/ 4469637 w 6384104"/>
                <a:gd name="connsiteY33" fmla="*/ 288990 h 662839"/>
                <a:gd name="connsiteX34" fmla="*/ 4641657 w 6384104"/>
                <a:gd name="connsiteY34" fmla="*/ 261739 h 662839"/>
                <a:gd name="connsiteX35" fmla="*/ 4761116 w 6384104"/>
                <a:gd name="connsiteY35" fmla="*/ 262967 h 662839"/>
                <a:gd name="connsiteX36" fmla="*/ 4930165 w 6384104"/>
                <a:gd name="connsiteY36" fmla="*/ 247599 h 662839"/>
                <a:gd name="connsiteX37" fmla="*/ 5053109 w 6384104"/>
                <a:gd name="connsiteY37" fmla="*/ 224547 h 662839"/>
                <a:gd name="connsiteX38" fmla="*/ 5190194 w 6384104"/>
                <a:gd name="connsiteY38" fmla="*/ 271879 h 662839"/>
                <a:gd name="connsiteX39" fmla="*/ 5291314 w 6384104"/>
                <a:gd name="connsiteY39" fmla="*/ 309071 h 662839"/>
                <a:gd name="connsiteX40" fmla="*/ 5468047 w 6384104"/>
                <a:gd name="connsiteY40" fmla="*/ 278335 h 662839"/>
                <a:gd name="connsiteX41" fmla="*/ 5575623 w 6384104"/>
                <a:gd name="connsiteY41" fmla="*/ 216863 h 662839"/>
                <a:gd name="connsiteX42" fmla="*/ 5790776 w 6384104"/>
                <a:gd name="connsiteY42" fmla="*/ 163074 h 662839"/>
                <a:gd name="connsiteX43" fmla="*/ 6052034 w 6384104"/>
                <a:gd name="connsiteY43" fmla="*/ 155390 h 662839"/>
                <a:gd name="connsiteX44" fmla="*/ 6384104 w 6384104"/>
                <a:gd name="connsiteY44" fmla="*/ 134109 h 662839"/>
                <a:gd name="connsiteX45" fmla="*/ 6375650 w 6384104"/>
                <a:gd name="connsiteY45" fmla="*/ 0 h 662839"/>
                <a:gd name="connsiteX0" fmla="*/ 6375650 w 6384104"/>
                <a:gd name="connsiteY0" fmla="*/ 0 h 662839"/>
                <a:gd name="connsiteX1" fmla="*/ 5561601 w 6384104"/>
                <a:gd name="connsiteY1" fmla="*/ 80553 h 662839"/>
                <a:gd name="connsiteX2" fmla="*/ 4177086 w 6384104"/>
                <a:gd name="connsiteY2" fmla="*/ 178710 h 662839"/>
                <a:gd name="connsiteX3" fmla="*/ 2017655 w 6384104"/>
                <a:gd name="connsiteY3" fmla="*/ 323361 h 662839"/>
                <a:gd name="connsiteX4" fmla="*/ 1258239 w 6384104"/>
                <a:gd name="connsiteY4" fmla="*/ 385354 h 662839"/>
                <a:gd name="connsiteX5" fmla="*/ 927605 w 6384104"/>
                <a:gd name="connsiteY5" fmla="*/ 493842 h 662839"/>
                <a:gd name="connsiteX6" fmla="*/ 658971 w 6384104"/>
                <a:gd name="connsiteY6" fmla="*/ 504175 h 662839"/>
                <a:gd name="connsiteX7" fmla="*/ 368545 w 6384104"/>
                <a:gd name="connsiteY7" fmla="*/ 528836 h 662839"/>
                <a:gd name="connsiteX8" fmla="*/ 0 w 6384104"/>
                <a:gd name="connsiteY8" fmla="*/ 647259 h 662839"/>
                <a:gd name="connsiteX9" fmla="*/ 196800 w 6384104"/>
                <a:gd name="connsiteY9" fmla="*/ 662537 h 662839"/>
                <a:gd name="connsiteX10" fmla="*/ 312060 w 6384104"/>
                <a:gd name="connsiteY10" fmla="*/ 631800 h 662839"/>
                <a:gd name="connsiteX11" fmla="*/ 465741 w 6384104"/>
                <a:gd name="connsiteY11" fmla="*/ 593380 h 662839"/>
                <a:gd name="connsiteX12" fmla="*/ 634790 w 6384104"/>
                <a:gd name="connsiteY12" fmla="*/ 578012 h 662839"/>
                <a:gd name="connsiteX13" fmla="*/ 782529 w 6384104"/>
                <a:gd name="connsiteY13" fmla="*/ 580983 h 662839"/>
                <a:gd name="connsiteX14" fmla="*/ 976889 w 6384104"/>
                <a:gd name="connsiteY14" fmla="*/ 588667 h 662839"/>
                <a:gd name="connsiteX15" fmla="*/ 1111200 w 6384104"/>
                <a:gd name="connsiteY15" fmla="*/ 484576 h 662839"/>
                <a:gd name="connsiteX16" fmla="*/ 1280249 w 6384104"/>
                <a:gd name="connsiteY16" fmla="*/ 401279 h 662839"/>
                <a:gd name="connsiteX17" fmla="*/ 1480034 w 6384104"/>
                <a:gd name="connsiteY17" fmla="*/ 432016 h 662839"/>
                <a:gd name="connsiteX18" fmla="*/ 1672134 w 6384104"/>
                <a:gd name="connsiteY18" fmla="*/ 470436 h 662839"/>
                <a:gd name="connsiteX19" fmla="*/ 1902655 w 6384104"/>
                <a:gd name="connsiteY19" fmla="*/ 408963 h 662839"/>
                <a:gd name="connsiteX20" fmla="*/ 2064020 w 6384104"/>
                <a:gd name="connsiteY20" fmla="*/ 408963 h 662839"/>
                <a:gd name="connsiteX21" fmla="*/ 2309909 w 6384104"/>
                <a:gd name="connsiteY21" fmla="*/ 432016 h 662839"/>
                <a:gd name="connsiteX22" fmla="*/ 2517378 w 6384104"/>
                <a:gd name="connsiteY22" fmla="*/ 401279 h 662839"/>
                <a:gd name="connsiteX23" fmla="*/ 2713677 w 6384104"/>
                <a:gd name="connsiteY23" fmla="*/ 382941 h 662839"/>
                <a:gd name="connsiteX24" fmla="*/ 2924632 w 6384104"/>
                <a:gd name="connsiteY24" fmla="*/ 393595 h 662839"/>
                <a:gd name="connsiteX25" fmla="*/ 3169293 w 6384104"/>
                <a:gd name="connsiteY25" fmla="*/ 310814 h 662839"/>
                <a:gd name="connsiteX26" fmla="*/ 3493250 w 6384104"/>
                <a:gd name="connsiteY26" fmla="*/ 278335 h 662839"/>
                <a:gd name="connsiteX27" fmla="*/ 3748051 w 6384104"/>
                <a:gd name="connsiteY27" fmla="*/ 330896 h 662839"/>
                <a:gd name="connsiteX28" fmla="*/ 3898048 w 6384104"/>
                <a:gd name="connsiteY28" fmla="*/ 346263 h 662839"/>
                <a:gd name="connsiteX29" fmla="*/ 4046501 w 6384104"/>
                <a:gd name="connsiteY29" fmla="*/ 301387 h 662839"/>
                <a:gd name="connsiteX30" fmla="*/ 4161761 w 6384104"/>
                <a:gd name="connsiteY30" fmla="*/ 293703 h 662839"/>
                <a:gd name="connsiteX31" fmla="*/ 4281736 w 6384104"/>
                <a:gd name="connsiteY31" fmla="*/ 350462 h 662839"/>
                <a:gd name="connsiteX32" fmla="*/ 4376201 w 6384104"/>
                <a:gd name="connsiteY32" fmla="*/ 323212 h 662839"/>
                <a:gd name="connsiteX33" fmla="*/ 4469637 w 6384104"/>
                <a:gd name="connsiteY33" fmla="*/ 288990 h 662839"/>
                <a:gd name="connsiteX34" fmla="*/ 4641657 w 6384104"/>
                <a:gd name="connsiteY34" fmla="*/ 261739 h 662839"/>
                <a:gd name="connsiteX35" fmla="*/ 4761116 w 6384104"/>
                <a:gd name="connsiteY35" fmla="*/ 262967 h 662839"/>
                <a:gd name="connsiteX36" fmla="*/ 4930165 w 6384104"/>
                <a:gd name="connsiteY36" fmla="*/ 247599 h 662839"/>
                <a:gd name="connsiteX37" fmla="*/ 5053109 w 6384104"/>
                <a:gd name="connsiteY37" fmla="*/ 224547 h 662839"/>
                <a:gd name="connsiteX38" fmla="*/ 5190194 w 6384104"/>
                <a:gd name="connsiteY38" fmla="*/ 271879 h 662839"/>
                <a:gd name="connsiteX39" fmla="*/ 5291314 w 6384104"/>
                <a:gd name="connsiteY39" fmla="*/ 309071 h 662839"/>
                <a:gd name="connsiteX40" fmla="*/ 5468047 w 6384104"/>
                <a:gd name="connsiteY40" fmla="*/ 278335 h 662839"/>
                <a:gd name="connsiteX41" fmla="*/ 5575623 w 6384104"/>
                <a:gd name="connsiteY41" fmla="*/ 216863 h 662839"/>
                <a:gd name="connsiteX42" fmla="*/ 5790776 w 6384104"/>
                <a:gd name="connsiteY42" fmla="*/ 163074 h 662839"/>
                <a:gd name="connsiteX43" fmla="*/ 6052034 w 6384104"/>
                <a:gd name="connsiteY43" fmla="*/ 155390 h 662839"/>
                <a:gd name="connsiteX44" fmla="*/ 6384104 w 6384104"/>
                <a:gd name="connsiteY44" fmla="*/ 134109 h 662839"/>
                <a:gd name="connsiteX45" fmla="*/ 6375650 w 6384104"/>
                <a:gd name="connsiteY45" fmla="*/ 0 h 662839"/>
                <a:gd name="connsiteX0" fmla="*/ 6375650 w 6384104"/>
                <a:gd name="connsiteY0" fmla="*/ 0 h 662839"/>
                <a:gd name="connsiteX1" fmla="*/ 5561601 w 6384104"/>
                <a:gd name="connsiteY1" fmla="*/ 80553 h 662839"/>
                <a:gd name="connsiteX2" fmla="*/ 4177086 w 6384104"/>
                <a:gd name="connsiteY2" fmla="*/ 178710 h 662839"/>
                <a:gd name="connsiteX3" fmla="*/ 2017655 w 6384104"/>
                <a:gd name="connsiteY3" fmla="*/ 323361 h 662839"/>
                <a:gd name="connsiteX4" fmla="*/ 1258239 w 6384104"/>
                <a:gd name="connsiteY4" fmla="*/ 385354 h 662839"/>
                <a:gd name="connsiteX5" fmla="*/ 927605 w 6384104"/>
                <a:gd name="connsiteY5" fmla="*/ 493842 h 662839"/>
                <a:gd name="connsiteX6" fmla="*/ 658971 w 6384104"/>
                <a:gd name="connsiteY6" fmla="*/ 504175 h 662839"/>
                <a:gd name="connsiteX7" fmla="*/ 368545 w 6384104"/>
                <a:gd name="connsiteY7" fmla="*/ 528836 h 662839"/>
                <a:gd name="connsiteX8" fmla="*/ 0 w 6384104"/>
                <a:gd name="connsiteY8" fmla="*/ 647259 h 662839"/>
                <a:gd name="connsiteX9" fmla="*/ 196800 w 6384104"/>
                <a:gd name="connsiteY9" fmla="*/ 662537 h 662839"/>
                <a:gd name="connsiteX10" fmla="*/ 312060 w 6384104"/>
                <a:gd name="connsiteY10" fmla="*/ 631800 h 662839"/>
                <a:gd name="connsiteX11" fmla="*/ 465741 w 6384104"/>
                <a:gd name="connsiteY11" fmla="*/ 593380 h 662839"/>
                <a:gd name="connsiteX12" fmla="*/ 634790 w 6384104"/>
                <a:gd name="connsiteY12" fmla="*/ 578012 h 662839"/>
                <a:gd name="connsiteX13" fmla="*/ 782529 w 6384104"/>
                <a:gd name="connsiteY13" fmla="*/ 580983 h 662839"/>
                <a:gd name="connsiteX14" fmla="*/ 976889 w 6384104"/>
                <a:gd name="connsiteY14" fmla="*/ 588667 h 662839"/>
                <a:gd name="connsiteX15" fmla="*/ 1111200 w 6384104"/>
                <a:gd name="connsiteY15" fmla="*/ 484576 h 662839"/>
                <a:gd name="connsiteX16" fmla="*/ 1280249 w 6384104"/>
                <a:gd name="connsiteY16" fmla="*/ 401279 h 662839"/>
                <a:gd name="connsiteX17" fmla="*/ 1480034 w 6384104"/>
                <a:gd name="connsiteY17" fmla="*/ 432016 h 662839"/>
                <a:gd name="connsiteX18" fmla="*/ 1672134 w 6384104"/>
                <a:gd name="connsiteY18" fmla="*/ 470436 h 662839"/>
                <a:gd name="connsiteX19" fmla="*/ 1902655 w 6384104"/>
                <a:gd name="connsiteY19" fmla="*/ 408963 h 662839"/>
                <a:gd name="connsiteX20" fmla="*/ 2064020 w 6384104"/>
                <a:gd name="connsiteY20" fmla="*/ 408963 h 662839"/>
                <a:gd name="connsiteX21" fmla="*/ 2309909 w 6384104"/>
                <a:gd name="connsiteY21" fmla="*/ 432016 h 662839"/>
                <a:gd name="connsiteX22" fmla="*/ 2517378 w 6384104"/>
                <a:gd name="connsiteY22" fmla="*/ 401279 h 662839"/>
                <a:gd name="connsiteX23" fmla="*/ 2713677 w 6384104"/>
                <a:gd name="connsiteY23" fmla="*/ 382941 h 662839"/>
                <a:gd name="connsiteX24" fmla="*/ 2924632 w 6384104"/>
                <a:gd name="connsiteY24" fmla="*/ 393595 h 662839"/>
                <a:gd name="connsiteX25" fmla="*/ 3169293 w 6384104"/>
                <a:gd name="connsiteY25" fmla="*/ 310814 h 662839"/>
                <a:gd name="connsiteX26" fmla="*/ 3493250 w 6384104"/>
                <a:gd name="connsiteY26" fmla="*/ 278335 h 662839"/>
                <a:gd name="connsiteX27" fmla="*/ 3748051 w 6384104"/>
                <a:gd name="connsiteY27" fmla="*/ 330896 h 662839"/>
                <a:gd name="connsiteX28" fmla="*/ 3898048 w 6384104"/>
                <a:gd name="connsiteY28" fmla="*/ 346263 h 662839"/>
                <a:gd name="connsiteX29" fmla="*/ 4046501 w 6384104"/>
                <a:gd name="connsiteY29" fmla="*/ 301387 h 662839"/>
                <a:gd name="connsiteX30" fmla="*/ 4161761 w 6384104"/>
                <a:gd name="connsiteY30" fmla="*/ 293703 h 662839"/>
                <a:gd name="connsiteX31" fmla="*/ 4281736 w 6384104"/>
                <a:gd name="connsiteY31" fmla="*/ 350462 h 662839"/>
                <a:gd name="connsiteX32" fmla="*/ 4376201 w 6384104"/>
                <a:gd name="connsiteY32" fmla="*/ 323212 h 662839"/>
                <a:gd name="connsiteX33" fmla="*/ 4469637 w 6384104"/>
                <a:gd name="connsiteY33" fmla="*/ 288990 h 662839"/>
                <a:gd name="connsiteX34" fmla="*/ 4641657 w 6384104"/>
                <a:gd name="connsiteY34" fmla="*/ 261739 h 662839"/>
                <a:gd name="connsiteX35" fmla="*/ 4761116 w 6384104"/>
                <a:gd name="connsiteY35" fmla="*/ 262967 h 662839"/>
                <a:gd name="connsiteX36" fmla="*/ 4930165 w 6384104"/>
                <a:gd name="connsiteY36" fmla="*/ 247599 h 662839"/>
                <a:gd name="connsiteX37" fmla="*/ 5053109 w 6384104"/>
                <a:gd name="connsiteY37" fmla="*/ 224547 h 662839"/>
                <a:gd name="connsiteX38" fmla="*/ 5190194 w 6384104"/>
                <a:gd name="connsiteY38" fmla="*/ 271879 h 662839"/>
                <a:gd name="connsiteX39" fmla="*/ 5291314 w 6384104"/>
                <a:gd name="connsiteY39" fmla="*/ 309071 h 662839"/>
                <a:gd name="connsiteX40" fmla="*/ 5468047 w 6384104"/>
                <a:gd name="connsiteY40" fmla="*/ 278335 h 662839"/>
                <a:gd name="connsiteX41" fmla="*/ 5575623 w 6384104"/>
                <a:gd name="connsiteY41" fmla="*/ 216863 h 662839"/>
                <a:gd name="connsiteX42" fmla="*/ 5790776 w 6384104"/>
                <a:gd name="connsiteY42" fmla="*/ 163074 h 662839"/>
                <a:gd name="connsiteX43" fmla="*/ 6052034 w 6384104"/>
                <a:gd name="connsiteY43" fmla="*/ 155390 h 662839"/>
                <a:gd name="connsiteX44" fmla="*/ 6384104 w 6384104"/>
                <a:gd name="connsiteY44" fmla="*/ 134109 h 662839"/>
                <a:gd name="connsiteX45" fmla="*/ 6375650 w 6384104"/>
                <a:gd name="connsiteY45" fmla="*/ 0 h 662839"/>
                <a:gd name="connsiteX0" fmla="*/ 6375650 w 6384104"/>
                <a:gd name="connsiteY0" fmla="*/ 0 h 662839"/>
                <a:gd name="connsiteX1" fmla="*/ 5561601 w 6384104"/>
                <a:gd name="connsiteY1" fmla="*/ 80553 h 662839"/>
                <a:gd name="connsiteX2" fmla="*/ 4285574 w 6384104"/>
                <a:gd name="connsiteY2" fmla="*/ 235537 h 662839"/>
                <a:gd name="connsiteX3" fmla="*/ 2017655 w 6384104"/>
                <a:gd name="connsiteY3" fmla="*/ 323361 h 662839"/>
                <a:gd name="connsiteX4" fmla="*/ 1258239 w 6384104"/>
                <a:gd name="connsiteY4" fmla="*/ 385354 h 662839"/>
                <a:gd name="connsiteX5" fmla="*/ 927605 w 6384104"/>
                <a:gd name="connsiteY5" fmla="*/ 493842 h 662839"/>
                <a:gd name="connsiteX6" fmla="*/ 658971 w 6384104"/>
                <a:gd name="connsiteY6" fmla="*/ 504175 h 662839"/>
                <a:gd name="connsiteX7" fmla="*/ 368545 w 6384104"/>
                <a:gd name="connsiteY7" fmla="*/ 528836 h 662839"/>
                <a:gd name="connsiteX8" fmla="*/ 0 w 6384104"/>
                <a:gd name="connsiteY8" fmla="*/ 647259 h 662839"/>
                <a:gd name="connsiteX9" fmla="*/ 196800 w 6384104"/>
                <a:gd name="connsiteY9" fmla="*/ 662537 h 662839"/>
                <a:gd name="connsiteX10" fmla="*/ 312060 w 6384104"/>
                <a:gd name="connsiteY10" fmla="*/ 631800 h 662839"/>
                <a:gd name="connsiteX11" fmla="*/ 465741 w 6384104"/>
                <a:gd name="connsiteY11" fmla="*/ 593380 h 662839"/>
                <a:gd name="connsiteX12" fmla="*/ 634790 w 6384104"/>
                <a:gd name="connsiteY12" fmla="*/ 578012 h 662839"/>
                <a:gd name="connsiteX13" fmla="*/ 782529 w 6384104"/>
                <a:gd name="connsiteY13" fmla="*/ 580983 h 662839"/>
                <a:gd name="connsiteX14" fmla="*/ 976889 w 6384104"/>
                <a:gd name="connsiteY14" fmla="*/ 588667 h 662839"/>
                <a:gd name="connsiteX15" fmla="*/ 1111200 w 6384104"/>
                <a:gd name="connsiteY15" fmla="*/ 484576 h 662839"/>
                <a:gd name="connsiteX16" fmla="*/ 1280249 w 6384104"/>
                <a:gd name="connsiteY16" fmla="*/ 401279 h 662839"/>
                <a:gd name="connsiteX17" fmla="*/ 1480034 w 6384104"/>
                <a:gd name="connsiteY17" fmla="*/ 432016 h 662839"/>
                <a:gd name="connsiteX18" fmla="*/ 1672134 w 6384104"/>
                <a:gd name="connsiteY18" fmla="*/ 470436 h 662839"/>
                <a:gd name="connsiteX19" fmla="*/ 1902655 w 6384104"/>
                <a:gd name="connsiteY19" fmla="*/ 408963 h 662839"/>
                <a:gd name="connsiteX20" fmla="*/ 2064020 w 6384104"/>
                <a:gd name="connsiteY20" fmla="*/ 408963 h 662839"/>
                <a:gd name="connsiteX21" fmla="*/ 2309909 w 6384104"/>
                <a:gd name="connsiteY21" fmla="*/ 432016 h 662839"/>
                <a:gd name="connsiteX22" fmla="*/ 2517378 w 6384104"/>
                <a:gd name="connsiteY22" fmla="*/ 401279 h 662839"/>
                <a:gd name="connsiteX23" fmla="*/ 2713677 w 6384104"/>
                <a:gd name="connsiteY23" fmla="*/ 382941 h 662839"/>
                <a:gd name="connsiteX24" fmla="*/ 2924632 w 6384104"/>
                <a:gd name="connsiteY24" fmla="*/ 393595 h 662839"/>
                <a:gd name="connsiteX25" fmla="*/ 3169293 w 6384104"/>
                <a:gd name="connsiteY25" fmla="*/ 310814 h 662839"/>
                <a:gd name="connsiteX26" fmla="*/ 3493250 w 6384104"/>
                <a:gd name="connsiteY26" fmla="*/ 278335 h 662839"/>
                <a:gd name="connsiteX27" fmla="*/ 3748051 w 6384104"/>
                <a:gd name="connsiteY27" fmla="*/ 330896 h 662839"/>
                <a:gd name="connsiteX28" fmla="*/ 3898048 w 6384104"/>
                <a:gd name="connsiteY28" fmla="*/ 346263 h 662839"/>
                <a:gd name="connsiteX29" fmla="*/ 4046501 w 6384104"/>
                <a:gd name="connsiteY29" fmla="*/ 301387 h 662839"/>
                <a:gd name="connsiteX30" fmla="*/ 4161761 w 6384104"/>
                <a:gd name="connsiteY30" fmla="*/ 293703 h 662839"/>
                <a:gd name="connsiteX31" fmla="*/ 4281736 w 6384104"/>
                <a:gd name="connsiteY31" fmla="*/ 350462 h 662839"/>
                <a:gd name="connsiteX32" fmla="*/ 4376201 w 6384104"/>
                <a:gd name="connsiteY32" fmla="*/ 323212 h 662839"/>
                <a:gd name="connsiteX33" fmla="*/ 4469637 w 6384104"/>
                <a:gd name="connsiteY33" fmla="*/ 288990 h 662839"/>
                <a:gd name="connsiteX34" fmla="*/ 4641657 w 6384104"/>
                <a:gd name="connsiteY34" fmla="*/ 261739 h 662839"/>
                <a:gd name="connsiteX35" fmla="*/ 4761116 w 6384104"/>
                <a:gd name="connsiteY35" fmla="*/ 262967 h 662839"/>
                <a:gd name="connsiteX36" fmla="*/ 4930165 w 6384104"/>
                <a:gd name="connsiteY36" fmla="*/ 247599 h 662839"/>
                <a:gd name="connsiteX37" fmla="*/ 5053109 w 6384104"/>
                <a:gd name="connsiteY37" fmla="*/ 224547 h 662839"/>
                <a:gd name="connsiteX38" fmla="*/ 5190194 w 6384104"/>
                <a:gd name="connsiteY38" fmla="*/ 271879 h 662839"/>
                <a:gd name="connsiteX39" fmla="*/ 5291314 w 6384104"/>
                <a:gd name="connsiteY39" fmla="*/ 309071 h 662839"/>
                <a:gd name="connsiteX40" fmla="*/ 5468047 w 6384104"/>
                <a:gd name="connsiteY40" fmla="*/ 278335 h 662839"/>
                <a:gd name="connsiteX41" fmla="*/ 5575623 w 6384104"/>
                <a:gd name="connsiteY41" fmla="*/ 216863 h 662839"/>
                <a:gd name="connsiteX42" fmla="*/ 5790776 w 6384104"/>
                <a:gd name="connsiteY42" fmla="*/ 163074 h 662839"/>
                <a:gd name="connsiteX43" fmla="*/ 6052034 w 6384104"/>
                <a:gd name="connsiteY43" fmla="*/ 155390 h 662839"/>
                <a:gd name="connsiteX44" fmla="*/ 6384104 w 6384104"/>
                <a:gd name="connsiteY44" fmla="*/ 134109 h 662839"/>
                <a:gd name="connsiteX45" fmla="*/ 6375650 w 6384104"/>
                <a:gd name="connsiteY45" fmla="*/ 0 h 662839"/>
                <a:gd name="connsiteX0" fmla="*/ 6375650 w 6384104"/>
                <a:gd name="connsiteY0" fmla="*/ 0 h 662839"/>
                <a:gd name="connsiteX1" fmla="*/ 5561601 w 6384104"/>
                <a:gd name="connsiteY1" fmla="*/ 80553 h 662839"/>
                <a:gd name="connsiteX2" fmla="*/ 4285574 w 6384104"/>
                <a:gd name="connsiteY2" fmla="*/ 235537 h 662839"/>
                <a:gd name="connsiteX3" fmla="*/ 2017655 w 6384104"/>
                <a:gd name="connsiteY3" fmla="*/ 323361 h 662839"/>
                <a:gd name="connsiteX4" fmla="*/ 1258239 w 6384104"/>
                <a:gd name="connsiteY4" fmla="*/ 385354 h 662839"/>
                <a:gd name="connsiteX5" fmla="*/ 927605 w 6384104"/>
                <a:gd name="connsiteY5" fmla="*/ 493842 h 662839"/>
                <a:gd name="connsiteX6" fmla="*/ 658971 w 6384104"/>
                <a:gd name="connsiteY6" fmla="*/ 504175 h 662839"/>
                <a:gd name="connsiteX7" fmla="*/ 368545 w 6384104"/>
                <a:gd name="connsiteY7" fmla="*/ 528836 h 662839"/>
                <a:gd name="connsiteX8" fmla="*/ 0 w 6384104"/>
                <a:gd name="connsiteY8" fmla="*/ 647259 h 662839"/>
                <a:gd name="connsiteX9" fmla="*/ 196800 w 6384104"/>
                <a:gd name="connsiteY9" fmla="*/ 662537 h 662839"/>
                <a:gd name="connsiteX10" fmla="*/ 312060 w 6384104"/>
                <a:gd name="connsiteY10" fmla="*/ 631800 h 662839"/>
                <a:gd name="connsiteX11" fmla="*/ 465741 w 6384104"/>
                <a:gd name="connsiteY11" fmla="*/ 593380 h 662839"/>
                <a:gd name="connsiteX12" fmla="*/ 634790 w 6384104"/>
                <a:gd name="connsiteY12" fmla="*/ 578012 h 662839"/>
                <a:gd name="connsiteX13" fmla="*/ 782529 w 6384104"/>
                <a:gd name="connsiteY13" fmla="*/ 580983 h 662839"/>
                <a:gd name="connsiteX14" fmla="*/ 976889 w 6384104"/>
                <a:gd name="connsiteY14" fmla="*/ 588667 h 662839"/>
                <a:gd name="connsiteX15" fmla="*/ 1111200 w 6384104"/>
                <a:gd name="connsiteY15" fmla="*/ 484576 h 662839"/>
                <a:gd name="connsiteX16" fmla="*/ 1280249 w 6384104"/>
                <a:gd name="connsiteY16" fmla="*/ 401279 h 662839"/>
                <a:gd name="connsiteX17" fmla="*/ 1480034 w 6384104"/>
                <a:gd name="connsiteY17" fmla="*/ 432016 h 662839"/>
                <a:gd name="connsiteX18" fmla="*/ 1672134 w 6384104"/>
                <a:gd name="connsiteY18" fmla="*/ 470436 h 662839"/>
                <a:gd name="connsiteX19" fmla="*/ 1902655 w 6384104"/>
                <a:gd name="connsiteY19" fmla="*/ 408963 h 662839"/>
                <a:gd name="connsiteX20" fmla="*/ 2064020 w 6384104"/>
                <a:gd name="connsiteY20" fmla="*/ 408963 h 662839"/>
                <a:gd name="connsiteX21" fmla="*/ 2309909 w 6384104"/>
                <a:gd name="connsiteY21" fmla="*/ 432016 h 662839"/>
                <a:gd name="connsiteX22" fmla="*/ 2517378 w 6384104"/>
                <a:gd name="connsiteY22" fmla="*/ 401279 h 662839"/>
                <a:gd name="connsiteX23" fmla="*/ 2713677 w 6384104"/>
                <a:gd name="connsiteY23" fmla="*/ 382941 h 662839"/>
                <a:gd name="connsiteX24" fmla="*/ 2924632 w 6384104"/>
                <a:gd name="connsiteY24" fmla="*/ 393595 h 662839"/>
                <a:gd name="connsiteX25" fmla="*/ 3169293 w 6384104"/>
                <a:gd name="connsiteY25" fmla="*/ 310814 h 662839"/>
                <a:gd name="connsiteX26" fmla="*/ 3493250 w 6384104"/>
                <a:gd name="connsiteY26" fmla="*/ 278335 h 662839"/>
                <a:gd name="connsiteX27" fmla="*/ 3748051 w 6384104"/>
                <a:gd name="connsiteY27" fmla="*/ 330896 h 662839"/>
                <a:gd name="connsiteX28" fmla="*/ 3898048 w 6384104"/>
                <a:gd name="connsiteY28" fmla="*/ 346263 h 662839"/>
                <a:gd name="connsiteX29" fmla="*/ 4046501 w 6384104"/>
                <a:gd name="connsiteY29" fmla="*/ 301387 h 662839"/>
                <a:gd name="connsiteX30" fmla="*/ 4161761 w 6384104"/>
                <a:gd name="connsiteY30" fmla="*/ 293703 h 662839"/>
                <a:gd name="connsiteX31" fmla="*/ 4281736 w 6384104"/>
                <a:gd name="connsiteY31" fmla="*/ 350462 h 662839"/>
                <a:gd name="connsiteX32" fmla="*/ 4376201 w 6384104"/>
                <a:gd name="connsiteY32" fmla="*/ 323212 h 662839"/>
                <a:gd name="connsiteX33" fmla="*/ 4469637 w 6384104"/>
                <a:gd name="connsiteY33" fmla="*/ 288990 h 662839"/>
                <a:gd name="connsiteX34" fmla="*/ 4641657 w 6384104"/>
                <a:gd name="connsiteY34" fmla="*/ 261739 h 662839"/>
                <a:gd name="connsiteX35" fmla="*/ 4761116 w 6384104"/>
                <a:gd name="connsiteY35" fmla="*/ 262967 h 662839"/>
                <a:gd name="connsiteX36" fmla="*/ 4930165 w 6384104"/>
                <a:gd name="connsiteY36" fmla="*/ 247599 h 662839"/>
                <a:gd name="connsiteX37" fmla="*/ 5053109 w 6384104"/>
                <a:gd name="connsiteY37" fmla="*/ 224547 h 662839"/>
                <a:gd name="connsiteX38" fmla="*/ 5190194 w 6384104"/>
                <a:gd name="connsiteY38" fmla="*/ 271879 h 662839"/>
                <a:gd name="connsiteX39" fmla="*/ 5291314 w 6384104"/>
                <a:gd name="connsiteY39" fmla="*/ 309071 h 662839"/>
                <a:gd name="connsiteX40" fmla="*/ 5468047 w 6384104"/>
                <a:gd name="connsiteY40" fmla="*/ 278335 h 662839"/>
                <a:gd name="connsiteX41" fmla="*/ 5575623 w 6384104"/>
                <a:gd name="connsiteY41" fmla="*/ 216863 h 662839"/>
                <a:gd name="connsiteX42" fmla="*/ 5790776 w 6384104"/>
                <a:gd name="connsiteY42" fmla="*/ 163074 h 662839"/>
                <a:gd name="connsiteX43" fmla="*/ 6052034 w 6384104"/>
                <a:gd name="connsiteY43" fmla="*/ 155390 h 662839"/>
                <a:gd name="connsiteX44" fmla="*/ 6384104 w 6384104"/>
                <a:gd name="connsiteY44" fmla="*/ 134109 h 662839"/>
                <a:gd name="connsiteX45" fmla="*/ 6375650 w 6384104"/>
                <a:gd name="connsiteY45" fmla="*/ 0 h 662839"/>
                <a:gd name="connsiteX0" fmla="*/ 6375650 w 6384104"/>
                <a:gd name="connsiteY0" fmla="*/ 0 h 662839"/>
                <a:gd name="connsiteX1" fmla="*/ 5561601 w 6384104"/>
                <a:gd name="connsiteY1" fmla="*/ 80553 h 662839"/>
                <a:gd name="connsiteX2" fmla="*/ 5349788 w 6384104"/>
                <a:gd name="connsiteY2" fmla="*/ 116717 h 662839"/>
                <a:gd name="connsiteX3" fmla="*/ 4285574 w 6384104"/>
                <a:gd name="connsiteY3" fmla="*/ 235537 h 662839"/>
                <a:gd name="connsiteX4" fmla="*/ 2017655 w 6384104"/>
                <a:gd name="connsiteY4" fmla="*/ 323361 h 662839"/>
                <a:gd name="connsiteX5" fmla="*/ 1258239 w 6384104"/>
                <a:gd name="connsiteY5" fmla="*/ 385354 h 662839"/>
                <a:gd name="connsiteX6" fmla="*/ 927605 w 6384104"/>
                <a:gd name="connsiteY6" fmla="*/ 493842 h 662839"/>
                <a:gd name="connsiteX7" fmla="*/ 658971 w 6384104"/>
                <a:gd name="connsiteY7" fmla="*/ 504175 h 662839"/>
                <a:gd name="connsiteX8" fmla="*/ 368545 w 6384104"/>
                <a:gd name="connsiteY8" fmla="*/ 528836 h 662839"/>
                <a:gd name="connsiteX9" fmla="*/ 0 w 6384104"/>
                <a:gd name="connsiteY9" fmla="*/ 647259 h 662839"/>
                <a:gd name="connsiteX10" fmla="*/ 196800 w 6384104"/>
                <a:gd name="connsiteY10" fmla="*/ 662537 h 662839"/>
                <a:gd name="connsiteX11" fmla="*/ 312060 w 6384104"/>
                <a:gd name="connsiteY11" fmla="*/ 631800 h 662839"/>
                <a:gd name="connsiteX12" fmla="*/ 465741 w 6384104"/>
                <a:gd name="connsiteY12" fmla="*/ 593380 h 662839"/>
                <a:gd name="connsiteX13" fmla="*/ 634790 w 6384104"/>
                <a:gd name="connsiteY13" fmla="*/ 578012 h 662839"/>
                <a:gd name="connsiteX14" fmla="*/ 782529 w 6384104"/>
                <a:gd name="connsiteY14" fmla="*/ 580983 h 662839"/>
                <a:gd name="connsiteX15" fmla="*/ 976889 w 6384104"/>
                <a:gd name="connsiteY15" fmla="*/ 588667 h 662839"/>
                <a:gd name="connsiteX16" fmla="*/ 1111200 w 6384104"/>
                <a:gd name="connsiteY16" fmla="*/ 484576 h 662839"/>
                <a:gd name="connsiteX17" fmla="*/ 1280249 w 6384104"/>
                <a:gd name="connsiteY17" fmla="*/ 401279 h 662839"/>
                <a:gd name="connsiteX18" fmla="*/ 1480034 w 6384104"/>
                <a:gd name="connsiteY18" fmla="*/ 432016 h 662839"/>
                <a:gd name="connsiteX19" fmla="*/ 1672134 w 6384104"/>
                <a:gd name="connsiteY19" fmla="*/ 470436 h 662839"/>
                <a:gd name="connsiteX20" fmla="*/ 1902655 w 6384104"/>
                <a:gd name="connsiteY20" fmla="*/ 408963 h 662839"/>
                <a:gd name="connsiteX21" fmla="*/ 2064020 w 6384104"/>
                <a:gd name="connsiteY21" fmla="*/ 408963 h 662839"/>
                <a:gd name="connsiteX22" fmla="*/ 2309909 w 6384104"/>
                <a:gd name="connsiteY22" fmla="*/ 432016 h 662839"/>
                <a:gd name="connsiteX23" fmla="*/ 2517378 w 6384104"/>
                <a:gd name="connsiteY23" fmla="*/ 401279 h 662839"/>
                <a:gd name="connsiteX24" fmla="*/ 2713677 w 6384104"/>
                <a:gd name="connsiteY24" fmla="*/ 382941 h 662839"/>
                <a:gd name="connsiteX25" fmla="*/ 2924632 w 6384104"/>
                <a:gd name="connsiteY25" fmla="*/ 393595 h 662839"/>
                <a:gd name="connsiteX26" fmla="*/ 3169293 w 6384104"/>
                <a:gd name="connsiteY26" fmla="*/ 310814 h 662839"/>
                <a:gd name="connsiteX27" fmla="*/ 3493250 w 6384104"/>
                <a:gd name="connsiteY27" fmla="*/ 278335 h 662839"/>
                <a:gd name="connsiteX28" fmla="*/ 3748051 w 6384104"/>
                <a:gd name="connsiteY28" fmla="*/ 330896 h 662839"/>
                <a:gd name="connsiteX29" fmla="*/ 3898048 w 6384104"/>
                <a:gd name="connsiteY29" fmla="*/ 346263 h 662839"/>
                <a:gd name="connsiteX30" fmla="*/ 4046501 w 6384104"/>
                <a:gd name="connsiteY30" fmla="*/ 301387 h 662839"/>
                <a:gd name="connsiteX31" fmla="*/ 4161761 w 6384104"/>
                <a:gd name="connsiteY31" fmla="*/ 293703 h 662839"/>
                <a:gd name="connsiteX32" fmla="*/ 4281736 w 6384104"/>
                <a:gd name="connsiteY32" fmla="*/ 350462 h 662839"/>
                <a:gd name="connsiteX33" fmla="*/ 4376201 w 6384104"/>
                <a:gd name="connsiteY33" fmla="*/ 323212 h 662839"/>
                <a:gd name="connsiteX34" fmla="*/ 4469637 w 6384104"/>
                <a:gd name="connsiteY34" fmla="*/ 288990 h 662839"/>
                <a:gd name="connsiteX35" fmla="*/ 4641657 w 6384104"/>
                <a:gd name="connsiteY35" fmla="*/ 261739 h 662839"/>
                <a:gd name="connsiteX36" fmla="*/ 4761116 w 6384104"/>
                <a:gd name="connsiteY36" fmla="*/ 262967 h 662839"/>
                <a:gd name="connsiteX37" fmla="*/ 4930165 w 6384104"/>
                <a:gd name="connsiteY37" fmla="*/ 247599 h 662839"/>
                <a:gd name="connsiteX38" fmla="*/ 5053109 w 6384104"/>
                <a:gd name="connsiteY38" fmla="*/ 224547 h 662839"/>
                <a:gd name="connsiteX39" fmla="*/ 5190194 w 6384104"/>
                <a:gd name="connsiteY39" fmla="*/ 271879 h 662839"/>
                <a:gd name="connsiteX40" fmla="*/ 5291314 w 6384104"/>
                <a:gd name="connsiteY40" fmla="*/ 309071 h 662839"/>
                <a:gd name="connsiteX41" fmla="*/ 5468047 w 6384104"/>
                <a:gd name="connsiteY41" fmla="*/ 278335 h 662839"/>
                <a:gd name="connsiteX42" fmla="*/ 5575623 w 6384104"/>
                <a:gd name="connsiteY42" fmla="*/ 216863 h 662839"/>
                <a:gd name="connsiteX43" fmla="*/ 5790776 w 6384104"/>
                <a:gd name="connsiteY43" fmla="*/ 163074 h 662839"/>
                <a:gd name="connsiteX44" fmla="*/ 6052034 w 6384104"/>
                <a:gd name="connsiteY44" fmla="*/ 155390 h 662839"/>
                <a:gd name="connsiteX45" fmla="*/ 6384104 w 6384104"/>
                <a:gd name="connsiteY45" fmla="*/ 134109 h 662839"/>
                <a:gd name="connsiteX46" fmla="*/ 6375650 w 6384104"/>
                <a:gd name="connsiteY46" fmla="*/ 0 h 662839"/>
                <a:gd name="connsiteX0" fmla="*/ 6375650 w 6384104"/>
                <a:gd name="connsiteY0" fmla="*/ 0 h 662839"/>
                <a:gd name="connsiteX1" fmla="*/ 5561601 w 6384104"/>
                <a:gd name="connsiteY1" fmla="*/ 80553 h 662839"/>
                <a:gd name="connsiteX2" fmla="*/ 5339456 w 6384104"/>
                <a:gd name="connsiteY2" fmla="*/ 158046 h 662839"/>
                <a:gd name="connsiteX3" fmla="*/ 4285574 w 6384104"/>
                <a:gd name="connsiteY3" fmla="*/ 235537 h 662839"/>
                <a:gd name="connsiteX4" fmla="*/ 2017655 w 6384104"/>
                <a:gd name="connsiteY4" fmla="*/ 323361 h 662839"/>
                <a:gd name="connsiteX5" fmla="*/ 1258239 w 6384104"/>
                <a:gd name="connsiteY5" fmla="*/ 385354 h 662839"/>
                <a:gd name="connsiteX6" fmla="*/ 927605 w 6384104"/>
                <a:gd name="connsiteY6" fmla="*/ 493842 h 662839"/>
                <a:gd name="connsiteX7" fmla="*/ 658971 w 6384104"/>
                <a:gd name="connsiteY7" fmla="*/ 504175 h 662839"/>
                <a:gd name="connsiteX8" fmla="*/ 368545 w 6384104"/>
                <a:gd name="connsiteY8" fmla="*/ 528836 h 662839"/>
                <a:gd name="connsiteX9" fmla="*/ 0 w 6384104"/>
                <a:gd name="connsiteY9" fmla="*/ 647259 h 662839"/>
                <a:gd name="connsiteX10" fmla="*/ 196800 w 6384104"/>
                <a:gd name="connsiteY10" fmla="*/ 662537 h 662839"/>
                <a:gd name="connsiteX11" fmla="*/ 312060 w 6384104"/>
                <a:gd name="connsiteY11" fmla="*/ 631800 h 662839"/>
                <a:gd name="connsiteX12" fmla="*/ 465741 w 6384104"/>
                <a:gd name="connsiteY12" fmla="*/ 593380 h 662839"/>
                <a:gd name="connsiteX13" fmla="*/ 634790 w 6384104"/>
                <a:gd name="connsiteY13" fmla="*/ 578012 h 662839"/>
                <a:gd name="connsiteX14" fmla="*/ 782529 w 6384104"/>
                <a:gd name="connsiteY14" fmla="*/ 580983 h 662839"/>
                <a:gd name="connsiteX15" fmla="*/ 976889 w 6384104"/>
                <a:gd name="connsiteY15" fmla="*/ 588667 h 662839"/>
                <a:gd name="connsiteX16" fmla="*/ 1111200 w 6384104"/>
                <a:gd name="connsiteY16" fmla="*/ 484576 h 662839"/>
                <a:gd name="connsiteX17" fmla="*/ 1280249 w 6384104"/>
                <a:gd name="connsiteY17" fmla="*/ 401279 h 662839"/>
                <a:gd name="connsiteX18" fmla="*/ 1480034 w 6384104"/>
                <a:gd name="connsiteY18" fmla="*/ 432016 h 662839"/>
                <a:gd name="connsiteX19" fmla="*/ 1672134 w 6384104"/>
                <a:gd name="connsiteY19" fmla="*/ 470436 h 662839"/>
                <a:gd name="connsiteX20" fmla="*/ 1902655 w 6384104"/>
                <a:gd name="connsiteY20" fmla="*/ 408963 h 662839"/>
                <a:gd name="connsiteX21" fmla="*/ 2064020 w 6384104"/>
                <a:gd name="connsiteY21" fmla="*/ 408963 h 662839"/>
                <a:gd name="connsiteX22" fmla="*/ 2309909 w 6384104"/>
                <a:gd name="connsiteY22" fmla="*/ 432016 h 662839"/>
                <a:gd name="connsiteX23" fmla="*/ 2517378 w 6384104"/>
                <a:gd name="connsiteY23" fmla="*/ 401279 h 662839"/>
                <a:gd name="connsiteX24" fmla="*/ 2713677 w 6384104"/>
                <a:gd name="connsiteY24" fmla="*/ 382941 h 662839"/>
                <a:gd name="connsiteX25" fmla="*/ 2924632 w 6384104"/>
                <a:gd name="connsiteY25" fmla="*/ 393595 h 662839"/>
                <a:gd name="connsiteX26" fmla="*/ 3169293 w 6384104"/>
                <a:gd name="connsiteY26" fmla="*/ 310814 h 662839"/>
                <a:gd name="connsiteX27" fmla="*/ 3493250 w 6384104"/>
                <a:gd name="connsiteY27" fmla="*/ 278335 h 662839"/>
                <a:gd name="connsiteX28" fmla="*/ 3748051 w 6384104"/>
                <a:gd name="connsiteY28" fmla="*/ 330896 h 662839"/>
                <a:gd name="connsiteX29" fmla="*/ 3898048 w 6384104"/>
                <a:gd name="connsiteY29" fmla="*/ 346263 h 662839"/>
                <a:gd name="connsiteX30" fmla="*/ 4046501 w 6384104"/>
                <a:gd name="connsiteY30" fmla="*/ 301387 h 662839"/>
                <a:gd name="connsiteX31" fmla="*/ 4161761 w 6384104"/>
                <a:gd name="connsiteY31" fmla="*/ 293703 h 662839"/>
                <a:gd name="connsiteX32" fmla="*/ 4281736 w 6384104"/>
                <a:gd name="connsiteY32" fmla="*/ 350462 h 662839"/>
                <a:gd name="connsiteX33" fmla="*/ 4376201 w 6384104"/>
                <a:gd name="connsiteY33" fmla="*/ 323212 h 662839"/>
                <a:gd name="connsiteX34" fmla="*/ 4469637 w 6384104"/>
                <a:gd name="connsiteY34" fmla="*/ 288990 h 662839"/>
                <a:gd name="connsiteX35" fmla="*/ 4641657 w 6384104"/>
                <a:gd name="connsiteY35" fmla="*/ 261739 h 662839"/>
                <a:gd name="connsiteX36" fmla="*/ 4761116 w 6384104"/>
                <a:gd name="connsiteY36" fmla="*/ 262967 h 662839"/>
                <a:gd name="connsiteX37" fmla="*/ 4930165 w 6384104"/>
                <a:gd name="connsiteY37" fmla="*/ 247599 h 662839"/>
                <a:gd name="connsiteX38" fmla="*/ 5053109 w 6384104"/>
                <a:gd name="connsiteY38" fmla="*/ 224547 h 662839"/>
                <a:gd name="connsiteX39" fmla="*/ 5190194 w 6384104"/>
                <a:gd name="connsiteY39" fmla="*/ 271879 h 662839"/>
                <a:gd name="connsiteX40" fmla="*/ 5291314 w 6384104"/>
                <a:gd name="connsiteY40" fmla="*/ 309071 h 662839"/>
                <a:gd name="connsiteX41" fmla="*/ 5468047 w 6384104"/>
                <a:gd name="connsiteY41" fmla="*/ 278335 h 662839"/>
                <a:gd name="connsiteX42" fmla="*/ 5575623 w 6384104"/>
                <a:gd name="connsiteY42" fmla="*/ 216863 h 662839"/>
                <a:gd name="connsiteX43" fmla="*/ 5790776 w 6384104"/>
                <a:gd name="connsiteY43" fmla="*/ 163074 h 662839"/>
                <a:gd name="connsiteX44" fmla="*/ 6052034 w 6384104"/>
                <a:gd name="connsiteY44" fmla="*/ 155390 h 662839"/>
                <a:gd name="connsiteX45" fmla="*/ 6384104 w 6384104"/>
                <a:gd name="connsiteY45" fmla="*/ 134109 h 662839"/>
                <a:gd name="connsiteX46" fmla="*/ 6375650 w 6384104"/>
                <a:gd name="connsiteY46" fmla="*/ 0 h 662839"/>
                <a:gd name="connsiteX0" fmla="*/ 6375650 w 6384104"/>
                <a:gd name="connsiteY0" fmla="*/ 0 h 662839"/>
                <a:gd name="connsiteX1" fmla="*/ 5561601 w 6384104"/>
                <a:gd name="connsiteY1" fmla="*/ 80553 h 662839"/>
                <a:gd name="connsiteX2" fmla="*/ 5339456 w 6384104"/>
                <a:gd name="connsiteY2" fmla="*/ 158046 h 662839"/>
                <a:gd name="connsiteX3" fmla="*/ 4285574 w 6384104"/>
                <a:gd name="connsiteY3" fmla="*/ 235537 h 662839"/>
                <a:gd name="connsiteX4" fmla="*/ 2017655 w 6384104"/>
                <a:gd name="connsiteY4" fmla="*/ 323361 h 662839"/>
                <a:gd name="connsiteX5" fmla="*/ 1258239 w 6384104"/>
                <a:gd name="connsiteY5" fmla="*/ 385354 h 662839"/>
                <a:gd name="connsiteX6" fmla="*/ 927605 w 6384104"/>
                <a:gd name="connsiteY6" fmla="*/ 493842 h 662839"/>
                <a:gd name="connsiteX7" fmla="*/ 658971 w 6384104"/>
                <a:gd name="connsiteY7" fmla="*/ 504175 h 662839"/>
                <a:gd name="connsiteX8" fmla="*/ 368545 w 6384104"/>
                <a:gd name="connsiteY8" fmla="*/ 528836 h 662839"/>
                <a:gd name="connsiteX9" fmla="*/ 0 w 6384104"/>
                <a:gd name="connsiteY9" fmla="*/ 647259 h 662839"/>
                <a:gd name="connsiteX10" fmla="*/ 196800 w 6384104"/>
                <a:gd name="connsiteY10" fmla="*/ 662537 h 662839"/>
                <a:gd name="connsiteX11" fmla="*/ 312060 w 6384104"/>
                <a:gd name="connsiteY11" fmla="*/ 631800 h 662839"/>
                <a:gd name="connsiteX12" fmla="*/ 465741 w 6384104"/>
                <a:gd name="connsiteY12" fmla="*/ 593380 h 662839"/>
                <a:gd name="connsiteX13" fmla="*/ 634790 w 6384104"/>
                <a:gd name="connsiteY13" fmla="*/ 578012 h 662839"/>
                <a:gd name="connsiteX14" fmla="*/ 782529 w 6384104"/>
                <a:gd name="connsiteY14" fmla="*/ 580983 h 662839"/>
                <a:gd name="connsiteX15" fmla="*/ 976889 w 6384104"/>
                <a:gd name="connsiteY15" fmla="*/ 588667 h 662839"/>
                <a:gd name="connsiteX16" fmla="*/ 1111200 w 6384104"/>
                <a:gd name="connsiteY16" fmla="*/ 484576 h 662839"/>
                <a:gd name="connsiteX17" fmla="*/ 1280249 w 6384104"/>
                <a:gd name="connsiteY17" fmla="*/ 401279 h 662839"/>
                <a:gd name="connsiteX18" fmla="*/ 1480034 w 6384104"/>
                <a:gd name="connsiteY18" fmla="*/ 432016 h 662839"/>
                <a:gd name="connsiteX19" fmla="*/ 1672134 w 6384104"/>
                <a:gd name="connsiteY19" fmla="*/ 470436 h 662839"/>
                <a:gd name="connsiteX20" fmla="*/ 1902655 w 6384104"/>
                <a:gd name="connsiteY20" fmla="*/ 408963 h 662839"/>
                <a:gd name="connsiteX21" fmla="*/ 2064020 w 6384104"/>
                <a:gd name="connsiteY21" fmla="*/ 408963 h 662839"/>
                <a:gd name="connsiteX22" fmla="*/ 2309909 w 6384104"/>
                <a:gd name="connsiteY22" fmla="*/ 432016 h 662839"/>
                <a:gd name="connsiteX23" fmla="*/ 2517378 w 6384104"/>
                <a:gd name="connsiteY23" fmla="*/ 401279 h 662839"/>
                <a:gd name="connsiteX24" fmla="*/ 2713677 w 6384104"/>
                <a:gd name="connsiteY24" fmla="*/ 382941 h 662839"/>
                <a:gd name="connsiteX25" fmla="*/ 2924632 w 6384104"/>
                <a:gd name="connsiteY25" fmla="*/ 393595 h 662839"/>
                <a:gd name="connsiteX26" fmla="*/ 3169293 w 6384104"/>
                <a:gd name="connsiteY26" fmla="*/ 310814 h 662839"/>
                <a:gd name="connsiteX27" fmla="*/ 3493250 w 6384104"/>
                <a:gd name="connsiteY27" fmla="*/ 278335 h 662839"/>
                <a:gd name="connsiteX28" fmla="*/ 3748051 w 6384104"/>
                <a:gd name="connsiteY28" fmla="*/ 330896 h 662839"/>
                <a:gd name="connsiteX29" fmla="*/ 3898048 w 6384104"/>
                <a:gd name="connsiteY29" fmla="*/ 346263 h 662839"/>
                <a:gd name="connsiteX30" fmla="*/ 4046501 w 6384104"/>
                <a:gd name="connsiteY30" fmla="*/ 301387 h 662839"/>
                <a:gd name="connsiteX31" fmla="*/ 4161761 w 6384104"/>
                <a:gd name="connsiteY31" fmla="*/ 293703 h 662839"/>
                <a:gd name="connsiteX32" fmla="*/ 4281736 w 6384104"/>
                <a:gd name="connsiteY32" fmla="*/ 350462 h 662839"/>
                <a:gd name="connsiteX33" fmla="*/ 4376201 w 6384104"/>
                <a:gd name="connsiteY33" fmla="*/ 323212 h 662839"/>
                <a:gd name="connsiteX34" fmla="*/ 4469637 w 6384104"/>
                <a:gd name="connsiteY34" fmla="*/ 288990 h 662839"/>
                <a:gd name="connsiteX35" fmla="*/ 4641657 w 6384104"/>
                <a:gd name="connsiteY35" fmla="*/ 261739 h 662839"/>
                <a:gd name="connsiteX36" fmla="*/ 4761116 w 6384104"/>
                <a:gd name="connsiteY36" fmla="*/ 262967 h 662839"/>
                <a:gd name="connsiteX37" fmla="*/ 4930165 w 6384104"/>
                <a:gd name="connsiteY37" fmla="*/ 247599 h 662839"/>
                <a:gd name="connsiteX38" fmla="*/ 5053109 w 6384104"/>
                <a:gd name="connsiteY38" fmla="*/ 224547 h 662839"/>
                <a:gd name="connsiteX39" fmla="*/ 5190194 w 6384104"/>
                <a:gd name="connsiteY39" fmla="*/ 271879 h 662839"/>
                <a:gd name="connsiteX40" fmla="*/ 5291314 w 6384104"/>
                <a:gd name="connsiteY40" fmla="*/ 309071 h 662839"/>
                <a:gd name="connsiteX41" fmla="*/ 5468047 w 6384104"/>
                <a:gd name="connsiteY41" fmla="*/ 278335 h 662839"/>
                <a:gd name="connsiteX42" fmla="*/ 5575623 w 6384104"/>
                <a:gd name="connsiteY42" fmla="*/ 216863 h 662839"/>
                <a:gd name="connsiteX43" fmla="*/ 5790776 w 6384104"/>
                <a:gd name="connsiteY43" fmla="*/ 163074 h 662839"/>
                <a:gd name="connsiteX44" fmla="*/ 6052034 w 6384104"/>
                <a:gd name="connsiteY44" fmla="*/ 155390 h 662839"/>
                <a:gd name="connsiteX45" fmla="*/ 6384104 w 6384104"/>
                <a:gd name="connsiteY45" fmla="*/ 134109 h 662839"/>
                <a:gd name="connsiteX46" fmla="*/ 6375650 w 6384104"/>
                <a:gd name="connsiteY46" fmla="*/ 0 h 662839"/>
                <a:gd name="connsiteX0" fmla="*/ 6375650 w 6384104"/>
                <a:gd name="connsiteY0" fmla="*/ 0 h 662839"/>
                <a:gd name="connsiteX1" fmla="*/ 5763079 w 6384104"/>
                <a:gd name="connsiteY1" fmla="*/ 65055 h 662839"/>
                <a:gd name="connsiteX2" fmla="*/ 5339456 w 6384104"/>
                <a:gd name="connsiteY2" fmla="*/ 158046 h 662839"/>
                <a:gd name="connsiteX3" fmla="*/ 4285574 w 6384104"/>
                <a:gd name="connsiteY3" fmla="*/ 235537 h 662839"/>
                <a:gd name="connsiteX4" fmla="*/ 2017655 w 6384104"/>
                <a:gd name="connsiteY4" fmla="*/ 323361 h 662839"/>
                <a:gd name="connsiteX5" fmla="*/ 1258239 w 6384104"/>
                <a:gd name="connsiteY5" fmla="*/ 385354 h 662839"/>
                <a:gd name="connsiteX6" fmla="*/ 927605 w 6384104"/>
                <a:gd name="connsiteY6" fmla="*/ 493842 h 662839"/>
                <a:gd name="connsiteX7" fmla="*/ 658971 w 6384104"/>
                <a:gd name="connsiteY7" fmla="*/ 504175 h 662839"/>
                <a:gd name="connsiteX8" fmla="*/ 368545 w 6384104"/>
                <a:gd name="connsiteY8" fmla="*/ 528836 h 662839"/>
                <a:gd name="connsiteX9" fmla="*/ 0 w 6384104"/>
                <a:gd name="connsiteY9" fmla="*/ 647259 h 662839"/>
                <a:gd name="connsiteX10" fmla="*/ 196800 w 6384104"/>
                <a:gd name="connsiteY10" fmla="*/ 662537 h 662839"/>
                <a:gd name="connsiteX11" fmla="*/ 312060 w 6384104"/>
                <a:gd name="connsiteY11" fmla="*/ 631800 h 662839"/>
                <a:gd name="connsiteX12" fmla="*/ 465741 w 6384104"/>
                <a:gd name="connsiteY12" fmla="*/ 593380 h 662839"/>
                <a:gd name="connsiteX13" fmla="*/ 634790 w 6384104"/>
                <a:gd name="connsiteY13" fmla="*/ 578012 h 662839"/>
                <a:gd name="connsiteX14" fmla="*/ 782529 w 6384104"/>
                <a:gd name="connsiteY14" fmla="*/ 580983 h 662839"/>
                <a:gd name="connsiteX15" fmla="*/ 976889 w 6384104"/>
                <a:gd name="connsiteY15" fmla="*/ 588667 h 662839"/>
                <a:gd name="connsiteX16" fmla="*/ 1111200 w 6384104"/>
                <a:gd name="connsiteY16" fmla="*/ 484576 h 662839"/>
                <a:gd name="connsiteX17" fmla="*/ 1280249 w 6384104"/>
                <a:gd name="connsiteY17" fmla="*/ 401279 h 662839"/>
                <a:gd name="connsiteX18" fmla="*/ 1480034 w 6384104"/>
                <a:gd name="connsiteY18" fmla="*/ 432016 h 662839"/>
                <a:gd name="connsiteX19" fmla="*/ 1672134 w 6384104"/>
                <a:gd name="connsiteY19" fmla="*/ 470436 h 662839"/>
                <a:gd name="connsiteX20" fmla="*/ 1902655 w 6384104"/>
                <a:gd name="connsiteY20" fmla="*/ 408963 h 662839"/>
                <a:gd name="connsiteX21" fmla="*/ 2064020 w 6384104"/>
                <a:gd name="connsiteY21" fmla="*/ 408963 h 662839"/>
                <a:gd name="connsiteX22" fmla="*/ 2309909 w 6384104"/>
                <a:gd name="connsiteY22" fmla="*/ 432016 h 662839"/>
                <a:gd name="connsiteX23" fmla="*/ 2517378 w 6384104"/>
                <a:gd name="connsiteY23" fmla="*/ 401279 h 662839"/>
                <a:gd name="connsiteX24" fmla="*/ 2713677 w 6384104"/>
                <a:gd name="connsiteY24" fmla="*/ 382941 h 662839"/>
                <a:gd name="connsiteX25" fmla="*/ 2924632 w 6384104"/>
                <a:gd name="connsiteY25" fmla="*/ 393595 h 662839"/>
                <a:gd name="connsiteX26" fmla="*/ 3169293 w 6384104"/>
                <a:gd name="connsiteY26" fmla="*/ 310814 h 662839"/>
                <a:gd name="connsiteX27" fmla="*/ 3493250 w 6384104"/>
                <a:gd name="connsiteY27" fmla="*/ 278335 h 662839"/>
                <a:gd name="connsiteX28" fmla="*/ 3748051 w 6384104"/>
                <a:gd name="connsiteY28" fmla="*/ 330896 h 662839"/>
                <a:gd name="connsiteX29" fmla="*/ 3898048 w 6384104"/>
                <a:gd name="connsiteY29" fmla="*/ 346263 h 662839"/>
                <a:gd name="connsiteX30" fmla="*/ 4046501 w 6384104"/>
                <a:gd name="connsiteY30" fmla="*/ 301387 h 662839"/>
                <a:gd name="connsiteX31" fmla="*/ 4161761 w 6384104"/>
                <a:gd name="connsiteY31" fmla="*/ 293703 h 662839"/>
                <a:gd name="connsiteX32" fmla="*/ 4281736 w 6384104"/>
                <a:gd name="connsiteY32" fmla="*/ 350462 h 662839"/>
                <a:gd name="connsiteX33" fmla="*/ 4376201 w 6384104"/>
                <a:gd name="connsiteY33" fmla="*/ 323212 h 662839"/>
                <a:gd name="connsiteX34" fmla="*/ 4469637 w 6384104"/>
                <a:gd name="connsiteY34" fmla="*/ 288990 h 662839"/>
                <a:gd name="connsiteX35" fmla="*/ 4641657 w 6384104"/>
                <a:gd name="connsiteY35" fmla="*/ 261739 h 662839"/>
                <a:gd name="connsiteX36" fmla="*/ 4761116 w 6384104"/>
                <a:gd name="connsiteY36" fmla="*/ 262967 h 662839"/>
                <a:gd name="connsiteX37" fmla="*/ 4930165 w 6384104"/>
                <a:gd name="connsiteY37" fmla="*/ 247599 h 662839"/>
                <a:gd name="connsiteX38" fmla="*/ 5053109 w 6384104"/>
                <a:gd name="connsiteY38" fmla="*/ 224547 h 662839"/>
                <a:gd name="connsiteX39" fmla="*/ 5190194 w 6384104"/>
                <a:gd name="connsiteY39" fmla="*/ 271879 h 662839"/>
                <a:gd name="connsiteX40" fmla="*/ 5291314 w 6384104"/>
                <a:gd name="connsiteY40" fmla="*/ 309071 h 662839"/>
                <a:gd name="connsiteX41" fmla="*/ 5468047 w 6384104"/>
                <a:gd name="connsiteY41" fmla="*/ 278335 h 662839"/>
                <a:gd name="connsiteX42" fmla="*/ 5575623 w 6384104"/>
                <a:gd name="connsiteY42" fmla="*/ 216863 h 662839"/>
                <a:gd name="connsiteX43" fmla="*/ 5790776 w 6384104"/>
                <a:gd name="connsiteY43" fmla="*/ 163074 h 662839"/>
                <a:gd name="connsiteX44" fmla="*/ 6052034 w 6384104"/>
                <a:gd name="connsiteY44" fmla="*/ 155390 h 662839"/>
                <a:gd name="connsiteX45" fmla="*/ 6384104 w 6384104"/>
                <a:gd name="connsiteY45" fmla="*/ 134109 h 662839"/>
                <a:gd name="connsiteX46" fmla="*/ 6375650 w 6384104"/>
                <a:gd name="connsiteY46" fmla="*/ 0 h 662839"/>
                <a:gd name="connsiteX0" fmla="*/ 6375650 w 6384104"/>
                <a:gd name="connsiteY0" fmla="*/ 0 h 662839"/>
                <a:gd name="connsiteX1" fmla="*/ 5763079 w 6384104"/>
                <a:gd name="connsiteY1" fmla="*/ 65055 h 662839"/>
                <a:gd name="connsiteX2" fmla="*/ 5339456 w 6384104"/>
                <a:gd name="connsiteY2" fmla="*/ 158046 h 662839"/>
                <a:gd name="connsiteX3" fmla="*/ 4285574 w 6384104"/>
                <a:gd name="connsiteY3" fmla="*/ 235537 h 662839"/>
                <a:gd name="connsiteX4" fmla="*/ 2017655 w 6384104"/>
                <a:gd name="connsiteY4" fmla="*/ 323361 h 662839"/>
                <a:gd name="connsiteX5" fmla="*/ 1258239 w 6384104"/>
                <a:gd name="connsiteY5" fmla="*/ 385354 h 662839"/>
                <a:gd name="connsiteX6" fmla="*/ 927605 w 6384104"/>
                <a:gd name="connsiteY6" fmla="*/ 493842 h 662839"/>
                <a:gd name="connsiteX7" fmla="*/ 658971 w 6384104"/>
                <a:gd name="connsiteY7" fmla="*/ 504175 h 662839"/>
                <a:gd name="connsiteX8" fmla="*/ 368545 w 6384104"/>
                <a:gd name="connsiteY8" fmla="*/ 528836 h 662839"/>
                <a:gd name="connsiteX9" fmla="*/ 0 w 6384104"/>
                <a:gd name="connsiteY9" fmla="*/ 647259 h 662839"/>
                <a:gd name="connsiteX10" fmla="*/ 196800 w 6384104"/>
                <a:gd name="connsiteY10" fmla="*/ 662537 h 662839"/>
                <a:gd name="connsiteX11" fmla="*/ 312060 w 6384104"/>
                <a:gd name="connsiteY11" fmla="*/ 631800 h 662839"/>
                <a:gd name="connsiteX12" fmla="*/ 465741 w 6384104"/>
                <a:gd name="connsiteY12" fmla="*/ 593380 h 662839"/>
                <a:gd name="connsiteX13" fmla="*/ 634790 w 6384104"/>
                <a:gd name="connsiteY13" fmla="*/ 578012 h 662839"/>
                <a:gd name="connsiteX14" fmla="*/ 782529 w 6384104"/>
                <a:gd name="connsiteY14" fmla="*/ 580983 h 662839"/>
                <a:gd name="connsiteX15" fmla="*/ 976889 w 6384104"/>
                <a:gd name="connsiteY15" fmla="*/ 588667 h 662839"/>
                <a:gd name="connsiteX16" fmla="*/ 1111200 w 6384104"/>
                <a:gd name="connsiteY16" fmla="*/ 484576 h 662839"/>
                <a:gd name="connsiteX17" fmla="*/ 1280249 w 6384104"/>
                <a:gd name="connsiteY17" fmla="*/ 401279 h 662839"/>
                <a:gd name="connsiteX18" fmla="*/ 1480034 w 6384104"/>
                <a:gd name="connsiteY18" fmla="*/ 432016 h 662839"/>
                <a:gd name="connsiteX19" fmla="*/ 1672134 w 6384104"/>
                <a:gd name="connsiteY19" fmla="*/ 470436 h 662839"/>
                <a:gd name="connsiteX20" fmla="*/ 1902655 w 6384104"/>
                <a:gd name="connsiteY20" fmla="*/ 408963 h 662839"/>
                <a:gd name="connsiteX21" fmla="*/ 2064020 w 6384104"/>
                <a:gd name="connsiteY21" fmla="*/ 408963 h 662839"/>
                <a:gd name="connsiteX22" fmla="*/ 2309909 w 6384104"/>
                <a:gd name="connsiteY22" fmla="*/ 432016 h 662839"/>
                <a:gd name="connsiteX23" fmla="*/ 2517378 w 6384104"/>
                <a:gd name="connsiteY23" fmla="*/ 401279 h 662839"/>
                <a:gd name="connsiteX24" fmla="*/ 2713677 w 6384104"/>
                <a:gd name="connsiteY24" fmla="*/ 382941 h 662839"/>
                <a:gd name="connsiteX25" fmla="*/ 2924632 w 6384104"/>
                <a:gd name="connsiteY25" fmla="*/ 393595 h 662839"/>
                <a:gd name="connsiteX26" fmla="*/ 3169293 w 6384104"/>
                <a:gd name="connsiteY26" fmla="*/ 310814 h 662839"/>
                <a:gd name="connsiteX27" fmla="*/ 3493250 w 6384104"/>
                <a:gd name="connsiteY27" fmla="*/ 278335 h 662839"/>
                <a:gd name="connsiteX28" fmla="*/ 3748051 w 6384104"/>
                <a:gd name="connsiteY28" fmla="*/ 330896 h 662839"/>
                <a:gd name="connsiteX29" fmla="*/ 3898048 w 6384104"/>
                <a:gd name="connsiteY29" fmla="*/ 346263 h 662839"/>
                <a:gd name="connsiteX30" fmla="*/ 4046501 w 6384104"/>
                <a:gd name="connsiteY30" fmla="*/ 301387 h 662839"/>
                <a:gd name="connsiteX31" fmla="*/ 4161761 w 6384104"/>
                <a:gd name="connsiteY31" fmla="*/ 293703 h 662839"/>
                <a:gd name="connsiteX32" fmla="*/ 4281736 w 6384104"/>
                <a:gd name="connsiteY32" fmla="*/ 350462 h 662839"/>
                <a:gd name="connsiteX33" fmla="*/ 4376201 w 6384104"/>
                <a:gd name="connsiteY33" fmla="*/ 323212 h 662839"/>
                <a:gd name="connsiteX34" fmla="*/ 4469637 w 6384104"/>
                <a:gd name="connsiteY34" fmla="*/ 288990 h 662839"/>
                <a:gd name="connsiteX35" fmla="*/ 4641657 w 6384104"/>
                <a:gd name="connsiteY35" fmla="*/ 261739 h 662839"/>
                <a:gd name="connsiteX36" fmla="*/ 4761116 w 6384104"/>
                <a:gd name="connsiteY36" fmla="*/ 262967 h 662839"/>
                <a:gd name="connsiteX37" fmla="*/ 4930165 w 6384104"/>
                <a:gd name="connsiteY37" fmla="*/ 247599 h 662839"/>
                <a:gd name="connsiteX38" fmla="*/ 5053109 w 6384104"/>
                <a:gd name="connsiteY38" fmla="*/ 224547 h 662839"/>
                <a:gd name="connsiteX39" fmla="*/ 5190194 w 6384104"/>
                <a:gd name="connsiteY39" fmla="*/ 271879 h 662839"/>
                <a:gd name="connsiteX40" fmla="*/ 5291314 w 6384104"/>
                <a:gd name="connsiteY40" fmla="*/ 309071 h 662839"/>
                <a:gd name="connsiteX41" fmla="*/ 5468047 w 6384104"/>
                <a:gd name="connsiteY41" fmla="*/ 278335 h 662839"/>
                <a:gd name="connsiteX42" fmla="*/ 5575623 w 6384104"/>
                <a:gd name="connsiteY42" fmla="*/ 216863 h 662839"/>
                <a:gd name="connsiteX43" fmla="*/ 5790776 w 6384104"/>
                <a:gd name="connsiteY43" fmla="*/ 163074 h 662839"/>
                <a:gd name="connsiteX44" fmla="*/ 6052034 w 6384104"/>
                <a:gd name="connsiteY44" fmla="*/ 155390 h 662839"/>
                <a:gd name="connsiteX45" fmla="*/ 6384104 w 6384104"/>
                <a:gd name="connsiteY45" fmla="*/ 134109 h 662839"/>
                <a:gd name="connsiteX46" fmla="*/ 6375650 w 6384104"/>
                <a:gd name="connsiteY46" fmla="*/ 0 h 662839"/>
                <a:gd name="connsiteX0" fmla="*/ 6375650 w 6384104"/>
                <a:gd name="connsiteY0" fmla="*/ 0 h 662839"/>
                <a:gd name="connsiteX1" fmla="*/ 5763079 w 6384104"/>
                <a:gd name="connsiteY1" fmla="*/ 65055 h 662839"/>
                <a:gd name="connsiteX2" fmla="*/ 5339456 w 6384104"/>
                <a:gd name="connsiteY2" fmla="*/ 158046 h 662839"/>
                <a:gd name="connsiteX3" fmla="*/ 4285574 w 6384104"/>
                <a:gd name="connsiteY3" fmla="*/ 235537 h 662839"/>
                <a:gd name="connsiteX4" fmla="*/ 2017655 w 6384104"/>
                <a:gd name="connsiteY4" fmla="*/ 323361 h 662839"/>
                <a:gd name="connsiteX5" fmla="*/ 1258239 w 6384104"/>
                <a:gd name="connsiteY5" fmla="*/ 385354 h 662839"/>
                <a:gd name="connsiteX6" fmla="*/ 927605 w 6384104"/>
                <a:gd name="connsiteY6" fmla="*/ 493842 h 662839"/>
                <a:gd name="connsiteX7" fmla="*/ 658971 w 6384104"/>
                <a:gd name="connsiteY7" fmla="*/ 504175 h 662839"/>
                <a:gd name="connsiteX8" fmla="*/ 368545 w 6384104"/>
                <a:gd name="connsiteY8" fmla="*/ 528836 h 662839"/>
                <a:gd name="connsiteX9" fmla="*/ 0 w 6384104"/>
                <a:gd name="connsiteY9" fmla="*/ 647259 h 662839"/>
                <a:gd name="connsiteX10" fmla="*/ 196800 w 6384104"/>
                <a:gd name="connsiteY10" fmla="*/ 662537 h 662839"/>
                <a:gd name="connsiteX11" fmla="*/ 312060 w 6384104"/>
                <a:gd name="connsiteY11" fmla="*/ 631800 h 662839"/>
                <a:gd name="connsiteX12" fmla="*/ 465741 w 6384104"/>
                <a:gd name="connsiteY12" fmla="*/ 593380 h 662839"/>
                <a:gd name="connsiteX13" fmla="*/ 634790 w 6384104"/>
                <a:gd name="connsiteY13" fmla="*/ 578012 h 662839"/>
                <a:gd name="connsiteX14" fmla="*/ 782529 w 6384104"/>
                <a:gd name="connsiteY14" fmla="*/ 580983 h 662839"/>
                <a:gd name="connsiteX15" fmla="*/ 976889 w 6384104"/>
                <a:gd name="connsiteY15" fmla="*/ 588667 h 662839"/>
                <a:gd name="connsiteX16" fmla="*/ 1111200 w 6384104"/>
                <a:gd name="connsiteY16" fmla="*/ 484576 h 662839"/>
                <a:gd name="connsiteX17" fmla="*/ 1280249 w 6384104"/>
                <a:gd name="connsiteY17" fmla="*/ 401279 h 662839"/>
                <a:gd name="connsiteX18" fmla="*/ 1480034 w 6384104"/>
                <a:gd name="connsiteY18" fmla="*/ 432016 h 662839"/>
                <a:gd name="connsiteX19" fmla="*/ 1672134 w 6384104"/>
                <a:gd name="connsiteY19" fmla="*/ 470436 h 662839"/>
                <a:gd name="connsiteX20" fmla="*/ 1902655 w 6384104"/>
                <a:gd name="connsiteY20" fmla="*/ 408963 h 662839"/>
                <a:gd name="connsiteX21" fmla="*/ 2064020 w 6384104"/>
                <a:gd name="connsiteY21" fmla="*/ 408963 h 662839"/>
                <a:gd name="connsiteX22" fmla="*/ 2309909 w 6384104"/>
                <a:gd name="connsiteY22" fmla="*/ 432016 h 662839"/>
                <a:gd name="connsiteX23" fmla="*/ 2517378 w 6384104"/>
                <a:gd name="connsiteY23" fmla="*/ 401279 h 662839"/>
                <a:gd name="connsiteX24" fmla="*/ 2713677 w 6384104"/>
                <a:gd name="connsiteY24" fmla="*/ 382941 h 662839"/>
                <a:gd name="connsiteX25" fmla="*/ 2924632 w 6384104"/>
                <a:gd name="connsiteY25" fmla="*/ 393595 h 662839"/>
                <a:gd name="connsiteX26" fmla="*/ 3169293 w 6384104"/>
                <a:gd name="connsiteY26" fmla="*/ 310814 h 662839"/>
                <a:gd name="connsiteX27" fmla="*/ 3493250 w 6384104"/>
                <a:gd name="connsiteY27" fmla="*/ 278335 h 662839"/>
                <a:gd name="connsiteX28" fmla="*/ 3748051 w 6384104"/>
                <a:gd name="connsiteY28" fmla="*/ 330896 h 662839"/>
                <a:gd name="connsiteX29" fmla="*/ 3898048 w 6384104"/>
                <a:gd name="connsiteY29" fmla="*/ 346263 h 662839"/>
                <a:gd name="connsiteX30" fmla="*/ 4046501 w 6384104"/>
                <a:gd name="connsiteY30" fmla="*/ 301387 h 662839"/>
                <a:gd name="connsiteX31" fmla="*/ 4161761 w 6384104"/>
                <a:gd name="connsiteY31" fmla="*/ 293703 h 662839"/>
                <a:gd name="connsiteX32" fmla="*/ 4281736 w 6384104"/>
                <a:gd name="connsiteY32" fmla="*/ 350462 h 662839"/>
                <a:gd name="connsiteX33" fmla="*/ 4376201 w 6384104"/>
                <a:gd name="connsiteY33" fmla="*/ 323212 h 662839"/>
                <a:gd name="connsiteX34" fmla="*/ 4469637 w 6384104"/>
                <a:gd name="connsiteY34" fmla="*/ 288990 h 662839"/>
                <a:gd name="connsiteX35" fmla="*/ 4641657 w 6384104"/>
                <a:gd name="connsiteY35" fmla="*/ 261739 h 662839"/>
                <a:gd name="connsiteX36" fmla="*/ 4761116 w 6384104"/>
                <a:gd name="connsiteY36" fmla="*/ 262967 h 662839"/>
                <a:gd name="connsiteX37" fmla="*/ 4930165 w 6384104"/>
                <a:gd name="connsiteY37" fmla="*/ 247599 h 662839"/>
                <a:gd name="connsiteX38" fmla="*/ 5053109 w 6384104"/>
                <a:gd name="connsiteY38" fmla="*/ 224547 h 662839"/>
                <a:gd name="connsiteX39" fmla="*/ 5190194 w 6384104"/>
                <a:gd name="connsiteY39" fmla="*/ 271879 h 662839"/>
                <a:gd name="connsiteX40" fmla="*/ 5291314 w 6384104"/>
                <a:gd name="connsiteY40" fmla="*/ 309071 h 662839"/>
                <a:gd name="connsiteX41" fmla="*/ 5468047 w 6384104"/>
                <a:gd name="connsiteY41" fmla="*/ 278335 h 662839"/>
                <a:gd name="connsiteX42" fmla="*/ 5575623 w 6384104"/>
                <a:gd name="connsiteY42" fmla="*/ 216863 h 662839"/>
                <a:gd name="connsiteX43" fmla="*/ 5790776 w 6384104"/>
                <a:gd name="connsiteY43" fmla="*/ 163074 h 662839"/>
                <a:gd name="connsiteX44" fmla="*/ 6052034 w 6384104"/>
                <a:gd name="connsiteY44" fmla="*/ 155390 h 662839"/>
                <a:gd name="connsiteX45" fmla="*/ 6384104 w 6384104"/>
                <a:gd name="connsiteY45" fmla="*/ 134109 h 662839"/>
                <a:gd name="connsiteX46" fmla="*/ 6375650 w 6384104"/>
                <a:gd name="connsiteY46" fmla="*/ 0 h 662839"/>
                <a:gd name="connsiteX0" fmla="*/ 6370484 w 6384104"/>
                <a:gd name="connsiteY0" fmla="*/ 0 h 626677"/>
                <a:gd name="connsiteX1" fmla="*/ 5763079 w 6384104"/>
                <a:gd name="connsiteY1" fmla="*/ 28893 h 626677"/>
                <a:gd name="connsiteX2" fmla="*/ 5339456 w 6384104"/>
                <a:gd name="connsiteY2" fmla="*/ 121884 h 626677"/>
                <a:gd name="connsiteX3" fmla="*/ 4285574 w 6384104"/>
                <a:gd name="connsiteY3" fmla="*/ 199375 h 626677"/>
                <a:gd name="connsiteX4" fmla="*/ 2017655 w 6384104"/>
                <a:gd name="connsiteY4" fmla="*/ 287199 h 626677"/>
                <a:gd name="connsiteX5" fmla="*/ 1258239 w 6384104"/>
                <a:gd name="connsiteY5" fmla="*/ 349192 h 626677"/>
                <a:gd name="connsiteX6" fmla="*/ 927605 w 6384104"/>
                <a:gd name="connsiteY6" fmla="*/ 457680 h 626677"/>
                <a:gd name="connsiteX7" fmla="*/ 658971 w 6384104"/>
                <a:gd name="connsiteY7" fmla="*/ 468013 h 626677"/>
                <a:gd name="connsiteX8" fmla="*/ 368545 w 6384104"/>
                <a:gd name="connsiteY8" fmla="*/ 492674 h 626677"/>
                <a:gd name="connsiteX9" fmla="*/ 0 w 6384104"/>
                <a:gd name="connsiteY9" fmla="*/ 611097 h 626677"/>
                <a:gd name="connsiteX10" fmla="*/ 196800 w 6384104"/>
                <a:gd name="connsiteY10" fmla="*/ 626375 h 626677"/>
                <a:gd name="connsiteX11" fmla="*/ 312060 w 6384104"/>
                <a:gd name="connsiteY11" fmla="*/ 595638 h 626677"/>
                <a:gd name="connsiteX12" fmla="*/ 465741 w 6384104"/>
                <a:gd name="connsiteY12" fmla="*/ 557218 h 626677"/>
                <a:gd name="connsiteX13" fmla="*/ 634790 w 6384104"/>
                <a:gd name="connsiteY13" fmla="*/ 541850 h 626677"/>
                <a:gd name="connsiteX14" fmla="*/ 782529 w 6384104"/>
                <a:gd name="connsiteY14" fmla="*/ 544821 h 626677"/>
                <a:gd name="connsiteX15" fmla="*/ 976889 w 6384104"/>
                <a:gd name="connsiteY15" fmla="*/ 552505 h 626677"/>
                <a:gd name="connsiteX16" fmla="*/ 1111200 w 6384104"/>
                <a:gd name="connsiteY16" fmla="*/ 448414 h 626677"/>
                <a:gd name="connsiteX17" fmla="*/ 1280249 w 6384104"/>
                <a:gd name="connsiteY17" fmla="*/ 365117 h 626677"/>
                <a:gd name="connsiteX18" fmla="*/ 1480034 w 6384104"/>
                <a:gd name="connsiteY18" fmla="*/ 395854 h 626677"/>
                <a:gd name="connsiteX19" fmla="*/ 1672134 w 6384104"/>
                <a:gd name="connsiteY19" fmla="*/ 434274 h 626677"/>
                <a:gd name="connsiteX20" fmla="*/ 1902655 w 6384104"/>
                <a:gd name="connsiteY20" fmla="*/ 372801 h 626677"/>
                <a:gd name="connsiteX21" fmla="*/ 2064020 w 6384104"/>
                <a:gd name="connsiteY21" fmla="*/ 372801 h 626677"/>
                <a:gd name="connsiteX22" fmla="*/ 2309909 w 6384104"/>
                <a:gd name="connsiteY22" fmla="*/ 395854 h 626677"/>
                <a:gd name="connsiteX23" fmla="*/ 2517378 w 6384104"/>
                <a:gd name="connsiteY23" fmla="*/ 365117 h 626677"/>
                <a:gd name="connsiteX24" fmla="*/ 2713677 w 6384104"/>
                <a:gd name="connsiteY24" fmla="*/ 346779 h 626677"/>
                <a:gd name="connsiteX25" fmla="*/ 2924632 w 6384104"/>
                <a:gd name="connsiteY25" fmla="*/ 357433 h 626677"/>
                <a:gd name="connsiteX26" fmla="*/ 3169293 w 6384104"/>
                <a:gd name="connsiteY26" fmla="*/ 274652 h 626677"/>
                <a:gd name="connsiteX27" fmla="*/ 3493250 w 6384104"/>
                <a:gd name="connsiteY27" fmla="*/ 242173 h 626677"/>
                <a:gd name="connsiteX28" fmla="*/ 3748051 w 6384104"/>
                <a:gd name="connsiteY28" fmla="*/ 294734 h 626677"/>
                <a:gd name="connsiteX29" fmla="*/ 3898048 w 6384104"/>
                <a:gd name="connsiteY29" fmla="*/ 310101 h 626677"/>
                <a:gd name="connsiteX30" fmla="*/ 4046501 w 6384104"/>
                <a:gd name="connsiteY30" fmla="*/ 265225 h 626677"/>
                <a:gd name="connsiteX31" fmla="*/ 4161761 w 6384104"/>
                <a:gd name="connsiteY31" fmla="*/ 257541 h 626677"/>
                <a:gd name="connsiteX32" fmla="*/ 4281736 w 6384104"/>
                <a:gd name="connsiteY32" fmla="*/ 314300 h 626677"/>
                <a:gd name="connsiteX33" fmla="*/ 4376201 w 6384104"/>
                <a:gd name="connsiteY33" fmla="*/ 287050 h 626677"/>
                <a:gd name="connsiteX34" fmla="*/ 4469637 w 6384104"/>
                <a:gd name="connsiteY34" fmla="*/ 252828 h 626677"/>
                <a:gd name="connsiteX35" fmla="*/ 4641657 w 6384104"/>
                <a:gd name="connsiteY35" fmla="*/ 225577 h 626677"/>
                <a:gd name="connsiteX36" fmla="*/ 4761116 w 6384104"/>
                <a:gd name="connsiteY36" fmla="*/ 226805 h 626677"/>
                <a:gd name="connsiteX37" fmla="*/ 4930165 w 6384104"/>
                <a:gd name="connsiteY37" fmla="*/ 211437 h 626677"/>
                <a:gd name="connsiteX38" fmla="*/ 5053109 w 6384104"/>
                <a:gd name="connsiteY38" fmla="*/ 188385 h 626677"/>
                <a:gd name="connsiteX39" fmla="*/ 5190194 w 6384104"/>
                <a:gd name="connsiteY39" fmla="*/ 235717 h 626677"/>
                <a:gd name="connsiteX40" fmla="*/ 5291314 w 6384104"/>
                <a:gd name="connsiteY40" fmla="*/ 272909 h 626677"/>
                <a:gd name="connsiteX41" fmla="*/ 5468047 w 6384104"/>
                <a:gd name="connsiteY41" fmla="*/ 242173 h 626677"/>
                <a:gd name="connsiteX42" fmla="*/ 5575623 w 6384104"/>
                <a:gd name="connsiteY42" fmla="*/ 180701 h 626677"/>
                <a:gd name="connsiteX43" fmla="*/ 5790776 w 6384104"/>
                <a:gd name="connsiteY43" fmla="*/ 126912 h 626677"/>
                <a:gd name="connsiteX44" fmla="*/ 6052034 w 6384104"/>
                <a:gd name="connsiteY44" fmla="*/ 119228 h 626677"/>
                <a:gd name="connsiteX45" fmla="*/ 6384104 w 6384104"/>
                <a:gd name="connsiteY45" fmla="*/ 97947 h 626677"/>
                <a:gd name="connsiteX46" fmla="*/ 6370484 w 6384104"/>
                <a:gd name="connsiteY46" fmla="*/ 0 h 626677"/>
                <a:gd name="connsiteX0" fmla="*/ 6370484 w 6384104"/>
                <a:gd name="connsiteY0" fmla="*/ 0 h 626677"/>
                <a:gd name="connsiteX1" fmla="*/ 5763079 w 6384104"/>
                <a:gd name="connsiteY1" fmla="*/ 28893 h 626677"/>
                <a:gd name="connsiteX2" fmla="*/ 5339456 w 6384104"/>
                <a:gd name="connsiteY2" fmla="*/ 121884 h 626677"/>
                <a:gd name="connsiteX3" fmla="*/ 4285574 w 6384104"/>
                <a:gd name="connsiteY3" fmla="*/ 199375 h 626677"/>
                <a:gd name="connsiteX4" fmla="*/ 2017655 w 6384104"/>
                <a:gd name="connsiteY4" fmla="*/ 287199 h 626677"/>
                <a:gd name="connsiteX5" fmla="*/ 1258239 w 6384104"/>
                <a:gd name="connsiteY5" fmla="*/ 349192 h 626677"/>
                <a:gd name="connsiteX6" fmla="*/ 927605 w 6384104"/>
                <a:gd name="connsiteY6" fmla="*/ 457680 h 626677"/>
                <a:gd name="connsiteX7" fmla="*/ 658971 w 6384104"/>
                <a:gd name="connsiteY7" fmla="*/ 468013 h 626677"/>
                <a:gd name="connsiteX8" fmla="*/ 368545 w 6384104"/>
                <a:gd name="connsiteY8" fmla="*/ 492674 h 626677"/>
                <a:gd name="connsiteX9" fmla="*/ 0 w 6384104"/>
                <a:gd name="connsiteY9" fmla="*/ 611097 h 626677"/>
                <a:gd name="connsiteX10" fmla="*/ 196800 w 6384104"/>
                <a:gd name="connsiteY10" fmla="*/ 626375 h 626677"/>
                <a:gd name="connsiteX11" fmla="*/ 312060 w 6384104"/>
                <a:gd name="connsiteY11" fmla="*/ 595638 h 626677"/>
                <a:gd name="connsiteX12" fmla="*/ 465741 w 6384104"/>
                <a:gd name="connsiteY12" fmla="*/ 557218 h 626677"/>
                <a:gd name="connsiteX13" fmla="*/ 634790 w 6384104"/>
                <a:gd name="connsiteY13" fmla="*/ 541850 h 626677"/>
                <a:gd name="connsiteX14" fmla="*/ 782529 w 6384104"/>
                <a:gd name="connsiteY14" fmla="*/ 544821 h 626677"/>
                <a:gd name="connsiteX15" fmla="*/ 976889 w 6384104"/>
                <a:gd name="connsiteY15" fmla="*/ 552505 h 626677"/>
                <a:gd name="connsiteX16" fmla="*/ 1111200 w 6384104"/>
                <a:gd name="connsiteY16" fmla="*/ 448414 h 626677"/>
                <a:gd name="connsiteX17" fmla="*/ 1280249 w 6384104"/>
                <a:gd name="connsiteY17" fmla="*/ 365117 h 626677"/>
                <a:gd name="connsiteX18" fmla="*/ 1480034 w 6384104"/>
                <a:gd name="connsiteY18" fmla="*/ 395854 h 626677"/>
                <a:gd name="connsiteX19" fmla="*/ 1672134 w 6384104"/>
                <a:gd name="connsiteY19" fmla="*/ 434274 h 626677"/>
                <a:gd name="connsiteX20" fmla="*/ 1902655 w 6384104"/>
                <a:gd name="connsiteY20" fmla="*/ 372801 h 626677"/>
                <a:gd name="connsiteX21" fmla="*/ 2064020 w 6384104"/>
                <a:gd name="connsiteY21" fmla="*/ 372801 h 626677"/>
                <a:gd name="connsiteX22" fmla="*/ 2309909 w 6384104"/>
                <a:gd name="connsiteY22" fmla="*/ 395854 h 626677"/>
                <a:gd name="connsiteX23" fmla="*/ 2517378 w 6384104"/>
                <a:gd name="connsiteY23" fmla="*/ 365117 h 626677"/>
                <a:gd name="connsiteX24" fmla="*/ 2713677 w 6384104"/>
                <a:gd name="connsiteY24" fmla="*/ 346779 h 626677"/>
                <a:gd name="connsiteX25" fmla="*/ 2924632 w 6384104"/>
                <a:gd name="connsiteY25" fmla="*/ 357433 h 626677"/>
                <a:gd name="connsiteX26" fmla="*/ 3169293 w 6384104"/>
                <a:gd name="connsiteY26" fmla="*/ 274652 h 626677"/>
                <a:gd name="connsiteX27" fmla="*/ 3493250 w 6384104"/>
                <a:gd name="connsiteY27" fmla="*/ 242173 h 626677"/>
                <a:gd name="connsiteX28" fmla="*/ 3748051 w 6384104"/>
                <a:gd name="connsiteY28" fmla="*/ 294734 h 626677"/>
                <a:gd name="connsiteX29" fmla="*/ 3898048 w 6384104"/>
                <a:gd name="connsiteY29" fmla="*/ 310101 h 626677"/>
                <a:gd name="connsiteX30" fmla="*/ 4046501 w 6384104"/>
                <a:gd name="connsiteY30" fmla="*/ 265225 h 626677"/>
                <a:gd name="connsiteX31" fmla="*/ 4161761 w 6384104"/>
                <a:gd name="connsiteY31" fmla="*/ 257541 h 626677"/>
                <a:gd name="connsiteX32" fmla="*/ 4281736 w 6384104"/>
                <a:gd name="connsiteY32" fmla="*/ 314300 h 626677"/>
                <a:gd name="connsiteX33" fmla="*/ 4376201 w 6384104"/>
                <a:gd name="connsiteY33" fmla="*/ 287050 h 626677"/>
                <a:gd name="connsiteX34" fmla="*/ 4469637 w 6384104"/>
                <a:gd name="connsiteY34" fmla="*/ 252828 h 626677"/>
                <a:gd name="connsiteX35" fmla="*/ 4641657 w 6384104"/>
                <a:gd name="connsiteY35" fmla="*/ 225577 h 626677"/>
                <a:gd name="connsiteX36" fmla="*/ 4761116 w 6384104"/>
                <a:gd name="connsiteY36" fmla="*/ 226805 h 626677"/>
                <a:gd name="connsiteX37" fmla="*/ 4930165 w 6384104"/>
                <a:gd name="connsiteY37" fmla="*/ 211437 h 626677"/>
                <a:gd name="connsiteX38" fmla="*/ 5053109 w 6384104"/>
                <a:gd name="connsiteY38" fmla="*/ 188385 h 626677"/>
                <a:gd name="connsiteX39" fmla="*/ 5190194 w 6384104"/>
                <a:gd name="connsiteY39" fmla="*/ 235717 h 626677"/>
                <a:gd name="connsiteX40" fmla="*/ 5291314 w 6384104"/>
                <a:gd name="connsiteY40" fmla="*/ 272909 h 626677"/>
                <a:gd name="connsiteX41" fmla="*/ 5468047 w 6384104"/>
                <a:gd name="connsiteY41" fmla="*/ 242173 h 626677"/>
                <a:gd name="connsiteX42" fmla="*/ 5575623 w 6384104"/>
                <a:gd name="connsiteY42" fmla="*/ 180701 h 626677"/>
                <a:gd name="connsiteX43" fmla="*/ 5790776 w 6384104"/>
                <a:gd name="connsiteY43" fmla="*/ 126912 h 626677"/>
                <a:gd name="connsiteX44" fmla="*/ 6052034 w 6384104"/>
                <a:gd name="connsiteY44" fmla="*/ 119228 h 626677"/>
                <a:gd name="connsiteX45" fmla="*/ 6384104 w 6384104"/>
                <a:gd name="connsiteY45" fmla="*/ 97947 h 626677"/>
                <a:gd name="connsiteX46" fmla="*/ 6370484 w 6384104"/>
                <a:gd name="connsiteY46" fmla="*/ 0 h 626677"/>
                <a:gd name="connsiteX0" fmla="*/ 6370484 w 6384104"/>
                <a:gd name="connsiteY0" fmla="*/ 0 h 626677"/>
                <a:gd name="connsiteX1" fmla="*/ 5788910 w 6384104"/>
                <a:gd name="connsiteY1" fmla="*/ 28893 h 626677"/>
                <a:gd name="connsiteX2" fmla="*/ 5339456 w 6384104"/>
                <a:gd name="connsiteY2" fmla="*/ 121884 h 626677"/>
                <a:gd name="connsiteX3" fmla="*/ 4285574 w 6384104"/>
                <a:gd name="connsiteY3" fmla="*/ 199375 h 626677"/>
                <a:gd name="connsiteX4" fmla="*/ 2017655 w 6384104"/>
                <a:gd name="connsiteY4" fmla="*/ 287199 h 626677"/>
                <a:gd name="connsiteX5" fmla="*/ 1258239 w 6384104"/>
                <a:gd name="connsiteY5" fmla="*/ 349192 h 626677"/>
                <a:gd name="connsiteX6" fmla="*/ 927605 w 6384104"/>
                <a:gd name="connsiteY6" fmla="*/ 457680 h 626677"/>
                <a:gd name="connsiteX7" fmla="*/ 658971 w 6384104"/>
                <a:gd name="connsiteY7" fmla="*/ 468013 h 626677"/>
                <a:gd name="connsiteX8" fmla="*/ 368545 w 6384104"/>
                <a:gd name="connsiteY8" fmla="*/ 492674 h 626677"/>
                <a:gd name="connsiteX9" fmla="*/ 0 w 6384104"/>
                <a:gd name="connsiteY9" fmla="*/ 611097 h 626677"/>
                <a:gd name="connsiteX10" fmla="*/ 196800 w 6384104"/>
                <a:gd name="connsiteY10" fmla="*/ 626375 h 626677"/>
                <a:gd name="connsiteX11" fmla="*/ 312060 w 6384104"/>
                <a:gd name="connsiteY11" fmla="*/ 595638 h 626677"/>
                <a:gd name="connsiteX12" fmla="*/ 465741 w 6384104"/>
                <a:gd name="connsiteY12" fmla="*/ 557218 h 626677"/>
                <a:gd name="connsiteX13" fmla="*/ 634790 w 6384104"/>
                <a:gd name="connsiteY13" fmla="*/ 541850 h 626677"/>
                <a:gd name="connsiteX14" fmla="*/ 782529 w 6384104"/>
                <a:gd name="connsiteY14" fmla="*/ 544821 h 626677"/>
                <a:gd name="connsiteX15" fmla="*/ 976889 w 6384104"/>
                <a:gd name="connsiteY15" fmla="*/ 552505 h 626677"/>
                <a:gd name="connsiteX16" fmla="*/ 1111200 w 6384104"/>
                <a:gd name="connsiteY16" fmla="*/ 448414 h 626677"/>
                <a:gd name="connsiteX17" fmla="*/ 1280249 w 6384104"/>
                <a:gd name="connsiteY17" fmla="*/ 365117 h 626677"/>
                <a:gd name="connsiteX18" fmla="*/ 1480034 w 6384104"/>
                <a:gd name="connsiteY18" fmla="*/ 395854 h 626677"/>
                <a:gd name="connsiteX19" fmla="*/ 1672134 w 6384104"/>
                <a:gd name="connsiteY19" fmla="*/ 434274 h 626677"/>
                <a:gd name="connsiteX20" fmla="*/ 1902655 w 6384104"/>
                <a:gd name="connsiteY20" fmla="*/ 372801 h 626677"/>
                <a:gd name="connsiteX21" fmla="*/ 2064020 w 6384104"/>
                <a:gd name="connsiteY21" fmla="*/ 372801 h 626677"/>
                <a:gd name="connsiteX22" fmla="*/ 2309909 w 6384104"/>
                <a:gd name="connsiteY22" fmla="*/ 395854 h 626677"/>
                <a:gd name="connsiteX23" fmla="*/ 2517378 w 6384104"/>
                <a:gd name="connsiteY23" fmla="*/ 365117 h 626677"/>
                <a:gd name="connsiteX24" fmla="*/ 2713677 w 6384104"/>
                <a:gd name="connsiteY24" fmla="*/ 346779 h 626677"/>
                <a:gd name="connsiteX25" fmla="*/ 2924632 w 6384104"/>
                <a:gd name="connsiteY25" fmla="*/ 357433 h 626677"/>
                <a:gd name="connsiteX26" fmla="*/ 3169293 w 6384104"/>
                <a:gd name="connsiteY26" fmla="*/ 274652 h 626677"/>
                <a:gd name="connsiteX27" fmla="*/ 3493250 w 6384104"/>
                <a:gd name="connsiteY27" fmla="*/ 242173 h 626677"/>
                <a:gd name="connsiteX28" fmla="*/ 3748051 w 6384104"/>
                <a:gd name="connsiteY28" fmla="*/ 294734 h 626677"/>
                <a:gd name="connsiteX29" fmla="*/ 3898048 w 6384104"/>
                <a:gd name="connsiteY29" fmla="*/ 310101 h 626677"/>
                <a:gd name="connsiteX30" fmla="*/ 4046501 w 6384104"/>
                <a:gd name="connsiteY30" fmla="*/ 265225 h 626677"/>
                <a:gd name="connsiteX31" fmla="*/ 4161761 w 6384104"/>
                <a:gd name="connsiteY31" fmla="*/ 257541 h 626677"/>
                <a:gd name="connsiteX32" fmla="*/ 4281736 w 6384104"/>
                <a:gd name="connsiteY32" fmla="*/ 314300 h 626677"/>
                <a:gd name="connsiteX33" fmla="*/ 4376201 w 6384104"/>
                <a:gd name="connsiteY33" fmla="*/ 287050 h 626677"/>
                <a:gd name="connsiteX34" fmla="*/ 4469637 w 6384104"/>
                <a:gd name="connsiteY34" fmla="*/ 252828 h 626677"/>
                <a:gd name="connsiteX35" fmla="*/ 4641657 w 6384104"/>
                <a:gd name="connsiteY35" fmla="*/ 225577 h 626677"/>
                <a:gd name="connsiteX36" fmla="*/ 4761116 w 6384104"/>
                <a:gd name="connsiteY36" fmla="*/ 226805 h 626677"/>
                <a:gd name="connsiteX37" fmla="*/ 4930165 w 6384104"/>
                <a:gd name="connsiteY37" fmla="*/ 211437 h 626677"/>
                <a:gd name="connsiteX38" fmla="*/ 5053109 w 6384104"/>
                <a:gd name="connsiteY38" fmla="*/ 188385 h 626677"/>
                <a:gd name="connsiteX39" fmla="*/ 5190194 w 6384104"/>
                <a:gd name="connsiteY39" fmla="*/ 235717 h 626677"/>
                <a:gd name="connsiteX40" fmla="*/ 5291314 w 6384104"/>
                <a:gd name="connsiteY40" fmla="*/ 272909 h 626677"/>
                <a:gd name="connsiteX41" fmla="*/ 5468047 w 6384104"/>
                <a:gd name="connsiteY41" fmla="*/ 242173 h 626677"/>
                <a:gd name="connsiteX42" fmla="*/ 5575623 w 6384104"/>
                <a:gd name="connsiteY42" fmla="*/ 180701 h 626677"/>
                <a:gd name="connsiteX43" fmla="*/ 5790776 w 6384104"/>
                <a:gd name="connsiteY43" fmla="*/ 126912 h 626677"/>
                <a:gd name="connsiteX44" fmla="*/ 6052034 w 6384104"/>
                <a:gd name="connsiteY44" fmla="*/ 119228 h 626677"/>
                <a:gd name="connsiteX45" fmla="*/ 6384104 w 6384104"/>
                <a:gd name="connsiteY45" fmla="*/ 97947 h 626677"/>
                <a:gd name="connsiteX46" fmla="*/ 6370484 w 6384104"/>
                <a:gd name="connsiteY46" fmla="*/ 0 h 626677"/>
                <a:gd name="connsiteX0" fmla="*/ 6370484 w 6384104"/>
                <a:gd name="connsiteY0" fmla="*/ 0 h 626677"/>
                <a:gd name="connsiteX1" fmla="*/ 5788910 w 6384104"/>
                <a:gd name="connsiteY1" fmla="*/ 28893 h 626677"/>
                <a:gd name="connsiteX2" fmla="*/ 5339456 w 6384104"/>
                <a:gd name="connsiteY2" fmla="*/ 121884 h 626677"/>
                <a:gd name="connsiteX3" fmla="*/ 4285574 w 6384104"/>
                <a:gd name="connsiteY3" fmla="*/ 199375 h 626677"/>
                <a:gd name="connsiteX4" fmla="*/ 2560093 w 6384104"/>
                <a:gd name="connsiteY4" fmla="*/ 240704 h 626677"/>
                <a:gd name="connsiteX5" fmla="*/ 2017655 w 6384104"/>
                <a:gd name="connsiteY5" fmla="*/ 287199 h 626677"/>
                <a:gd name="connsiteX6" fmla="*/ 1258239 w 6384104"/>
                <a:gd name="connsiteY6" fmla="*/ 349192 h 626677"/>
                <a:gd name="connsiteX7" fmla="*/ 927605 w 6384104"/>
                <a:gd name="connsiteY7" fmla="*/ 457680 h 626677"/>
                <a:gd name="connsiteX8" fmla="*/ 658971 w 6384104"/>
                <a:gd name="connsiteY8" fmla="*/ 468013 h 626677"/>
                <a:gd name="connsiteX9" fmla="*/ 368545 w 6384104"/>
                <a:gd name="connsiteY9" fmla="*/ 492674 h 626677"/>
                <a:gd name="connsiteX10" fmla="*/ 0 w 6384104"/>
                <a:gd name="connsiteY10" fmla="*/ 611097 h 626677"/>
                <a:gd name="connsiteX11" fmla="*/ 196800 w 6384104"/>
                <a:gd name="connsiteY11" fmla="*/ 626375 h 626677"/>
                <a:gd name="connsiteX12" fmla="*/ 312060 w 6384104"/>
                <a:gd name="connsiteY12" fmla="*/ 595638 h 626677"/>
                <a:gd name="connsiteX13" fmla="*/ 465741 w 6384104"/>
                <a:gd name="connsiteY13" fmla="*/ 557218 h 626677"/>
                <a:gd name="connsiteX14" fmla="*/ 634790 w 6384104"/>
                <a:gd name="connsiteY14" fmla="*/ 541850 h 626677"/>
                <a:gd name="connsiteX15" fmla="*/ 782529 w 6384104"/>
                <a:gd name="connsiteY15" fmla="*/ 544821 h 626677"/>
                <a:gd name="connsiteX16" fmla="*/ 976889 w 6384104"/>
                <a:gd name="connsiteY16" fmla="*/ 552505 h 626677"/>
                <a:gd name="connsiteX17" fmla="*/ 1111200 w 6384104"/>
                <a:gd name="connsiteY17" fmla="*/ 448414 h 626677"/>
                <a:gd name="connsiteX18" fmla="*/ 1280249 w 6384104"/>
                <a:gd name="connsiteY18" fmla="*/ 365117 h 626677"/>
                <a:gd name="connsiteX19" fmla="*/ 1480034 w 6384104"/>
                <a:gd name="connsiteY19" fmla="*/ 395854 h 626677"/>
                <a:gd name="connsiteX20" fmla="*/ 1672134 w 6384104"/>
                <a:gd name="connsiteY20" fmla="*/ 434274 h 626677"/>
                <a:gd name="connsiteX21" fmla="*/ 1902655 w 6384104"/>
                <a:gd name="connsiteY21" fmla="*/ 372801 h 626677"/>
                <a:gd name="connsiteX22" fmla="*/ 2064020 w 6384104"/>
                <a:gd name="connsiteY22" fmla="*/ 372801 h 626677"/>
                <a:gd name="connsiteX23" fmla="*/ 2309909 w 6384104"/>
                <a:gd name="connsiteY23" fmla="*/ 395854 h 626677"/>
                <a:gd name="connsiteX24" fmla="*/ 2517378 w 6384104"/>
                <a:gd name="connsiteY24" fmla="*/ 365117 h 626677"/>
                <a:gd name="connsiteX25" fmla="*/ 2713677 w 6384104"/>
                <a:gd name="connsiteY25" fmla="*/ 346779 h 626677"/>
                <a:gd name="connsiteX26" fmla="*/ 2924632 w 6384104"/>
                <a:gd name="connsiteY26" fmla="*/ 357433 h 626677"/>
                <a:gd name="connsiteX27" fmla="*/ 3169293 w 6384104"/>
                <a:gd name="connsiteY27" fmla="*/ 274652 h 626677"/>
                <a:gd name="connsiteX28" fmla="*/ 3493250 w 6384104"/>
                <a:gd name="connsiteY28" fmla="*/ 242173 h 626677"/>
                <a:gd name="connsiteX29" fmla="*/ 3748051 w 6384104"/>
                <a:gd name="connsiteY29" fmla="*/ 294734 h 626677"/>
                <a:gd name="connsiteX30" fmla="*/ 3898048 w 6384104"/>
                <a:gd name="connsiteY30" fmla="*/ 310101 h 626677"/>
                <a:gd name="connsiteX31" fmla="*/ 4046501 w 6384104"/>
                <a:gd name="connsiteY31" fmla="*/ 265225 h 626677"/>
                <a:gd name="connsiteX32" fmla="*/ 4161761 w 6384104"/>
                <a:gd name="connsiteY32" fmla="*/ 257541 h 626677"/>
                <a:gd name="connsiteX33" fmla="*/ 4281736 w 6384104"/>
                <a:gd name="connsiteY33" fmla="*/ 314300 h 626677"/>
                <a:gd name="connsiteX34" fmla="*/ 4376201 w 6384104"/>
                <a:gd name="connsiteY34" fmla="*/ 287050 h 626677"/>
                <a:gd name="connsiteX35" fmla="*/ 4469637 w 6384104"/>
                <a:gd name="connsiteY35" fmla="*/ 252828 h 626677"/>
                <a:gd name="connsiteX36" fmla="*/ 4641657 w 6384104"/>
                <a:gd name="connsiteY36" fmla="*/ 225577 h 626677"/>
                <a:gd name="connsiteX37" fmla="*/ 4761116 w 6384104"/>
                <a:gd name="connsiteY37" fmla="*/ 226805 h 626677"/>
                <a:gd name="connsiteX38" fmla="*/ 4930165 w 6384104"/>
                <a:gd name="connsiteY38" fmla="*/ 211437 h 626677"/>
                <a:gd name="connsiteX39" fmla="*/ 5053109 w 6384104"/>
                <a:gd name="connsiteY39" fmla="*/ 188385 h 626677"/>
                <a:gd name="connsiteX40" fmla="*/ 5190194 w 6384104"/>
                <a:gd name="connsiteY40" fmla="*/ 235717 h 626677"/>
                <a:gd name="connsiteX41" fmla="*/ 5291314 w 6384104"/>
                <a:gd name="connsiteY41" fmla="*/ 272909 h 626677"/>
                <a:gd name="connsiteX42" fmla="*/ 5468047 w 6384104"/>
                <a:gd name="connsiteY42" fmla="*/ 242173 h 626677"/>
                <a:gd name="connsiteX43" fmla="*/ 5575623 w 6384104"/>
                <a:gd name="connsiteY43" fmla="*/ 180701 h 626677"/>
                <a:gd name="connsiteX44" fmla="*/ 5790776 w 6384104"/>
                <a:gd name="connsiteY44" fmla="*/ 126912 h 626677"/>
                <a:gd name="connsiteX45" fmla="*/ 6052034 w 6384104"/>
                <a:gd name="connsiteY45" fmla="*/ 119228 h 626677"/>
                <a:gd name="connsiteX46" fmla="*/ 6384104 w 6384104"/>
                <a:gd name="connsiteY46" fmla="*/ 97947 h 626677"/>
                <a:gd name="connsiteX47" fmla="*/ 6370484 w 6384104"/>
                <a:gd name="connsiteY47" fmla="*/ 0 h 626677"/>
                <a:gd name="connsiteX0" fmla="*/ 6370484 w 6384104"/>
                <a:gd name="connsiteY0" fmla="*/ 0 h 626677"/>
                <a:gd name="connsiteX1" fmla="*/ 5788910 w 6384104"/>
                <a:gd name="connsiteY1" fmla="*/ 28893 h 626677"/>
                <a:gd name="connsiteX2" fmla="*/ 5339456 w 6384104"/>
                <a:gd name="connsiteY2" fmla="*/ 121884 h 626677"/>
                <a:gd name="connsiteX3" fmla="*/ 4285574 w 6384104"/>
                <a:gd name="connsiteY3" fmla="*/ 199375 h 626677"/>
                <a:gd name="connsiteX4" fmla="*/ 2570425 w 6384104"/>
                <a:gd name="connsiteY4" fmla="*/ 292365 h 626677"/>
                <a:gd name="connsiteX5" fmla="*/ 2017655 w 6384104"/>
                <a:gd name="connsiteY5" fmla="*/ 287199 h 626677"/>
                <a:gd name="connsiteX6" fmla="*/ 1258239 w 6384104"/>
                <a:gd name="connsiteY6" fmla="*/ 349192 h 626677"/>
                <a:gd name="connsiteX7" fmla="*/ 927605 w 6384104"/>
                <a:gd name="connsiteY7" fmla="*/ 457680 h 626677"/>
                <a:gd name="connsiteX8" fmla="*/ 658971 w 6384104"/>
                <a:gd name="connsiteY8" fmla="*/ 468013 h 626677"/>
                <a:gd name="connsiteX9" fmla="*/ 368545 w 6384104"/>
                <a:gd name="connsiteY9" fmla="*/ 492674 h 626677"/>
                <a:gd name="connsiteX10" fmla="*/ 0 w 6384104"/>
                <a:gd name="connsiteY10" fmla="*/ 611097 h 626677"/>
                <a:gd name="connsiteX11" fmla="*/ 196800 w 6384104"/>
                <a:gd name="connsiteY11" fmla="*/ 626375 h 626677"/>
                <a:gd name="connsiteX12" fmla="*/ 312060 w 6384104"/>
                <a:gd name="connsiteY12" fmla="*/ 595638 h 626677"/>
                <a:gd name="connsiteX13" fmla="*/ 465741 w 6384104"/>
                <a:gd name="connsiteY13" fmla="*/ 557218 h 626677"/>
                <a:gd name="connsiteX14" fmla="*/ 634790 w 6384104"/>
                <a:gd name="connsiteY14" fmla="*/ 541850 h 626677"/>
                <a:gd name="connsiteX15" fmla="*/ 782529 w 6384104"/>
                <a:gd name="connsiteY15" fmla="*/ 544821 h 626677"/>
                <a:gd name="connsiteX16" fmla="*/ 976889 w 6384104"/>
                <a:gd name="connsiteY16" fmla="*/ 552505 h 626677"/>
                <a:gd name="connsiteX17" fmla="*/ 1111200 w 6384104"/>
                <a:gd name="connsiteY17" fmla="*/ 448414 h 626677"/>
                <a:gd name="connsiteX18" fmla="*/ 1280249 w 6384104"/>
                <a:gd name="connsiteY18" fmla="*/ 365117 h 626677"/>
                <a:gd name="connsiteX19" fmla="*/ 1480034 w 6384104"/>
                <a:gd name="connsiteY19" fmla="*/ 395854 h 626677"/>
                <a:gd name="connsiteX20" fmla="*/ 1672134 w 6384104"/>
                <a:gd name="connsiteY20" fmla="*/ 434274 h 626677"/>
                <a:gd name="connsiteX21" fmla="*/ 1902655 w 6384104"/>
                <a:gd name="connsiteY21" fmla="*/ 372801 h 626677"/>
                <a:gd name="connsiteX22" fmla="*/ 2064020 w 6384104"/>
                <a:gd name="connsiteY22" fmla="*/ 372801 h 626677"/>
                <a:gd name="connsiteX23" fmla="*/ 2309909 w 6384104"/>
                <a:gd name="connsiteY23" fmla="*/ 395854 h 626677"/>
                <a:gd name="connsiteX24" fmla="*/ 2517378 w 6384104"/>
                <a:gd name="connsiteY24" fmla="*/ 365117 h 626677"/>
                <a:gd name="connsiteX25" fmla="*/ 2713677 w 6384104"/>
                <a:gd name="connsiteY25" fmla="*/ 346779 h 626677"/>
                <a:gd name="connsiteX26" fmla="*/ 2924632 w 6384104"/>
                <a:gd name="connsiteY26" fmla="*/ 357433 h 626677"/>
                <a:gd name="connsiteX27" fmla="*/ 3169293 w 6384104"/>
                <a:gd name="connsiteY27" fmla="*/ 274652 h 626677"/>
                <a:gd name="connsiteX28" fmla="*/ 3493250 w 6384104"/>
                <a:gd name="connsiteY28" fmla="*/ 242173 h 626677"/>
                <a:gd name="connsiteX29" fmla="*/ 3748051 w 6384104"/>
                <a:gd name="connsiteY29" fmla="*/ 294734 h 626677"/>
                <a:gd name="connsiteX30" fmla="*/ 3898048 w 6384104"/>
                <a:gd name="connsiteY30" fmla="*/ 310101 h 626677"/>
                <a:gd name="connsiteX31" fmla="*/ 4046501 w 6384104"/>
                <a:gd name="connsiteY31" fmla="*/ 265225 h 626677"/>
                <a:gd name="connsiteX32" fmla="*/ 4161761 w 6384104"/>
                <a:gd name="connsiteY32" fmla="*/ 257541 h 626677"/>
                <a:gd name="connsiteX33" fmla="*/ 4281736 w 6384104"/>
                <a:gd name="connsiteY33" fmla="*/ 314300 h 626677"/>
                <a:gd name="connsiteX34" fmla="*/ 4376201 w 6384104"/>
                <a:gd name="connsiteY34" fmla="*/ 287050 h 626677"/>
                <a:gd name="connsiteX35" fmla="*/ 4469637 w 6384104"/>
                <a:gd name="connsiteY35" fmla="*/ 252828 h 626677"/>
                <a:gd name="connsiteX36" fmla="*/ 4641657 w 6384104"/>
                <a:gd name="connsiteY36" fmla="*/ 225577 h 626677"/>
                <a:gd name="connsiteX37" fmla="*/ 4761116 w 6384104"/>
                <a:gd name="connsiteY37" fmla="*/ 226805 h 626677"/>
                <a:gd name="connsiteX38" fmla="*/ 4930165 w 6384104"/>
                <a:gd name="connsiteY38" fmla="*/ 211437 h 626677"/>
                <a:gd name="connsiteX39" fmla="*/ 5053109 w 6384104"/>
                <a:gd name="connsiteY39" fmla="*/ 188385 h 626677"/>
                <a:gd name="connsiteX40" fmla="*/ 5190194 w 6384104"/>
                <a:gd name="connsiteY40" fmla="*/ 235717 h 626677"/>
                <a:gd name="connsiteX41" fmla="*/ 5291314 w 6384104"/>
                <a:gd name="connsiteY41" fmla="*/ 272909 h 626677"/>
                <a:gd name="connsiteX42" fmla="*/ 5468047 w 6384104"/>
                <a:gd name="connsiteY42" fmla="*/ 242173 h 626677"/>
                <a:gd name="connsiteX43" fmla="*/ 5575623 w 6384104"/>
                <a:gd name="connsiteY43" fmla="*/ 180701 h 626677"/>
                <a:gd name="connsiteX44" fmla="*/ 5790776 w 6384104"/>
                <a:gd name="connsiteY44" fmla="*/ 126912 h 626677"/>
                <a:gd name="connsiteX45" fmla="*/ 6052034 w 6384104"/>
                <a:gd name="connsiteY45" fmla="*/ 119228 h 626677"/>
                <a:gd name="connsiteX46" fmla="*/ 6384104 w 6384104"/>
                <a:gd name="connsiteY46" fmla="*/ 97947 h 626677"/>
                <a:gd name="connsiteX47" fmla="*/ 6370484 w 6384104"/>
                <a:gd name="connsiteY47" fmla="*/ 0 h 626677"/>
                <a:gd name="connsiteX0" fmla="*/ 6370484 w 6384104"/>
                <a:gd name="connsiteY0" fmla="*/ 0 h 626677"/>
                <a:gd name="connsiteX1" fmla="*/ 5788910 w 6384104"/>
                <a:gd name="connsiteY1" fmla="*/ 28893 h 626677"/>
                <a:gd name="connsiteX2" fmla="*/ 5339456 w 6384104"/>
                <a:gd name="connsiteY2" fmla="*/ 121884 h 626677"/>
                <a:gd name="connsiteX3" fmla="*/ 4285574 w 6384104"/>
                <a:gd name="connsiteY3" fmla="*/ 199375 h 626677"/>
                <a:gd name="connsiteX4" fmla="*/ 2570425 w 6384104"/>
                <a:gd name="connsiteY4" fmla="*/ 292365 h 626677"/>
                <a:gd name="connsiteX5" fmla="*/ 2017655 w 6384104"/>
                <a:gd name="connsiteY5" fmla="*/ 287199 h 626677"/>
                <a:gd name="connsiteX6" fmla="*/ 1258239 w 6384104"/>
                <a:gd name="connsiteY6" fmla="*/ 349192 h 626677"/>
                <a:gd name="connsiteX7" fmla="*/ 927605 w 6384104"/>
                <a:gd name="connsiteY7" fmla="*/ 457680 h 626677"/>
                <a:gd name="connsiteX8" fmla="*/ 658971 w 6384104"/>
                <a:gd name="connsiteY8" fmla="*/ 468013 h 626677"/>
                <a:gd name="connsiteX9" fmla="*/ 368545 w 6384104"/>
                <a:gd name="connsiteY9" fmla="*/ 492674 h 626677"/>
                <a:gd name="connsiteX10" fmla="*/ 0 w 6384104"/>
                <a:gd name="connsiteY10" fmla="*/ 611097 h 626677"/>
                <a:gd name="connsiteX11" fmla="*/ 196800 w 6384104"/>
                <a:gd name="connsiteY11" fmla="*/ 626375 h 626677"/>
                <a:gd name="connsiteX12" fmla="*/ 312060 w 6384104"/>
                <a:gd name="connsiteY12" fmla="*/ 595638 h 626677"/>
                <a:gd name="connsiteX13" fmla="*/ 465741 w 6384104"/>
                <a:gd name="connsiteY13" fmla="*/ 557218 h 626677"/>
                <a:gd name="connsiteX14" fmla="*/ 634790 w 6384104"/>
                <a:gd name="connsiteY14" fmla="*/ 541850 h 626677"/>
                <a:gd name="connsiteX15" fmla="*/ 782529 w 6384104"/>
                <a:gd name="connsiteY15" fmla="*/ 544821 h 626677"/>
                <a:gd name="connsiteX16" fmla="*/ 976889 w 6384104"/>
                <a:gd name="connsiteY16" fmla="*/ 552505 h 626677"/>
                <a:gd name="connsiteX17" fmla="*/ 1111200 w 6384104"/>
                <a:gd name="connsiteY17" fmla="*/ 448414 h 626677"/>
                <a:gd name="connsiteX18" fmla="*/ 1280249 w 6384104"/>
                <a:gd name="connsiteY18" fmla="*/ 365117 h 626677"/>
                <a:gd name="connsiteX19" fmla="*/ 1480034 w 6384104"/>
                <a:gd name="connsiteY19" fmla="*/ 395854 h 626677"/>
                <a:gd name="connsiteX20" fmla="*/ 1672134 w 6384104"/>
                <a:gd name="connsiteY20" fmla="*/ 434274 h 626677"/>
                <a:gd name="connsiteX21" fmla="*/ 1902655 w 6384104"/>
                <a:gd name="connsiteY21" fmla="*/ 372801 h 626677"/>
                <a:gd name="connsiteX22" fmla="*/ 2064020 w 6384104"/>
                <a:gd name="connsiteY22" fmla="*/ 372801 h 626677"/>
                <a:gd name="connsiteX23" fmla="*/ 2309909 w 6384104"/>
                <a:gd name="connsiteY23" fmla="*/ 395854 h 626677"/>
                <a:gd name="connsiteX24" fmla="*/ 2517378 w 6384104"/>
                <a:gd name="connsiteY24" fmla="*/ 365117 h 626677"/>
                <a:gd name="connsiteX25" fmla="*/ 2713677 w 6384104"/>
                <a:gd name="connsiteY25" fmla="*/ 346779 h 626677"/>
                <a:gd name="connsiteX26" fmla="*/ 2924632 w 6384104"/>
                <a:gd name="connsiteY26" fmla="*/ 357433 h 626677"/>
                <a:gd name="connsiteX27" fmla="*/ 3169293 w 6384104"/>
                <a:gd name="connsiteY27" fmla="*/ 274652 h 626677"/>
                <a:gd name="connsiteX28" fmla="*/ 3493250 w 6384104"/>
                <a:gd name="connsiteY28" fmla="*/ 242173 h 626677"/>
                <a:gd name="connsiteX29" fmla="*/ 3748051 w 6384104"/>
                <a:gd name="connsiteY29" fmla="*/ 294734 h 626677"/>
                <a:gd name="connsiteX30" fmla="*/ 3898048 w 6384104"/>
                <a:gd name="connsiteY30" fmla="*/ 310101 h 626677"/>
                <a:gd name="connsiteX31" fmla="*/ 4046501 w 6384104"/>
                <a:gd name="connsiteY31" fmla="*/ 265225 h 626677"/>
                <a:gd name="connsiteX32" fmla="*/ 4161761 w 6384104"/>
                <a:gd name="connsiteY32" fmla="*/ 257541 h 626677"/>
                <a:gd name="connsiteX33" fmla="*/ 4281736 w 6384104"/>
                <a:gd name="connsiteY33" fmla="*/ 314300 h 626677"/>
                <a:gd name="connsiteX34" fmla="*/ 4376201 w 6384104"/>
                <a:gd name="connsiteY34" fmla="*/ 287050 h 626677"/>
                <a:gd name="connsiteX35" fmla="*/ 4469637 w 6384104"/>
                <a:gd name="connsiteY35" fmla="*/ 252828 h 626677"/>
                <a:gd name="connsiteX36" fmla="*/ 4641657 w 6384104"/>
                <a:gd name="connsiteY36" fmla="*/ 225577 h 626677"/>
                <a:gd name="connsiteX37" fmla="*/ 4761116 w 6384104"/>
                <a:gd name="connsiteY37" fmla="*/ 226805 h 626677"/>
                <a:gd name="connsiteX38" fmla="*/ 4930165 w 6384104"/>
                <a:gd name="connsiteY38" fmla="*/ 211437 h 626677"/>
                <a:gd name="connsiteX39" fmla="*/ 5053109 w 6384104"/>
                <a:gd name="connsiteY39" fmla="*/ 188385 h 626677"/>
                <a:gd name="connsiteX40" fmla="*/ 5190194 w 6384104"/>
                <a:gd name="connsiteY40" fmla="*/ 235717 h 626677"/>
                <a:gd name="connsiteX41" fmla="*/ 5291314 w 6384104"/>
                <a:gd name="connsiteY41" fmla="*/ 272909 h 626677"/>
                <a:gd name="connsiteX42" fmla="*/ 5468047 w 6384104"/>
                <a:gd name="connsiteY42" fmla="*/ 242173 h 626677"/>
                <a:gd name="connsiteX43" fmla="*/ 5575623 w 6384104"/>
                <a:gd name="connsiteY43" fmla="*/ 180701 h 626677"/>
                <a:gd name="connsiteX44" fmla="*/ 5790776 w 6384104"/>
                <a:gd name="connsiteY44" fmla="*/ 126912 h 626677"/>
                <a:gd name="connsiteX45" fmla="*/ 6052034 w 6384104"/>
                <a:gd name="connsiteY45" fmla="*/ 119228 h 626677"/>
                <a:gd name="connsiteX46" fmla="*/ 6384104 w 6384104"/>
                <a:gd name="connsiteY46" fmla="*/ 97947 h 626677"/>
                <a:gd name="connsiteX47" fmla="*/ 6370484 w 6384104"/>
                <a:gd name="connsiteY47" fmla="*/ 0 h 626677"/>
                <a:gd name="connsiteX0" fmla="*/ 6370484 w 6384104"/>
                <a:gd name="connsiteY0" fmla="*/ 0 h 626677"/>
                <a:gd name="connsiteX1" fmla="*/ 5788910 w 6384104"/>
                <a:gd name="connsiteY1" fmla="*/ 28893 h 626677"/>
                <a:gd name="connsiteX2" fmla="*/ 5339456 w 6384104"/>
                <a:gd name="connsiteY2" fmla="*/ 121884 h 626677"/>
                <a:gd name="connsiteX3" fmla="*/ 4285574 w 6384104"/>
                <a:gd name="connsiteY3" fmla="*/ 199375 h 626677"/>
                <a:gd name="connsiteX4" fmla="*/ 3076703 w 6384104"/>
                <a:gd name="connsiteY4" fmla="*/ 240704 h 626677"/>
                <a:gd name="connsiteX5" fmla="*/ 2570425 w 6384104"/>
                <a:gd name="connsiteY5" fmla="*/ 292365 h 626677"/>
                <a:gd name="connsiteX6" fmla="*/ 2017655 w 6384104"/>
                <a:gd name="connsiteY6" fmla="*/ 287199 h 626677"/>
                <a:gd name="connsiteX7" fmla="*/ 1258239 w 6384104"/>
                <a:gd name="connsiteY7" fmla="*/ 349192 h 626677"/>
                <a:gd name="connsiteX8" fmla="*/ 927605 w 6384104"/>
                <a:gd name="connsiteY8" fmla="*/ 457680 h 626677"/>
                <a:gd name="connsiteX9" fmla="*/ 658971 w 6384104"/>
                <a:gd name="connsiteY9" fmla="*/ 468013 h 626677"/>
                <a:gd name="connsiteX10" fmla="*/ 368545 w 6384104"/>
                <a:gd name="connsiteY10" fmla="*/ 492674 h 626677"/>
                <a:gd name="connsiteX11" fmla="*/ 0 w 6384104"/>
                <a:gd name="connsiteY11" fmla="*/ 611097 h 626677"/>
                <a:gd name="connsiteX12" fmla="*/ 196800 w 6384104"/>
                <a:gd name="connsiteY12" fmla="*/ 626375 h 626677"/>
                <a:gd name="connsiteX13" fmla="*/ 312060 w 6384104"/>
                <a:gd name="connsiteY13" fmla="*/ 595638 h 626677"/>
                <a:gd name="connsiteX14" fmla="*/ 465741 w 6384104"/>
                <a:gd name="connsiteY14" fmla="*/ 557218 h 626677"/>
                <a:gd name="connsiteX15" fmla="*/ 634790 w 6384104"/>
                <a:gd name="connsiteY15" fmla="*/ 541850 h 626677"/>
                <a:gd name="connsiteX16" fmla="*/ 782529 w 6384104"/>
                <a:gd name="connsiteY16" fmla="*/ 544821 h 626677"/>
                <a:gd name="connsiteX17" fmla="*/ 976889 w 6384104"/>
                <a:gd name="connsiteY17" fmla="*/ 552505 h 626677"/>
                <a:gd name="connsiteX18" fmla="*/ 1111200 w 6384104"/>
                <a:gd name="connsiteY18" fmla="*/ 448414 h 626677"/>
                <a:gd name="connsiteX19" fmla="*/ 1280249 w 6384104"/>
                <a:gd name="connsiteY19" fmla="*/ 365117 h 626677"/>
                <a:gd name="connsiteX20" fmla="*/ 1480034 w 6384104"/>
                <a:gd name="connsiteY20" fmla="*/ 395854 h 626677"/>
                <a:gd name="connsiteX21" fmla="*/ 1672134 w 6384104"/>
                <a:gd name="connsiteY21" fmla="*/ 434274 h 626677"/>
                <a:gd name="connsiteX22" fmla="*/ 1902655 w 6384104"/>
                <a:gd name="connsiteY22" fmla="*/ 372801 h 626677"/>
                <a:gd name="connsiteX23" fmla="*/ 2064020 w 6384104"/>
                <a:gd name="connsiteY23" fmla="*/ 372801 h 626677"/>
                <a:gd name="connsiteX24" fmla="*/ 2309909 w 6384104"/>
                <a:gd name="connsiteY24" fmla="*/ 395854 h 626677"/>
                <a:gd name="connsiteX25" fmla="*/ 2517378 w 6384104"/>
                <a:gd name="connsiteY25" fmla="*/ 365117 h 626677"/>
                <a:gd name="connsiteX26" fmla="*/ 2713677 w 6384104"/>
                <a:gd name="connsiteY26" fmla="*/ 346779 h 626677"/>
                <a:gd name="connsiteX27" fmla="*/ 2924632 w 6384104"/>
                <a:gd name="connsiteY27" fmla="*/ 357433 h 626677"/>
                <a:gd name="connsiteX28" fmla="*/ 3169293 w 6384104"/>
                <a:gd name="connsiteY28" fmla="*/ 274652 h 626677"/>
                <a:gd name="connsiteX29" fmla="*/ 3493250 w 6384104"/>
                <a:gd name="connsiteY29" fmla="*/ 242173 h 626677"/>
                <a:gd name="connsiteX30" fmla="*/ 3748051 w 6384104"/>
                <a:gd name="connsiteY30" fmla="*/ 294734 h 626677"/>
                <a:gd name="connsiteX31" fmla="*/ 3898048 w 6384104"/>
                <a:gd name="connsiteY31" fmla="*/ 310101 h 626677"/>
                <a:gd name="connsiteX32" fmla="*/ 4046501 w 6384104"/>
                <a:gd name="connsiteY32" fmla="*/ 265225 h 626677"/>
                <a:gd name="connsiteX33" fmla="*/ 4161761 w 6384104"/>
                <a:gd name="connsiteY33" fmla="*/ 257541 h 626677"/>
                <a:gd name="connsiteX34" fmla="*/ 4281736 w 6384104"/>
                <a:gd name="connsiteY34" fmla="*/ 314300 h 626677"/>
                <a:gd name="connsiteX35" fmla="*/ 4376201 w 6384104"/>
                <a:gd name="connsiteY35" fmla="*/ 287050 h 626677"/>
                <a:gd name="connsiteX36" fmla="*/ 4469637 w 6384104"/>
                <a:gd name="connsiteY36" fmla="*/ 252828 h 626677"/>
                <a:gd name="connsiteX37" fmla="*/ 4641657 w 6384104"/>
                <a:gd name="connsiteY37" fmla="*/ 225577 h 626677"/>
                <a:gd name="connsiteX38" fmla="*/ 4761116 w 6384104"/>
                <a:gd name="connsiteY38" fmla="*/ 226805 h 626677"/>
                <a:gd name="connsiteX39" fmla="*/ 4930165 w 6384104"/>
                <a:gd name="connsiteY39" fmla="*/ 211437 h 626677"/>
                <a:gd name="connsiteX40" fmla="*/ 5053109 w 6384104"/>
                <a:gd name="connsiteY40" fmla="*/ 188385 h 626677"/>
                <a:gd name="connsiteX41" fmla="*/ 5190194 w 6384104"/>
                <a:gd name="connsiteY41" fmla="*/ 235717 h 626677"/>
                <a:gd name="connsiteX42" fmla="*/ 5291314 w 6384104"/>
                <a:gd name="connsiteY42" fmla="*/ 272909 h 626677"/>
                <a:gd name="connsiteX43" fmla="*/ 5468047 w 6384104"/>
                <a:gd name="connsiteY43" fmla="*/ 242173 h 626677"/>
                <a:gd name="connsiteX44" fmla="*/ 5575623 w 6384104"/>
                <a:gd name="connsiteY44" fmla="*/ 180701 h 626677"/>
                <a:gd name="connsiteX45" fmla="*/ 5790776 w 6384104"/>
                <a:gd name="connsiteY45" fmla="*/ 126912 h 626677"/>
                <a:gd name="connsiteX46" fmla="*/ 6052034 w 6384104"/>
                <a:gd name="connsiteY46" fmla="*/ 119228 h 626677"/>
                <a:gd name="connsiteX47" fmla="*/ 6384104 w 6384104"/>
                <a:gd name="connsiteY47" fmla="*/ 97947 h 626677"/>
                <a:gd name="connsiteX48" fmla="*/ 6370484 w 6384104"/>
                <a:gd name="connsiteY48" fmla="*/ 0 h 626677"/>
                <a:gd name="connsiteX0" fmla="*/ 6370484 w 6384104"/>
                <a:gd name="connsiteY0" fmla="*/ 0 h 626677"/>
                <a:gd name="connsiteX1" fmla="*/ 5788910 w 6384104"/>
                <a:gd name="connsiteY1" fmla="*/ 28893 h 626677"/>
                <a:gd name="connsiteX2" fmla="*/ 5339456 w 6384104"/>
                <a:gd name="connsiteY2" fmla="*/ 121884 h 626677"/>
                <a:gd name="connsiteX3" fmla="*/ 4285574 w 6384104"/>
                <a:gd name="connsiteY3" fmla="*/ 199375 h 626677"/>
                <a:gd name="connsiteX4" fmla="*/ 3360839 w 6384104"/>
                <a:gd name="connsiteY4" fmla="*/ 204541 h 626677"/>
                <a:gd name="connsiteX5" fmla="*/ 2570425 w 6384104"/>
                <a:gd name="connsiteY5" fmla="*/ 292365 h 626677"/>
                <a:gd name="connsiteX6" fmla="*/ 2017655 w 6384104"/>
                <a:gd name="connsiteY6" fmla="*/ 287199 h 626677"/>
                <a:gd name="connsiteX7" fmla="*/ 1258239 w 6384104"/>
                <a:gd name="connsiteY7" fmla="*/ 349192 h 626677"/>
                <a:gd name="connsiteX8" fmla="*/ 927605 w 6384104"/>
                <a:gd name="connsiteY8" fmla="*/ 457680 h 626677"/>
                <a:gd name="connsiteX9" fmla="*/ 658971 w 6384104"/>
                <a:gd name="connsiteY9" fmla="*/ 468013 h 626677"/>
                <a:gd name="connsiteX10" fmla="*/ 368545 w 6384104"/>
                <a:gd name="connsiteY10" fmla="*/ 492674 h 626677"/>
                <a:gd name="connsiteX11" fmla="*/ 0 w 6384104"/>
                <a:gd name="connsiteY11" fmla="*/ 611097 h 626677"/>
                <a:gd name="connsiteX12" fmla="*/ 196800 w 6384104"/>
                <a:gd name="connsiteY12" fmla="*/ 626375 h 626677"/>
                <a:gd name="connsiteX13" fmla="*/ 312060 w 6384104"/>
                <a:gd name="connsiteY13" fmla="*/ 595638 h 626677"/>
                <a:gd name="connsiteX14" fmla="*/ 465741 w 6384104"/>
                <a:gd name="connsiteY14" fmla="*/ 557218 h 626677"/>
                <a:gd name="connsiteX15" fmla="*/ 634790 w 6384104"/>
                <a:gd name="connsiteY15" fmla="*/ 541850 h 626677"/>
                <a:gd name="connsiteX16" fmla="*/ 782529 w 6384104"/>
                <a:gd name="connsiteY16" fmla="*/ 544821 h 626677"/>
                <a:gd name="connsiteX17" fmla="*/ 976889 w 6384104"/>
                <a:gd name="connsiteY17" fmla="*/ 552505 h 626677"/>
                <a:gd name="connsiteX18" fmla="*/ 1111200 w 6384104"/>
                <a:gd name="connsiteY18" fmla="*/ 448414 h 626677"/>
                <a:gd name="connsiteX19" fmla="*/ 1280249 w 6384104"/>
                <a:gd name="connsiteY19" fmla="*/ 365117 h 626677"/>
                <a:gd name="connsiteX20" fmla="*/ 1480034 w 6384104"/>
                <a:gd name="connsiteY20" fmla="*/ 395854 h 626677"/>
                <a:gd name="connsiteX21" fmla="*/ 1672134 w 6384104"/>
                <a:gd name="connsiteY21" fmla="*/ 434274 h 626677"/>
                <a:gd name="connsiteX22" fmla="*/ 1902655 w 6384104"/>
                <a:gd name="connsiteY22" fmla="*/ 372801 h 626677"/>
                <a:gd name="connsiteX23" fmla="*/ 2064020 w 6384104"/>
                <a:gd name="connsiteY23" fmla="*/ 372801 h 626677"/>
                <a:gd name="connsiteX24" fmla="*/ 2309909 w 6384104"/>
                <a:gd name="connsiteY24" fmla="*/ 395854 h 626677"/>
                <a:gd name="connsiteX25" fmla="*/ 2517378 w 6384104"/>
                <a:gd name="connsiteY25" fmla="*/ 365117 h 626677"/>
                <a:gd name="connsiteX26" fmla="*/ 2713677 w 6384104"/>
                <a:gd name="connsiteY26" fmla="*/ 346779 h 626677"/>
                <a:gd name="connsiteX27" fmla="*/ 2924632 w 6384104"/>
                <a:gd name="connsiteY27" fmla="*/ 357433 h 626677"/>
                <a:gd name="connsiteX28" fmla="*/ 3169293 w 6384104"/>
                <a:gd name="connsiteY28" fmla="*/ 274652 h 626677"/>
                <a:gd name="connsiteX29" fmla="*/ 3493250 w 6384104"/>
                <a:gd name="connsiteY29" fmla="*/ 242173 h 626677"/>
                <a:gd name="connsiteX30" fmla="*/ 3748051 w 6384104"/>
                <a:gd name="connsiteY30" fmla="*/ 294734 h 626677"/>
                <a:gd name="connsiteX31" fmla="*/ 3898048 w 6384104"/>
                <a:gd name="connsiteY31" fmla="*/ 310101 h 626677"/>
                <a:gd name="connsiteX32" fmla="*/ 4046501 w 6384104"/>
                <a:gd name="connsiteY32" fmla="*/ 265225 h 626677"/>
                <a:gd name="connsiteX33" fmla="*/ 4161761 w 6384104"/>
                <a:gd name="connsiteY33" fmla="*/ 257541 h 626677"/>
                <a:gd name="connsiteX34" fmla="*/ 4281736 w 6384104"/>
                <a:gd name="connsiteY34" fmla="*/ 314300 h 626677"/>
                <a:gd name="connsiteX35" fmla="*/ 4376201 w 6384104"/>
                <a:gd name="connsiteY35" fmla="*/ 287050 h 626677"/>
                <a:gd name="connsiteX36" fmla="*/ 4469637 w 6384104"/>
                <a:gd name="connsiteY36" fmla="*/ 252828 h 626677"/>
                <a:gd name="connsiteX37" fmla="*/ 4641657 w 6384104"/>
                <a:gd name="connsiteY37" fmla="*/ 225577 h 626677"/>
                <a:gd name="connsiteX38" fmla="*/ 4761116 w 6384104"/>
                <a:gd name="connsiteY38" fmla="*/ 226805 h 626677"/>
                <a:gd name="connsiteX39" fmla="*/ 4930165 w 6384104"/>
                <a:gd name="connsiteY39" fmla="*/ 211437 h 626677"/>
                <a:gd name="connsiteX40" fmla="*/ 5053109 w 6384104"/>
                <a:gd name="connsiteY40" fmla="*/ 188385 h 626677"/>
                <a:gd name="connsiteX41" fmla="*/ 5190194 w 6384104"/>
                <a:gd name="connsiteY41" fmla="*/ 235717 h 626677"/>
                <a:gd name="connsiteX42" fmla="*/ 5291314 w 6384104"/>
                <a:gd name="connsiteY42" fmla="*/ 272909 h 626677"/>
                <a:gd name="connsiteX43" fmla="*/ 5468047 w 6384104"/>
                <a:gd name="connsiteY43" fmla="*/ 242173 h 626677"/>
                <a:gd name="connsiteX44" fmla="*/ 5575623 w 6384104"/>
                <a:gd name="connsiteY44" fmla="*/ 180701 h 626677"/>
                <a:gd name="connsiteX45" fmla="*/ 5790776 w 6384104"/>
                <a:gd name="connsiteY45" fmla="*/ 126912 h 626677"/>
                <a:gd name="connsiteX46" fmla="*/ 6052034 w 6384104"/>
                <a:gd name="connsiteY46" fmla="*/ 119228 h 626677"/>
                <a:gd name="connsiteX47" fmla="*/ 6384104 w 6384104"/>
                <a:gd name="connsiteY47" fmla="*/ 97947 h 626677"/>
                <a:gd name="connsiteX48" fmla="*/ 6370484 w 6384104"/>
                <a:gd name="connsiteY48" fmla="*/ 0 h 626677"/>
                <a:gd name="connsiteX0" fmla="*/ 6370484 w 6384104"/>
                <a:gd name="connsiteY0" fmla="*/ 0 h 626677"/>
                <a:gd name="connsiteX1" fmla="*/ 5788910 w 6384104"/>
                <a:gd name="connsiteY1" fmla="*/ 28893 h 626677"/>
                <a:gd name="connsiteX2" fmla="*/ 5339456 w 6384104"/>
                <a:gd name="connsiteY2" fmla="*/ 121884 h 626677"/>
                <a:gd name="connsiteX3" fmla="*/ 4285574 w 6384104"/>
                <a:gd name="connsiteY3" fmla="*/ 199375 h 626677"/>
                <a:gd name="connsiteX4" fmla="*/ 3360839 w 6384104"/>
                <a:gd name="connsiteY4" fmla="*/ 204541 h 626677"/>
                <a:gd name="connsiteX5" fmla="*/ 2570425 w 6384104"/>
                <a:gd name="connsiteY5" fmla="*/ 292365 h 626677"/>
                <a:gd name="connsiteX6" fmla="*/ 2017655 w 6384104"/>
                <a:gd name="connsiteY6" fmla="*/ 287199 h 626677"/>
                <a:gd name="connsiteX7" fmla="*/ 1258239 w 6384104"/>
                <a:gd name="connsiteY7" fmla="*/ 349192 h 626677"/>
                <a:gd name="connsiteX8" fmla="*/ 927605 w 6384104"/>
                <a:gd name="connsiteY8" fmla="*/ 457680 h 626677"/>
                <a:gd name="connsiteX9" fmla="*/ 658971 w 6384104"/>
                <a:gd name="connsiteY9" fmla="*/ 468013 h 626677"/>
                <a:gd name="connsiteX10" fmla="*/ 368545 w 6384104"/>
                <a:gd name="connsiteY10" fmla="*/ 492674 h 626677"/>
                <a:gd name="connsiteX11" fmla="*/ 0 w 6384104"/>
                <a:gd name="connsiteY11" fmla="*/ 611097 h 626677"/>
                <a:gd name="connsiteX12" fmla="*/ 196800 w 6384104"/>
                <a:gd name="connsiteY12" fmla="*/ 626375 h 626677"/>
                <a:gd name="connsiteX13" fmla="*/ 312060 w 6384104"/>
                <a:gd name="connsiteY13" fmla="*/ 595638 h 626677"/>
                <a:gd name="connsiteX14" fmla="*/ 465741 w 6384104"/>
                <a:gd name="connsiteY14" fmla="*/ 557218 h 626677"/>
                <a:gd name="connsiteX15" fmla="*/ 634790 w 6384104"/>
                <a:gd name="connsiteY15" fmla="*/ 541850 h 626677"/>
                <a:gd name="connsiteX16" fmla="*/ 782529 w 6384104"/>
                <a:gd name="connsiteY16" fmla="*/ 544821 h 626677"/>
                <a:gd name="connsiteX17" fmla="*/ 976889 w 6384104"/>
                <a:gd name="connsiteY17" fmla="*/ 552505 h 626677"/>
                <a:gd name="connsiteX18" fmla="*/ 1111200 w 6384104"/>
                <a:gd name="connsiteY18" fmla="*/ 448414 h 626677"/>
                <a:gd name="connsiteX19" fmla="*/ 1280249 w 6384104"/>
                <a:gd name="connsiteY19" fmla="*/ 365117 h 626677"/>
                <a:gd name="connsiteX20" fmla="*/ 1480034 w 6384104"/>
                <a:gd name="connsiteY20" fmla="*/ 395854 h 626677"/>
                <a:gd name="connsiteX21" fmla="*/ 1672134 w 6384104"/>
                <a:gd name="connsiteY21" fmla="*/ 434274 h 626677"/>
                <a:gd name="connsiteX22" fmla="*/ 1902655 w 6384104"/>
                <a:gd name="connsiteY22" fmla="*/ 372801 h 626677"/>
                <a:gd name="connsiteX23" fmla="*/ 2064020 w 6384104"/>
                <a:gd name="connsiteY23" fmla="*/ 372801 h 626677"/>
                <a:gd name="connsiteX24" fmla="*/ 2309909 w 6384104"/>
                <a:gd name="connsiteY24" fmla="*/ 395854 h 626677"/>
                <a:gd name="connsiteX25" fmla="*/ 2517378 w 6384104"/>
                <a:gd name="connsiteY25" fmla="*/ 365117 h 626677"/>
                <a:gd name="connsiteX26" fmla="*/ 2713677 w 6384104"/>
                <a:gd name="connsiteY26" fmla="*/ 346779 h 626677"/>
                <a:gd name="connsiteX27" fmla="*/ 2924632 w 6384104"/>
                <a:gd name="connsiteY27" fmla="*/ 357433 h 626677"/>
                <a:gd name="connsiteX28" fmla="*/ 3169293 w 6384104"/>
                <a:gd name="connsiteY28" fmla="*/ 274652 h 626677"/>
                <a:gd name="connsiteX29" fmla="*/ 3493250 w 6384104"/>
                <a:gd name="connsiteY29" fmla="*/ 242173 h 626677"/>
                <a:gd name="connsiteX30" fmla="*/ 3748051 w 6384104"/>
                <a:gd name="connsiteY30" fmla="*/ 294734 h 626677"/>
                <a:gd name="connsiteX31" fmla="*/ 3898048 w 6384104"/>
                <a:gd name="connsiteY31" fmla="*/ 310101 h 626677"/>
                <a:gd name="connsiteX32" fmla="*/ 4046501 w 6384104"/>
                <a:gd name="connsiteY32" fmla="*/ 265225 h 626677"/>
                <a:gd name="connsiteX33" fmla="*/ 4161761 w 6384104"/>
                <a:gd name="connsiteY33" fmla="*/ 257541 h 626677"/>
                <a:gd name="connsiteX34" fmla="*/ 4281736 w 6384104"/>
                <a:gd name="connsiteY34" fmla="*/ 314300 h 626677"/>
                <a:gd name="connsiteX35" fmla="*/ 4376201 w 6384104"/>
                <a:gd name="connsiteY35" fmla="*/ 287050 h 626677"/>
                <a:gd name="connsiteX36" fmla="*/ 4469637 w 6384104"/>
                <a:gd name="connsiteY36" fmla="*/ 252828 h 626677"/>
                <a:gd name="connsiteX37" fmla="*/ 4641657 w 6384104"/>
                <a:gd name="connsiteY37" fmla="*/ 225577 h 626677"/>
                <a:gd name="connsiteX38" fmla="*/ 4761116 w 6384104"/>
                <a:gd name="connsiteY38" fmla="*/ 226805 h 626677"/>
                <a:gd name="connsiteX39" fmla="*/ 4930165 w 6384104"/>
                <a:gd name="connsiteY39" fmla="*/ 211437 h 626677"/>
                <a:gd name="connsiteX40" fmla="*/ 5053109 w 6384104"/>
                <a:gd name="connsiteY40" fmla="*/ 188385 h 626677"/>
                <a:gd name="connsiteX41" fmla="*/ 5190194 w 6384104"/>
                <a:gd name="connsiteY41" fmla="*/ 235717 h 626677"/>
                <a:gd name="connsiteX42" fmla="*/ 5291314 w 6384104"/>
                <a:gd name="connsiteY42" fmla="*/ 272909 h 626677"/>
                <a:gd name="connsiteX43" fmla="*/ 5468047 w 6384104"/>
                <a:gd name="connsiteY43" fmla="*/ 242173 h 626677"/>
                <a:gd name="connsiteX44" fmla="*/ 5575623 w 6384104"/>
                <a:gd name="connsiteY44" fmla="*/ 180701 h 626677"/>
                <a:gd name="connsiteX45" fmla="*/ 5790776 w 6384104"/>
                <a:gd name="connsiteY45" fmla="*/ 126912 h 626677"/>
                <a:gd name="connsiteX46" fmla="*/ 6052034 w 6384104"/>
                <a:gd name="connsiteY46" fmla="*/ 119228 h 626677"/>
                <a:gd name="connsiteX47" fmla="*/ 6384104 w 6384104"/>
                <a:gd name="connsiteY47" fmla="*/ 97947 h 626677"/>
                <a:gd name="connsiteX48" fmla="*/ 6370484 w 6384104"/>
                <a:gd name="connsiteY48" fmla="*/ 0 h 626677"/>
                <a:gd name="connsiteX0" fmla="*/ 6370484 w 6384104"/>
                <a:gd name="connsiteY0" fmla="*/ 0 h 626677"/>
                <a:gd name="connsiteX1" fmla="*/ 5788910 w 6384104"/>
                <a:gd name="connsiteY1" fmla="*/ 28893 h 626677"/>
                <a:gd name="connsiteX2" fmla="*/ 5339456 w 6384104"/>
                <a:gd name="connsiteY2" fmla="*/ 121884 h 626677"/>
                <a:gd name="connsiteX3" fmla="*/ 4285574 w 6384104"/>
                <a:gd name="connsiteY3" fmla="*/ 199375 h 626677"/>
                <a:gd name="connsiteX4" fmla="*/ 3360839 w 6384104"/>
                <a:gd name="connsiteY4" fmla="*/ 204541 h 626677"/>
                <a:gd name="connsiteX5" fmla="*/ 2570425 w 6384104"/>
                <a:gd name="connsiteY5" fmla="*/ 292365 h 626677"/>
                <a:gd name="connsiteX6" fmla="*/ 2017655 w 6384104"/>
                <a:gd name="connsiteY6" fmla="*/ 287199 h 626677"/>
                <a:gd name="connsiteX7" fmla="*/ 1258239 w 6384104"/>
                <a:gd name="connsiteY7" fmla="*/ 349192 h 626677"/>
                <a:gd name="connsiteX8" fmla="*/ 927605 w 6384104"/>
                <a:gd name="connsiteY8" fmla="*/ 457680 h 626677"/>
                <a:gd name="connsiteX9" fmla="*/ 658971 w 6384104"/>
                <a:gd name="connsiteY9" fmla="*/ 468013 h 626677"/>
                <a:gd name="connsiteX10" fmla="*/ 368545 w 6384104"/>
                <a:gd name="connsiteY10" fmla="*/ 492674 h 626677"/>
                <a:gd name="connsiteX11" fmla="*/ 0 w 6384104"/>
                <a:gd name="connsiteY11" fmla="*/ 611097 h 626677"/>
                <a:gd name="connsiteX12" fmla="*/ 196800 w 6384104"/>
                <a:gd name="connsiteY12" fmla="*/ 626375 h 626677"/>
                <a:gd name="connsiteX13" fmla="*/ 312060 w 6384104"/>
                <a:gd name="connsiteY13" fmla="*/ 595638 h 626677"/>
                <a:gd name="connsiteX14" fmla="*/ 465741 w 6384104"/>
                <a:gd name="connsiteY14" fmla="*/ 557218 h 626677"/>
                <a:gd name="connsiteX15" fmla="*/ 634790 w 6384104"/>
                <a:gd name="connsiteY15" fmla="*/ 541850 h 626677"/>
                <a:gd name="connsiteX16" fmla="*/ 782529 w 6384104"/>
                <a:gd name="connsiteY16" fmla="*/ 544821 h 626677"/>
                <a:gd name="connsiteX17" fmla="*/ 976889 w 6384104"/>
                <a:gd name="connsiteY17" fmla="*/ 552505 h 626677"/>
                <a:gd name="connsiteX18" fmla="*/ 1111200 w 6384104"/>
                <a:gd name="connsiteY18" fmla="*/ 448414 h 626677"/>
                <a:gd name="connsiteX19" fmla="*/ 1280249 w 6384104"/>
                <a:gd name="connsiteY19" fmla="*/ 365117 h 626677"/>
                <a:gd name="connsiteX20" fmla="*/ 1480034 w 6384104"/>
                <a:gd name="connsiteY20" fmla="*/ 395854 h 626677"/>
                <a:gd name="connsiteX21" fmla="*/ 1672134 w 6384104"/>
                <a:gd name="connsiteY21" fmla="*/ 434274 h 626677"/>
                <a:gd name="connsiteX22" fmla="*/ 1902655 w 6384104"/>
                <a:gd name="connsiteY22" fmla="*/ 372801 h 626677"/>
                <a:gd name="connsiteX23" fmla="*/ 2064020 w 6384104"/>
                <a:gd name="connsiteY23" fmla="*/ 372801 h 626677"/>
                <a:gd name="connsiteX24" fmla="*/ 2309909 w 6384104"/>
                <a:gd name="connsiteY24" fmla="*/ 395854 h 626677"/>
                <a:gd name="connsiteX25" fmla="*/ 2517378 w 6384104"/>
                <a:gd name="connsiteY25" fmla="*/ 365117 h 626677"/>
                <a:gd name="connsiteX26" fmla="*/ 2713677 w 6384104"/>
                <a:gd name="connsiteY26" fmla="*/ 346779 h 626677"/>
                <a:gd name="connsiteX27" fmla="*/ 2924632 w 6384104"/>
                <a:gd name="connsiteY27" fmla="*/ 357433 h 626677"/>
                <a:gd name="connsiteX28" fmla="*/ 3169293 w 6384104"/>
                <a:gd name="connsiteY28" fmla="*/ 274652 h 626677"/>
                <a:gd name="connsiteX29" fmla="*/ 3493250 w 6384104"/>
                <a:gd name="connsiteY29" fmla="*/ 242173 h 626677"/>
                <a:gd name="connsiteX30" fmla="*/ 3748051 w 6384104"/>
                <a:gd name="connsiteY30" fmla="*/ 294734 h 626677"/>
                <a:gd name="connsiteX31" fmla="*/ 3898048 w 6384104"/>
                <a:gd name="connsiteY31" fmla="*/ 310101 h 626677"/>
                <a:gd name="connsiteX32" fmla="*/ 4046501 w 6384104"/>
                <a:gd name="connsiteY32" fmla="*/ 265225 h 626677"/>
                <a:gd name="connsiteX33" fmla="*/ 4161761 w 6384104"/>
                <a:gd name="connsiteY33" fmla="*/ 257541 h 626677"/>
                <a:gd name="connsiteX34" fmla="*/ 4281736 w 6384104"/>
                <a:gd name="connsiteY34" fmla="*/ 314300 h 626677"/>
                <a:gd name="connsiteX35" fmla="*/ 4376201 w 6384104"/>
                <a:gd name="connsiteY35" fmla="*/ 287050 h 626677"/>
                <a:gd name="connsiteX36" fmla="*/ 4469637 w 6384104"/>
                <a:gd name="connsiteY36" fmla="*/ 252828 h 626677"/>
                <a:gd name="connsiteX37" fmla="*/ 4641657 w 6384104"/>
                <a:gd name="connsiteY37" fmla="*/ 225577 h 626677"/>
                <a:gd name="connsiteX38" fmla="*/ 4761116 w 6384104"/>
                <a:gd name="connsiteY38" fmla="*/ 226805 h 626677"/>
                <a:gd name="connsiteX39" fmla="*/ 4930165 w 6384104"/>
                <a:gd name="connsiteY39" fmla="*/ 211437 h 626677"/>
                <a:gd name="connsiteX40" fmla="*/ 5053109 w 6384104"/>
                <a:gd name="connsiteY40" fmla="*/ 188385 h 626677"/>
                <a:gd name="connsiteX41" fmla="*/ 5190194 w 6384104"/>
                <a:gd name="connsiteY41" fmla="*/ 235717 h 626677"/>
                <a:gd name="connsiteX42" fmla="*/ 5291314 w 6384104"/>
                <a:gd name="connsiteY42" fmla="*/ 272909 h 626677"/>
                <a:gd name="connsiteX43" fmla="*/ 5468047 w 6384104"/>
                <a:gd name="connsiteY43" fmla="*/ 242173 h 626677"/>
                <a:gd name="connsiteX44" fmla="*/ 5575623 w 6384104"/>
                <a:gd name="connsiteY44" fmla="*/ 180701 h 626677"/>
                <a:gd name="connsiteX45" fmla="*/ 5790776 w 6384104"/>
                <a:gd name="connsiteY45" fmla="*/ 126912 h 626677"/>
                <a:gd name="connsiteX46" fmla="*/ 6052034 w 6384104"/>
                <a:gd name="connsiteY46" fmla="*/ 119228 h 626677"/>
                <a:gd name="connsiteX47" fmla="*/ 6384104 w 6384104"/>
                <a:gd name="connsiteY47" fmla="*/ 97947 h 626677"/>
                <a:gd name="connsiteX48" fmla="*/ 6370484 w 6384104"/>
                <a:gd name="connsiteY48" fmla="*/ 0 h 626677"/>
                <a:gd name="connsiteX0" fmla="*/ 6370484 w 6384104"/>
                <a:gd name="connsiteY0" fmla="*/ 0 h 626677"/>
                <a:gd name="connsiteX1" fmla="*/ 5788910 w 6384104"/>
                <a:gd name="connsiteY1" fmla="*/ 28893 h 626677"/>
                <a:gd name="connsiteX2" fmla="*/ 5339456 w 6384104"/>
                <a:gd name="connsiteY2" fmla="*/ 121884 h 626677"/>
                <a:gd name="connsiteX3" fmla="*/ 4285574 w 6384104"/>
                <a:gd name="connsiteY3" fmla="*/ 199375 h 626677"/>
                <a:gd name="connsiteX4" fmla="*/ 3360839 w 6384104"/>
                <a:gd name="connsiteY4" fmla="*/ 204541 h 626677"/>
                <a:gd name="connsiteX5" fmla="*/ 2570425 w 6384104"/>
                <a:gd name="connsiteY5" fmla="*/ 302697 h 626677"/>
                <a:gd name="connsiteX6" fmla="*/ 2017655 w 6384104"/>
                <a:gd name="connsiteY6" fmla="*/ 287199 h 626677"/>
                <a:gd name="connsiteX7" fmla="*/ 1258239 w 6384104"/>
                <a:gd name="connsiteY7" fmla="*/ 349192 h 626677"/>
                <a:gd name="connsiteX8" fmla="*/ 927605 w 6384104"/>
                <a:gd name="connsiteY8" fmla="*/ 457680 h 626677"/>
                <a:gd name="connsiteX9" fmla="*/ 658971 w 6384104"/>
                <a:gd name="connsiteY9" fmla="*/ 468013 h 626677"/>
                <a:gd name="connsiteX10" fmla="*/ 368545 w 6384104"/>
                <a:gd name="connsiteY10" fmla="*/ 492674 h 626677"/>
                <a:gd name="connsiteX11" fmla="*/ 0 w 6384104"/>
                <a:gd name="connsiteY11" fmla="*/ 611097 h 626677"/>
                <a:gd name="connsiteX12" fmla="*/ 196800 w 6384104"/>
                <a:gd name="connsiteY12" fmla="*/ 626375 h 626677"/>
                <a:gd name="connsiteX13" fmla="*/ 312060 w 6384104"/>
                <a:gd name="connsiteY13" fmla="*/ 595638 h 626677"/>
                <a:gd name="connsiteX14" fmla="*/ 465741 w 6384104"/>
                <a:gd name="connsiteY14" fmla="*/ 557218 h 626677"/>
                <a:gd name="connsiteX15" fmla="*/ 634790 w 6384104"/>
                <a:gd name="connsiteY15" fmla="*/ 541850 h 626677"/>
                <a:gd name="connsiteX16" fmla="*/ 782529 w 6384104"/>
                <a:gd name="connsiteY16" fmla="*/ 544821 h 626677"/>
                <a:gd name="connsiteX17" fmla="*/ 976889 w 6384104"/>
                <a:gd name="connsiteY17" fmla="*/ 552505 h 626677"/>
                <a:gd name="connsiteX18" fmla="*/ 1111200 w 6384104"/>
                <a:gd name="connsiteY18" fmla="*/ 448414 h 626677"/>
                <a:gd name="connsiteX19" fmla="*/ 1280249 w 6384104"/>
                <a:gd name="connsiteY19" fmla="*/ 365117 h 626677"/>
                <a:gd name="connsiteX20" fmla="*/ 1480034 w 6384104"/>
                <a:gd name="connsiteY20" fmla="*/ 395854 h 626677"/>
                <a:gd name="connsiteX21" fmla="*/ 1672134 w 6384104"/>
                <a:gd name="connsiteY21" fmla="*/ 434274 h 626677"/>
                <a:gd name="connsiteX22" fmla="*/ 1902655 w 6384104"/>
                <a:gd name="connsiteY22" fmla="*/ 372801 h 626677"/>
                <a:gd name="connsiteX23" fmla="*/ 2064020 w 6384104"/>
                <a:gd name="connsiteY23" fmla="*/ 372801 h 626677"/>
                <a:gd name="connsiteX24" fmla="*/ 2309909 w 6384104"/>
                <a:gd name="connsiteY24" fmla="*/ 395854 h 626677"/>
                <a:gd name="connsiteX25" fmla="*/ 2517378 w 6384104"/>
                <a:gd name="connsiteY25" fmla="*/ 365117 h 626677"/>
                <a:gd name="connsiteX26" fmla="*/ 2713677 w 6384104"/>
                <a:gd name="connsiteY26" fmla="*/ 346779 h 626677"/>
                <a:gd name="connsiteX27" fmla="*/ 2924632 w 6384104"/>
                <a:gd name="connsiteY27" fmla="*/ 357433 h 626677"/>
                <a:gd name="connsiteX28" fmla="*/ 3169293 w 6384104"/>
                <a:gd name="connsiteY28" fmla="*/ 274652 h 626677"/>
                <a:gd name="connsiteX29" fmla="*/ 3493250 w 6384104"/>
                <a:gd name="connsiteY29" fmla="*/ 242173 h 626677"/>
                <a:gd name="connsiteX30" fmla="*/ 3748051 w 6384104"/>
                <a:gd name="connsiteY30" fmla="*/ 294734 h 626677"/>
                <a:gd name="connsiteX31" fmla="*/ 3898048 w 6384104"/>
                <a:gd name="connsiteY31" fmla="*/ 310101 h 626677"/>
                <a:gd name="connsiteX32" fmla="*/ 4046501 w 6384104"/>
                <a:gd name="connsiteY32" fmla="*/ 265225 h 626677"/>
                <a:gd name="connsiteX33" fmla="*/ 4161761 w 6384104"/>
                <a:gd name="connsiteY33" fmla="*/ 257541 h 626677"/>
                <a:gd name="connsiteX34" fmla="*/ 4281736 w 6384104"/>
                <a:gd name="connsiteY34" fmla="*/ 314300 h 626677"/>
                <a:gd name="connsiteX35" fmla="*/ 4376201 w 6384104"/>
                <a:gd name="connsiteY35" fmla="*/ 287050 h 626677"/>
                <a:gd name="connsiteX36" fmla="*/ 4469637 w 6384104"/>
                <a:gd name="connsiteY36" fmla="*/ 252828 h 626677"/>
                <a:gd name="connsiteX37" fmla="*/ 4641657 w 6384104"/>
                <a:gd name="connsiteY37" fmla="*/ 225577 h 626677"/>
                <a:gd name="connsiteX38" fmla="*/ 4761116 w 6384104"/>
                <a:gd name="connsiteY38" fmla="*/ 226805 h 626677"/>
                <a:gd name="connsiteX39" fmla="*/ 4930165 w 6384104"/>
                <a:gd name="connsiteY39" fmla="*/ 211437 h 626677"/>
                <a:gd name="connsiteX40" fmla="*/ 5053109 w 6384104"/>
                <a:gd name="connsiteY40" fmla="*/ 188385 h 626677"/>
                <a:gd name="connsiteX41" fmla="*/ 5190194 w 6384104"/>
                <a:gd name="connsiteY41" fmla="*/ 235717 h 626677"/>
                <a:gd name="connsiteX42" fmla="*/ 5291314 w 6384104"/>
                <a:gd name="connsiteY42" fmla="*/ 272909 h 626677"/>
                <a:gd name="connsiteX43" fmla="*/ 5468047 w 6384104"/>
                <a:gd name="connsiteY43" fmla="*/ 242173 h 626677"/>
                <a:gd name="connsiteX44" fmla="*/ 5575623 w 6384104"/>
                <a:gd name="connsiteY44" fmla="*/ 180701 h 626677"/>
                <a:gd name="connsiteX45" fmla="*/ 5790776 w 6384104"/>
                <a:gd name="connsiteY45" fmla="*/ 126912 h 626677"/>
                <a:gd name="connsiteX46" fmla="*/ 6052034 w 6384104"/>
                <a:gd name="connsiteY46" fmla="*/ 119228 h 626677"/>
                <a:gd name="connsiteX47" fmla="*/ 6384104 w 6384104"/>
                <a:gd name="connsiteY47" fmla="*/ 97947 h 626677"/>
                <a:gd name="connsiteX48" fmla="*/ 6370484 w 6384104"/>
                <a:gd name="connsiteY48" fmla="*/ 0 h 626677"/>
                <a:gd name="connsiteX0" fmla="*/ 6370484 w 6384104"/>
                <a:gd name="connsiteY0" fmla="*/ 0 h 626677"/>
                <a:gd name="connsiteX1" fmla="*/ 5788910 w 6384104"/>
                <a:gd name="connsiteY1" fmla="*/ 28893 h 626677"/>
                <a:gd name="connsiteX2" fmla="*/ 5339456 w 6384104"/>
                <a:gd name="connsiteY2" fmla="*/ 121884 h 626677"/>
                <a:gd name="connsiteX3" fmla="*/ 4285574 w 6384104"/>
                <a:gd name="connsiteY3" fmla="*/ 199375 h 626677"/>
                <a:gd name="connsiteX4" fmla="*/ 3360839 w 6384104"/>
                <a:gd name="connsiteY4" fmla="*/ 204541 h 626677"/>
                <a:gd name="connsiteX5" fmla="*/ 2570425 w 6384104"/>
                <a:gd name="connsiteY5" fmla="*/ 302697 h 626677"/>
                <a:gd name="connsiteX6" fmla="*/ 2017655 w 6384104"/>
                <a:gd name="connsiteY6" fmla="*/ 287199 h 626677"/>
                <a:gd name="connsiteX7" fmla="*/ 1258239 w 6384104"/>
                <a:gd name="connsiteY7" fmla="*/ 349192 h 626677"/>
                <a:gd name="connsiteX8" fmla="*/ 927605 w 6384104"/>
                <a:gd name="connsiteY8" fmla="*/ 457680 h 626677"/>
                <a:gd name="connsiteX9" fmla="*/ 658971 w 6384104"/>
                <a:gd name="connsiteY9" fmla="*/ 468013 h 626677"/>
                <a:gd name="connsiteX10" fmla="*/ 368545 w 6384104"/>
                <a:gd name="connsiteY10" fmla="*/ 492674 h 626677"/>
                <a:gd name="connsiteX11" fmla="*/ 0 w 6384104"/>
                <a:gd name="connsiteY11" fmla="*/ 611097 h 626677"/>
                <a:gd name="connsiteX12" fmla="*/ 196800 w 6384104"/>
                <a:gd name="connsiteY12" fmla="*/ 626375 h 626677"/>
                <a:gd name="connsiteX13" fmla="*/ 312060 w 6384104"/>
                <a:gd name="connsiteY13" fmla="*/ 595638 h 626677"/>
                <a:gd name="connsiteX14" fmla="*/ 465741 w 6384104"/>
                <a:gd name="connsiteY14" fmla="*/ 557218 h 626677"/>
                <a:gd name="connsiteX15" fmla="*/ 634790 w 6384104"/>
                <a:gd name="connsiteY15" fmla="*/ 541850 h 626677"/>
                <a:gd name="connsiteX16" fmla="*/ 782529 w 6384104"/>
                <a:gd name="connsiteY16" fmla="*/ 544821 h 626677"/>
                <a:gd name="connsiteX17" fmla="*/ 976889 w 6384104"/>
                <a:gd name="connsiteY17" fmla="*/ 552505 h 626677"/>
                <a:gd name="connsiteX18" fmla="*/ 1111200 w 6384104"/>
                <a:gd name="connsiteY18" fmla="*/ 448414 h 626677"/>
                <a:gd name="connsiteX19" fmla="*/ 1280249 w 6384104"/>
                <a:gd name="connsiteY19" fmla="*/ 365117 h 626677"/>
                <a:gd name="connsiteX20" fmla="*/ 1480034 w 6384104"/>
                <a:gd name="connsiteY20" fmla="*/ 395854 h 626677"/>
                <a:gd name="connsiteX21" fmla="*/ 1672134 w 6384104"/>
                <a:gd name="connsiteY21" fmla="*/ 434274 h 626677"/>
                <a:gd name="connsiteX22" fmla="*/ 1902655 w 6384104"/>
                <a:gd name="connsiteY22" fmla="*/ 372801 h 626677"/>
                <a:gd name="connsiteX23" fmla="*/ 2064020 w 6384104"/>
                <a:gd name="connsiteY23" fmla="*/ 372801 h 626677"/>
                <a:gd name="connsiteX24" fmla="*/ 2309909 w 6384104"/>
                <a:gd name="connsiteY24" fmla="*/ 395854 h 626677"/>
                <a:gd name="connsiteX25" fmla="*/ 2517378 w 6384104"/>
                <a:gd name="connsiteY25" fmla="*/ 365117 h 626677"/>
                <a:gd name="connsiteX26" fmla="*/ 2713677 w 6384104"/>
                <a:gd name="connsiteY26" fmla="*/ 346779 h 626677"/>
                <a:gd name="connsiteX27" fmla="*/ 2924632 w 6384104"/>
                <a:gd name="connsiteY27" fmla="*/ 357433 h 626677"/>
                <a:gd name="connsiteX28" fmla="*/ 3169293 w 6384104"/>
                <a:gd name="connsiteY28" fmla="*/ 274652 h 626677"/>
                <a:gd name="connsiteX29" fmla="*/ 3493250 w 6384104"/>
                <a:gd name="connsiteY29" fmla="*/ 242173 h 626677"/>
                <a:gd name="connsiteX30" fmla="*/ 3748051 w 6384104"/>
                <a:gd name="connsiteY30" fmla="*/ 294734 h 626677"/>
                <a:gd name="connsiteX31" fmla="*/ 3898048 w 6384104"/>
                <a:gd name="connsiteY31" fmla="*/ 310101 h 626677"/>
                <a:gd name="connsiteX32" fmla="*/ 4046501 w 6384104"/>
                <a:gd name="connsiteY32" fmla="*/ 265225 h 626677"/>
                <a:gd name="connsiteX33" fmla="*/ 4161761 w 6384104"/>
                <a:gd name="connsiteY33" fmla="*/ 257541 h 626677"/>
                <a:gd name="connsiteX34" fmla="*/ 4281736 w 6384104"/>
                <a:gd name="connsiteY34" fmla="*/ 314300 h 626677"/>
                <a:gd name="connsiteX35" fmla="*/ 4376201 w 6384104"/>
                <a:gd name="connsiteY35" fmla="*/ 287050 h 626677"/>
                <a:gd name="connsiteX36" fmla="*/ 4469637 w 6384104"/>
                <a:gd name="connsiteY36" fmla="*/ 252828 h 626677"/>
                <a:gd name="connsiteX37" fmla="*/ 4641657 w 6384104"/>
                <a:gd name="connsiteY37" fmla="*/ 225577 h 626677"/>
                <a:gd name="connsiteX38" fmla="*/ 4761116 w 6384104"/>
                <a:gd name="connsiteY38" fmla="*/ 226805 h 626677"/>
                <a:gd name="connsiteX39" fmla="*/ 4930165 w 6384104"/>
                <a:gd name="connsiteY39" fmla="*/ 211437 h 626677"/>
                <a:gd name="connsiteX40" fmla="*/ 5053109 w 6384104"/>
                <a:gd name="connsiteY40" fmla="*/ 188385 h 626677"/>
                <a:gd name="connsiteX41" fmla="*/ 5190194 w 6384104"/>
                <a:gd name="connsiteY41" fmla="*/ 235717 h 626677"/>
                <a:gd name="connsiteX42" fmla="*/ 5291314 w 6384104"/>
                <a:gd name="connsiteY42" fmla="*/ 272909 h 626677"/>
                <a:gd name="connsiteX43" fmla="*/ 5468047 w 6384104"/>
                <a:gd name="connsiteY43" fmla="*/ 242173 h 626677"/>
                <a:gd name="connsiteX44" fmla="*/ 5575623 w 6384104"/>
                <a:gd name="connsiteY44" fmla="*/ 180701 h 626677"/>
                <a:gd name="connsiteX45" fmla="*/ 5790776 w 6384104"/>
                <a:gd name="connsiteY45" fmla="*/ 126912 h 626677"/>
                <a:gd name="connsiteX46" fmla="*/ 6052034 w 6384104"/>
                <a:gd name="connsiteY46" fmla="*/ 119228 h 626677"/>
                <a:gd name="connsiteX47" fmla="*/ 6384104 w 6384104"/>
                <a:gd name="connsiteY47" fmla="*/ 97947 h 626677"/>
                <a:gd name="connsiteX48" fmla="*/ 6370484 w 6384104"/>
                <a:gd name="connsiteY48" fmla="*/ 0 h 626677"/>
                <a:gd name="connsiteX0" fmla="*/ 6370484 w 6384104"/>
                <a:gd name="connsiteY0" fmla="*/ 0 h 626677"/>
                <a:gd name="connsiteX1" fmla="*/ 5788910 w 6384104"/>
                <a:gd name="connsiteY1" fmla="*/ 28893 h 626677"/>
                <a:gd name="connsiteX2" fmla="*/ 5339456 w 6384104"/>
                <a:gd name="connsiteY2" fmla="*/ 121884 h 626677"/>
                <a:gd name="connsiteX3" fmla="*/ 4285574 w 6384104"/>
                <a:gd name="connsiteY3" fmla="*/ 199375 h 626677"/>
                <a:gd name="connsiteX4" fmla="*/ 3360839 w 6384104"/>
                <a:gd name="connsiteY4" fmla="*/ 204541 h 626677"/>
                <a:gd name="connsiteX5" fmla="*/ 2570425 w 6384104"/>
                <a:gd name="connsiteY5" fmla="*/ 302697 h 626677"/>
                <a:gd name="connsiteX6" fmla="*/ 2017655 w 6384104"/>
                <a:gd name="connsiteY6" fmla="*/ 287199 h 626677"/>
                <a:gd name="connsiteX7" fmla="*/ 1258239 w 6384104"/>
                <a:gd name="connsiteY7" fmla="*/ 349192 h 626677"/>
                <a:gd name="connsiteX8" fmla="*/ 927605 w 6384104"/>
                <a:gd name="connsiteY8" fmla="*/ 457680 h 626677"/>
                <a:gd name="connsiteX9" fmla="*/ 658971 w 6384104"/>
                <a:gd name="connsiteY9" fmla="*/ 468013 h 626677"/>
                <a:gd name="connsiteX10" fmla="*/ 368545 w 6384104"/>
                <a:gd name="connsiteY10" fmla="*/ 492674 h 626677"/>
                <a:gd name="connsiteX11" fmla="*/ 0 w 6384104"/>
                <a:gd name="connsiteY11" fmla="*/ 611097 h 626677"/>
                <a:gd name="connsiteX12" fmla="*/ 196800 w 6384104"/>
                <a:gd name="connsiteY12" fmla="*/ 626375 h 626677"/>
                <a:gd name="connsiteX13" fmla="*/ 312060 w 6384104"/>
                <a:gd name="connsiteY13" fmla="*/ 595638 h 626677"/>
                <a:gd name="connsiteX14" fmla="*/ 465741 w 6384104"/>
                <a:gd name="connsiteY14" fmla="*/ 557218 h 626677"/>
                <a:gd name="connsiteX15" fmla="*/ 634790 w 6384104"/>
                <a:gd name="connsiteY15" fmla="*/ 541850 h 626677"/>
                <a:gd name="connsiteX16" fmla="*/ 782529 w 6384104"/>
                <a:gd name="connsiteY16" fmla="*/ 544821 h 626677"/>
                <a:gd name="connsiteX17" fmla="*/ 976889 w 6384104"/>
                <a:gd name="connsiteY17" fmla="*/ 552505 h 626677"/>
                <a:gd name="connsiteX18" fmla="*/ 1111200 w 6384104"/>
                <a:gd name="connsiteY18" fmla="*/ 448414 h 626677"/>
                <a:gd name="connsiteX19" fmla="*/ 1280249 w 6384104"/>
                <a:gd name="connsiteY19" fmla="*/ 365117 h 626677"/>
                <a:gd name="connsiteX20" fmla="*/ 1480034 w 6384104"/>
                <a:gd name="connsiteY20" fmla="*/ 395854 h 626677"/>
                <a:gd name="connsiteX21" fmla="*/ 1672134 w 6384104"/>
                <a:gd name="connsiteY21" fmla="*/ 434274 h 626677"/>
                <a:gd name="connsiteX22" fmla="*/ 1902655 w 6384104"/>
                <a:gd name="connsiteY22" fmla="*/ 372801 h 626677"/>
                <a:gd name="connsiteX23" fmla="*/ 2064020 w 6384104"/>
                <a:gd name="connsiteY23" fmla="*/ 372801 h 626677"/>
                <a:gd name="connsiteX24" fmla="*/ 2309909 w 6384104"/>
                <a:gd name="connsiteY24" fmla="*/ 395854 h 626677"/>
                <a:gd name="connsiteX25" fmla="*/ 2517378 w 6384104"/>
                <a:gd name="connsiteY25" fmla="*/ 365117 h 626677"/>
                <a:gd name="connsiteX26" fmla="*/ 2713677 w 6384104"/>
                <a:gd name="connsiteY26" fmla="*/ 346779 h 626677"/>
                <a:gd name="connsiteX27" fmla="*/ 2924632 w 6384104"/>
                <a:gd name="connsiteY27" fmla="*/ 357433 h 626677"/>
                <a:gd name="connsiteX28" fmla="*/ 3169293 w 6384104"/>
                <a:gd name="connsiteY28" fmla="*/ 274652 h 626677"/>
                <a:gd name="connsiteX29" fmla="*/ 3493250 w 6384104"/>
                <a:gd name="connsiteY29" fmla="*/ 242173 h 626677"/>
                <a:gd name="connsiteX30" fmla="*/ 3748051 w 6384104"/>
                <a:gd name="connsiteY30" fmla="*/ 294734 h 626677"/>
                <a:gd name="connsiteX31" fmla="*/ 3898048 w 6384104"/>
                <a:gd name="connsiteY31" fmla="*/ 310101 h 626677"/>
                <a:gd name="connsiteX32" fmla="*/ 4046501 w 6384104"/>
                <a:gd name="connsiteY32" fmla="*/ 265225 h 626677"/>
                <a:gd name="connsiteX33" fmla="*/ 4161761 w 6384104"/>
                <a:gd name="connsiteY33" fmla="*/ 257541 h 626677"/>
                <a:gd name="connsiteX34" fmla="*/ 4281736 w 6384104"/>
                <a:gd name="connsiteY34" fmla="*/ 314300 h 626677"/>
                <a:gd name="connsiteX35" fmla="*/ 4376201 w 6384104"/>
                <a:gd name="connsiteY35" fmla="*/ 287050 h 626677"/>
                <a:gd name="connsiteX36" fmla="*/ 4469637 w 6384104"/>
                <a:gd name="connsiteY36" fmla="*/ 252828 h 626677"/>
                <a:gd name="connsiteX37" fmla="*/ 4641657 w 6384104"/>
                <a:gd name="connsiteY37" fmla="*/ 225577 h 626677"/>
                <a:gd name="connsiteX38" fmla="*/ 4761116 w 6384104"/>
                <a:gd name="connsiteY38" fmla="*/ 226805 h 626677"/>
                <a:gd name="connsiteX39" fmla="*/ 4930165 w 6384104"/>
                <a:gd name="connsiteY39" fmla="*/ 211437 h 626677"/>
                <a:gd name="connsiteX40" fmla="*/ 5053109 w 6384104"/>
                <a:gd name="connsiteY40" fmla="*/ 188385 h 626677"/>
                <a:gd name="connsiteX41" fmla="*/ 5190194 w 6384104"/>
                <a:gd name="connsiteY41" fmla="*/ 235717 h 626677"/>
                <a:gd name="connsiteX42" fmla="*/ 5291314 w 6384104"/>
                <a:gd name="connsiteY42" fmla="*/ 272909 h 626677"/>
                <a:gd name="connsiteX43" fmla="*/ 5468047 w 6384104"/>
                <a:gd name="connsiteY43" fmla="*/ 242173 h 626677"/>
                <a:gd name="connsiteX44" fmla="*/ 5575623 w 6384104"/>
                <a:gd name="connsiteY44" fmla="*/ 180701 h 626677"/>
                <a:gd name="connsiteX45" fmla="*/ 5790776 w 6384104"/>
                <a:gd name="connsiteY45" fmla="*/ 126912 h 626677"/>
                <a:gd name="connsiteX46" fmla="*/ 6052034 w 6384104"/>
                <a:gd name="connsiteY46" fmla="*/ 119228 h 626677"/>
                <a:gd name="connsiteX47" fmla="*/ 6384104 w 6384104"/>
                <a:gd name="connsiteY47" fmla="*/ 97947 h 626677"/>
                <a:gd name="connsiteX48" fmla="*/ 6370484 w 6384104"/>
                <a:gd name="connsiteY48" fmla="*/ 0 h 626677"/>
                <a:gd name="connsiteX0" fmla="*/ 6696361 w 6696361"/>
                <a:gd name="connsiteY0" fmla="*/ 40277 h 598860"/>
                <a:gd name="connsiteX1" fmla="*/ 5788910 w 6696361"/>
                <a:gd name="connsiteY1" fmla="*/ 1076 h 598860"/>
                <a:gd name="connsiteX2" fmla="*/ 5339456 w 6696361"/>
                <a:gd name="connsiteY2" fmla="*/ 94067 h 598860"/>
                <a:gd name="connsiteX3" fmla="*/ 4285574 w 6696361"/>
                <a:gd name="connsiteY3" fmla="*/ 171558 h 598860"/>
                <a:gd name="connsiteX4" fmla="*/ 3360839 w 6696361"/>
                <a:gd name="connsiteY4" fmla="*/ 176724 h 598860"/>
                <a:gd name="connsiteX5" fmla="*/ 2570425 w 6696361"/>
                <a:gd name="connsiteY5" fmla="*/ 274880 h 598860"/>
                <a:gd name="connsiteX6" fmla="*/ 2017655 w 6696361"/>
                <a:gd name="connsiteY6" fmla="*/ 259382 h 598860"/>
                <a:gd name="connsiteX7" fmla="*/ 1258239 w 6696361"/>
                <a:gd name="connsiteY7" fmla="*/ 321375 h 598860"/>
                <a:gd name="connsiteX8" fmla="*/ 927605 w 6696361"/>
                <a:gd name="connsiteY8" fmla="*/ 429863 h 598860"/>
                <a:gd name="connsiteX9" fmla="*/ 658971 w 6696361"/>
                <a:gd name="connsiteY9" fmla="*/ 440196 h 598860"/>
                <a:gd name="connsiteX10" fmla="*/ 368545 w 6696361"/>
                <a:gd name="connsiteY10" fmla="*/ 464857 h 598860"/>
                <a:gd name="connsiteX11" fmla="*/ 0 w 6696361"/>
                <a:gd name="connsiteY11" fmla="*/ 583280 h 598860"/>
                <a:gd name="connsiteX12" fmla="*/ 196800 w 6696361"/>
                <a:gd name="connsiteY12" fmla="*/ 598558 h 598860"/>
                <a:gd name="connsiteX13" fmla="*/ 312060 w 6696361"/>
                <a:gd name="connsiteY13" fmla="*/ 567821 h 598860"/>
                <a:gd name="connsiteX14" fmla="*/ 465741 w 6696361"/>
                <a:gd name="connsiteY14" fmla="*/ 529401 h 598860"/>
                <a:gd name="connsiteX15" fmla="*/ 634790 w 6696361"/>
                <a:gd name="connsiteY15" fmla="*/ 514033 h 598860"/>
                <a:gd name="connsiteX16" fmla="*/ 782529 w 6696361"/>
                <a:gd name="connsiteY16" fmla="*/ 517004 h 598860"/>
                <a:gd name="connsiteX17" fmla="*/ 976889 w 6696361"/>
                <a:gd name="connsiteY17" fmla="*/ 524688 h 598860"/>
                <a:gd name="connsiteX18" fmla="*/ 1111200 w 6696361"/>
                <a:gd name="connsiteY18" fmla="*/ 420597 h 598860"/>
                <a:gd name="connsiteX19" fmla="*/ 1280249 w 6696361"/>
                <a:gd name="connsiteY19" fmla="*/ 337300 h 598860"/>
                <a:gd name="connsiteX20" fmla="*/ 1480034 w 6696361"/>
                <a:gd name="connsiteY20" fmla="*/ 368037 h 598860"/>
                <a:gd name="connsiteX21" fmla="*/ 1672134 w 6696361"/>
                <a:gd name="connsiteY21" fmla="*/ 406457 h 598860"/>
                <a:gd name="connsiteX22" fmla="*/ 1902655 w 6696361"/>
                <a:gd name="connsiteY22" fmla="*/ 344984 h 598860"/>
                <a:gd name="connsiteX23" fmla="*/ 2064020 w 6696361"/>
                <a:gd name="connsiteY23" fmla="*/ 344984 h 598860"/>
                <a:gd name="connsiteX24" fmla="*/ 2309909 w 6696361"/>
                <a:gd name="connsiteY24" fmla="*/ 368037 h 598860"/>
                <a:gd name="connsiteX25" fmla="*/ 2517378 w 6696361"/>
                <a:gd name="connsiteY25" fmla="*/ 337300 h 598860"/>
                <a:gd name="connsiteX26" fmla="*/ 2713677 w 6696361"/>
                <a:gd name="connsiteY26" fmla="*/ 318962 h 598860"/>
                <a:gd name="connsiteX27" fmla="*/ 2924632 w 6696361"/>
                <a:gd name="connsiteY27" fmla="*/ 329616 h 598860"/>
                <a:gd name="connsiteX28" fmla="*/ 3169293 w 6696361"/>
                <a:gd name="connsiteY28" fmla="*/ 246835 h 598860"/>
                <a:gd name="connsiteX29" fmla="*/ 3493250 w 6696361"/>
                <a:gd name="connsiteY29" fmla="*/ 214356 h 598860"/>
                <a:gd name="connsiteX30" fmla="*/ 3748051 w 6696361"/>
                <a:gd name="connsiteY30" fmla="*/ 266917 h 598860"/>
                <a:gd name="connsiteX31" fmla="*/ 3898048 w 6696361"/>
                <a:gd name="connsiteY31" fmla="*/ 282284 h 598860"/>
                <a:gd name="connsiteX32" fmla="*/ 4046501 w 6696361"/>
                <a:gd name="connsiteY32" fmla="*/ 237408 h 598860"/>
                <a:gd name="connsiteX33" fmla="*/ 4161761 w 6696361"/>
                <a:gd name="connsiteY33" fmla="*/ 229724 h 598860"/>
                <a:gd name="connsiteX34" fmla="*/ 4281736 w 6696361"/>
                <a:gd name="connsiteY34" fmla="*/ 286483 h 598860"/>
                <a:gd name="connsiteX35" fmla="*/ 4376201 w 6696361"/>
                <a:gd name="connsiteY35" fmla="*/ 259233 h 598860"/>
                <a:gd name="connsiteX36" fmla="*/ 4469637 w 6696361"/>
                <a:gd name="connsiteY36" fmla="*/ 225011 h 598860"/>
                <a:gd name="connsiteX37" fmla="*/ 4641657 w 6696361"/>
                <a:gd name="connsiteY37" fmla="*/ 197760 h 598860"/>
                <a:gd name="connsiteX38" fmla="*/ 4761116 w 6696361"/>
                <a:gd name="connsiteY38" fmla="*/ 198988 h 598860"/>
                <a:gd name="connsiteX39" fmla="*/ 4930165 w 6696361"/>
                <a:gd name="connsiteY39" fmla="*/ 183620 h 598860"/>
                <a:gd name="connsiteX40" fmla="*/ 5053109 w 6696361"/>
                <a:gd name="connsiteY40" fmla="*/ 160568 h 598860"/>
                <a:gd name="connsiteX41" fmla="*/ 5190194 w 6696361"/>
                <a:gd name="connsiteY41" fmla="*/ 207900 h 598860"/>
                <a:gd name="connsiteX42" fmla="*/ 5291314 w 6696361"/>
                <a:gd name="connsiteY42" fmla="*/ 245092 h 598860"/>
                <a:gd name="connsiteX43" fmla="*/ 5468047 w 6696361"/>
                <a:gd name="connsiteY43" fmla="*/ 214356 h 598860"/>
                <a:gd name="connsiteX44" fmla="*/ 5575623 w 6696361"/>
                <a:gd name="connsiteY44" fmla="*/ 152884 h 598860"/>
                <a:gd name="connsiteX45" fmla="*/ 5790776 w 6696361"/>
                <a:gd name="connsiteY45" fmla="*/ 99095 h 598860"/>
                <a:gd name="connsiteX46" fmla="*/ 6052034 w 6696361"/>
                <a:gd name="connsiteY46" fmla="*/ 91411 h 598860"/>
                <a:gd name="connsiteX47" fmla="*/ 6384104 w 6696361"/>
                <a:gd name="connsiteY47" fmla="*/ 70130 h 598860"/>
                <a:gd name="connsiteX48" fmla="*/ 6696361 w 6696361"/>
                <a:gd name="connsiteY48" fmla="*/ 40277 h 598860"/>
                <a:gd name="connsiteX0" fmla="*/ 6696361 w 6696361"/>
                <a:gd name="connsiteY0" fmla="*/ 11991 h 570574"/>
                <a:gd name="connsiteX1" fmla="*/ 5788910 w 6696361"/>
                <a:gd name="connsiteY1" fmla="*/ 1973 h 570574"/>
                <a:gd name="connsiteX2" fmla="*/ 5339456 w 6696361"/>
                <a:gd name="connsiteY2" fmla="*/ 65781 h 570574"/>
                <a:gd name="connsiteX3" fmla="*/ 4285574 w 6696361"/>
                <a:gd name="connsiteY3" fmla="*/ 143272 h 570574"/>
                <a:gd name="connsiteX4" fmla="*/ 3360839 w 6696361"/>
                <a:gd name="connsiteY4" fmla="*/ 148438 h 570574"/>
                <a:gd name="connsiteX5" fmla="*/ 2570425 w 6696361"/>
                <a:gd name="connsiteY5" fmla="*/ 246594 h 570574"/>
                <a:gd name="connsiteX6" fmla="*/ 2017655 w 6696361"/>
                <a:gd name="connsiteY6" fmla="*/ 231096 h 570574"/>
                <a:gd name="connsiteX7" fmla="*/ 1258239 w 6696361"/>
                <a:gd name="connsiteY7" fmla="*/ 293089 h 570574"/>
                <a:gd name="connsiteX8" fmla="*/ 927605 w 6696361"/>
                <a:gd name="connsiteY8" fmla="*/ 401577 h 570574"/>
                <a:gd name="connsiteX9" fmla="*/ 658971 w 6696361"/>
                <a:gd name="connsiteY9" fmla="*/ 411910 h 570574"/>
                <a:gd name="connsiteX10" fmla="*/ 368545 w 6696361"/>
                <a:gd name="connsiteY10" fmla="*/ 436571 h 570574"/>
                <a:gd name="connsiteX11" fmla="*/ 0 w 6696361"/>
                <a:gd name="connsiteY11" fmla="*/ 554994 h 570574"/>
                <a:gd name="connsiteX12" fmla="*/ 196800 w 6696361"/>
                <a:gd name="connsiteY12" fmla="*/ 570272 h 570574"/>
                <a:gd name="connsiteX13" fmla="*/ 312060 w 6696361"/>
                <a:gd name="connsiteY13" fmla="*/ 539535 h 570574"/>
                <a:gd name="connsiteX14" fmla="*/ 465741 w 6696361"/>
                <a:gd name="connsiteY14" fmla="*/ 501115 h 570574"/>
                <a:gd name="connsiteX15" fmla="*/ 634790 w 6696361"/>
                <a:gd name="connsiteY15" fmla="*/ 485747 h 570574"/>
                <a:gd name="connsiteX16" fmla="*/ 782529 w 6696361"/>
                <a:gd name="connsiteY16" fmla="*/ 488718 h 570574"/>
                <a:gd name="connsiteX17" fmla="*/ 976889 w 6696361"/>
                <a:gd name="connsiteY17" fmla="*/ 496402 h 570574"/>
                <a:gd name="connsiteX18" fmla="*/ 1111200 w 6696361"/>
                <a:gd name="connsiteY18" fmla="*/ 392311 h 570574"/>
                <a:gd name="connsiteX19" fmla="*/ 1280249 w 6696361"/>
                <a:gd name="connsiteY19" fmla="*/ 309014 h 570574"/>
                <a:gd name="connsiteX20" fmla="*/ 1480034 w 6696361"/>
                <a:gd name="connsiteY20" fmla="*/ 339751 h 570574"/>
                <a:gd name="connsiteX21" fmla="*/ 1672134 w 6696361"/>
                <a:gd name="connsiteY21" fmla="*/ 378171 h 570574"/>
                <a:gd name="connsiteX22" fmla="*/ 1902655 w 6696361"/>
                <a:gd name="connsiteY22" fmla="*/ 316698 h 570574"/>
                <a:gd name="connsiteX23" fmla="*/ 2064020 w 6696361"/>
                <a:gd name="connsiteY23" fmla="*/ 316698 h 570574"/>
                <a:gd name="connsiteX24" fmla="*/ 2309909 w 6696361"/>
                <a:gd name="connsiteY24" fmla="*/ 339751 h 570574"/>
                <a:gd name="connsiteX25" fmla="*/ 2517378 w 6696361"/>
                <a:gd name="connsiteY25" fmla="*/ 309014 h 570574"/>
                <a:gd name="connsiteX26" fmla="*/ 2713677 w 6696361"/>
                <a:gd name="connsiteY26" fmla="*/ 290676 h 570574"/>
                <a:gd name="connsiteX27" fmla="*/ 2924632 w 6696361"/>
                <a:gd name="connsiteY27" fmla="*/ 301330 h 570574"/>
                <a:gd name="connsiteX28" fmla="*/ 3169293 w 6696361"/>
                <a:gd name="connsiteY28" fmla="*/ 218549 h 570574"/>
                <a:gd name="connsiteX29" fmla="*/ 3493250 w 6696361"/>
                <a:gd name="connsiteY29" fmla="*/ 186070 h 570574"/>
                <a:gd name="connsiteX30" fmla="*/ 3748051 w 6696361"/>
                <a:gd name="connsiteY30" fmla="*/ 238631 h 570574"/>
                <a:gd name="connsiteX31" fmla="*/ 3898048 w 6696361"/>
                <a:gd name="connsiteY31" fmla="*/ 253998 h 570574"/>
                <a:gd name="connsiteX32" fmla="*/ 4046501 w 6696361"/>
                <a:gd name="connsiteY32" fmla="*/ 209122 h 570574"/>
                <a:gd name="connsiteX33" fmla="*/ 4161761 w 6696361"/>
                <a:gd name="connsiteY33" fmla="*/ 201438 h 570574"/>
                <a:gd name="connsiteX34" fmla="*/ 4281736 w 6696361"/>
                <a:gd name="connsiteY34" fmla="*/ 258197 h 570574"/>
                <a:gd name="connsiteX35" fmla="*/ 4376201 w 6696361"/>
                <a:gd name="connsiteY35" fmla="*/ 230947 h 570574"/>
                <a:gd name="connsiteX36" fmla="*/ 4469637 w 6696361"/>
                <a:gd name="connsiteY36" fmla="*/ 196725 h 570574"/>
                <a:gd name="connsiteX37" fmla="*/ 4641657 w 6696361"/>
                <a:gd name="connsiteY37" fmla="*/ 169474 h 570574"/>
                <a:gd name="connsiteX38" fmla="*/ 4761116 w 6696361"/>
                <a:gd name="connsiteY38" fmla="*/ 170702 h 570574"/>
                <a:gd name="connsiteX39" fmla="*/ 4930165 w 6696361"/>
                <a:gd name="connsiteY39" fmla="*/ 155334 h 570574"/>
                <a:gd name="connsiteX40" fmla="*/ 5053109 w 6696361"/>
                <a:gd name="connsiteY40" fmla="*/ 132282 h 570574"/>
                <a:gd name="connsiteX41" fmla="*/ 5190194 w 6696361"/>
                <a:gd name="connsiteY41" fmla="*/ 179614 h 570574"/>
                <a:gd name="connsiteX42" fmla="*/ 5291314 w 6696361"/>
                <a:gd name="connsiteY42" fmla="*/ 216806 h 570574"/>
                <a:gd name="connsiteX43" fmla="*/ 5468047 w 6696361"/>
                <a:gd name="connsiteY43" fmla="*/ 186070 h 570574"/>
                <a:gd name="connsiteX44" fmla="*/ 5575623 w 6696361"/>
                <a:gd name="connsiteY44" fmla="*/ 124598 h 570574"/>
                <a:gd name="connsiteX45" fmla="*/ 5790776 w 6696361"/>
                <a:gd name="connsiteY45" fmla="*/ 70809 h 570574"/>
                <a:gd name="connsiteX46" fmla="*/ 6052034 w 6696361"/>
                <a:gd name="connsiteY46" fmla="*/ 63125 h 570574"/>
                <a:gd name="connsiteX47" fmla="*/ 6384104 w 6696361"/>
                <a:gd name="connsiteY47" fmla="*/ 41844 h 570574"/>
                <a:gd name="connsiteX48" fmla="*/ 6696361 w 6696361"/>
                <a:gd name="connsiteY48" fmla="*/ 11991 h 570574"/>
                <a:gd name="connsiteX0" fmla="*/ 6696361 w 6696361"/>
                <a:gd name="connsiteY0" fmla="*/ 11991 h 570574"/>
                <a:gd name="connsiteX1" fmla="*/ 5788910 w 6696361"/>
                <a:gd name="connsiteY1" fmla="*/ 1973 h 570574"/>
                <a:gd name="connsiteX2" fmla="*/ 5339456 w 6696361"/>
                <a:gd name="connsiteY2" fmla="*/ 65781 h 570574"/>
                <a:gd name="connsiteX3" fmla="*/ 4285574 w 6696361"/>
                <a:gd name="connsiteY3" fmla="*/ 143272 h 570574"/>
                <a:gd name="connsiteX4" fmla="*/ 3360839 w 6696361"/>
                <a:gd name="connsiteY4" fmla="*/ 148438 h 570574"/>
                <a:gd name="connsiteX5" fmla="*/ 2570425 w 6696361"/>
                <a:gd name="connsiteY5" fmla="*/ 246594 h 570574"/>
                <a:gd name="connsiteX6" fmla="*/ 2017655 w 6696361"/>
                <a:gd name="connsiteY6" fmla="*/ 231096 h 570574"/>
                <a:gd name="connsiteX7" fmla="*/ 1258239 w 6696361"/>
                <a:gd name="connsiteY7" fmla="*/ 293089 h 570574"/>
                <a:gd name="connsiteX8" fmla="*/ 927605 w 6696361"/>
                <a:gd name="connsiteY8" fmla="*/ 401577 h 570574"/>
                <a:gd name="connsiteX9" fmla="*/ 658971 w 6696361"/>
                <a:gd name="connsiteY9" fmla="*/ 411910 h 570574"/>
                <a:gd name="connsiteX10" fmla="*/ 368545 w 6696361"/>
                <a:gd name="connsiteY10" fmla="*/ 436571 h 570574"/>
                <a:gd name="connsiteX11" fmla="*/ 0 w 6696361"/>
                <a:gd name="connsiteY11" fmla="*/ 554994 h 570574"/>
                <a:gd name="connsiteX12" fmla="*/ 196800 w 6696361"/>
                <a:gd name="connsiteY12" fmla="*/ 570272 h 570574"/>
                <a:gd name="connsiteX13" fmla="*/ 312060 w 6696361"/>
                <a:gd name="connsiteY13" fmla="*/ 539535 h 570574"/>
                <a:gd name="connsiteX14" fmla="*/ 465741 w 6696361"/>
                <a:gd name="connsiteY14" fmla="*/ 501115 h 570574"/>
                <a:gd name="connsiteX15" fmla="*/ 634790 w 6696361"/>
                <a:gd name="connsiteY15" fmla="*/ 485747 h 570574"/>
                <a:gd name="connsiteX16" fmla="*/ 782529 w 6696361"/>
                <a:gd name="connsiteY16" fmla="*/ 488718 h 570574"/>
                <a:gd name="connsiteX17" fmla="*/ 976889 w 6696361"/>
                <a:gd name="connsiteY17" fmla="*/ 496402 h 570574"/>
                <a:gd name="connsiteX18" fmla="*/ 1111200 w 6696361"/>
                <a:gd name="connsiteY18" fmla="*/ 392311 h 570574"/>
                <a:gd name="connsiteX19" fmla="*/ 1280249 w 6696361"/>
                <a:gd name="connsiteY19" fmla="*/ 309014 h 570574"/>
                <a:gd name="connsiteX20" fmla="*/ 1480034 w 6696361"/>
                <a:gd name="connsiteY20" fmla="*/ 339751 h 570574"/>
                <a:gd name="connsiteX21" fmla="*/ 1672134 w 6696361"/>
                <a:gd name="connsiteY21" fmla="*/ 378171 h 570574"/>
                <a:gd name="connsiteX22" fmla="*/ 1902655 w 6696361"/>
                <a:gd name="connsiteY22" fmla="*/ 316698 h 570574"/>
                <a:gd name="connsiteX23" fmla="*/ 2064020 w 6696361"/>
                <a:gd name="connsiteY23" fmla="*/ 316698 h 570574"/>
                <a:gd name="connsiteX24" fmla="*/ 2309909 w 6696361"/>
                <a:gd name="connsiteY24" fmla="*/ 339751 h 570574"/>
                <a:gd name="connsiteX25" fmla="*/ 2517378 w 6696361"/>
                <a:gd name="connsiteY25" fmla="*/ 309014 h 570574"/>
                <a:gd name="connsiteX26" fmla="*/ 2713677 w 6696361"/>
                <a:gd name="connsiteY26" fmla="*/ 290676 h 570574"/>
                <a:gd name="connsiteX27" fmla="*/ 2924632 w 6696361"/>
                <a:gd name="connsiteY27" fmla="*/ 301330 h 570574"/>
                <a:gd name="connsiteX28" fmla="*/ 3169293 w 6696361"/>
                <a:gd name="connsiteY28" fmla="*/ 218549 h 570574"/>
                <a:gd name="connsiteX29" fmla="*/ 3493250 w 6696361"/>
                <a:gd name="connsiteY29" fmla="*/ 186070 h 570574"/>
                <a:gd name="connsiteX30" fmla="*/ 3748051 w 6696361"/>
                <a:gd name="connsiteY30" fmla="*/ 238631 h 570574"/>
                <a:gd name="connsiteX31" fmla="*/ 3898048 w 6696361"/>
                <a:gd name="connsiteY31" fmla="*/ 253998 h 570574"/>
                <a:gd name="connsiteX32" fmla="*/ 4046501 w 6696361"/>
                <a:gd name="connsiteY32" fmla="*/ 209122 h 570574"/>
                <a:gd name="connsiteX33" fmla="*/ 4161761 w 6696361"/>
                <a:gd name="connsiteY33" fmla="*/ 201438 h 570574"/>
                <a:gd name="connsiteX34" fmla="*/ 4281736 w 6696361"/>
                <a:gd name="connsiteY34" fmla="*/ 258197 h 570574"/>
                <a:gd name="connsiteX35" fmla="*/ 4376201 w 6696361"/>
                <a:gd name="connsiteY35" fmla="*/ 230947 h 570574"/>
                <a:gd name="connsiteX36" fmla="*/ 4469637 w 6696361"/>
                <a:gd name="connsiteY36" fmla="*/ 196725 h 570574"/>
                <a:gd name="connsiteX37" fmla="*/ 4641657 w 6696361"/>
                <a:gd name="connsiteY37" fmla="*/ 169474 h 570574"/>
                <a:gd name="connsiteX38" fmla="*/ 4761116 w 6696361"/>
                <a:gd name="connsiteY38" fmla="*/ 170702 h 570574"/>
                <a:gd name="connsiteX39" fmla="*/ 4930165 w 6696361"/>
                <a:gd name="connsiteY39" fmla="*/ 155334 h 570574"/>
                <a:gd name="connsiteX40" fmla="*/ 5053109 w 6696361"/>
                <a:gd name="connsiteY40" fmla="*/ 132282 h 570574"/>
                <a:gd name="connsiteX41" fmla="*/ 5190194 w 6696361"/>
                <a:gd name="connsiteY41" fmla="*/ 179614 h 570574"/>
                <a:gd name="connsiteX42" fmla="*/ 5291314 w 6696361"/>
                <a:gd name="connsiteY42" fmla="*/ 216806 h 570574"/>
                <a:gd name="connsiteX43" fmla="*/ 5468047 w 6696361"/>
                <a:gd name="connsiteY43" fmla="*/ 186070 h 570574"/>
                <a:gd name="connsiteX44" fmla="*/ 5575623 w 6696361"/>
                <a:gd name="connsiteY44" fmla="*/ 124598 h 570574"/>
                <a:gd name="connsiteX45" fmla="*/ 5790776 w 6696361"/>
                <a:gd name="connsiteY45" fmla="*/ 70809 h 570574"/>
                <a:gd name="connsiteX46" fmla="*/ 6052034 w 6696361"/>
                <a:gd name="connsiteY46" fmla="*/ 63125 h 570574"/>
                <a:gd name="connsiteX47" fmla="*/ 6384104 w 6696361"/>
                <a:gd name="connsiteY47" fmla="*/ 41844 h 570574"/>
                <a:gd name="connsiteX48" fmla="*/ 6696361 w 6696361"/>
                <a:gd name="connsiteY48" fmla="*/ 11991 h 570574"/>
                <a:gd name="connsiteX0" fmla="*/ 6696361 w 6696361"/>
                <a:gd name="connsiteY0" fmla="*/ 0 h 558583"/>
                <a:gd name="connsiteX1" fmla="*/ 5759727 w 6696361"/>
                <a:gd name="connsiteY1" fmla="*/ 4573 h 558583"/>
                <a:gd name="connsiteX2" fmla="*/ 5339456 w 6696361"/>
                <a:gd name="connsiteY2" fmla="*/ 53790 h 558583"/>
                <a:gd name="connsiteX3" fmla="*/ 4285574 w 6696361"/>
                <a:gd name="connsiteY3" fmla="*/ 131281 h 558583"/>
                <a:gd name="connsiteX4" fmla="*/ 3360839 w 6696361"/>
                <a:gd name="connsiteY4" fmla="*/ 136447 h 558583"/>
                <a:gd name="connsiteX5" fmla="*/ 2570425 w 6696361"/>
                <a:gd name="connsiteY5" fmla="*/ 234603 h 558583"/>
                <a:gd name="connsiteX6" fmla="*/ 2017655 w 6696361"/>
                <a:gd name="connsiteY6" fmla="*/ 219105 h 558583"/>
                <a:gd name="connsiteX7" fmla="*/ 1258239 w 6696361"/>
                <a:gd name="connsiteY7" fmla="*/ 281098 h 558583"/>
                <a:gd name="connsiteX8" fmla="*/ 927605 w 6696361"/>
                <a:gd name="connsiteY8" fmla="*/ 389586 h 558583"/>
                <a:gd name="connsiteX9" fmla="*/ 658971 w 6696361"/>
                <a:gd name="connsiteY9" fmla="*/ 399919 h 558583"/>
                <a:gd name="connsiteX10" fmla="*/ 368545 w 6696361"/>
                <a:gd name="connsiteY10" fmla="*/ 424580 h 558583"/>
                <a:gd name="connsiteX11" fmla="*/ 0 w 6696361"/>
                <a:gd name="connsiteY11" fmla="*/ 543003 h 558583"/>
                <a:gd name="connsiteX12" fmla="*/ 196800 w 6696361"/>
                <a:gd name="connsiteY12" fmla="*/ 558281 h 558583"/>
                <a:gd name="connsiteX13" fmla="*/ 312060 w 6696361"/>
                <a:gd name="connsiteY13" fmla="*/ 527544 h 558583"/>
                <a:gd name="connsiteX14" fmla="*/ 465741 w 6696361"/>
                <a:gd name="connsiteY14" fmla="*/ 489124 h 558583"/>
                <a:gd name="connsiteX15" fmla="*/ 634790 w 6696361"/>
                <a:gd name="connsiteY15" fmla="*/ 473756 h 558583"/>
                <a:gd name="connsiteX16" fmla="*/ 782529 w 6696361"/>
                <a:gd name="connsiteY16" fmla="*/ 476727 h 558583"/>
                <a:gd name="connsiteX17" fmla="*/ 976889 w 6696361"/>
                <a:gd name="connsiteY17" fmla="*/ 484411 h 558583"/>
                <a:gd name="connsiteX18" fmla="*/ 1111200 w 6696361"/>
                <a:gd name="connsiteY18" fmla="*/ 380320 h 558583"/>
                <a:gd name="connsiteX19" fmla="*/ 1280249 w 6696361"/>
                <a:gd name="connsiteY19" fmla="*/ 297023 h 558583"/>
                <a:gd name="connsiteX20" fmla="*/ 1480034 w 6696361"/>
                <a:gd name="connsiteY20" fmla="*/ 327760 h 558583"/>
                <a:gd name="connsiteX21" fmla="*/ 1672134 w 6696361"/>
                <a:gd name="connsiteY21" fmla="*/ 366180 h 558583"/>
                <a:gd name="connsiteX22" fmla="*/ 1902655 w 6696361"/>
                <a:gd name="connsiteY22" fmla="*/ 304707 h 558583"/>
                <a:gd name="connsiteX23" fmla="*/ 2064020 w 6696361"/>
                <a:gd name="connsiteY23" fmla="*/ 304707 h 558583"/>
                <a:gd name="connsiteX24" fmla="*/ 2309909 w 6696361"/>
                <a:gd name="connsiteY24" fmla="*/ 327760 h 558583"/>
                <a:gd name="connsiteX25" fmla="*/ 2517378 w 6696361"/>
                <a:gd name="connsiteY25" fmla="*/ 297023 h 558583"/>
                <a:gd name="connsiteX26" fmla="*/ 2713677 w 6696361"/>
                <a:gd name="connsiteY26" fmla="*/ 278685 h 558583"/>
                <a:gd name="connsiteX27" fmla="*/ 2924632 w 6696361"/>
                <a:gd name="connsiteY27" fmla="*/ 289339 h 558583"/>
                <a:gd name="connsiteX28" fmla="*/ 3169293 w 6696361"/>
                <a:gd name="connsiteY28" fmla="*/ 206558 h 558583"/>
                <a:gd name="connsiteX29" fmla="*/ 3493250 w 6696361"/>
                <a:gd name="connsiteY29" fmla="*/ 174079 h 558583"/>
                <a:gd name="connsiteX30" fmla="*/ 3748051 w 6696361"/>
                <a:gd name="connsiteY30" fmla="*/ 226640 h 558583"/>
                <a:gd name="connsiteX31" fmla="*/ 3898048 w 6696361"/>
                <a:gd name="connsiteY31" fmla="*/ 242007 h 558583"/>
                <a:gd name="connsiteX32" fmla="*/ 4046501 w 6696361"/>
                <a:gd name="connsiteY32" fmla="*/ 197131 h 558583"/>
                <a:gd name="connsiteX33" fmla="*/ 4161761 w 6696361"/>
                <a:gd name="connsiteY33" fmla="*/ 189447 h 558583"/>
                <a:gd name="connsiteX34" fmla="*/ 4281736 w 6696361"/>
                <a:gd name="connsiteY34" fmla="*/ 246206 h 558583"/>
                <a:gd name="connsiteX35" fmla="*/ 4376201 w 6696361"/>
                <a:gd name="connsiteY35" fmla="*/ 218956 h 558583"/>
                <a:gd name="connsiteX36" fmla="*/ 4469637 w 6696361"/>
                <a:gd name="connsiteY36" fmla="*/ 184734 h 558583"/>
                <a:gd name="connsiteX37" fmla="*/ 4641657 w 6696361"/>
                <a:gd name="connsiteY37" fmla="*/ 157483 h 558583"/>
                <a:gd name="connsiteX38" fmla="*/ 4761116 w 6696361"/>
                <a:gd name="connsiteY38" fmla="*/ 158711 h 558583"/>
                <a:gd name="connsiteX39" fmla="*/ 4930165 w 6696361"/>
                <a:gd name="connsiteY39" fmla="*/ 143343 h 558583"/>
                <a:gd name="connsiteX40" fmla="*/ 5053109 w 6696361"/>
                <a:gd name="connsiteY40" fmla="*/ 120291 h 558583"/>
                <a:gd name="connsiteX41" fmla="*/ 5190194 w 6696361"/>
                <a:gd name="connsiteY41" fmla="*/ 167623 h 558583"/>
                <a:gd name="connsiteX42" fmla="*/ 5291314 w 6696361"/>
                <a:gd name="connsiteY42" fmla="*/ 204815 h 558583"/>
                <a:gd name="connsiteX43" fmla="*/ 5468047 w 6696361"/>
                <a:gd name="connsiteY43" fmla="*/ 174079 h 558583"/>
                <a:gd name="connsiteX44" fmla="*/ 5575623 w 6696361"/>
                <a:gd name="connsiteY44" fmla="*/ 112607 h 558583"/>
                <a:gd name="connsiteX45" fmla="*/ 5790776 w 6696361"/>
                <a:gd name="connsiteY45" fmla="*/ 58818 h 558583"/>
                <a:gd name="connsiteX46" fmla="*/ 6052034 w 6696361"/>
                <a:gd name="connsiteY46" fmla="*/ 51134 h 558583"/>
                <a:gd name="connsiteX47" fmla="*/ 6384104 w 6696361"/>
                <a:gd name="connsiteY47" fmla="*/ 29853 h 558583"/>
                <a:gd name="connsiteX48" fmla="*/ 6696361 w 6696361"/>
                <a:gd name="connsiteY48" fmla="*/ 0 h 558583"/>
                <a:gd name="connsiteX0" fmla="*/ 6696361 w 6696361"/>
                <a:gd name="connsiteY0" fmla="*/ 0 h 558583"/>
                <a:gd name="connsiteX1" fmla="*/ 5759727 w 6696361"/>
                <a:gd name="connsiteY1" fmla="*/ 4573 h 558583"/>
                <a:gd name="connsiteX2" fmla="*/ 5339456 w 6696361"/>
                <a:gd name="connsiteY2" fmla="*/ 53790 h 558583"/>
                <a:gd name="connsiteX3" fmla="*/ 4285574 w 6696361"/>
                <a:gd name="connsiteY3" fmla="*/ 131281 h 558583"/>
                <a:gd name="connsiteX4" fmla="*/ 3360839 w 6696361"/>
                <a:gd name="connsiteY4" fmla="*/ 136447 h 558583"/>
                <a:gd name="connsiteX5" fmla="*/ 2570425 w 6696361"/>
                <a:gd name="connsiteY5" fmla="*/ 234603 h 558583"/>
                <a:gd name="connsiteX6" fmla="*/ 2017655 w 6696361"/>
                <a:gd name="connsiteY6" fmla="*/ 219105 h 558583"/>
                <a:gd name="connsiteX7" fmla="*/ 1258239 w 6696361"/>
                <a:gd name="connsiteY7" fmla="*/ 281098 h 558583"/>
                <a:gd name="connsiteX8" fmla="*/ 932469 w 6696361"/>
                <a:gd name="connsiteY8" fmla="*/ 360403 h 558583"/>
                <a:gd name="connsiteX9" fmla="*/ 658971 w 6696361"/>
                <a:gd name="connsiteY9" fmla="*/ 399919 h 558583"/>
                <a:gd name="connsiteX10" fmla="*/ 368545 w 6696361"/>
                <a:gd name="connsiteY10" fmla="*/ 424580 h 558583"/>
                <a:gd name="connsiteX11" fmla="*/ 0 w 6696361"/>
                <a:gd name="connsiteY11" fmla="*/ 543003 h 558583"/>
                <a:gd name="connsiteX12" fmla="*/ 196800 w 6696361"/>
                <a:gd name="connsiteY12" fmla="*/ 558281 h 558583"/>
                <a:gd name="connsiteX13" fmla="*/ 312060 w 6696361"/>
                <a:gd name="connsiteY13" fmla="*/ 527544 h 558583"/>
                <a:gd name="connsiteX14" fmla="*/ 465741 w 6696361"/>
                <a:gd name="connsiteY14" fmla="*/ 489124 h 558583"/>
                <a:gd name="connsiteX15" fmla="*/ 634790 w 6696361"/>
                <a:gd name="connsiteY15" fmla="*/ 473756 h 558583"/>
                <a:gd name="connsiteX16" fmla="*/ 782529 w 6696361"/>
                <a:gd name="connsiteY16" fmla="*/ 476727 h 558583"/>
                <a:gd name="connsiteX17" fmla="*/ 976889 w 6696361"/>
                <a:gd name="connsiteY17" fmla="*/ 484411 h 558583"/>
                <a:gd name="connsiteX18" fmla="*/ 1111200 w 6696361"/>
                <a:gd name="connsiteY18" fmla="*/ 380320 h 558583"/>
                <a:gd name="connsiteX19" fmla="*/ 1280249 w 6696361"/>
                <a:gd name="connsiteY19" fmla="*/ 297023 h 558583"/>
                <a:gd name="connsiteX20" fmla="*/ 1480034 w 6696361"/>
                <a:gd name="connsiteY20" fmla="*/ 327760 h 558583"/>
                <a:gd name="connsiteX21" fmla="*/ 1672134 w 6696361"/>
                <a:gd name="connsiteY21" fmla="*/ 366180 h 558583"/>
                <a:gd name="connsiteX22" fmla="*/ 1902655 w 6696361"/>
                <a:gd name="connsiteY22" fmla="*/ 304707 h 558583"/>
                <a:gd name="connsiteX23" fmla="*/ 2064020 w 6696361"/>
                <a:gd name="connsiteY23" fmla="*/ 304707 h 558583"/>
                <a:gd name="connsiteX24" fmla="*/ 2309909 w 6696361"/>
                <a:gd name="connsiteY24" fmla="*/ 327760 h 558583"/>
                <a:gd name="connsiteX25" fmla="*/ 2517378 w 6696361"/>
                <a:gd name="connsiteY25" fmla="*/ 297023 h 558583"/>
                <a:gd name="connsiteX26" fmla="*/ 2713677 w 6696361"/>
                <a:gd name="connsiteY26" fmla="*/ 278685 h 558583"/>
                <a:gd name="connsiteX27" fmla="*/ 2924632 w 6696361"/>
                <a:gd name="connsiteY27" fmla="*/ 289339 h 558583"/>
                <a:gd name="connsiteX28" fmla="*/ 3169293 w 6696361"/>
                <a:gd name="connsiteY28" fmla="*/ 206558 h 558583"/>
                <a:gd name="connsiteX29" fmla="*/ 3493250 w 6696361"/>
                <a:gd name="connsiteY29" fmla="*/ 174079 h 558583"/>
                <a:gd name="connsiteX30" fmla="*/ 3748051 w 6696361"/>
                <a:gd name="connsiteY30" fmla="*/ 226640 h 558583"/>
                <a:gd name="connsiteX31" fmla="*/ 3898048 w 6696361"/>
                <a:gd name="connsiteY31" fmla="*/ 242007 h 558583"/>
                <a:gd name="connsiteX32" fmla="*/ 4046501 w 6696361"/>
                <a:gd name="connsiteY32" fmla="*/ 197131 h 558583"/>
                <a:gd name="connsiteX33" fmla="*/ 4161761 w 6696361"/>
                <a:gd name="connsiteY33" fmla="*/ 189447 h 558583"/>
                <a:gd name="connsiteX34" fmla="*/ 4281736 w 6696361"/>
                <a:gd name="connsiteY34" fmla="*/ 246206 h 558583"/>
                <a:gd name="connsiteX35" fmla="*/ 4376201 w 6696361"/>
                <a:gd name="connsiteY35" fmla="*/ 218956 h 558583"/>
                <a:gd name="connsiteX36" fmla="*/ 4469637 w 6696361"/>
                <a:gd name="connsiteY36" fmla="*/ 184734 h 558583"/>
                <a:gd name="connsiteX37" fmla="*/ 4641657 w 6696361"/>
                <a:gd name="connsiteY37" fmla="*/ 157483 h 558583"/>
                <a:gd name="connsiteX38" fmla="*/ 4761116 w 6696361"/>
                <a:gd name="connsiteY38" fmla="*/ 158711 h 558583"/>
                <a:gd name="connsiteX39" fmla="*/ 4930165 w 6696361"/>
                <a:gd name="connsiteY39" fmla="*/ 143343 h 558583"/>
                <a:gd name="connsiteX40" fmla="*/ 5053109 w 6696361"/>
                <a:gd name="connsiteY40" fmla="*/ 120291 h 558583"/>
                <a:gd name="connsiteX41" fmla="*/ 5190194 w 6696361"/>
                <a:gd name="connsiteY41" fmla="*/ 167623 h 558583"/>
                <a:gd name="connsiteX42" fmla="*/ 5291314 w 6696361"/>
                <a:gd name="connsiteY42" fmla="*/ 204815 h 558583"/>
                <a:gd name="connsiteX43" fmla="*/ 5468047 w 6696361"/>
                <a:gd name="connsiteY43" fmla="*/ 174079 h 558583"/>
                <a:gd name="connsiteX44" fmla="*/ 5575623 w 6696361"/>
                <a:gd name="connsiteY44" fmla="*/ 112607 h 558583"/>
                <a:gd name="connsiteX45" fmla="*/ 5790776 w 6696361"/>
                <a:gd name="connsiteY45" fmla="*/ 58818 h 558583"/>
                <a:gd name="connsiteX46" fmla="*/ 6052034 w 6696361"/>
                <a:gd name="connsiteY46" fmla="*/ 51134 h 558583"/>
                <a:gd name="connsiteX47" fmla="*/ 6384104 w 6696361"/>
                <a:gd name="connsiteY47" fmla="*/ 29853 h 558583"/>
                <a:gd name="connsiteX48" fmla="*/ 6696361 w 6696361"/>
                <a:gd name="connsiteY48" fmla="*/ 0 h 558583"/>
                <a:gd name="connsiteX0" fmla="*/ 6696361 w 6696361"/>
                <a:gd name="connsiteY0" fmla="*/ 0 h 558583"/>
                <a:gd name="connsiteX1" fmla="*/ 5759727 w 6696361"/>
                <a:gd name="connsiteY1" fmla="*/ 4573 h 558583"/>
                <a:gd name="connsiteX2" fmla="*/ 5339456 w 6696361"/>
                <a:gd name="connsiteY2" fmla="*/ 53790 h 558583"/>
                <a:gd name="connsiteX3" fmla="*/ 4285574 w 6696361"/>
                <a:gd name="connsiteY3" fmla="*/ 131281 h 558583"/>
                <a:gd name="connsiteX4" fmla="*/ 3360839 w 6696361"/>
                <a:gd name="connsiteY4" fmla="*/ 136447 h 558583"/>
                <a:gd name="connsiteX5" fmla="*/ 2570425 w 6696361"/>
                <a:gd name="connsiteY5" fmla="*/ 234603 h 558583"/>
                <a:gd name="connsiteX6" fmla="*/ 2017655 w 6696361"/>
                <a:gd name="connsiteY6" fmla="*/ 219105 h 558583"/>
                <a:gd name="connsiteX7" fmla="*/ 1258239 w 6696361"/>
                <a:gd name="connsiteY7" fmla="*/ 281098 h 558583"/>
                <a:gd name="connsiteX8" fmla="*/ 932469 w 6696361"/>
                <a:gd name="connsiteY8" fmla="*/ 360403 h 558583"/>
                <a:gd name="connsiteX9" fmla="*/ 629788 w 6696361"/>
                <a:gd name="connsiteY9" fmla="*/ 404782 h 558583"/>
                <a:gd name="connsiteX10" fmla="*/ 368545 w 6696361"/>
                <a:gd name="connsiteY10" fmla="*/ 424580 h 558583"/>
                <a:gd name="connsiteX11" fmla="*/ 0 w 6696361"/>
                <a:gd name="connsiteY11" fmla="*/ 543003 h 558583"/>
                <a:gd name="connsiteX12" fmla="*/ 196800 w 6696361"/>
                <a:gd name="connsiteY12" fmla="*/ 558281 h 558583"/>
                <a:gd name="connsiteX13" fmla="*/ 312060 w 6696361"/>
                <a:gd name="connsiteY13" fmla="*/ 527544 h 558583"/>
                <a:gd name="connsiteX14" fmla="*/ 465741 w 6696361"/>
                <a:gd name="connsiteY14" fmla="*/ 489124 h 558583"/>
                <a:gd name="connsiteX15" fmla="*/ 634790 w 6696361"/>
                <a:gd name="connsiteY15" fmla="*/ 473756 h 558583"/>
                <a:gd name="connsiteX16" fmla="*/ 782529 w 6696361"/>
                <a:gd name="connsiteY16" fmla="*/ 476727 h 558583"/>
                <a:gd name="connsiteX17" fmla="*/ 976889 w 6696361"/>
                <a:gd name="connsiteY17" fmla="*/ 484411 h 558583"/>
                <a:gd name="connsiteX18" fmla="*/ 1111200 w 6696361"/>
                <a:gd name="connsiteY18" fmla="*/ 380320 h 558583"/>
                <a:gd name="connsiteX19" fmla="*/ 1280249 w 6696361"/>
                <a:gd name="connsiteY19" fmla="*/ 297023 h 558583"/>
                <a:gd name="connsiteX20" fmla="*/ 1480034 w 6696361"/>
                <a:gd name="connsiteY20" fmla="*/ 327760 h 558583"/>
                <a:gd name="connsiteX21" fmla="*/ 1672134 w 6696361"/>
                <a:gd name="connsiteY21" fmla="*/ 366180 h 558583"/>
                <a:gd name="connsiteX22" fmla="*/ 1902655 w 6696361"/>
                <a:gd name="connsiteY22" fmla="*/ 304707 h 558583"/>
                <a:gd name="connsiteX23" fmla="*/ 2064020 w 6696361"/>
                <a:gd name="connsiteY23" fmla="*/ 304707 h 558583"/>
                <a:gd name="connsiteX24" fmla="*/ 2309909 w 6696361"/>
                <a:gd name="connsiteY24" fmla="*/ 327760 h 558583"/>
                <a:gd name="connsiteX25" fmla="*/ 2517378 w 6696361"/>
                <a:gd name="connsiteY25" fmla="*/ 297023 h 558583"/>
                <a:gd name="connsiteX26" fmla="*/ 2713677 w 6696361"/>
                <a:gd name="connsiteY26" fmla="*/ 278685 h 558583"/>
                <a:gd name="connsiteX27" fmla="*/ 2924632 w 6696361"/>
                <a:gd name="connsiteY27" fmla="*/ 289339 h 558583"/>
                <a:gd name="connsiteX28" fmla="*/ 3169293 w 6696361"/>
                <a:gd name="connsiteY28" fmla="*/ 206558 h 558583"/>
                <a:gd name="connsiteX29" fmla="*/ 3493250 w 6696361"/>
                <a:gd name="connsiteY29" fmla="*/ 174079 h 558583"/>
                <a:gd name="connsiteX30" fmla="*/ 3748051 w 6696361"/>
                <a:gd name="connsiteY30" fmla="*/ 226640 h 558583"/>
                <a:gd name="connsiteX31" fmla="*/ 3898048 w 6696361"/>
                <a:gd name="connsiteY31" fmla="*/ 242007 h 558583"/>
                <a:gd name="connsiteX32" fmla="*/ 4046501 w 6696361"/>
                <a:gd name="connsiteY32" fmla="*/ 197131 h 558583"/>
                <a:gd name="connsiteX33" fmla="*/ 4161761 w 6696361"/>
                <a:gd name="connsiteY33" fmla="*/ 189447 h 558583"/>
                <a:gd name="connsiteX34" fmla="*/ 4281736 w 6696361"/>
                <a:gd name="connsiteY34" fmla="*/ 246206 h 558583"/>
                <a:gd name="connsiteX35" fmla="*/ 4376201 w 6696361"/>
                <a:gd name="connsiteY35" fmla="*/ 218956 h 558583"/>
                <a:gd name="connsiteX36" fmla="*/ 4469637 w 6696361"/>
                <a:gd name="connsiteY36" fmla="*/ 184734 h 558583"/>
                <a:gd name="connsiteX37" fmla="*/ 4641657 w 6696361"/>
                <a:gd name="connsiteY37" fmla="*/ 157483 h 558583"/>
                <a:gd name="connsiteX38" fmla="*/ 4761116 w 6696361"/>
                <a:gd name="connsiteY38" fmla="*/ 158711 h 558583"/>
                <a:gd name="connsiteX39" fmla="*/ 4930165 w 6696361"/>
                <a:gd name="connsiteY39" fmla="*/ 143343 h 558583"/>
                <a:gd name="connsiteX40" fmla="*/ 5053109 w 6696361"/>
                <a:gd name="connsiteY40" fmla="*/ 120291 h 558583"/>
                <a:gd name="connsiteX41" fmla="*/ 5190194 w 6696361"/>
                <a:gd name="connsiteY41" fmla="*/ 167623 h 558583"/>
                <a:gd name="connsiteX42" fmla="*/ 5291314 w 6696361"/>
                <a:gd name="connsiteY42" fmla="*/ 204815 h 558583"/>
                <a:gd name="connsiteX43" fmla="*/ 5468047 w 6696361"/>
                <a:gd name="connsiteY43" fmla="*/ 174079 h 558583"/>
                <a:gd name="connsiteX44" fmla="*/ 5575623 w 6696361"/>
                <a:gd name="connsiteY44" fmla="*/ 112607 h 558583"/>
                <a:gd name="connsiteX45" fmla="*/ 5790776 w 6696361"/>
                <a:gd name="connsiteY45" fmla="*/ 58818 h 558583"/>
                <a:gd name="connsiteX46" fmla="*/ 6052034 w 6696361"/>
                <a:gd name="connsiteY46" fmla="*/ 51134 h 558583"/>
                <a:gd name="connsiteX47" fmla="*/ 6384104 w 6696361"/>
                <a:gd name="connsiteY47" fmla="*/ 29853 h 558583"/>
                <a:gd name="connsiteX48" fmla="*/ 6696361 w 6696361"/>
                <a:gd name="connsiteY48" fmla="*/ 0 h 558583"/>
                <a:gd name="connsiteX0" fmla="*/ 6696426 w 6696426"/>
                <a:gd name="connsiteY0" fmla="*/ 0 h 558583"/>
                <a:gd name="connsiteX1" fmla="*/ 5759792 w 6696426"/>
                <a:gd name="connsiteY1" fmla="*/ 4573 h 558583"/>
                <a:gd name="connsiteX2" fmla="*/ 5339521 w 6696426"/>
                <a:gd name="connsiteY2" fmla="*/ 53790 h 558583"/>
                <a:gd name="connsiteX3" fmla="*/ 4285639 w 6696426"/>
                <a:gd name="connsiteY3" fmla="*/ 131281 h 558583"/>
                <a:gd name="connsiteX4" fmla="*/ 3360904 w 6696426"/>
                <a:gd name="connsiteY4" fmla="*/ 136447 h 558583"/>
                <a:gd name="connsiteX5" fmla="*/ 2570490 w 6696426"/>
                <a:gd name="connsiteY5" fmla="*/ 234603 h 558583"/>
                <a:gd name="connsiteX6" fmla="*/ 2017720 w 6696426"/>
                <a:gd name="connsiteY6" fmla="*/ 219105 h 558583"/>
                <a:gd name="connsiteX7" fmla="*/ 1258304 w 6696426"/>
                <a:gd name="connsiteY7" fmla="*/ 281098 h 558583"/>
                <a:gd name="connsiteX8" fmla="*/ 932534 w 6696426"/>
                <a:gd name="connsiteY8" fmla="*/ 360403 h 558583"/>
                <a:gd name="connsiteX9" fmla="*/ 629853 w 6696426"/>
                <a:gd name="connsiteY9" fmla="*/ 404782 h 558583"/>
                <a:gd name="connsiteX10" fmla="*/ 368610 w 6696426"/>
                <a:gd name="connsiteY10" fmla="*/ 424580 h 558583"/>
                <a:gd name="connsiteX11" fmla="*/ 177278 w 6696426"/>
                <a:gd name="connsiteY11" fmla="*/ 472973 h 558583"/>
                <a:gd name="connsiteX12" fmla="*/ 65 w 6696426"/>
                <a:gd name="connsiteY12" fmla="*/ 543003 h 558583"/>
                <a:gd name="connsiteX13" fmla="*/ 196865 w 6696426"/>
                <a:gd name="connsiteY13" fmla="*/ 558281 h 558583"/>
                <a:gd name="connsiteX14" fmla="*/ 312125 w 6696426"/>
                <a:gd name="connsiteY14" fmla="*/ 527544 h 558583"/>
                <a:gd name="connsiteX15" fmla="*/ 465806 w 6696426"/>
                <a:gd name="connsiteY15" fmla="*/ 489124 h 558583"/>
                <a:gd name="connsiteX16" fmla="*/ 634855 w 6696426"/>
                <a:gd name="connsiteY16" fmla="*/ 473756 h 558583"/>
                <a:gd name="connsiteX17" fmla="*/ 782594 w 6696426"/>
                <a:gd name="connsiteY17" fmla="*/ 476727 h 558583"/>
                <a:gd name="connsiteX18" fmla="*/ 976954 w 6696426"/>
                <a:gd name="connsiteY18" fmla="*/ 484411 h 558583"/>
                <a:gd name="connsiteX19" fmla="*/ 1111265 w 6696426"/>
                <a:gd name="connsiteY19" fmla="*/ 380320 h 558583"/>
                <a:gd name="connsiteX20" fmla="*/ 1280314 w 6696426"/>
                <a:gd name="connsiteY20" fmla="*/ 297023 h 558583"/>
                <a:gd name="connsiteX21" fmla="*/ 1480099 w 6696426"/>
                <a:gd name="connsiteY21" fmla="*/ 327760 h 558583"/>
                <a:gd name="connsiteX22" fmla="*/ 1672199 w 6696426"/>
                <a:gd name="connsiteY22" fmla="*/ 366180 h 558583"/>
                <a:gd name="connsiteX23" fmla="*/ 1902720 w 6696426"/>
                <a:gd name="connsiteY23" fmla="*/ 304707 h 558583"/>
                <a:gd name="connsiteX24" fmla="*/ 2064085 w 6696426"/>
                <a:gd name="connsiteY24" fmla="*/ 304707 h 558583"/>
                <a:gd name="connsiteX25" fmla="*/ 2309974 w 6696426"/>
                <a:gd name="connsiteY25" fmla="*/ 327760 h 558583"/>
                <a:gd name="connsiteX26" fmla="*/ 2517443 w 6696426"/>
                <a:gd name="connsiteY26" fmla="*/ 297023 h 558583"/>
                <a:gd name="connsiteX27" fmla="*/ 2713742 w 6696426"/>
                <a:gd name="connsiteY27" fmla="*/ 278685 h 558583"/>
                <a:gd name="connsiteX28" fmla="*/ 2924697 w 6696426"/>
                <a:gd name="connsiteY28" fmla="*/ 289339 h 558583"/>
                <a:gd name="connsiteX29" fmla="*/ 3169358 w 6696426"/>
                <a:gd name="connsiteY29" fmla="*/ 206558 h 558583"/>
                <a:gd name="connsiteX30" fmla="*/ 3493315 w 6696426"/>
                <a:gd name="connsiteY30" fmla="*/ 174079 h 558583"/>
                <a:gd name="connsiteX31" fmla="*/ 3748116 w 6696426"/>
                <a:gd name="connsiteY31" fmla="*/ 226640 h 558583"/>
                <a:gd name="connsiteX32" fmla="*/ 3898113 w 6696426"/>
                <a:gd name="connsiteY32" fmla="*/ 242007 h 558583"/>
                <a:gd name="connsiteX33" fmla="*/ 4046566 w 6696426"/>
                <a:gd name="connsiteY33" fmla="*/ 197131 h 558583"/>
                <a:gd name="connsiteX34" fmla="*/ 4161826 w 6696426"/>
                <a:gd name="connsiteY34" fmla="*/ 189447 h 558583"/>
                <a:gd name="connsiteX35" fmla="*/ 4281801 w 6696426"/>
                <a:gd name="connsiteY35" fmla="*/ 246206 h 558583"/>
                <a:gd name="connsiteX36" fmla="*/ 4376266 w 6696426"/>
                <a:gd name="connsiteY36" fmla="*/ 218956 h 558583"/>
                <a:gd name="connsiteX37" fmla="*/ 4469702 w 6696426"/>
                <a:gd name="connsiteY37" fmla="*/ 184734 h 558583"/>
                <a:gd name="connsiteX38" fmla="*/ 4641722 w 6696426"/>
                <a:gd name="connsiteY38" fmla="*/ 157483 h 558583"/>
                <a:gd name="connsiteX39" fmla="*/ 4761181 w 6696426"/>
                <a:gd name="connsiteY39" fmla="*/ 158711 h 558583"/>
                <a:gd name="connsiteX40" fmla="*/ 4930230 w 6696426"/>
                <a:gd name="connsiteY40" fmla="*/ 143343 h 558583"/>
                <a:gd name="connsiteX41" fmla="*/ 5053174 w 6696426"/>
                <a:gd name="connsiteY41" fmla="*/ 120291 h 558583"/>
                <a:gd name="connsiteX42" fmla="*/ 5190259 w 6696426"/>
                <a:gd name="connsiteY42" fmla="*/ 167623 h 558583"/>
                <a:gd name="connsiteX43" fmla="*/ 5291379 w 6696426"/>
                <a:gd name="connsiteY43" fmla="*/ 204815 h 558583"/>
                <a:gd name="connsiteX44" fmla="*/ 5468112 w 6696426"/>
                <a:gd name="connsiteY44" fmla="*/ 174079 h 558583"/>
                <a:gd name="connsiteX45" fmla="*/ 5575688 w 6696426"/>
                <a:gd name="connsiteY45" fmla="*/ 112607 h 558583"/>
                <a:gd name="connsiteX46" fmla="*/ 5790841 w 6696426"/>
                <a:gd name="connsiteY46" fmla="*/ 58818 h 558583"/>
                <a:gd name="connsiteX47" fmla="*/ 6052099 w 6696426"/>
                <a:gd name="connsiteY47" fmla="*/ 51134 h 558583"/>
                <a:gd name="connsiteX48" fmla="*/ 6384169 w 6696426"/>
                <a:gd name="connsiteY48" fmla="*/ 29853 h 558583"/>
                <a:gd name="connsiteX49" fmla="*/ 6696426 w 6696426"/>
                <a:gd name="connsiteY49" fmla="*/ 0 h 558583"/>
                <a:gd name="connsiteX0" fmla="*/ 6696413 w 6696413"/>
                <a:gd name="connsiteY0" fmla="*/ 0 h 558583"/>
                <a:gd name="connsiteX1" fmla="*/ 5759779 w 6696413"/>
                <a:gd name="connsiteY1" fmla="*/ 4573 h 558583"/>
                <a:gd name="connsiteX2" fmla="*/ 5339508 w 6696413"/>
                <a:gd name="connsiteY2" fmla="*/ 53790 h 558583"/>
                <a:gd name="connsiteX3" fmla="*/ 4285626 w 6696413"/>
                <a:gd name="connsiteY3" fmla="*/ 131281 h 558583"/>
                <a:gd name="connsiteX4" fmla="*/ 3360891 w 6696413"/>
                <a:gd name="connsiteY4" fmla="*/ 136447 h 558583"/>
                <a:gd name="connsiteX5" fmla="*/ 2570477 w 6696413"/>
                <a:gd name="connsiteY5" fmla="*/ 234603 h 558583"/>
                <a:gd name="connsiteX6" fmla="*/ 2017707 w 6696413"/>
                <a:gd name="connsiteY6" fmla="*/ 219105 h 558583"/>
                <a:gd name="connsiteX7" fmla="*/ 1258291 w 6696413"/>
                <a:gd name="connsiteY7" fmla="*/ 281098 h 558583"/>
                <a:gd name="connsiteX8" fmla="*/ 932521 w 6696413"/>
                <a:gd name="connsiteY8" fmla="*/ 360403 h 558583"/>
                <a:gd name="connsiteX9" fmla="*/ 629840 w 6696413"/>
                <a:gd name="connsiteY9" fmla="*/ 404782 h 558583"/>
                <a:gd name="connsiteX10" fmla="*/ 368597 w 6696413"/>
                <a:gd name="connsiteY10" fmla="*/ 424580 h 558583"/>
                <a:gd name="connsiteX11" fmla="*/ 211312 w 6696413"/>
                <a:gd name="connsiteY11" fmla="*/ 492428 h 558583"/>
                <a:gd name="connsiteX12" fmla="*/ 52 w 6696413"/>
                <a:gd name="connsiteY12" fmla="*/ 543003 h 558583"/>
                <a:gd name="connsiteX13" fmla="*/ 196852 w 6696413"/>
                <a:gd name="connsiteY13" fmla="*/ 558281 h 558583"/>
                <a:gd name="connsiteX14" fmla="*/ 312112 w 6696413"/>
                <a:gd name="connsiteY14" fmla="*/ 527544 h 558583"/>
                <a:gd name="connsiteX15" fmla="*/ 465793 w 6696413"/>
                <a:gd name="connsiteY15" fmla="*/ 489124 h 558583"/>
                <a:gd name="connsiteX16" fmla="*/ 634842 w 6696413"/>
                <a:gd name="connsiteY16" fmla="*/ 473756 h 558583"/>
                <a:gd name="connsiteX17" fmla="*/ 782581 w 6696413"/>
                <a:gd name="connsiteY17" fmla="*/ 476727 h 558583"/>
                <a:gd name="connsiteX18" fmla="*/ 976941 w 6696413"/>
                <a:gd name="connsiteY18" fmla="*/ 484411 h 558583"/>
                <a:gd name="connsiteX19" fmla="*/ 1111252 w 6696413"/>
                <a:gd name="connsiteY19" fmla="*/ 380320 h 558583"/>
                <a:gd name="connsiteX20" fmla="*/ 1280301 w 6696413"/>
                <a:gd name="connsiteY20" fmla="*/ 297023 h 558583"/>
                <a:gd name="connsiteX21" fmla="*/ 1480086 w 6696413"/>
                <a:gd name="connsiteY21" fmla="*/ 327760 h 558583"/>
                <a:gd name="connsiteX22" fmla="*/ 1672186 w 6696413"/>
                <a:gd name="connsiteY22" fmla="*/ 366180 h 558583"/>
                <a:gd name="connsiteX23" fmla="*/ 1902707 w 6696413"/>
                <a:gd name="connsiteY23" fmla="*/ 304707 h 558583"/>
                <a:gd name="connsiteX24" fmla="*/ 2064072 w 6696413"/>
                <a:gd name="connsiteY24" fmla="*/ 304707 h 558583"/>
                <a:gd name="connsiteX25" fmla="*/ 2309961 w 6696413"/>
                <a:gd name="connsiteY25" fmla="*/ 327760 h 558583"/>
                <a:gd name="connsiteX26" fmla="*/ 2517430 w 6696413"/>
                <a:gd name="connsiteY26" fmla="*/ 297023 h 558583"/>
                <a:gd name="connsiteX27" fmla="*/ 2713729 w 6696413"/>
                <a:gd name="connsiteY27" fmla="*/ 278685 h 558583"/>
                <a:gd name="connsiteX28" fmla="*/ 2924684 w 6696413"/>
                <a:gd name="connsiteY28" fmla="*/ 289339 h 558583"/>
                <a:gd name="connsiteX29" fmla="*/ 3169345 w 6696413"/>
                <a:gd name="connsiteY29" fmla="*/ 206558 h 558583"/>
                <a:gd name="connsiteX30" fmla="*/ 3493302 w 6696413"/>
                <a:gd name="connsiteY30" fmla="*/ 174079 h 558583"/>
                <a:gd name="connsiteX31" fmla="*/ 3748103 w 6696413"/>
                <a:gd name="connsiteY31" fmla="*/ 226640 h 558583"/>
                <a:gd name="connsiteX32" fmla="*/ 3898100 w 6696413"/>
                <a:gd name="connsiteY32" fmla="*/ 242007 h 558583"/>
                <a:gd name="connsiteX33" fmla="*/ 4046553 w 6696413"/>
                <a:gd name="connsiteY33" fmla="*/ 197131 h 558583"/>
                <a:gd name="connsiteX34" fmla="*/ 4161813 w 6696413"/>
                <a:gd name="connsiteY34" fmla="*/ 189447 h 558583"/>
                <a:gd name="connsiteX35" fmla="*/ 4281788 w 6696413"/>
                <a:gd name="connsiteY35" fmla="*/ 246206 h 558583"/>
                <a:gd name="connsiteX36" fmla="*/ 4376253 w 6696413"/>
                <a:gd name="connsiteY36" fmla="*/ 218956 h 558583"/>
                <a:gd name="connsiteX37" fmla="*/ 4469689 w 6696413"/>
                <a:gd name="connsiteY37" fmla="*/ 184734 h 558583"/>
                <a:gd name="connsiteX38" fmla="*/ 4641709 w 6696413"/>
                <a:gd name="connsiteY38" fmla="*/ 157483 h 558583"/>
                <a:gd name="connsiteX39" fmla="*/ 4761168 w 6696413"/>
                <a:gd name="connsiteY39" fmla="*/ 158711 h 558583"/>
                <a:gd name="connsiteX40" fmla="*/ 4930217 w 6696413"/>
                <a:gd name="connsiteY40" fmla="*/ 143343 h 558583"/>
                <a:gd name="connsiteX41" fmla="*/ 5053161 w 6696413"/>
                <a:gd name="connsiteY41" fmla="*/ 120291 h 558583"/>
                <a:gd name="connsiteX42" fmla="*/ 5190246 w 6696413"/>
                <a:gd name="connsiteY42" fmla="*/ 167623 h 558583"/>
                <a:gd name="connsiteX43" fmla="*/ 5291366 w 6696413"/>
                <a:gd name="connsiteY43" fmla="*/ 204815 h 558583"/>
                <a:gd name="connsiteX44" fmla="*/ 5468099 w 6696413"/>
                <a:gd name="connsiteY44" fmla="*/ 174079 h 558583"/>
                <a:gd name="connsiteX45" fmla="*/ 5575675 w 6696413"/>
                <a:gd name="connsiteY45" fmla="*/ 112607 h 558583"/>
                <a:gd name="connsiteX46" fmla="*/ 5790828 w 6696413"/>
                <a:gd name="connsiteY46" fmla="*/ 58818 h 558583"/>
                <a:gd name="connsiteX47" fmla="*/ 6052086 w 6696413"/>
                <a:gd name="connsiteY47" fmla="*/ 51134 h 558583"/>
                <a:gd name="connsiteX48" fmla="*/ 6384156 w 6696413"/>
                <a:gd name="connsiteY48" fmla="*/ 29853 h 558583"/>
                <a:gd name="connsiteX49" fmla="*/ 6696413 w 6696413"/>
                <a:gd name="connsiteY49" fmla="*/ 0 h 558583"/>
                <a:gd name="connsiteX0" fmla="*/ 6696413 w 6696413"/>
                <a:gd name="connsiteY0" fmla="*/ 0 h 558583"/>
                <a:gd name="connsiteX1" fmla="*/ 5759779 w 6696413"/>
                <a:gd name="connsiteY1" fmla="*/ 4573 h 558583"/>
                <a:gd name="connsiteX2" fmla="*/ 5339508 w 6696413"/>
                <a:gd name="connsiteY2" fmla="*/ 53790 h 558583"/>
                <a:gd name="connsiteX3" fmla="*/ 4285626 w 6696413"/>
                <a:gd name="connsiteY3" fmla="*/ 131281 h 558583"/>
                <a:gd name="connsiteX4" fmla="*/ 3360891 w 6696413"/>
                <a:gd name="connsiteY4" fmla="*/ 136447 h 558583"/>
                <a:gd name="connsiteX5" fmla="*/ 2570477 w 6696413"/>
                <a:gd name="connsiteY5" fmla="*/ 234603 h 558583"/>
                <a:gd name="connsiteX6" fmla="*/ 2017707 w 6696413"/>
                <a:gd name="connsiteY6" fmla="*/ 219105 h 558583"/>
                <a:gd name="connsiteX7" fmla="*/ 1258291 w 6696413"/>
                <a:gd name="connsiteY7" fmla="*/ 281098 h 558583"/>
                <a:gd name="connsiteX8" fmla="*/ 932521 w 6696413"/>
                <a:gd name="connsiteY8" fmla="*/ 360403 h 558583"/>
                <a:gd name="connsiteX9" fmla="*/ 629840 w 6696413"/>
                <a:gd name="connsiteY9" fmla="*/ 404782 h 558583"/>
                <a:gd name="connsiteX10" fmla="*/ 402644 w 6696413"/>
                <a:gd name="connsiteY10" fmla="*/ 439171 h 558583"/>
                <a:gd name="connsiteX11" fmla="*/ 211312 w 6696413"/>
                <a:gd name="connsiteY11" fmla="*/ 492428 h 558583"/>
                <a:gd name="connsiteX12" fmla="*/ 52 w 6696413"/>
                <a:gd name="connsiteY12" fmla="*/ 543003 h 558583"/>
                <a:gd name="connsiteX13" fmla="*/ 196852 w 6696413"/>
                <a:gd name="connsiteY13" fmla="*/ 558281 h 558583"/>
                <a:gd name="connsiteX14" fmla="*/ 312112 w 6696413"/>
                <a:gd name="connsiteY14" fmla="*/ 527544 h 558583"/>
                <a:gd name="connsiteX15" fmla="*/ 465793 w 6696413"/>
                <a:gd name="connsiteY15" fmla="*/ 489124 h 558583"/>
                <a:gd name="connsiteX16" fmla="*/ 634842 w 6696413"/>
                <a:gd name="connsiteY16" fmla="*/ 473756 h 558583"/>
                <a:gd name="connsiteX17" fmla="*/ 782581 w 6696413"/>
                <a:gd name="connsiteY17" fmla="*/ 476727 h 558583"/>
                <a:gd name="connsiteX18" fmla="*/ 976941 w 6696413"/>
                <a:gd name="connsiteY18" fmla="*/ 484411 h 558583"/>
                <a:gd name="connsiteX19" fmla="*/ 1111252 w 6696413"/>
                <a:gd name="connsiteY19" fmla="*/ 380320 h 558583"/>
                <a:gd name="connsiteX20" fmla="*/ 1280301 w 6696413"/>
                <a:gd name="connsiteY20" fmla="*/ 297023 h 558583"/>
                <a:gd name="connsiteX21" fmla="*/ 1480086 w 6696413"/>
                <a:gd name="connsiteY21" fmla="*/ 327760 h 558583"/>
                <a:gd name="connsiteX22" fmla="*/ 1672186 w 6696413"/>
                <a:gd name="connsiteY22" fmla="*/ 366180 h 558583"/>
                <a:gd name="connsiteX23" fmla="*/ 1902707 w 6696413"/>
                <a:gd name="connsiteY23" fmla="*/ 304707 h 558583"/>
                <a:gd name="connsiteX24" fmla="*/ 2064072 w 6696413"/>
                <a:gd name="connsiteY24" fmla="*/ 304707 h 558583"/>
                <a:gd name="connsiteX25" fmla="*/ 2309961 w 6696413"/>
                <a:gd name="connsiteY25" fmla="*/ 327760 h 558583"/>
                <a:gd name="connsiteX26" fmla="*/ 2517430 w 6696413"/>
                <a:gd name="connsiteY26" fmla="*/ 297023 h 558583"/>
                <a:gd name="connsiteX27" fmla="*/ 2713729 w 6696413"/>
                <a:gd name="connsiteY27" fmla="*/ 278685 h 558583"/>
                <a:gd name="connsiteX28" fmla="*/ 2924684 w 6696413"/>
                <a:gd name="connsiteY28" fmla="*/ 289339 h 558583"/>
                <a:gd name="connsiteX29" fmla="*/ 3169345 w 6696413"/>
                <a:gd name="connsiteY29" fmla="*/ 206558 h 558583"/>
                <a:gd name="connsiteX30" fmla="*/ 3493302 w 6696413"/>
                <a:gd name="connsiteY30" fmla="*/ 174079 h 558583"/>
                <a:gd name="connsiteX31" fmla="*/ 3748103 w 6696413"/>
                <a:gd name="connsiteY31" fmla="*/ 226640 h 558583"/>
                <a:gd name="connsiteX32" fmla="*/ 3898100 w 6696413"/>
                <a:gd name="connsiteY32" fmla="*/ 242007 h 558583"/>
                <a:gd name="connsiteX33" fmla="*/ 4046553 w 6696413"/>
                <a:gd name="connsiteY33" fmla="*/ 197131 h 558583"/>
                <a:gd name="connsiteX34" fmla="*/ 4161813 w 6696413"/>
                <a:gd name="connsiteY34" fmla="*/ 189447 h 558583"/>
                <a:gd name="connsiteX35" fmla="*/ 4281788 w 6696413"/>
                <a:gd name="connsiteY35" fmla="*/ 246206 h 558583"/>
                <a:gd name="connsiteX36" fmla="*/ 4376253 w 6696413"/>
                <a:gd name="connsiteY36" fmla="*/ 218956 h 558583"/>
                <a:gd name="connsiteX37" fmla="*/ 4469689 w 6696413"/>
                <a:gd name="connsiteY37" fmla="*/ 184734 h 558583"/>
                <a:gd name="connsiteX38" fmla="*/ 4641709 w 6696413"/>
                <a:gd name="connsiteY38" fmla="*/ 157483 h 558583"/>
                <a:gd name="connsiteX39" fmla="*/ 4761168 w 6696413"/>
                <a:gd name="connsiteY39" fmla="*/ 158711 h 558583"/>
                <a:gd name="connsiteX40" fmla="*/ 4930217 w 6696413"/>
                <a:gd name="connsiteY40" fmla="*/ 143343 h 558583"/>
                <a:gd name="connsiteX41" fmla="*/ 5053161 w 6696413"/>
                <a:gd name="connsiteY41" fmla="*/ 120291 h 558583"/>
                <a:gd name="connsiteX42" fmla="*/ 5190246 w 6696413"/>
                <a:gd name="connsiteY42" fmla="*/ 167623 h 558583"/>
                <a:gd name="connsiteX43" fmla="*/ 5291366 w 6696413"/>
                <a:gd name="connsiteY43" fmla="*/ 204815 h 558583"/>
                <a:gd name="connsiteX44" fmla="*/ 5468099 w 6696413"/>
                <a:gd name="connsiteY44" fmla="*/ 174079 h 558583"/>
                <a:gd name="connsiteX45" fmla="*/ 5575675 w 6696413"/>
                <a:gd name="connsiteY45" fmla="*/ 112607 h 558583"/>
                <a:gd name="connsiteX46" fmla="*/ 5790828 w 6696413"/>
                <a:gd name="connsiteY46" fmla="*/ 58818 h 558583"/>
                <a:gd name="connsiteX47" fmla="*/ 6052086 w 6696413"/>
                <a:gd name="connsiteY47" fmla="*/ 51134 h 558583"/>
                <a:gd name="connsiteX48" fmla="*/ 6384156 w 6696413"/>
                <a:gd name="connsiteY48" fmla="*/ 29853 h 558583"/>
                <a:gd name="connsiteX49" fmla="*/ 6696413 w 6696413"/>
                <a:gd name="connsiteY49" fmla="*/ 0 h 558583"/>
                <a:gd name="connsiteX0" fmla="*/ 6696413 w 6696414"/>
                <a:gd name="connsiteY0" fmla="*/ 0 h 558583"/>
                <a:gd name="connsiteX1" fmla="*/ 5759779 w 6696414"/>
                <a:gd name="connsiteY1" fmla="*/ 4573 h 558583"/>
                <a:gd name="connsiteX2" fmla="*/ 5339508 w 6696414"/>
                <a:gd name="connsiteY2" fmla="*/ 53790 h 558583"/>
                <a:gd name="connsiteX3" fmla="*/ 4285626 w 6696414"/>
                <a:gd name="connsiteY3" fmla="*/ 131281 h 558583"/>
                <a:gd name="connsiteX4" fmla="*/ 3360891 w 6696414"/>
                <a:gd name="connsiteY4" fmla="*/ 136447 h 558583"/>
                <a:gd name="connsiteX5" fmla="*/ 2570477 w 6696414"/>
                <a:gd name="connsiteY5" fmla="*/ 234603 h 558583"/>
                <a:gd name="connsiteX6" fmla="*/ 2017707 w 6696414"/>
                <a:gd name="connsiteY6" fmla="*/ 219105 h 558583"/>
                <a:gd name="connsiteX7" fmla="*/ 1258291 w 6696414"/>
                <a:gd name="connsiteY7" fmla="*/ 281098 h 558583"/>
                <a:gd name="connsiteX8" fmla="*/ 932521 w 6696414"/>
                <a:gd name="connsiteY8" fmla="*/ 360403 h 558583"/>
                <a:gd name="connsiteX9" fmla="*/ 629840 w 6696414"/>
                <a:gd name="connsiteY9" fmla="*/ 404782 h 558583"/>
                <a:gd name="connsiteX10" fmla="*/ 402644 w 6696414"/>
                <a:gd name="connsiteY10" fmla="*/ 439171 h 558583"/>
                <a:gd name="connsiteX11" fmla="*/ 211312 w 6696414"/>
                <a:gd name="connsiteY11" fmla="*/ 492428 h 558583"/>
                <a:gd name="connsiteX12" fmla="*/ 52 w 6696414"/>
                <a:gd name="connsiteY12" fmla="*/ 543003 h 558583"/>
                <a:gd name="connsiteX13" fmla="*/ 196852 w 6696414"/>
                <a:gd name="connsiteY13" fmla="*/ 558281 h 558583"/>
                <a:gd name="connsiteX14" fmla="*/ 312112 w 6696414"/>
                <a:gd name="connsiteY14" fmla="*/ 527544 h 558583"/>
                <a:gd name="connsiteX15" fmla="*/ 465793 w 6696414"/>
                <a:gd name="connsiteY15" fmla="*/ 489124 h 558583"/>
                <a:gd name="connsiteX16" fmla="*/ 634842 w 6696414"/>
                <a:gd name="connsiteY16" fmla="*/ 473756 h 558583"/>
                <a:gd name="connsiteX17" fmla="*/ 782581 w 6696414"/>
                <a:gd name="connsiteY17" fmla="*/ 476727 h 558583"/>
                <a:gd name="connsiteX18" fmla="*/ 976941 w 6696414"/>
                <a:gd name="connsiteY18" fmla="*/ 484411 h 558583"/>
                <a:gd name="connsiteX19" fmla="*/ 1111252 w 6696414"/>
                <a:gd name="connsiteY19" fmla="*/ 380320 h 558583"/>
                <a:gd name="connsiteX20" fmla="*/ 1280301 w 6696414"/>
                <a:gd name="connsiteY20" fmla="*/ 297023 h 558583"/>
                <a:gd name="connsiteX21" fmla="*/ 1480086 w 6696414"/>
                <a:gd name="connsiteY21" fmla="*/ 327760 h 558583"/>
                <a:gd name="connsiteX22" fmla="*/ 1672186 w 6696414"/>
                <a:gd name="connsiteY22" fmla="*/ 366180 h 558583"/>
                <a:gd name="connsiteX23" fmla="*/ 1902707 w 6696414"/>
                <a:gd name="connsiteY23" fmla="*/ 304707 h 558583"/>
                <a:gd name="connsiteX24" fmla="*/ 2064072 w 6696414"/>
                <a:gd name="connsiteY24" fmla="*/ 304707 h 558583"/>
                <a:gd name="connsiteX25" fmla="*/ 2309961 w 6696414"/>
                <a:gd name="connsiteY25" fmla="*/ 327760 h 558583"/>
                <a:gd name="connsiteX26" fmla="*/ 2517430 w 6696414"/>
                <a:gd name="connsiteY26" fmla="*/ 297023 h 558583"/>
                <a:gd name="connsiteX27" fmla="*/ 2713729 w 6696414"/>
                <a:gd name="connsiteY27" fmla="*/ 278685 h 558583"/>
                <a:gd name="connsiteX28" fmla="*/ 2924684 w 6696414"/>
                <a:gd name="connsiteY28" fmla="*/ 289339 h 558583"/>
                <a:gd name="connsiteX29" fmla="*/ 3169345 w 6696414"/>
                <a:gd name="connsiteY29" fmla="*/ 206558 h 558583"/>
                <a:gd name="connsiteX30" fmla="*/ 3493302 w 6696414"/>
                <a:gd name="connsiteY30" fmla="*/ 174079 h 558583"/>
                <a:gd name="connsiteX31" fmla="*/ 3748103 w 6696414"/>
                <a:gd name="connsiteY31" fmla="*/ 226640 h 558583"/>
                <a:gd name="connsiteX32" fmla="*/ 3898100 w 6696414"/>
                <a:gd name="connsiteY32" fmla="*/ 242007 h 558583"/>
                <a:gd name="connsiteX33" fmla="*/ 4046553 w 6696414"/>
                <a:gd name="connsiteY33" fmla="*/ 197131 h 558583"/>
                <a:gd name="connsiteX34" fmla="*/ 4161813 w 6696414"/>
                <a:gd name="connsiteY34" fmla="*/ 189447 h 558583"/>
                <a:gd name="connsiteX35" fmla="*/ 4281788 w 6696414"/>
                <a:gd name="connsiteY35" fmla="*/ 246206 h 558583"/>
                <a:gd name="connsiteX36" fmla="*/ 4376253 w 6696414"/>
                <a:gd name="connsiteY36" fmla="*/ 218956 h 558583"/>
                <a:gd name="connsiteX37" fmla="*/ 4469689 w 6696414"/>
                <a:gd name="connsiteY37" fmla="*/ 184734 h 558583"/>
                <a:gd name="connsiteX38" fmla="*/ 4641709 w 6696414"/>
                <a:gd name="connsiteY38" fmla="*/ 157483 h 558583"/>
                <a:gd name="connsiteX39" fmla="*/ 4761168 w 6696414"/>
                <a:gd name="connsiteY39" fmla="*/ 158711 h 558583"/>
                <a:gd name="connsiteX40" fmla="*/ 4930217 w 6696414"/>
                <a:gd name="connsiteY40" fmla="*/ 143343 h 558583"/>
                <a:gd name="connsiteX41" fmla="*/ 5053161 w 6696414"/>
                <a:gd name="connsiteY41" fmla="*/ 120291 h 558583"/>
                <a:gd name="connsiteX42" fmla="*/ 5190246 w 6696414"/>
                <a:gd name="connsiteY42" fmla="*/ 167623 h 558583"/>
                <a:gd name="connsiteX43" fmla="*/ 5291366 w 6696414"/>
                <a:gd name="connsiteY43" fmla="*/ 204815 h 558583"/>
                <a:gd name="connsiteX44" fmla="*/ 5468099 w 6696414"/>
                <a:gd name="connsiteY44" fmla="*/ 174079 h 558583"/>
                <a:gd name="connsiteX45" fmla="*/ 5575675 w 6696414"/>
                <a:gd name="connsiteY45" fmla="*/ 112607 h 558583"/>
                <a:gd name="connsiteX46" fmla="*/ 5790828 w 6696414"/>
                <a:gd name="connsiteY46" fmla="*/ 58818 h 558583"/>
                <a:gd name="connsiteX47" fmla="*/ 6052086 w 6696414"/>
                <a:gd name="connsiteY47" fmla="*/ 51134 h 558583"/>
                <a:gd name="connsiteX48" fmla="*/ 6384156 w 6696414"/>
                <a:gd name="connsiteY48" fmla="*/ 29853 h 558583"/>
                <a:gd name="connsiteX49" fmla="*/ 6696413 w 6696414"/>
                <a:gd name="connsiteY49" fmla="*/ 0 h 558583"/>
                <a:gd name="connsiteX0" fmla="*/ 6696413 w 6696414"/>
                <a:gd name="connsiteY0" fmla="*/ 0 h 558583"/>
                <a:gd name="connsiteX1" fmla="*/ 5759779 w 6696414"/>
                <a:gd name="connsiteY1" fmla="*/ 4573 h 558583"/>
                <a:gd name="connsiteX2" fmla="*/ 5339508 w 6696414"/>
                <a:gd name="connsiteY2" fmla="*/ 53790 h 558583"/>
                <a:gd name="connsiteX3" fmla="*/ 4285626 w 6696414"/>
                <a:gd name="connsiteY3" fmla="*/ 131281 h 558583"/>
                <a:gd name="connsiteX4" fmla="*/ 3360891 w 6696414"/>
                <a:gd name="connsiteY4" fmla="*/ 136447 h 558583"/>
                <a:gd name="connsiteX5" fmla="*/ 2570477 w 6696414"/>
                <a:gd name="connsiteY5" fmla="*/ 234603 h 558583"/>
                <a:gd name="connsiteX6" fmla="*/ 2017707 w 6696414"/>
                <a:gd name="connsiteY6" fmla="*/ 219105 h 558583"/>
                <a:gd name="connsiteX7" fmla="*/ 1258291 w 6696414"/>
                <a:gd name="connsiteY7" fmla="*/ 281098 h 558583"/>
                <a:gd name="connsiteX8" fmla="*/ 932521 w 6696414"/>
                <a:gd name="connsiteY8" fmla="*/ 360403 h 558583"/>
                <a:gd name="connsiteX9" fmla="*/ 629840 w 6696414"/>
                <a:gd name="connsiteY9" fmla="*/ 404782 h 558583"/>
                <a:gd name="connsiteX10" fmla="*/ 402644 w 6696414"/>
                <a:gd name="connsiteY10" fmla="*/ 439171 h 558583"/>
                <a:gd name="connsiteX11" fmla="*/ 211312 w 6696414"/>
                <a:gd name="connsiteY11" fmla="*/ 492428 h 558583"/>
                <a:gd name="connsiteX12" fmla="*/ 52 w 6696414"/>
                <a:gd name="connsiteY12" fmla="*/ 543003 h 558583"/>
                <a:gd name="connsiteX13" fmla="*/ 196852 w 6696414"/>
                <a:gd name="connsiteY13" fmla="*/ 558281 h 558583"/>
                <a:gd name="connsiteX14" fmla="*/ 312112 w 6696414"/>
                <a:gd name="connsiteY14" fmla="*/ 527544 h 558583"/>
                <a:gd name="connsiteX15" fmla="*/ 465793 w 6696414"/>
                <a:gd name="connsiteY15" fmla="*/ 489124 h 558583"/>
                <a:gd name="connsiteX16" fmla="*/ 634842 w 6696414"/>
                <a:gd name="connsiteY16" fmla="*/ 473756 h 558583"/>
                <a:gd name="connsiteX17" fmla="*/ 782581 w 6696414"/>
                <a:gd name="connsiteY17" fmla="*/ 476727 h 558583"/>
                <a:gd name="connsiteX18" fmla="*/ 976941 w 6696414"/>
                <a:gd name="connsiteY18" fmla="*/ 484411 h 558583"/>
                <a:gd name="connsiteX19" fmla="*/ 1111252 w 6696414"/>
                <a:gd name="connsiteY19" fmla="*/ 380320 h 558583"/>
                <a:gd name="connsiteX20" fmla="*/ 1280301 w 6696414"/>
                <a:gd name="connsiteY20" fmla="*/ 297023 h 558583"/>
                <a:gd name="connsiteX21" fmla="*/ 1480086 w 6696414"/>
                <a:gd name="connsiteY21" fmla="*/ 327760 h 558583"/>
                <a:gd name="connsiteX22" fmla="*/ 1672186 w 6696414"/>
                <a:gd name="connsiteY22" fmla="*/ 366180 h 558583"/>
                <a:gd name="connsiteX23" fmla="*/ 1902707 w 6696414"/>
                <a:gd name="connsiteY23" fmla="*/ 304707 h 558583"/>
                <a:gd name="connsiteX24" fmla="*/ 2064072 w 6696414"/>
                <a:gd name="connsiteY24" fmla="*/ 304707 h 558583"/>
                <a:gd name="connsiteX25" fmla="*/ 2309961 w 6696414"/>
                <a:gd name="connsiteY25" fmla="*/ 327760 h 558583"/>
                <a:gd name="connsiteX26" fmla="*/ 2517430 w 6696414"/>
                <a:gd name="connsiteY26" fmla="*/ 297023 h 558583"/>
                <a:gd name="connsiteX27" fmla="*/ 2713729 w 6696414"/>
                <a:gd name="connsiteY27" fmla="*/ 278685 h 558583"/>
                <a:gd name="connsiteX28" fmla="*/ 2924684 w 6696414"/>
                <a:gd name="connsiteY28" fmla="*/ 289339 h 558583"/>
                <a:gd name="connsiteX29" fmla="*/ 3169345 w 6696414"/>
                <a:gd name="connsiteY29" fmla="*/ 206558 h 558583"/>
                <a:gd name="connsiteX30" fmla="*/ 3493302 w 6696414"/>
                <a:gd name="connsiteY30" fmla="*/ 174079 h 558583"/>
                <a:gd name="connsiteX31" fmla="*/ 3748103 w 6696414"/>
                <a:gd name="connsiteY31" fmla="*/ 226640 h 558583"/>
                <a:gd name="connsiteX32" fmla="*/ 3898100 w 6696414"/>
                <a:gd name="connsiteY32" fmla="*/ 242007 h 558583"/>
                <a:gd name="connsiteX33" fmla="*/ 4046553 w 6696414"/>
                <a:gd name="connsiteY33" fmla="*/ 197131 h 558583"/>
                <a:gd name="connsiteX34" fmla="*/ 4161813 w 6696414"/>
                <a:gd name="connsiteY34" fmla="*/ 189447 h 558583"/>
                <a:gd name="connsiteX35" fmla="*/ 4281788 w 6696414"/>
                <a:gd name="connsiteY35" fmla="*/ 246206 h 558583"/>
                <a:gd name="connsiteX36" fmla="*/ 4376253 w 6696414"/>
                <a:gd name="connsiteY36" fmla="*/ 218956 h 558583"/>
                <a:gd name="connsiteX37" fmla="*/ 4469689 w 6696414"/>
                <a:gd name="connsiteY37" fmla="*/ 184734 h 558583"/>
                <a:gd name="connsiteX38" fmla="*/ 4641709 w 6696414"/>
                <a:gd name="connsiteY38" fmla="*/ 157483 h 558583"/>
                <a:gd name="connsiteX39" fmla="*/ 4761168 w 6696414"/>
                <a:gd name="connsiteY39" fmla="*/ 158711 h 558583"/>
                <a:gd name="connsiteX40" fmla="*/ 4930217 w 6696414"/>
                <a:gd name="connsiteY40" fmla="*/ 143343 h 558583"/>
                <a:gd name="connsiteX41" fmla="*/ 5053161 w 6696414"/>
                <a:gd name="connsiteY41" fmla="*/ 120291 h 558583"/>
                <a:gd name="connsiteX42" fmla="*/ 5190246 w 6696414"/>
                <a:gd name="connsiteY42" fmla="*/ 167623 h 558583"/>
                <a:gd name="connsiteX43" fmla="*/ 5291366 w 6696414"/>
                <a:gd name="connsiteY43" fmla="*/ 204815 h 558583"/>
                <a:gd name="connsiteX44" fmla="*/ 5468099 w 6696414"/>
                <a:gd name="connsiteY44" fmla="*/ 174079 h 558583"/>
                <a:gd name="connsiteX45" fmla="*/ 5575675 w 6696414"/>
                <a:gd name="connsiteY45" fmla="*/ 112607 h 558583"/>
                <a:gd name="connsiteX46" fmla="*/ 5790828 w 6696414"/>
                <a:gd name="connsiteY46" fmla="*/ 58818 h 558583"/>
                <a:gd name="connsiteX47" fmla="*/ 6052086 w 6696414"/>
                <a:gd name="connsiteY47" fmla="*/ 51134 h 558583"/>
                <a:gd name="connsiteX48" fmla="*/ 6379292 w 6696414"/>
                <a:gd name="connsiteY48" fmla="*/ 39581 h 558583"/>
                <a:gd name="connsiteX49" fmla="*/ 6696413 w 6696414"/>
                <a:gd name="connsiteY49" fmla="*/ 0 h 558583"/>
                <a:gd name="connsiteX0" fmla="*/ 6696413 w 6696414"/>
                <a:gd name="connsiteY0" fmla="*/ 0 h 558583"/>
                <a:gd name="connsiteX1" fmla="*/ 5759779 w 6696414"/>
                <a:gd name="connsiteY1" fmla="*/ 4573 h 558583"/>
                <a:gd name="connsiteX2" fmla="*/ 5339508 w 6696414"/>
                <a:gd name="connsiteY2" fmla="*/ 53790 h 558583"/>
                <a:gd name="connsiteX3" fmla="*/ 4285626 w 6696414"/>
                <a:gd name="connsiteY3" fmla="*/ 131281 h 558583"/>
                <a:gd name="connsiteX4" fmla="*/ 3360891 w 6696414"/>
                <a:gd name="connsiteY4" fmla="*/ 136447 h 558583"/>
                <a:gd name="connsiteX5" fmla="*/ 2570477 w 6696414"/>
                <a:gd name="connsiteY5" fmla="*/ 234603 h 558583"/>
                <a:gd name="connsiteX6" fmla="*/ 2017707 w 6696414"/>
                <a:gd name="connsiteY6" fmla="*/ 219105 h 558583"/>
                <a:gd name="connsiteX7" fmla="*/ 1258291 w 6696414"/>
                <a:gd name="connsiteY7" fmla="*/ 281098 h 558583"/>
                <a:gd name="connsiteX8" fmla="*/ 932521 w 6696414"/>
                <a:gd name="connsiteY8" fmla="*/ 360403 h 558583"/>
                <a:gd name="connsiteX9" fmla="*/ 629840 w 6696414"/>
                <a:gd name="connsiteY9" fmla="*/ 404782 h 558583"/>
                <a:gd name="connsiteX10" fmla="*/ 402644 w 6696414"/>
                <a:gd name="connsiteY10" fmla="*/ 439171 h 558583"/>
                <a:gd name="connsiteX11" fmla="*/ 211312 w 6696414"/>
                <a:gd name="connsiteY11" fmla="*/ 492428 h 558583"/>
                <a:gd name="connsiteX12" fmla="*/ 52 w 6696414"/>
                <a:gd name="connsiteY12" fmla="*/ 543003 h 558583"/>
                <a:gd name="connsiteX13" fmla="*/ 196852 w 6696414"/>
                <a:gd name="connsiteY13" fmla="*/ 558281 h 558583"/>
                <a:gd name="connsiteX14" fmla="*/ 312112 w 6696414"/>
                <a:gd name="connsiteY14" fmla="*/ 527544 h 558583"/>
                <a:gd name="connsiteX15" fmla="*/ 465793 w 6696414"/>
                <a:gd name="connsiteY15" fmla="*/ 489124 h 558583"/>
                <a:gd name="connsiteX16" fmla="*/ 634842 w 6696414"/>
                <a:gd name="connsiteY16" fmla="*/ 473756 h 558583"/>
                <a:gd name="connsiteX17" fmla="*/ 782581 w 6696414"/>
                <a:gd name="connsiteY17" fmla="*/ 476727 h 558583"/>
                <a:gd name="connsiteX18" fmla="*/ 976941 w 6696414"/>
                <a:gd name="connsiteY18" fmla="*/ 484411 h 558583"/>
                <a:gd name="connsiteX19" fmla="*/ 1111252 w 6696414"/>
                <a:gd name="connsiteY19" fmla="*/ 380320 h 558583"/>
                <a:gd name="connsiteX20" fmla="*/ 1280301 w 6696414"/>
                <a:gd name="connsiteY20" fmla="*/ 297023 h 558583"/>
                <a:gd name="connsiteX21" fmla="*/ 1480086 w 6696414"/>
                <a:gd name="connsiteY21" fmla="*/ 327760 h 558583"/>
                <a:gd name="connsiteX22" fmla="*/ 1672186 w 6696414"/>
                <a:gd name="connsiteY22" fmla="*/ 366180 h 558583"/>
                <a:gd name="connsiteX23" fmla="*/ 1902707 w 6696414"/>
                <a:gd name="connsiteY23" fmla="*/ 304707 h 558583"/>
                <a:gd name="connsiteX24" fmla="*/ 2064072 w 6696414"/>
                <a:gd name="connsiteY24" fmla="*/ 304707 h 558583"/>
                <a:gd name="connsiteX25" fmla="*/ 2309961 w 6696414"/>
                <a:gd name="connsiteY25" fmla="*/ 327760 h 558583"/>
                <a:gd name="connsiteX26" fmla="*/ 2517430 w 6696414"/>
                <a:gd name="connsiteY26" fmla="*/ 297023 h 558583"/>
                <a:gd name="connsiteX27" fmla="*/ 2713729 w 6696414"/>
                <a:gd name="connsiteY27" fmla="*/ 278685 h 558583"/>
                <a:gd name="connsiteX28" fmla="*/ 2924684 w 6696414"/>
                <a:gd name="connsiteY28" fmla="*/ 289339 h 558583"/>
                <a:gd name="connsiteX29" fmla="*/ 3169345 w 6696414"/>
                <a:gd name="connsiteY29" fmla="*/ 206558 h 558583"/>
                <a:gd name="connsiteX30" fmla="*/ 3493302 w 6696414"/>
                <a:gd name="connsiteY30" fmla="*/ 174079 h 558583"/>
                <a:gd name="connsiteX31" fmla="*/ 3748103 w 6696414"/>
                <a:gd name="connsiteY31" fmla="*/ 226640 h 558583"/>
                <a:gd name="connsiteX32" fmla="*/ 3898100 w 6696414"/>
                <a:gd name="connsiteY32" fmla="*/ 242007 h 558583"/>
                <a:gd name="connsiteX33" fmla="*/ 4046553 w 6696414"/>
                <a:gd name="connsiteY33" fmla="*/ 197131 h 558583"/>
                <a:gd name="connsiteX34" fmla="*/ 4161813 w 6696414"/>
                <a:gd name="connsiteY34" fmla="*/ 189447 h 558583"/>
                <a:gd name="connsiteX35" fmla="*/ 4281788 w 6696414"/>
                <a:gd name="connsiteY35" fmla="*/ 246206 h 558583"/>
                <a:gd name="connsiteX36" fmla="*/ 4376253 w 6696414"/>
                <a:gd name="connsiteY36" fmla="*/ 218956 h 558583"/>
                <a:gd name="connsiteX37" fmla="*/ 4469689 w 6696414"/>
                <a:gd name="connsiteY37" fmla="*/ 184734 h 558583"/>
                <a:gd name="connsiteX38" fmla="*/ 4641709 w 6696414"/>
                <a:gd name="connsiteY38" fmla="*/ 157483 h 558583"/>
                <a:gd name="connsiteX39" fmla="*/ 4761168 w 6696414"/>
                <a:gd name="connsiteY39" fmla="*/ 158711 h 558583"/>
                <a:gd name="connsiteX40" fmla="*/ 4930217 w 6696414"/>
                <a:gd name="connsiteY40" fmla="*/ 143343 h 558583"/>
                <a:gd name="connsiteX41" fmla="*/ 5053161 w 6696414"/>
                <a:gd name="connsiteY41" fmla="*/ 120291 h 558583"/>
                <a:gd name="connsiteX42" fmla="*/ 5190246 w 6696414"/>
                <a:gd name="connsiteY42" fmla="*/ 167623 h 558583"/>
                <a:gd name="connsiteX43" fmla="*/ 5291366 w 6696414"/>
                <a:gd name="connsiteY43" fmla="*/ 204815 h 558583"/>
                <a:gd name="connsiteX44" fmla="*/ 5468099 w 6696414"/>
                <a:gd name="connsiteY44" fmla="*/ 174079 h 558583"/>
                <a:gd name="connsiteX45" fmla="*/ 5575675 w 6696414"/>
                <a:gd name="connsiteY45" fmla="*/ 112607 h 558583"/>
                <a:gd name="connsiteX46" fmla="*/ 5790828 w 6696414"/>
                <a:gd name="connsiteY46" fmla="*/ 58818 h 558583"/>
                <a:gd name="connsiteX47" fmla="*/ 6052086 w 6696414"/>
                <a:gd name="connsiteY47" fmla="*/ 51134 h 558583"/>
                <a:gd name="connsiteX48" fmla="*/ 6379292 w 6696414"/>
                <a:gd name="connsiteY48" fmla="*/ 39581 h 558583"/>
                <a:gd name="connsiteX49" fmla="*/ 6696413 w 6696414"/>
                <a:gd name="connsiteY49" fmla="*/ 0 h 558583"/>
                <a:gd name="connsiteX0" fmla="*/ 6696413 w 6696414"/>
                <a:gd name="connsiteY0" fmla="*/ 0 h 558583"/>
                <a:gd name="connsiteX1" fmla="*/ 5759779 w 6696414"/>
                <a:gd name="connsiteY1" fmla="*/ 4573 h 558583"/>
                <a:gd name="connsiteX2" fmla="*/ 5339508 w 6696414"/>
                <a:gd name="connsiteY2" fmla="*/ 53790 h 558583"/>
                <a:gd name="connsiteX3" fmla="*/ 4285626 w 6696414"/>
                <a:gd name="connsiteY3" fmla="*/ 131281 h 558583"/>
                <a:gd name="connsiteX4" fmla="*/ 3360891 w 6696414"/>
                <a:gd name="connsiteY4" fmla="*/ 136447 h 558583"/>
                <a:gd name="connsiteX5" fmla="*/ 2570477 w 6696414"/>
                <a:gd name="connsiteY5" fmla="*/ 234603 h 558583"/>
                <a:gd name="connsiteX6" fmla="*/ 2017707 w 6696414"/>
                <a:gd name="connsiteY6" fmla="*/ 219105 h 558583"/>
                <a:gd name="connsiteX7" fmla="*/ 1258291 w 6696414"/>
                <a:gd name="connsiteY7" fmla="*/ 281098 h 558583"/>
                <a:gd name="connsiteX8" fmla="*/ 932521 w 6696414"/>
                <a:gd name="connsiteY8" fmla="*/ 360403 h 558583"/>
                <a:gd name="connsiteX9" fmla="*/ 629840 w 6696414"/>
                <a:gd name="connsiteY9" fmla="*/ 404782 h 558583"/>
                <a:gd name="connsiteX10" fmla="*/ 402644 w 6696414"/>
                <a:gd name="connsiteY10" fmla="*/ 439171 h 558583"/>
                <a:gd name="connsiteX11" fmla="*/ 211312 w 6696414"/>
                <a:gd name="connsiteY11" fmla="*/ 492428 h 558583"/>
                <a:gd name="connsiteX12" fmla="*/ 52 w 6696414"/>
                <a:gd name="connsiteY12" fmla="*/ 543003 h 558583"/>
                <a:gd name="connsiteX13" fmla="*/ 196852 w 6696414"/>
                <a:gd name="connsiteY13" fmla="*/ 558281 h 558583"/>
                <a:gd name="connsiteX14" fmla="*/ 312112 w 6696414"/>
                <a:gd name="connsiteY14" fmla="*/ 527544 h 558583"/>
                <a:gd name="connsiteX15" fmla="*/ 465793 w 6696414"/>
                <a:gd name="connsiteY15" fmla="*/ 489124 h 558583"/>
                <a:gd name="connsiteX16" fmla="*/ 634842 w 6696414"/>
                <a:gd name="connsiteY16" fmla="*/ 473756 h 558583"/>
                <a:gd name="connsiteX17" fmla="*/ 782581 w 6696414"/>
                <a:gd name="connsiteY17" fmla="*/ 476727 h 558583"/>
                <a:gd name="connsiteX18" fmla="*/ 976941 w 6696414"/>
                <a:gd name="connsiteY18" fmla="*/ 484411 h 558583"/>
                <a:gd name="connsiteX19" fmla="*/ 1111252 w 6696414"/>
                <a:gd name="connsiteY19" fmla="*/ 380320 h 558583"/>
                <a:gd name="connsiteX20" fmla="*/ 1280301 w 6696414"/>
                <a:gd name="connsiteY20" fmla="*/ 297023 h 558583"/>
                <a:gd name="connsiteX21" fmla="*/ 1480086 w 6696414"/>
                <a:gd name="connsiteY21" fmla="*/ 327760 h 558583"/>
                <a:gd name="connsiteX22" fmla="*/ 1672186 w 6696414"/>
                <a:gd name="connsiteY22" fmla="*/ 366180 h 558583"/>
                <a:gd name="connsiteX23" fmla="*/ 1902707 w 6696414"/>
                <a:gd name="connsiteY23" fmla="*/ 304707 h 558583"/>
                <a:gd name="connsiteX24" fmla="*/ 2064072 w 6696414"/>
                <a:gd name="connsiteY24" fmla="*/ 304707 h 558583"/>
                <a:gd name="connsiteX25" fmla="*/ 2309961 w 6696414"/>
                <a:gd name="connsiteY25" fmla="*/ 327760 h 558583"/>
                <a:gd name="connsiteX26" fmla="*/ 2517430 w 6696414"/>
                <a:gd name="connsiteY26" fmla="*/ 297023 h 558583"/>
                <a:gd name="connsiteX27" fmla="*/ 2713729 w 6696414"/>
                <a:gd name="connsiteY27" fmla="*/ 278685 h 558583"/>
                <a:gd name="connsiteX28" fmla="*/ 2924684 w 6696414"/>
                <a:gd name="connsiteY28" fmla="*/ 289339 h 558583"/>
                <a:gd name="connsiteX29" fmla="*/ 3169345 w 6696414"/>
                <a:gd name="connsiteY29" fmla="*/ 206558 h 558583"/>
                <a:gd name="connsiteX30" fmla="*/ 3493302 w 6696414"/>
                <a:gd name="connsiteY30" fmla="*/ 174079 h 558583"/>
                <a:gd name="connsiteX31" fmla="*/ 3748103 w 6696414"/>
                <a:gd name="connsiteY31" fmla="*/ 226640 h 558583"/>
                <a:gd name="connsiteX32" fmla="*/ 3898100 w 6696414"/>
                <a:gd name="connsiteY32" fmla="*/ 242007 h 558583"/>
                <a:gd name="connsiteX33" fmla="*/ 4046553 w 6696414"/>
                <a:gd name="connsiteY33" fmla="*/ 197131 h 558583"/>
                <a:gd name="connsiteX34" fmla="*/ 4161813 w 6696414"/>
                <a:gd name="connsiteY34" fmla="*/ 189447 h 558583"/>
                <a:gd name="connsiteX35" fmla="*/ 4281788 w 6696414"/>
                <a:gd name="connsiteY35" fmla="*/ 246206 h 558583"/>
                <a:gd name="connsiteX36" fmla="*/ 4376253 w 6696414"/>
                <a:gd name="connsiteY36" fmla="*/ 218956 h 558583"/>
                <a:gd name="connsiteX37" fmla="*/ 4469689 w 6696414"/>
                <a:gd name="connsiteY37" fmla="*/ 184734 h 558583"/>
                <a:gd name="connsiteX38" fmla="*/ 4641709 w 6696414"/>
                <a:gd name="connsiteY38" fmla="*/ 157483 h 558583"/>
                <a:gd name="connsiteX39" fmla="*/ 4761168 w 6696414"/>
                <a:gd name="connsiteY39" fmla="*/ 158711 h 558583"/>
                <a:gd name="connsiteX40" fmla="*/ 4930217 w 6696414"/>
                <a:gd name="connsiteY40" fmla="*/ 143343 h 558583"/>
                <a:gd name="connsiteX41" fmla="*/ 5053161 w 6696414"/>
                <a:gd name="connsiteY41" fmla="*/ 120291 h 558583"/>
                <a:gd name="connsiteX42" fmla="*/ 5190246 w 6696414"/>
                <a:gd name="connsiteY42" fmla="*/ 167623 h 558583"/>
                <a:gd name="connsiteX43" fmla="*/ 5291366 w 6696414"/>
                <a:gd name="connsiteY43" fmla="*/ 204815 h 558583"/>
                <a:gd name="connsiteX44" fmla="*/ 5468099 w 6696414"/>
                <a:gd name="connsiteY44" fmla="*/ 174079 h 558583"/>
                <a:gd name="connsiteX45" fmla="*/ 5575675 w 6696414"/>
                <a:gd name="connsiteY45" fmla="*/ 112607 h 558583"/>
                <a:gd name="connsiteX46" fmla="*/ 5790828 w 6696414"/>
                <a:gd name="connsiteY46" fmla="*/ 58818 h 558583"/>
                <a:gd name="connsiteX47" fmla="*/ 6052086 w 6696414"/>
                <a:gd name="connsiteY47" fmla="*/ 51134 h 558583"/>
                <a:gd name="connsiteX48" fmla="*/ 6379292 w 6696414"/>
                <a:gd name="connsiteY48" fmla="*/ 39581 h 558583"/>
                <a:gd name="connsiteX49" fmla="*/ 6696413 w 6696414"/>
                <a:gd name="connsiteY49" fmla="*/ 0 h 558583"/>
                <a:gd name="connsiteX0" fmla="*/ 6696413 w 6696413"/>
                <a:gd name="connsiteY0" fmla="*/ 0 h 558583"/>
                <a:gd name="connsiteX1" fmla="*/ 5759779 w 6696413"/>
                <a:gd name="connsiteY1" fmla="*/ 4573 h 558583"/>
                <a:gd name="connsiteX2" fmla="*/ 5339508 w 6696413"/>
                <a:gd name="connsiteY2" fmla="*/ 53790 h 558583"/>
                <a:gd name="connsiteX3" fmla="*/ 4285626 w 6696413"/>
                <a:gd name="connsiteY3" fmla="*/ 131281 h 558583"/>
                <a:gd name="connsiteX4" fmla="*/ 3360891 w 6696413"/>
                <a:gd name="connsiteY4" fmla="*/ 136447 h 558583"/>
                <a:gd name="connsiteX5" fmla="*/ 2570477 w 6696413"/>
                <a:gd name="connsiteY5" fmla="*/ 234603 h 558583"/>
                <a:gd name="connsiteX6" fmla="*/ 2017707 w 6696413"/>
                <a:gd name="connsiteY6" fmla="*/ 219105 h 558583"/>
                <a:gd name="connsiteX7" fmla="*/ 1258291 w 6696413"/>
                <a:gd name="connsiteY7" fmla="*/ 281098 h 558583"/>
                <a:gd name="connsiteX8" fmla="*/ 932521 w 6696413"/>
                <a:gd name="connsiteY8" fmla="*/ 360403 h 558583"/>
                <a:gd name="connsiteX9" fmla="*/ 629840 w 6696413"/>
                <a:gd name="connsiteY9" fmla="*/ 404782 h 558583"/>
                <a:gd name="connsiteX10" fmla="*/ 402644 w 6696413"/>
                <a:gd name="connsiteY10" fmla="*/ 439171 h 558583"/>
                <a:gd name="connsiteX11" fmla="*/ 211312 w 6696413"/>
                <a:gd name="connsiteY11" fmla="*/ 492428 h 558583"/>
                <a:gd name="connsiteX12" fmla="*/ 52 w 6696413"/>
                <a:gd name="connsiteY12" fmla="*/ 543003 h 558583"/>
                <a:gd name="connsiteX13" fmla="*/ 196852 w 6696413"/>
                <a:gd name="connsiteY13" fmla="*/ 558281 h 558583"/>
                <a:gd name="connsiteX14" fmla="*/ 312112 w 6696413"/>
                <a:gd name="connsiteY14" fmla="*/ 527544 h 558583"/>
                <a:gd name="connsiteX15" fmla="*/ 465793 w 6696413"/>
                <a:gd name="connsiteY15" fmla="*/ 489124 h 558583"/>
                <a:gd name="connsiteX16" fmla="*/ 634842 w 6696413"/>
                <a:gd name="connsiteY16" fmla="*/ 473756 h 558583"/>
                <a:gd name="connsiteX17" fmla="*/ 782581 w 6696413"/>
                <a:gd name="connsiteY17" fmla="*/ 476727 h 558583"/>
                <a:gd name="connsiteX18" fmla="*/ 976941 w 6696413"/>
                <a:gd name="connsiteY18" fmla="*/ 484411 h 558583"/>
                <a:gd name="connsiteX19" fmla="*/ 1111252 w 6696413"/>
                <a:gd name="connsiteY19" fmla="*/ 380320 h 558583"/>
                <a:gd name="connsiteX20" fmla="*/ 1280301 w 6696413"/>
                <a:gd name="connsiteY20" fmla="*/ 297023 h 558583"/>
                <a:gd name="connsiteX21" fmla="*/ 1480086 w 6696413"/>
                <a:gd name="connsiteY21" fmla="*/ 327760 h 558583"/>
                <a:gd name="connsiteX22" fmla="*/ 1672186 w 6696413"/>
                <a:gd name="connsiteY22" fmla="*/ 366180 h 558583"/>
                <a:gd name="connsiteX23" fmla="*/ 1902707 w 6696413"/>
                <a:gd name="connsiteY23" fmla="*/ 304707 h 558583"/>
                <a:gd name="connsiteX24" fmla="*/ 2064072 w 6696413"/>
                <a:gd name="connsiteY24" fmla="*/ 304707 h 558583"/>
                <a:gd name="connsiteX25" fmla="*/ 2309961 w 6696413"/>
                <a:gd name="connsiteY25" fmla="*/ 327760 h 558583"/>
                <a:gd name="connsiteX26" fmla="*/ 2517430 w 6696413"/>
                <a:gd name="connsiteY26" fmla="*/ 297023 h 558583"/>
                <a:gd name="connsiteX27" fmla="*/ 2713729 w 6696413"/>
                <a:gd name="connsiteY27" fmla="*/ 278685 h 558583"/>
                <a:gd name="connsiteX28" fmla="*/ 2924684 w 6696413"/>
                <a:gd name="connsiteY28" fmla="*/ 289339 h 558583"/>
                <a:gd name="connsiteX29" fmla="*/ 3169345 w 6696413"/>
                <a:gd name="connsiteY29" fmla="*/ 206558 h 558583"/>
                <a:gd name="connsiteX30" fmla="*/ 3493302 w 6696413"/>
                <a:gd name="connsiteY30" fmla="*/ 174079 h 558583"/>
                <a:gd name="connsiteX31" fmla="*/ 3748103 w 6696413"/>
                <a:gd name="connsiteY31" fmla="*/ 226640 h 558583"/>
                <a:gd name="connsiteX32" fmla="*/ 3898100 w 6696413"/>
                <a:gd name="connsiteY32" fmla="*/ 242007 h 558583"/>
                <a:gd name="connsiteX33" fmla="*/ 4046553 w 6696413"/>
                <a:gd name="connsiteY33" fmla="*/ 197131 h 558583"/>
                <a:gd name="connsiteX34" fmla="*/ 4161813 w 6696413"/>
                <a:gd name="connsiteY34" fmla="*/ 189447 h 558583"/>
                <a:gd name="connsiteX35" fmla="*/ 4281788 w 6696413"/>
                <a:gd name="connsiteY35" fmla="*/ 246206 h 558583"/>
                <a:gd name="connsiteX36" fmla="*/ 4376253 w 6696413"/>
                <a:gd name="connsiteY36" fmla="*/ 218956 h 558583"/>
                <a:gd name="connsiteX37" fmla="*/ 4469689 w 6696413"/>
                <a:gd name="connsiteY37" fmla="*/ 184734 h 558583"/>
                <a:gd name="connsiteX38" fmla="*/ 4641709 w 6696413"/>
                <a:gd name="connsiteY38" fmla="*/ 157483 h 558583"/>
                <a:gd name="connsiteX39" fmla="*/ 4761168 w 6696413"/>
                <a:gd name="connsiteY39" fmla="*/ 158711 h 558583"/>
                <a:gd name="connsiteX40" fmla="*/ 4930217 w 6696413"/>
                <a:gd name="connsiteY40" fmla="*/ 143343 h 558583"/>
                <a:gd name="connsiteX41" fmla="*/ 5053161 w 6696413"/>
                <a:gd name="connsiteY41" fmla="*/ 120291 h 558583"/>
                <a:gd name="connsiteX42" fmla="*/ 5190246 w 6696413"/>
                <a:gd name="connsiteY42" fmla="*/ 167623 h 558583"/>
                <a:gd name="connsiteX43" fmla="*/ 5291366 w 6696413"/>
                <a:gd name="connsiteY43" fmla="*/ 204815 h 558583"/>
                <a:gd name="connsiteX44" fmla="*/ 5468099 w 6696413"/>
                <a:gd name="connsiteY44" fmla="*/ 174079 h 558583"/>
                <a:gd name="connsiteX45" fmla="*/ 5575675 w 6696413"/>
                <a:gd name="connsiteY45" fmla="*/ 112607 h 558583"/>
                <a:gd name="connsiteX46" fmla="*/ 5790828 w 6696413"/>
                <a:gd name="connsiteY46" fmla="*/ 58818 h 558583"/>
                <a:gd name="connsiteX47" fmla="*/ 6052086 w 6696413"/>
                <a:gd name="connsiteY47" fmla="*/ 51134 h 558583"/>
                <a:gd name="connsiteX48" fmla="*/ 6379292 w 6696413"/>
                <a:gd name="connsiteY48" fmla="*/ 39581 h 558583"/>
                <a:gd name="connsiteX49" fmla="*/ 6696413 w 6696413"/>
                <a:gd name="connsiteY49" fmla="*/ 0 h 558583"/>
                <a:gd name="connsiteX0" fmla="*/ 6706140 w 6706140"/>
                <a:gd name="connsiteY0" fmla="*/ 3039 h 556758"/>
                <a:gd name="connsiteX1" fmla="*/ 5759779 w 6706140"/>
                <a:gd name="connsiteY1" fmla="*/ 2748 h 556758"/>
                <a:gd name="connsiteX2" fmla="*/ 5339508 w 6706140"/>
                <a:gd name="connsiteY2" fmla="*/ 51965 h 556758"/>
                <a:gd name="connsiteX3" fmla="*/ 4285626 w 6706140"/>
                <a:gd name="connsiteY3" fmla="*/ 129456 h 556758"/>
                <a:gd name="connsiteX4" fmla="*/ 3360891 w 6706140"/>
                <a:gd name="connsiteY4" fmla="*/ 134622 h 556758"/>
                <a:gd name="connsiteX5" fmla="*/ 2570477 w 6706140"/>
                <a:gd name="connsiteY5" fmla="*/ 232778 h 556758"/>
                <a:gd name="connsiteX6" fmla="*/ 2017707 w 6706140"/>
                <a:gd name="connsiteY6" fmla="*/ 217280 h 556758"/>
                <a:gd name="connsiteX7" fmla="*/ 1258291 w 6706140"/>
                <a:gd name="connsiteY7" fmla="*/ 279273 h 556758"/>
                <a:gd name="connsiteX8" fmla="*/ 932521 w 6706140"/>
                <a:gd name="connsiteY8" fmla="*/ 358578 h 556758"/>
                <a:gd name="connsiteX9" fmla="*/ 629840 w 6706140"/>
                <a:gd name="connsiteY9" fmla="*/ 402957 h 556758"/>
                <a:gd name="connsiteX10" fmla="*/ 402644 w 6706140"/>
                <a:gd name="connsiteY10" fmla="*/ 437346 h 556758"/>
                <a:gd name="connsiteX11" fmla="*/ 211312 w 6706140"/>
                <a:gd name="connsiteY11" fmla="*/ 490603 h 556758"/>
                <a:gd name="connsiteX12" fmla="*/ 52 w 6706140"/>
                <a:gd name="connsiteY12" fmla="*/ 541178 h 556758"/>
                <a:gd name="connsiteX13" fmla="*/ 196852 w 6706140"/>
                <a:gd name="connsiteY13" fmla="*/ 556456 h 556758"/>
                <a:gd name="connsiteX14" fmla="*/ 312112 w 6706140"/>
                <a:gd name="connsiteY14" fmla="*/ 525719 h 556758"/>
                <a:gd name="connsiteX15" fmla="*/ 465793 w 6706140"/>
                <a:gd name="connsiteY15" fmla="*/ 487299 h 556758"/>
                <a:gd name="connsiteX16" fmla="*/ 634842 w 6706140"/>
                <a:gd name="connsiteY16" fmla="*/ 471931 h 556758"/>
                <a:gd name="connsiteX17" fmla="*/ 782581 w 6706140"/>
                <a:gd name="connsiteY17" fmla="*/ 474902 h 556758"/>
                <a:gd name="connsiteX18" fmla="*/ 976941 w 6706140"/>
                <a:gd name="connsiteY18" fmla="*/ 482586 h 556758"/>
                <a:gd name="connsiteX19" fmla="*/ 1111252 w 6706140"/>
                <a:gd name="connsiteY19" fmla="*/ 378495 h 556758"/>
                <a:gd name="connsiteX20" fmla="*/ 1280301 w 6706140"/>
                <a:gd name="connsiteY20" fmla="*/ 295198 h 556758"/>
                <a:gd name="connsiteX21" fmla="*/ 1480086 w 6706140"/>
                <a:gd name="connsiteY21" fmla="*/ 325935 h 556758"/>
                <a:gd name="connsiteX22" fmla="*/ 1672186 w 6706140"/>
                <a:gd name="connsiteY22" fmla="*/ 364355 h 556758"/>
                <a:gd name="connsiteX23" fmla="*/ 1902707 w 6706140"/>
                <a:gd name="connsiteY23" fmla="*/ 302882 h 556758"/>
                <a:gd name="connsiteX24" fmla="*/ 2064072 w 6706140"/>
                <a:gd name="connsiteY24" fmla="*/ 302882 h 556758"/>
                <a:gd name="connsiteX25" fmla="*/ 2309961 w 6706140"/>
                <a:gd name="connsiteY25" fmla="*/ 325935 h 556758"/>
                <a:gd name="connsiteX26" fmla="*/ 2517430 w 6706140"/>
                <a:gd name="connsiteY26" fmla="*/ 295198 h 556758"/>
                <a:gd name="connsiteX27" fmla="*/ 2713729 w 6706140"/>
                <a:gd name="connsiteY27" fmla="*/ 276860 h 556758"/>
                <a:gd name="connsiteX28" fmla="*/ 2924684 w 6706140"/>
                <a:gd name="connsiteY28" fmla="*/ 287514 h 556758"/>
                <a:gd name="connsiteX29" fmla="*/ 3169345 w 6706140"/>
                <a:gd name="connsiteY29" fmla="*/ 204733 h 556758"/>
                <a:gd name="connsiteX30" fmla="*/ 3493302 w 6706140"/>
                <a:gd name="connsiteY30" fmla="*/ 172254 h 556758"/>
                <a:gd name="connsiteX31" fmla="*/ 3748103 w 6706140"/>
                <a:gd name="connsiteY31" fmla="*/ 224815 h 556758"/>
                <a:gd name="connsiteX32" fmla="*/ 3898100 w 6706140"/>
                <a:gd name="connsiteY32" fmla="*/ 240182 h 556758"/>
                <a:gd name="connsiteX33" fmla="*/ 4046553 w 6706140"/>
                <a:gd name="connsiteY33" fmla="*/ 195306 h 556758"/>
                <a:gd name="connsiteX34" fmla="*/ 4161813 w 6706140"/>
                <a:gd name="connsiteY34" fmla="*/ 187622 h 556758"/>
                <a:gd name="connsiteX35" fmla="*/ 4281788 w 6706140"/>
                <a:gd name="connsiteY35" fmla="*/ 244381 h 556758"/>
                <a:gd name="connsiteX36" fmla="*/ 4376253 w 6706140"/>
                <a:gd name="connsiteY36" fmla="*/ 217131 h 556758"/>
                <a:gd name="connsiteX37" fmla="*/ 4469689 w 6706140"/>
                <a:gd name="connsiteY37" fmla="*/ 182909 h 556758"/>
                <a:gd name="connsiteX38" fmla="*/ 4641709 w 6706140"/>
                <a:gd name="connsiteY38" fmla="*/ 155658 h 556758"/>
                <a:gd name="connsiteX39" fmla="*/ 4761168 w 6706140"/>
                <a:gd name="connsiteY39" fmla="*/ 156886 h 556758"/>
                <a:gd name="connsiteX40" fmla="*/ 4930217 w 6706140"/>
                <a:gd name="connsiteY40" fmla="*/ 141518 h 556758"/>
                <a:gd name="connsiteX41" fmla="*/ 5053161 w 6706140"/>
                <a:gd name="connsiteY41" fmla="*/ 118466 h 556758"/>
                <a:gd name="connsiteX42" fmla="*/ 5190246 w 6706140"/>
                <a:gd name="connsiteY42" fmla="*/ 165798 h 556758"/>
                <a:gd name="connsiteX43" fmla="*/ 5291366 w 6706140"/>
                <a:gd name="connsiteY43" fmla="*/ 202990 h 556758"/>
                <a:gd name="connsiteX44" fmla="*/ 5468099 w 6706140"/>
                <a:gd name="connsiteY44" fmla="*/ 172254 h 556758"/>
                <a:gd name="connsiteX45" fmla="*/ 5575675 w 6706140"/>
                <a:gd name="connsiteY45" fmla="*/ 110782 h 556758"/>
                <a:gd name="connsiteX46" fmla="*/ 5790828 w 6706140"/>
                <a:gd name="connsiteY46" fmla="*/ 56993 h 556758"/>
                <a:gd name="connsiteX47" fmla="*/ 6052086 w 6706140"/>
                <a:gd name="connsiteY47" fmla="*/ 49309 h 556758"/>
                <a:gd name="connsiteX48" fmla="*/ 6379292 w 6706140"/>
                <a:gd name="connsiteY48" fmla="*/ 37756 h 556758"/>
                <a:gd name="connsiteX49" fmla="*/ 6706140 w 6706140"/>
                <a:gd name="connsiteY49" fmla="*/ 3039 h 556758"/>
                <a:gd name="connsiteX0" fmla="*/ 6521464 w 6521464"/>
                <a:gd name="connsiteY0" fmla="*/ 3039 h 556456"/>
                <a:gd name="connsiteX1" fmla="*/ 5575103 w 6521464"/>
                <a:gd name="connsiteY1" fmla="*/ 2748 h 556456"/>
                <a:gd name="connsiteX2" fmla="*/ 5154832 w 6521464"/>
                <a:gd name="connsiteY2" fmla="*/ 51965 h 556456"/>
                <a:gd name="connsiteX3" fmla="*/ 4100950 w 6521464"/>
                <a:gd name="connsiteY3" fmla="*/ 129456 h 556456"/>
                <a:gd name="connsiteX4" fmla="*/ 3176215 w 6521464"/>
                <a:gd name="connsiteY4" fmla="*/ 134622 h 556456"/>
                <a:gd name="connsiteX5" fmla="*/ 2385801 w 6521464"/>
                <a:gd name="connsiteY5" fmla="*/ 232778 h 556456"/>
                <a:gd name="connsiteX6" fmla="*/ 1833031 w 6521464"/>
                <a:gd name="connsiteY6" fmla="*/ 217280 h 556456"/>
                <a:gd name="connsiteX7" fmla="*/ 1073615 w 6521464"/>
                <a:gd name="connsiteY7" fmla="*/ 279273 h 556456"/>
                <a:gd name="connsiteX8" fmla="*/ 747845 w 6521464"/>
                <a:gd name="connsiteY8" fmla="*/ 358578 h 556456"/>
                <a:gd name="connsiteX9" fmla="*/ 445164 w 6521464"/>
                <a:gd name="connsiteY9" fmla="*/ 402957 h 556456"/>
                <a:gd name="connsiteX10" fmla="*/ 217968 w 6521464"/>
                <a:gd name="connsiteY10" fmla="*/ 437346 h 556456"/>
                <a:gd name="connsiteX11" fmla="*/ 26636 w 6521464"/>
                <a:gd name="connsiteY11" fmla="*/ 490603 h 556456"/>
                <a:gd name="connsiteX12" fmla="*/ 12176 w 6521464"/>
                <a:gd name="connsiteY12" fmla="*/ 556456 h 556456"/>
                <a:gd name="connsiteX13" fmla="*/ 127436 w 6521464"/>
                <a:gd name="connsiteY13" fmla="*/ 525719 h 556456"/>
                <a:gd name="connsiteX14" fmla="*/ 281117 w 6521464"/>
                <a:gd name="connsiteY14" fmla="*/ 487299 h 556456"/>
                <a:gd name="connsiteX15" fmla="*/ 450166 w 6521464"/>
                <a:gd name="connsiteY15" fmla="*/ 471931 h 556456"/>
                <a:gd name="connsiteX16" fmla="*/ 597905 w 6521464"/>
                <a:gd name="connsiteY16" fmla="*/ 474902 h 556456"/>
                <a:gd name="connsiteX17" fmla="*/ 792265 w 6521464"/>
                <a:gd name="connsiteY17" fmla="*/ 482586 h 556456"/>
                <a:gd name="connsiteX18" fmla="*/ 926576 w 6521464"/>
                <a:gd name="connsiteY18" fmla="*/ 378495 h 556456"/>
                <a:gd name="connsiteX19" fmla="*/ 1095625 w 6521464"/>
                <a:gd name="connsiteY19" fmla="*/ 295198 h 556456"/>
                <a:gd name="connsiteX20" fmla="*/ 1295410 w 6521464"/>
                <a:gd name="connsiteY20" fmla="*/ 325935 h 556456"/>
                <a:gd name="connsiteX21" fmla="*/ 1487510 w 6521464"/>
                <a:gd name="connsiteY21" fmla="*/ 364355 h 556456"/>
                <a:gd name="connsiteX22" fmla="*/ 1718031 w 6521464"/>
                <a:gd name="connsiteY22" fmla="*/ 302882 h 556456"/>
                <a:gd name="connsiteX23" fmla="*/ 1879396 w 6521464"/>
                <a:gd name="connsiteY23" fmla="*/ 302882 h 556456"/>
                <a:gd name="connsiteX24" fmla="*/ 2125285 w 6521464"/>
                <a:gd name="connsiteY24" fmla="*/ 325935 h 556456"/>
                <a:gd name="connsiteX25" fmla="*/ 2332754 w 6521464"/>
                <a:gd name="connsiteY25" fmla="*/ 295198 h 556456"/>
                <a:gd name="connsiteX26" fmla="*/ 2529053 w 6521464"/>
                <a:gd name="connsiteY26" fmla="*/ 276860 h 556456"/>
                <a:gd name="connsiteX27" fmla="*/ 2740008 w 6521464"/>
                <a:gd name="connsiteY27" fmla="*/ 287514 h 556456"/>
                <a:gd name="connsiteX28" fmla="*/ 2984669 w 6521464"/>
                <a:gd name="connsiteY28" fmla="*/ 204733 h 556456"/>
                <a:gd name="connsiteX29" fmla="*/ 3308626 w 6521464"/>
                <a:gd name="connsiteY29" fmla="*/ 172254 h 556456"/>
                <a:gd name="connsiteX30" fmla="*/ 3563427 w 6521464"/>
                <a:gd name="connsiteY30" fmla="*/ 224815 h 556456"/>
                <a:gd name="connsiteX31" fmla="*/ 3713424 w 6521464"/>
                <a:gd name="connsiteY31" fmla="*/ 240182 h 556456"/>
                <a:gd name="connsiteX32" fmla="*/ 3861877 w 6521464"/>
                <a:gd name="connsiteY32" fmla="*/ 195306 h 556456"/>
                <a:gd name="connsiteX33" fmla="*/ 3977137 w 6521464"/>
                <a:gd name="connsiteY33" fmla="*/ 187622 h 556456"/>
                <a:gd name="connsiteX34" fmla="*/ 4097112 w 6521464"/>
                <a:gd name="connsiteY34" fmla="*/ 244381 h 556456"/>
                <a:gd name="connsiteX35" fmla="*/ 4191577 w 6521464"/>
                <a:gd name="connsiteY35" fmla="*/ 217131 h 556456"/>
                <a:gd name="connsiteX36" fmla="*/ 4285013 w 6521464"/>
                <a:gd name="connsiteY36" fmla="*/ 182909 h 556456"/>
                <a:gd name="connsiteX37" fmla="*/ 4457033 w 6521464"/>
                <a:gd name="connsiteY37" fmla="*/ 155658 h 556456"/>
                <a:gd name="connsiteX38" fmla="*/ 4576492 w 6521464"/>
                <a:gd name="connsiteY38" fmla="*/ 156886 h 556456"/>
                <a:gd name="connsiteX39" fmla="*/ 4745541 w 6521464"/>
                <a:gd name="connsiteY39" fmla="*/ 141518 h 556456"/>
                <a:gd name="connsiteX40" fmla="*/ 4868485 w 6521464"/>
                <a:gd name="connsiteY40" fmla="*/ 118466 h 556456"/>
                <a:gd name="connsiteX41" fmla="*/ 5005570 w 6521464"/>
                <a:gd name="connsiteY41" fmla="*/ 165798 h 556456"/>
                <a:gd name="connsiteX42" fmla="*/ 5106690 w 6521464"/>
                <a:gd name="connsiteY42" fmla="*/ 202990 h 556456"/>
                <a:gd name="connsiteX43" fmla="*/ 5283423 w 6521464"/>
                <a:gd name="connsiteY43" fmla="*/ 172254 h 556456"/>
                <a:gd name="connsiteX44" fmla="*/ 5390999 w 6521464"/>
                <a:gd name="connsiteY44" fmla="*/ 110782 h 556456"/>
                <a:gd name="connsiteX45" fmla="*/ 5606152 w 6521464"/>
                <a:gd name="connsiteY45" fmla="*/ 56993 h 556456"/>
                <a:gd name="connsiteX46" fmla="*/ 5867410 w 6521464"/>
                <a:gd name="connsiteY46" fmla="*/ 49309 h 556456"/>
                <a:gd name="connsiteX47" fmla="*/ 6194616 w 6521464"/>
                <a:gd name="connsiteY47" fmla="*/ 37756 h 556456"/>
                <a:gd name="connsiteX48" fmla="*/ 6521464 w 6521464"/>
                <a:gd name="connsiteY48" fmla="*/ 3039 h 556456"/>
                <a:gd name="connsiteX0" fmla="*/ 6509289 w 6509289"/>
                <a:gd name="connsiteY0" fmla="*/ 3039 h 556942"/>
                <a:gd name="connsiteX1" fmla="*/ 5562928 w 6509289"/>
                <a:gd name="connsiteY1" fmla="*/ 2748 h 556942"/>
                <a:gd name="connsiteX2" fmla="*/ 5142657 w 6509289"/>
                <a:gd name="connsiteY2" fmla="*/ 51965 h 556942"/>
                <a:gd name="connsiteX3" fmla="*/ 4088775 w 6509289"/>
                <a:gd name="connsiteY3" fmla="*/ 129456 h 556942"/>
                <a:gd name="connsiteX4" fmla="*/ 3164040 w 6509289"/>
                <a:gd name="connsiteY4" fmla="*/ 134622 h 556942"/>
                <a:gd name="connsiteX5" fmla="*/ 2373626 w 6509289"/>
                <a:gd name="connsiteY5" fmla="*/ 232778 h 556942"/>
                <a:gd name="connsiteX6" fmla="*/ 1820856 w 6509289"/>
                <a:gd name="connsiteY6" fmla="*/ 217280 h 556942"/>
                <a:gd name="connsiteX7" fmla="*/ 1061440 w 6509289"/>
                <a:gd name="connsiteY7" fmla="*/ 279273 h 556942"/>
                <a:gd name="connsiteX8" fmla="*/ 735670 w 6509289"/>
                <a:gd name="connsiteY8" fmla="*/ 358578 h 556942"/>
                <a:gd name="connsiteX9" fmla="*/ 432989 w 6509289"/>
                <a:gd name="connsiteY9" fmla="*/ 402957 h 556942"/>
                <a:gd name="connsiteX10" fmla="*/ 205793 w 6509289"/>
                <a:gd name="connsiteY10" fmla="*/ 437346 h 556942"/>
                <a:gd name="connsiteX11" fmla="*/ 116602 w 6509289"/>
                <a:gd name="connsiteY11" fmla="*/ 495467 h 556942"/>
                <a:gd name="connsiteX12" fmla="*/ 1 w 6509289"/>
                <a:gd name="connsiteY12" fmla="*/ 556456 h 556942"/>
                <a:gd name="connsiteX13" fmla="*/ 115261 w 6509289"/>
                <a:gd name="connsiteY13" fmla="*/ 525719 h 556942"/>
                <a:gd name="connsiteX14" fmla="*/ 268942 w 6509289"/>
                <a:gd name="connsiteY14" fmla="*/ 487299 h 556942"/>
                <a:gd name="connsiteX15" fmla="*/ 437991 w 6509289"/>
                <a:gd name="connsiteY15" fmla="*/ 471931 h 556942"/>
                <a:gd name="connsiteX16" fmla="*/ 585730 w 6509289"/>
                <a:gd name="connsiteY16" fmla="*/ 474902 h 556942"/>
                <a:gd name="connsiteX17" fmla="*/ 780090 w 6509289"/>
                <a:gd name="connsiteY17" fmla="*/ 482586 h 556942"/>
                <a:gd name="connsiteX18" fmla="*/ 914401 w 6509289"/>
                <a:gd name="connsiteY18" fmla="*/ 378495 h 556942"/>
                <a:gd name="connsiteX19" fmla="*/ 1083450 w 6509289"/>
                <a:gd name="connsiteY19" fmla="*/ 295198 h 556942"/>
                <a:gd name="connsiteX20" fmla="*/ 1283235 w 6509289"/>
                <a:gd name="connsiteY20" fmla="*/ 325935 h 556942"/>
                <a:gd name="connsiteX21" fmla="*/ 1475335 w 6509289"/>
                <a:gd name="connsiteY21" fmla="*/ 364355 h 556942"/>
                <a:gd name="connsiteX22" fmla="*/ 1705856 w 6509289"/>
                <a:gd name="connsiteY22" fmla="*/ 302882 h 556942"/>
                <a:gd name="connsiteX23" fmla="*/ 1867221 w 6509289"/>
                <a:gd name="connsiteY23" fmla="*/ 302882 h 556942"/>
                <a:gd name="connsiteX24" fmla="*/ 2113110 w 6509289"/>
                <a:gd name="connsiteY24" fmla="*/ 325935 h 556942"/>
                <a:gd name="connsiteX25" fmla="*/ 2320579 w 6509289"/>
                <a:gd name="connsiteY25" fmla="*/ 295198 h 556942"/>
                <a:gd name="connsiteX26" fmla="*/ 2516878 w 6509289"/>
                <a:gd name="connsiteY26" fmla="*/ 276860 h 556942"/>
                <a:gd name="connsiteX27" fmla="*/ 2727833 w 6509289"/>
                <a:gd name="connsiteY27" fmla="*/ 287514 h 556942"/>
                <a:gd name="connsiteX28" fmla="*/ 2972494 w 6509289"/>
                <a:gd name="connsiteY28" fmla="*/ 204733 h 556942"/>
                <a:gd name="connsiteX29" fmla="*/ 3296451 w 6509289"/>
                <a:gd name="connsiteY29" fmla="*/ 172254 h 556942"/>
                <a:gd name="connsiteX30" fmla="*/ 3551252 w 6509289"/>
                <a:gd name="connsiteY30" fmla="*/ 224815 h 556942"/>
                <a:gd name="connsiteX31" fmla="*/ 3701249 w 6509289"/>
                <a:gd name="connsiteY31" fmla="*/ 240182 h 556942"/>
                <a:gd name="connsiteX32" fmla="*/ 3849702 w 6509289"/>
                <a:gd name="connsiteY32" fmla="*/ 195306 h 556942"/>
                <a:gd name="connsiteX33" fmla="*/ 3964962 w 6509289"/>
                <a:gd name="connsiteY33" fmla="*/ 187622 h 556942"/>
                <a:gd name="connsiteX34" fmla="*/ 4084937 w 6509289"/>
                <a:gd name="connsiteY34" fmla="*/ 244381 h 556942"/>
                <a:gd name="connsiteX35" fmla="*/ 4179402 w 6509289"/>
                <a:gd name="connsiteY35" fmla="*/ 217131 h 556942"/>
                <a:gd name="connsiteX36" fmla="*/ 4272838 w 6509289"/>
                <a:gd name="connsiteY36" fmla="*/ 182909 h 556942"/>
                <a:gd name="connsiteX37" fmla="*/ 4444858 w 6509289"/>
                <a:gd name="connsiteY37" fmla="*/ 155658 h 556942"/>
                <a:gd name="connsiteX38" fmla="*/ 4564317 w 6509289"/>
                <a:gd name="connsiteY38" fmla="*/ 156886 h 556942"/>
                <a:gd name="connsiteX39" fmla="*/ 4733366 w 6509289"/>
                <a:gd name="connsiteY39" fmla="*/ 141518 h 556942"/>
                <a:gd name="connsiteX40" fmla="*/ 4856310 w 6509289"/>
                <a:gd name="connsiteY40" fmla="*/ 118466 h 556942"/>
                <a:gd name="connsiteX41" fmla="*/ 4993395 w 6509289"/>
                <a:gd name="connsiteY41" fmla="*/ 165798 h 556942"/>
                <a:gd name="connsiteX42" fmla="*/ 5094515 w 6509289"/>
                <a:gd name="connsiteY42" fmla="*/ 202990 h 556942"/>
                <a:gd name="connsiteX43" fmla="*/ 5271248 w 6509289"/>
                <a:gd name="connsiteY43" fmla="*/ 172254 h 556942"/>
                <a:gd name="connsiteX44" fmla="*/ 5378824 w 6509289"/>
                <a:gd name="connsiteY44" fmla="*/ 110782 h 556942"/>
                <a:gd name="connsiteX45" fmla="*/ 5593977 w 6509289"/>
                <a:gd name="connsiteY45" fmla="*/ 56993 h 556942"/>
                <a:gd name="connsiteX46" fmla="*/ 5855235 w 6509289"/>
                <a:gd name="connsiteY46" fmla="*/ 49309 h 556942"/>
                <a:gd name="connsiteX47" fmla="*/ 6182441 w 6509289"/>
                <a:gd name="connsiteY47" fmla="*/ 37756 h 556942"/>
                <a:gd name="connsiteX48" fmla="*/ 6509289 w 6509289"/>
                <a:gd name="connsiteY48" fmla="*/ 3039 h 556942"/>
                <a:gd name="connsiteX0" fmla="*/ 6509289 w 6509289"/>
                <a:gd name="connsiteY0" fmla="*/ 3039 h 556942"/>
                <a:gd name="connsiteX1" fmla="*/ 5562928 w 6509289"/>
                <a:gd name="connsiteY1" fmla="*/ 2748 h 556942"/>
                <a:gd name="connsiteX2" fmla="*/ 5142657 w 6509289"/>
                <a:gd name="connsiteY2" fmla="*/ 51965 h 556942"/>
                <a:gd name="connsiteX3" fmla="*/ 4088775 w 6509289"/>
                <a:gd name="connsiteY3" fmla="*/ 129456 h 556942"/>
                <a:gd name="connsiteX4" fmla="*/ 3164040 w 6509289"/>
                <a:gd name="connsiteY4" fmla="*/ 134622 h 556942"/>
                <a:gd name="connsiteX5" fmla="*/ 2373626 w 6509289"/>
                <a:gd name="connsiteY5" fmla="*/ 232778 h 556942"/>
                <a:gd name="connsiteX6" fmla="*/ 1820856 w 6509289"/>
                <a:gd name="connsiteY6" fmla="*/ 217280 h 556942"/>
                <a:gd name="connsiteX7" fmla="*/ 1061440 w 6509289"/>
                <a:gd name="connsiteY7" fmla="*/ 279273 h 556942"/>
                <a:gd name="connsiteX8" fmla="*/ 735670 w 6509289"/>
                <a:gd name="connsiteY8" fmla="*/ 358578 h 556942"/>
                <a:gd name="connsiteX9" fmla="*/ 432989 w 6509289"/>
                <a:gd name="connsiteY9" fmla="*/ 402957 h 556942"/>
                <a:gd name="connsiteX10" fmla="*/ 322525 w 6509289"/>
                <a:gd name="connsiteY10" fmla="*/ 447074 h 556942"/>
                <a:gd name="connsiteX11" fmla="*/ 116602 w 6509289"/>
                <a:gd name="connsiteY11" fmla="*/ 495467 h 556942"/>
                <a:gd name="connsiteX12" fmla="*/ 1 w 6509289"/>
                <a:gd name="connsiteY12" fmla="*/ 556456 h 556942"/>
                <a:gd name="connsiteX13" fmla="*/ 115261 w 6509289"/>
                <a:gd name="connsiteY13" fmla="*/ 525719 h 556942"/>
                <a:gd name="connsiteX14" fmla="*/ 268942 w 6509289"/>
                <a:gd name="connsiteY14" fmla="*/ 487299 h 556942"/>
                <a:gd name="connsiteX15" fmla="*/ 437991 w 6509289"/>
                <a:gd name="connsiteY15" fmla="*/ 471931 h 556942"/>
                <a:gd name="connsiteX16" fmla="*/ 585730 w 6509289"/>
                <a:gd name="connsiteY16" fmla="*/ 474902 h 556942"/>
                <a:gd name="connsiteX17" fmla="*/ 780090 w 6509289"/>
                <a:gd name="connsiteY17" fmla="*/ 482586 h 556942"/>
                <a:gd name="connsiteX18" fmla="*/ 914401 w 6509289"/>
                <a:gd name="connsiteY18" fmla="*/ 378495 h 556942"/>
                <a:gd name="connsiteX19" fmla="*/ 1083450 w 6509289"/>
                <a:gd name="connsiteY19" fmla="*/ 295198 h 556942"/>
                <a:gd name="connsiteX20" fmla="*/ 1283235 w 6509289"/>
                <a:gd name="connsiteY20" fmla="*/ 325935 h 556942"/>
                <a:gd name="connsiteX21" fmla="*/ 1475335 w 6509289"/>
                <a:gd name="connsiteY21" fmla="*/ 364355 h 556942"/>
                <a:gd name="connsiteX22" fmla="*/ 1705856 w 6509289"/>
                <a:gd name="connsiteY22" fmla="*/ 302882 h 556942"/>
                <a:gd name="connsiteX23" fmla="*/ 1867221 w 6509289"/>
                <a:gd name="connsiteY23" fmla="*/ 302882 h 556942"/>
                <a:gd name="connsiteX24" fmla="*/ 2113110 w 6509289"/>
                <a:gd name="connsiteY24" fmla="*/ 325935 h 556942"/>
                <a:gd name="connsiteX25" fmla="*/ 2320579 w 6509289"/>
                <a:gd name="connsiteY25" fmla="*/ 295198 h 556942"/>
                <a:gd name="connsiteX26" fmla="*/ 2516878 w 6509289"/>
                <a:gd name="connsiteY26" fmla="*/ 276860 h 556942"/>
                <a:gd name="connsiteX27" fmla="*/ 2727833 w 6509289"/>
                <a:gd name="connsiteY27" fmla="*/ 287514 h 556942"/>
                <a:gd name="connsiteX28" fmla="*/ 2972494 w 6509289"/>
                <a:gd name="connsiteY28" fmla="*/ 204733 h 556942"/>
                <a:gd name="connsiteX29" fmla="*/ 3296451 w 6509289"/>
                <a:gd name="connsiteY29" fmla="*/ 172254 h 556942"/>
                <a:gd name="connsiteX30" fmla="*/ 3551252 w 6509289"/>
                <a:gd name="connsiteY30" fmla="*/ 224815 h 556942"/>
                <a:gd name="connsiteX31" fmla="*/ 3701249 w 6509289"/>
                <a:gd name="connsiteY31" fmla="*/ 240182 h 556942"/>
                <a:gd name="connsiteX32" fmla="*/ 3849702 w 6509289"/>
                <a:gd name="connsiteY32" fmla="*/ 195306 h 556942"/>
                <a:gd name="connsiteX33" fmla="*/ 3964962 w 6509289"/>
                <a:gd name="connsiteY33" fmla="*/ 187622 h 556942"/>
                <a:gd name="connsiteX34" fmla="*/ 4084937 w 6509289"/>
                <a:gd name="connsiteY34" fmla="*/ 244381 h 556942"/>
                <a:gd name="connsiteX35" fmla="*/ 4179402 w 6509289"/>
                <a:gd name="connsiteY35" fmla="*/ 217131 h 556942"/>
                <a:gd name="connsiteX36" fmla="*/ 4272838 w 6509289"/>
                <a:gd name="connsiteY36" fmla="*/ 182909 h 556942"/>
                <a:gd name="connsiteX37" fmla="*/ 4444858 w 6509289"/>
                <a:gd name="connsiteY37" fmla="*/ 155658 h 556942"/>
                <a:gd name="connsiteX38" fmla="*/ 4564317 w 6509289"/>
                <a:gd name="connsiteY38" fmla="*/ 156886 h 556942"/>
                <a:gd name="connsiteX39" fmla="*/ 4733366 w 6509289"/>
                <a:gd name="connsiteY39" fmla="*/ 141518 h 556942"/>
                <a:gd name="connsiteX40" fmla="*/ 4856310 w 6509289"/>
                <a:gd name="connsiteY40" fmla="*/ 118466 h 556942"/>
                <a:gd name="connsiteX41" fmla="*/ 4993395 w 6509289"/>
                <a:gd name="connsiteY41" fmla="*/ 165798 h 556942"/>
                <a:gd name="connsiteX42" fmla="*/ 5094515 w 6509289"/>
                <a:gd name="connsiteY42" fmla="*/ 202990 h 556942"/>
                <a:gd name="connsiteX43" fmla="*/ 5271248 w 6509289"/>
                <a:gd name="connsiteY43" fmla="*/ 172254 h 556942"/>
                <a:gd name="connsiteX44" fmla="*/ 5378824 w 6509289"/>
                <a:gd name="connsiteY44" fmla="*/ 110782 h 556942"/>
                <a:gd name="connsiteX45" fmla="*/ 5593977 w 6509289"/>
                <a:gd name="connsiteY45" fmla="*/ 56993 h 556942"/>
                <a:gd name="connsiteX46" fmla="*/ 5855235 w 6509289"/>
                <a:gd name="connsiteY46" fmla="*/ 49309 h 556942"/>
                <a:gd name="connsiteX47" fmla="*/ 6182441 w 6509289"/>
                <a:gd name="connsiteY47" fmla="*/ 37756 h 556942"/>
                <a:gd name="connsiteX48" fmla="*/ 6509289 w 6509289"/>
                <a:gd name="connsiteY48" fmla="*/ 3039 h 556942"/>
                <a:gd name="connsiteX0" fmla="*/ 6509289 w 6509289"/>
                <a:gd name="connsiteY0" fmla="*/ 3039 h 556942"/>
                <a:gd name="connsiteX1" fmla="*/ 5562928 w 6509289"/>
                <a:gd name="connsiteY1" fmla="*/ 2748 h 556942"/>
                <a:gd name="connsiteX2" fmla="*/ 5142657 w 6509289"/>
                <a:gd name="connsiteY2" fmla="*/ 51965 h 556942"/>
                <a:gd name="connsiteX3" fmla="*/ 4088775 w 6509289"/>
                <a:gd name="connsiteY3" fmla="*/ 129456 h 556942"/>
                <a:gd name="connsiteX4" fmla="*/ 3164040 w 6509289"/>
                <a:gd name="connsiteY4" fmla="*/ 134622 h 556942"/>
                <a:gd name="connsiteX5" fmla="*/ 2373626 w 6509289"/>
                <a:gd name="connsiteY5" fmla="*/ 232778 h 556942"/>
                <a:gd name="connsiteX6" fmla="*/ 1820856 w 6509289"/>
                <a:gd name="connsiteY6" fmla="*/ 217280 h 556942"/>
                <a:gd name="connsiteX7" fmla="*/ 1061440 w 6509289"/>
                <a:gd name="connsiteY7" fmla="*/ 279273 h 556942"/>
                <a:gd name="connsiteX8" fmla="*/ 735670 w 6509289"/>
                <a:gd name="connsiteY8" fmla="*/ 358578 h 556942"/>
                <a:gd name="connsiteX9" fmla="*/ 539993 w 6509289"/>
                <a:gd name="connsiteY9" fmla="*/ 407821 h 556942"/>
                <a:gd name="connsiteX10" fmla="*/ 322525 w 6509289"/>
                <a:gd name="connsiteY10" fmla="*/ 447074 h 556942"/>
                <a:gd name="connsiteX11" fmla="*/ 116602 w 6509289"/>
                <a:gd name="connsiteY11" fmla="*/ 495467 h 556942"/>
                <a:gd name="connsiteX12" fmla="*/ 1 w 6509289"/>
                <a:gd name="connsiteY12" fmla="*/ 556456 h 556942"/>
                <a:gd name="connsiteX13" fmla="*/ 115261 w 6509289"/>
                <a:gd name="connsiteY13" fmla="*/ 525719 h 556942"/>
                <a:gd name="connsiteX14" fmla="*/ 268942 w 6509289"/>
                <a:gd name="connsiteY14" fmla="*/ 487299 h 556942"/>
                <a:gd name="connsiteX15" fmla="*/ 437991 w 6509289"/>
                <a:gd name="connsiteY15" fmla="*/ 471931 h 556942"/>
                <a:gd name="connsiteX16" fmla="*/ 585730 w 6509289"/>
                <a:gd name="connsiteY16" fmla="*/ 474902 h 556942"/>
                <a:gd name="connsiteX17" fmla="*/ 780090 w 6509289"/>
                <a:gd name="connsiteY17" fmla="*/ 482586 h 556942"/>
                <a:gd name="connsiteX18" fmla="*/ 914401 w 6509289"/>
                <a:gd name="connsiteY18" fmla="*/ 378495 h 556942"/>
                <a:gd name="connsiteX19" fmla="*/ 1083450 w 6509289"/>
                <a:gd name="connsiteY19" fmla="*/ 295198 h 556942"/>
                <a:gd name="connsiteX20" fmla="*/ 1283235 w 6509289"/>
                <a:gd name="connsiteY20" fmla="*/ 325935 h 556942"/>
                <a:gd name="connsiteX21" fmla="*/ 1475335 w 6509289"/>
                <a:gd name="connsiteY21" fmla="*/ 364355 h 556942"/>
                <a:gd name="connsiteX22" fmla="*/ 1705856 w 6509289"/>
                <a:gd name="connsiteY22" fmla="*/ 302882 h 556942"/>
                <a:gd name="connsiteX23" fmla="*/ 1867221 w 6509289"/>
                <a:gd name="connsiteY23" fmla="*/ 302882 h 556942"/>
                <a:gd name="connsiteX24" fmla="*/ 2113110 w 6509289"/>
                <a:gd name="connsiteY24" fmla="*/ 325935 h 556942"/>
                <a:gd name="connsiteX25" fmla="*/ 2320579 w 6509289"/>
                <a:gd name="connsiteY25" fmla="*/ 295198 h 556942"/>
                <a:gd name="connsiteX26" fmla="*/ 2516878 w 6509289"/>
                <a:gd name="connsiteY26" fmla="*/ 276860 h 556942"/>
                <a:gd name="connsiteX27" fmla="*/ 2727833 w 6509289"/>
                <a:gd name="connsiteY27" fmla="*/ 287514 h 556942"/>
                <a:gd name="connsiteX28" fmla="*/ 2972494 w 6509289"/>
                <a:gd name="connsiteY28" fmla="*/ 204733 h 556942"/>
                <a:gd name="connsiteX29" fmla="*/ 3296451 w 6509289"/>
                <a:gd name="connsiteY29" fmla="*/ 172254 h 556942"/>
                <a:gd name="connsiteX30" fmla="*/ 3551252 w 6509289"/>
                <a:gd name="connsiteY30" fmla="*/ 224815 h 556942"/>
                <a:gd name="connsiteX31" fmla="*/ 3701249 w 6509289"/>
                <a:gd name="connsiteY31" fmla="*/ 240182 h 556942"/>
                <a:gd name="connsiteX32" fmla="*/ 3849702 w 6509289"/>
                <a:gd name="connsiteY32" fmla="*/ 195306 h 556942"/>
                <a:gd name="connsiteX33" fmla="*/ 3964962 w 6509289"/>
                <a:gd name="connsiteY33" fmla="*/ 187622 h 556942"/>
                <a:gd name="connsiteX34" fmla="*/ 4084937 w 6509289"/>
                <a:gd name="connsiteY34" fmla="*/ 244381 h 556942"/>
                <a:gd name="connsiteX35" fmla="*/ 4179402 w 6509289"/>
                <a:gd name="connsiteY35" fmla="*/ 217131 h 556942"/>
                <a:gd name="connsiteX36" fmla="*/ 4272838 w 6509289"/>
                <a:gd name="connsiteY36" fmla="*/ 182909 h 556942"/>
                <a:gd name="connsiteX37" fmla="*/ 4444858 w 6509289"/>
                <a:gd name="connsiteY37" fmla="*/ 155658 h 556942"/>
                <a:gd name="connsiteX38" fmla="*/ 4564317 w 6509289"/>
                <a:gd name="connsiteY38" fmla="*/ 156886 h 556942"/>
                <a:gd name="connsiteX39" fmla="*/ 4733366 w 6509289"/>
                <a:gd name="connsiteY39" fmla="*/ 141518 h 556942"/>
                <a:gd name="connsiteX40" fmla="*/ 4856310 w 6509289"/>
                <a:gd name="connsiteY40" fmla="*/ 118466 h 556942"/>
                <a:gd name="connsiteX41" fmla="*/ 4993395 w 6509289"/>
                <a:gd name="connsiteY41" fmla="*/ 165798 h 556942"/>
                <a:gd name="connsiteX42" fmla="*/ 5094515 w 6509289"/>
                <a:gd name="connsiteY42" fmla="*/ 202990 h 556942"/>
                <a:gd name="connsiteX43" fmla="*/ 5271248 w 6509289"/>
                <a:gd name="connsiteY43" fmla="*/ 172254 h 556942"/>
                <a:gd name="connsiteX44" fmla="*/ 5378824 w 6509289"/>
                <a:gd name="connsiteY44" fmla="*/ 110782 h 556942"/>
                <a:gd name="connsiteX45" fmla="*/ 5593977 w 6509289"/>
                <a:gd name="connsiteY45" fmla="*/ 56993 h 556942"/>
                <a:gd name="connsiteX46" fmla="*/ 5855235 w 6509289"/>
                <a:gd name="connsiteY46" fmla="*/ 49309 h 556942"/>
                <a:gd name="connsiteX47" fmla="*/ 6182441 w 6509289"/>
                <a:gd name="connsiteY47" fmla="*/ 37756 h 556942"/>
                <a:gd name="connsiteX48" fmla="*/ 6509289 w 6509289"/>
                <a:gd name="connsiteY48" fmla="*/ 3039 h 556942"/>
                <a:gd name="connsiteX0" fmla="*/ 6509289 w 6509289"/>
                <a:gd name="connsiteY0" fmla="*/ 3039 h 556942"/>
                <a:gd name="connsiteX1" fmla="*/ 5562928 w 6509289"/>
                <a:gd name="connsiteY1" fmla="*/ 2748 h 556942"/>
                <a:gd name="connsiteX2" fmla="*/ 5142657 w 6509289"/>
                <a:gd name="connsiteY2" fmla="*/ 51965 h 556942"/>
                <a:gd name="connsiteX3" fmla="*/ 4088775 w 6509289"/>
                <a:gd name="connsiteY3" fmla="*/ 129456 h 556942"/>
                <a:gd name="connsiteX4" fmla="*/ 3164040 w 6509289"/>
                <a:gd name="connsiteY4" fmla="*/ 134622 h 556942"/>
                <a:gd name="connsiteX5" fmla="*/ 2373626 w 6509289"/>
                <a:gd name="connsiteY5" fmla="*/ 232778 h 556942"/>
                <a:gd name="connsiteX6" fmla="*/ 1820856 w 6509289"/>
                <a:gd name="connsiteY6" fmla="*/ 217280 h 556942"/>
                <a:gd name="connsiteX7" fmla="*/ 1061440 w 6509289"/>
                <a:gd name="connsiteY7" fmla="*/ 279273 h 556942"/>
                <a:gd name="connsiteX8" fmla="*/ 735670 w 6509289"/>
                <a:gd name="connsiteY8" fmla="*/ 358578 h 556942"/>
                <a:gd name="connsiteX9" fmla="*/ 539993 w 6509289"/>
                <a:gd name="connsiteY9" fmla="*/ 407821 h 556942"/>
                <a:gd name="connsiteX10" fmla="*/ 322525 w 6509289"/>
                <a:gd name="connsiteY10" fmla="*/ 447074 h 556942"/>
                <a:gd name="connsiteX11" fmla="*/ 116602 w 6509289"/>
                <a:gd name="connsiteY11" fmla="*/ 495467 h 556942"/>
                <a:gd name="connsiteX12" fmla="*/ 1 w 6509289"/>
                <a:gd name="connsiteY12" fmla="*/ 556456 h 556942"/>
                <a:gd name="connsiteX13" fmla="*/ 115261 w 6509289"/>
                <a:gd name="connsiteY13" fmla="*/ 525719 h 556942"/>
                <a:gd name="connsiteX14" fmla="*/ 268942 w 6509289"/>
                <a:gd name="connsiteY14" fmla="*/ 487299 h 556942"/>
                <a:gd name="connsiteX15" fmla="*/ 437991 w 6509289"/>
                <a:gd name="connsiteY15" fmla="*/ 471931 h 556942"/>
                <a:gd name="connsiteX16" fmla="*/ 585730 w 6509289"/>
                <a:gd name="connsiteY16" fmla="*/ 474902 h 556942"/>
                <a:gd name="connsiteX17" fmla="*/ 780090 w 6509289"/>
                <a:gd name="connsiteY17" fmla="*/ 482586 h 556942"/>
                <a:gd name="connsiteX18" fmla="*/ 914401 w 6509289"/>
                <a:gd name="connsiteY18" fmla="*/ 378495 h 556942"/>
                <a:gd name="connsiteX19" fmla="*/ 1083450 w 6509289"/>
                <a:gd name="connsiteY19" fmla="*/ 295198 h 556942"/>
                <a:gd name="connsiteX20" fmla="*/ 1283235 w 6509289"/>
                <a:gd name="connsiteY20" fmla="*/ 325935 h 556942"/>
                <a:gd name="connsiteX21" fmla="*/ 1475335 w 6509289"/>
                <a:gd name="connsiteY21" fmla="*/ 364355 h 556942"/>
                <a:gd name="connsiteX22" fmla="*/ 1705856 w 6509289"/>
                <a:gd name="connsiteY22" fmla="*/ 302882 h 556942"/>
                <a:gd name="connsiteX23" fmla="*/ 1867221 w 6509289"/>
                <a:gd name="connsiteY23" fmla="*/ 302882 h 556942"/>
                <a:gd name="connsiteX24" fmla="*/ 2113110 w 6509289"/>
                <a:gd name="connsiteY24" fmla="*/ 325935 h 556942"/>
                <a:gd name="connsiteX25" fmla="*/ 2320579 w 6509289"/>
                <a:gd name="connsiteY25" fmla="*/ 295198 h 556942"/>
                <a:gd name="connsiteX26" fmla="*/ 2516878 w 6509289"/>
                <a:gd name="connsiteY26" fmla="*/ 276860 h 556942"/>
                <a:gd name="connsiteX27" fmla="*/ 2727833 w 6509289"/>
                <a:gd name="connsiteY27" fmla="*/ 287514 h 556942"/>
                <a:gd name="connsiteX28" fmla="*/ 2972494 w 6509289"/>
                <a:gd name="connsiteY28" fmla="*/ 204733 h 556942"/>
                <a:gd name="connsiteX29" fmla="*/ 3296451 w 6509289"/>
                <a:gd name="connsiteY29" fmla="*/ 172254 h 556942"/>
                <a:gd name="connsiteX30" fmla="*/ 3551252 w 6509289"/>
                <a:gd name="connsiteY30" fmla="*/ 224815 h 556942"/>
                <a:gd name="connsiteX31" fmla="*/ 3701249 w 6509289"/>
                <a:gd name="connsiteY31" fmla="*/ 240182 h 556942"/>
                <a:gd name="connsiteX32" fmla="*/ 3849702 w 6509289"/>
                <a:gd name="connsiteY32" fmla="*/ 195306 h 556942"/>
                <a:gd name="connsiteX33" fmla="*/ 3964962 w 6509289"/>
                <a:gd name="connsiteY33" fmla="*/ 187622 h 556942"/>
                <a:gd name="connsiteX34" fmla="*/ 4084937 w 6509289"/>
                <a:gd name="connsiteY34" fmla="*/ 244381 h 556942"/>
                <a:gd name="connsiteX35" fmla="*/ 4179402 w 6509289"/>
                <a:gd name="connsiteY35" fmla="*/ 217131 h 556942"/>
                <a:gd name="connsiteX36" fmla="*/ 4272838 w 6509289"/>
                <a:gd name="connsiteY36" fmla="*/ 182909 h 556942"/>
                <a:gd name="connsiteX37" fmla="*/ 4444858 w 6509289"/>
                <a:gd name="connsiteY37" fmla="*/ 155658 h 556942"/>
                <a:gd name="connsiteX38" fmla="*/ 4564317 w 6509289"/>
                <a:gd name="connsiteY38" fmla="*/ 156886 h 556942"/>
                <a:gd name="connsiteX39" fmla="*/ 4733366 w 6509289"/>
                <a:gd name="connsiteY39" fmla="*/ 141518 h 556942"/>
                <a:gd name="connsiteX40" fmla="*/ 4856310 w 6509289"/>
                <a:gd name="connsiteY40" fmla="*/ 118466 h 556942"/>
                <a:gd name="connsiteX41" fmla="*/ 4993395 w 6509289"/>
                <a:gd name="connsiteY41" fmla="*/ 165798 h 556942"/>
                <a:gd name="connsiteX42" fmla="*/ 5094515 w 6509289"/>
                <a:gd name="connsiteY42" fmla="*/ 202990 h 556942"/>
                <a:gd name="connsiteX43" fmla="*/ 5271248 w 6509289"/>
                <a:gd name="connsiteY43" fmla="*/ 172254 h 556942"/>
                <a:gd name="connsiteX44" fmla="*/ 5378824 w 6509289"/>
                <a:gd name="connsiteY44" fmla="*/ 110782 h 556942"/>
                <a:gd name="connsiteX45" fmla="*/ 5593977 w 6509289"/>
                <a:gd name="connsiteY45" fmla="*/ 56993 h 556942"/>
                <a:gd name="connsiteX46" fmla="*/ 5855235 w 6509289"/>
                <a:gd name="connsiteY46" fmla="*/ 49309 h 556942"/>
                <a:gd name="connsiteX47" fmla="*/ 6182441 w 6509289"/>
                <a:gd name="connsiteY47" fmla="*/ 37756 h 556942"/>
                <a:gd name="connsiteX48" fmla="*/ 6509289 w 6509289"/>
                <a:gd name="connsiteY48" fmla="*/ 3039 h 556942"/>
                <a:gd name="connsiteX0" fmla="*/ 6528743 w 6528743"/>
                <a:gd name="connsiteY0" fmla="*/ 3039 h 534388"/>
                <a:gd name="connsiteX1" fmla="*/ 5582382 w 6528743"/>
                <a:gd name="connsiteY1" fmla="*/ 2748 h 534388"/>
                <a:gd name="connsiteX2" fmla="*/ 5162111 w 6528743"/>
                <a:gd name="connsiteY2" fmla="*/ 51965 h 534388"/>
                <a:gd name="connsiteX3" fmla="*/ 4108229 w 6528743"/>
                <a:gd name="connsiteY3" fmla="*/ 129456 h 534388"/>
                <a:gd name="connsiteX4" fmla="*/ 3183494 w 6528743"/>
                <a:gd name="connsiteY4" fmla="*/ 134622 h 534388"/>
                <a:gd name="connsiteX5" fmla="*/ 2393080 w 6528743"/>
                <a:gd name="connsiteY5" fmla="*/ 232778 h 534388"/>
                <a:gd name="connsiteX6" fmla="*/ 1840310 w 6528743"/>
                <a:gd name="connsiteY6" fmla="*/ 217280 h 534388"/>
                <a:gd name="connsiteX7" fmla="*/ 1080894 w 6528743"/>
                <a:gd name="connsiteY7" fmla="*/ 279273 h 534388"/>
                <a:gd name="connsiteX8" fmla="*/ 755124 w 6528743"/>
                <a:gd name="connsiteY8" fmla="*/ 358578 h 534388"/>
                <a:gd name="connsiteX9" fmla="*/ 559447 w 6528743"/>
                <a:gd name="connsiteY9" fmla="*/ 407821 h 534388"/>
                <a:gd name="connsiteX10" fmla="*/ 341979 w 6528743"/>
                <a:gd name="connsiteY10" fmla="*/ 447074 h 534388"/>
                <a:gd name="connsiteX11" fmla="*/ 136056 w 6528743"/>
                <a:gd name="connsiteY11" fmla="*/ 495467 h 534388"/>
                <a:gd name="connsiteX12" fmla="*/ 0 w 6528743"/>
                <a:gd name="connsiteY12" fmla="*/ 532137 h 534388"/>
                <a:gd name="connsiteX13" fmla="*/ 134715 w 6528743"/>
                <a:gd name="connsiteY13" fmla="*/ 525719 h 534388"/>
                <a:gd name="connsiteX14" fmla="*/ 288396 w 6528743"/>
                <a:gd name="connsiteY14" fmla="*/ 487299 h 534388"/>
                <a:gd name="connsiteX15" fmla="*/ 457445 w 6528743"/>
                <a:gd name="connsiteY15" fmla="*/ 471931 h 534388"/>
                <a:gd name="connsiteX16" fmla="*/ 605184 w 6528743"/>
                <a:gd name="connsiteY16" fmla="*/ 474902 h 534388"/>
                <a:gd name="connsiteX17" fmla="*/ 799544 w 6528743"/>
                <a:gd name="connsiteY17" fmla="*/ 482586 h 534388"/>
                <a:gd name="connsiteX18" fmla="*/ 933855 w 6528743"/>
                <a:gd name="connsiteY18" fmla="*/ 378495 h 534388"/>
                <a:gd name="connsiteX19" fmla="*/ 1102904 w 6528743"/>
                <a:gd name="connsiteY19" fmla="*/ 295198 h 534388"/>
                <a:gd name="connsiteX20" fmla="*/ 1302689 w 6528743"/>
                <a:gd name="connsiteY20" fmla="*/ 325935 h 534388"/>
                <a:gd name="connsiteX21" fmla="*/ 1494789 w 6528743"/>
                <a:gd name="connsiteY21" fmla="*/ 364355 h 534388"/>
                <a:gd name="connsiteX22" fmla="*/ 1725310 w 6528743"/>
                <a:gd name="connsiteY22" fmla="*/ 302882 h 534388"/>
                <a:gd name="connsiteX23" fmla="*/ 1886675 w 6528743"/>
                <a:gd name="connsiteY23" fmla="*/ 302882 h 534388"/>
                <a:gd name="connsiteX24" fmla="*/ 2132564 w 6528743"/>
                <a:gd name="connsiteY24" fmla="*/ 325935 h 534388"/>
                <a:gd name="connsiteX25" fmla="*/ 2340033 w 6528743"/>
                <a:gd name="connsiteY25" fmla="*/ 295198 h 534388"/>
                <a:gd name="connsiteX26" fmla="*/ 2536332 w 6528743"/>
                <a:gd name="connsiteY26" fmla="*/ 276860 h 534388"/>
                <a:gd name="connsiteX27" fmla="*/ 2747287 w 6528743"/>
                <a:gd name="connsiteY27" fmla="*/ 287514 h 534388"/>
                <a:gd name="connsiteX28" fmla="*/ 2991948 w 6528743"/>
                <a:gd name="connsiteY28" fmla="*/ 204733 h 534388"/>
                <a:gd name="connsiteX29" fmla="*/ 3315905 w 6528743"/>
                <a:gd name="connsiteY29" fmla="*/ 172254 h 534388"/>
                <a:gd name="connsiteX30" fmla="*/ 3570706 w 6528743"/>
                <a:gd name="connsiteY30" fmla="*/ 224815 h 534388"/>
                <a:gd name="connsiteX31" fmla="*/ 3720703 w 6528743"/>
                <a:gd name="connsiteY31" fmla="*/ 240182 h 534388"/>
                <a:gd name="connsiteX32" fmla="*/ 3869156 w 6528743"/>
                <a:gd name="connsiteY32" fmla="*/ 195306 h 534388"/>
                <a:gd name="connsiteX33" fmla="*/ 3984416 w 6528743"/>
                <a:gd name="connsiteY33" fmla="*/ 187622 h 534388"/>
                <a:gd name="connsiteX34" fmla="*/ 4104391 w 6528743"/>
                <a:gd name="connsiteY34" fmla="*/ 244381 h 534388"/>
                <a:gd name="connsiteX35" fmla="*/ 4198856 w 6528743"/>
                <a:gd name="connsiteY35" fmla="*/ 217131 h 534388"/>
                <a:gd name="connsiteX36" fmla="*/ 4292292 w 6528743"/>
                <a:gd name="connsiteY36" fmla="*/ 182909 h 534388"/>
                <a:gd name="connsiteX37" fmla="*/ 4464312 w 6528743"/>
                <a:gd name="connsiteY37" fmla="*/ 155658 h 534388"/>
                <a:gd name="connsiteX38" fmla="*/ 4583771 w 6528743"/>
                <a:gd name="connsiteY38" fmla="*/ 156886 h 534388"/>
                <a:gd name="connsiteX39" fmla="*/ 4752820 w 6528743"/>
                <a:gd name="connsiteY39" fmla="*/ 141518 h 534388"/>
                <a:gd name="connsiteX40" fmla="*/ 4875764 w 6528743"/>
                <a:gd name="connsiteY40" fmla="*/ 118466 h 534388"/>
                <a:gd name="connsiteX41" fmla="*/ 5012849 w 6528743"/>
                <a:gd name="connsiteY41" fmla="*/ 165798 h 534388"/>
                <a:gd name="connsiteX42" fmla="*/ 5113969 w 6528743"/>
                <a:gd name="connsiteY42" fmla="*/ 202990 h 534388"/>
                <a:gd name="connsiteX43" fmla="*/ 5290702 w 6528743"/>
                <a:gd name="connsiteY43" fmla="*/ 172254 h 534388"/>
                <a:gd name="connsiteX44" fmla="*/ 5398278 w 6528743"/>
                <a:gd name="connsiteY44" fmla="*/ 110782 h 534388"/>
                <a:gd name="connsiteX45" fmla="*/ 5613431 w 6528743"/>
                <a:gd name="connsiteY45" fmla="*/ 56993 h 534388"/>
                <a:gd name="connsiteX46" fmla="*/ 5874689 w 6528743"/>
                <a:gd name="connsiteY46" fmla="*/ 49309 h 534388"/>
                <a:gd name="connsiteX47" fmla="*/ 6201895 w 6528743"/>
                <a:gd name="connsiteY47" fmla="*/ 37756 h 534388"/>
                <a:gd name="connsiteX48" fmla="*/ 6528743 w 6528743"/>
                <a:gd name="connsiteY48" fmla="*/ 3039 h 534388"/>
                <a:gd name="connsiteX0" fmla="*/ 6529719 w 6529719"/>
                <a:gd name="connsiteY0" fmla="*/ 3039 h 551945"/>
                <a:gd name="connsiteX1" fmla="*/ 5583358 w 6529719"/>
                <a:gd name="connsiteY1" fmla="*/ 2748 h 551945"/>
                <a:gd name="connsiteX2" fmla="*/ 5163087 w 6529719"/>
                <a:gd name="connsiteY2" fmla="*/ 51965 h 551945"/>
                <a:gd name="connsiteX3" fmla="*/ 4109205 w 6529719"/>
                <a:gd name="connsiteY3" fmla="*/ 129456 h 551945"/>
                <a:gd name="connsiteX4" fmla="*/ 3184470 w 6529719"/>
                <a:gd name="connsiteY4" fmla="*/ 134622 h 551945"/>
                <a:gd name="connsiteX5" fmla="*/ 2394056 w 6529719"/>
                <a:gd name="connsiteY5" fmla="*/ 232778 h 551945"/>
                <a:gd name="connsiteX6" fmla="*/ 1841286 w 6529719"/>
                <a:gd name="connsiteY6" fmla="*/ 217280 h 551945"/>
                <a:gd name="connsiteX7" fmla="*/ 1081870 w 6529719"/>
                <a:gd name="connsiteY7" fmla="*/ 279273 h 551945"/>
                <a:gd name="connsiteX8" fmla="*/ 756100 w 6529719"/>
                <a:gd name="connsiteY8" fmla="*/ 358578 h 551945"/>
                <a:gd name="connsiteX9" fmla="*/ 560423 w 6529719"/>
                <a:gd name="connsiteY9" fmla="*/ 407821 h 551945"/>
                <a:gd name="connsiteX10" fmla="*/ 342955 w 6529719"/>
                <a:gd name="connsiteY10" fmla="*/ 447074 h 551945"/>
                <a:gd name="connsiteX11" fmla="*/ 137032 w 6529719"/>
                <a:gd name="connsiteY11" fmla="*/ 495467 h 551945"/>
                <a:gd name="connsiteX12" fmla="*/ 976 w 6529719"/>
                <a:gd name="connsiteY12" fmla="*/ 532137 h 551945"/>
                <a:gd name="connsiteX13" fmla="*/ 87052 w 6529719"/>
                <a:gd name="connsiteY13" fmla="*/ 550038 h 551945"/>
                <a:gd name="connsiteX14" fmla="*/ 289372 w 6529719"/>
                <a:gd name="connsiteY14" fmla="*/ 487299 h 551945"/>
                <a:gd name="connsiteX15" fmla="*/ 458421 w 6529719"/>
                <a:gd name="connsiteY15" fmla="*/ 471931 h 551945"/>
                <a:gd name="connsiteX16" fmla="*/ 606160 w 6529719"/>
                <a:gd name="connsiteY16" fmla="*/ 474902 h 551945"/>
                <a:gd name="connsiteX17" fmla="*/ 800520 w 6529719"/>
                <a:gd name="connsiteY17" fmla="*/ 482586 h 551945"/>
                <a:gd name="connsiteX18" fmla="*/ 934831 w 6529719"/>
                <a:gd name="connsiteY18" fmla="*/ 378495 h 551945"/>
                <a:gd name="connsiteX19" fmla="*/ 1103880 w 6529719"/>
                <a:gd name="connsiteY19" fmla="*/ 295198 h 551945"/>
                <a:gd name="connsiteX20" fmla="*/ 1303665 w 6529719"/>
                <a:gd name="connsiteY20" fmla="*/ 325935 h 551945"/>
                <a:gd name="connsiteX21" fmla="*/ 1495765 w 6529719"/>
                <a:gd name="connsiteY21" fmla="*/ 364355 h 551945"/>
                <a:gd name="connsiteX22" fmla="*/ 1726286 w 6529719"/>
                <a:gd name="connsiteY22" fmla="*/ 302882 h 551945"/>
                <a:gd name="connsiteX23" fmla="*/ 1887651 w 6529719"/>
                <a:gd name="connsiteY23" fmla="*/ 302882 h 551945"/>
                <a:gd name="connsiteX24" fmla="*/ 2133540 w 6529719"/>
                <a:gd name="connsiteY24" fmla="*/ 325935 h 551945"/>
                <a:gd name="connsiteX25" fmla="*/ 2341009 w 6529719"/>
                <a:gd name="connsiteY25" fmla="*/ 295198 h 551945"/>
                <a:gd name="connsiteX26" fmla="*/ 2537308 w 6529719"/>
                <a:gd name="connsiteY26" fmla="*/ 276860 h 551945"/>
                <a:gd name="connsiteX27" fmla="*/ 2748263 w 6529719"/>
                <a:gd name="connsiteY27" fmla="*/ 287514 h 551945"/>
                <a:gd name="connsiteX28" fmla="*/ 2992924 w 6529719"/>
                <a:gd name="connsiteY28" fmla="*/ 204733 h 551945"/>
                <a:gd name="connsiteX29" fmla="*/ 3316881 w 6529719"/>
                <a:gd name="connsiteY29" fmla="*/ 172254 h 551945"/>
                <a:gd name="connsiteX30" fmla="*/ 3571682 w 6529719"/>
                <a:gd name="connsiteY30" fmla="*/ 224815 h 551945"/>
                <a:gd name="connsiteX31" fmla="*/ 3721679 w 6529719"/>
                <a:gd name="connsiteY31" fmla="*/ 240182 h 551945"/>
                <a:gd name="connsiteX32" fmla="*/ 3870132 w 6529719"/>
                <a:gd name="connsiteY32" fmla="*/ 195306 h 551945"/>
                <a:gd name="connsiteX33" fmla="*/ 3985392 w 6529719"/>
                <a:gd name="connsiteY33" fmla="*/ 187622 h 551945"/>
                <a:gd name="connsiteX34" fmla="*/ 4105367 w 6529719"/>
                <a:gd name="connsiteY34" fmla="*/ 244381 h 551945"/>
                <a:gd name="connsiteX35" fmla="*/ 4199832 w 6529719"/>
                <a:gd name="connsiteY35" fmla="*/ 217131 h 551945"/>
                <a:gd name="connsiteX36" fmla="*/ 4293268 w 6529719"/>
                <a:gd name="connsiteY36" fmla="*/ 182909 h 551945"/>
                <a:gd name="connsiteX37" fmla="*/ 4465288 w 6529719"/>
                <a:gd name="connsiteY37" fmla="*/ 155658 h 551945"/>
                <a:gd name="connsiteX38" fmla="*/ 4584747 w 6529719"/>
                <a:gd name="connsiteY38" fmla="*/ 156886 h 551945"/>
                <a:gd name="connsiteX39" fmla="*/ 4753796 w 6529719"/>
                <a:gd name="connsiteY39" fmla="*/ 141518 h 551945"/>
                <a:gd name="connsiteX40" fmla="*/ 4876740 w 6529719"/>
                <a:gd name="connsiteY40" fmla="*/ 118466 h 551945"/>
                <a:gd name="connsiteX41" fmla="*/ 5013825 w 6529719"/>
                <a:gd name="connsiteY41" fmla="*/ 165798 h 551945"/>
                <a:gd name="connsiteX42" fmla="*/ 5114945 w 6529719"/>
                <a:gd name="connsiteY42" fmla="*/ 202990 h 551945"/>
                <a:gd name="connsiteX43" fmla="*/ 5291678 w 6529719"/>
                <a:gd name="connsiteY43" fmla="*/ 172254 h 551945"/>
                <a:gd name="connsiteX44" fmla="*/ 5399254 w 6529719"/>
                <a:gd name="connsiteY44" fmla="*/ 110782 h 551945"/>
                <a:gd name="connsiteX45" fmla="*/ 5614407 w 6529719"/>
                <a:gd name="connsiteY45" fmla="*/ 56993 h 551945"/>
                <a:gd name="connsiteX46" fmla="*/ 5875665 w 6529719"/>
                <a:gd name="connsiteY46" fmla="*/ 49309 h 551945"/>
                <a:gd name="connsiteX47" fmla="*/ 6202871 w 6529719"/>
                <a:gd name="connsiteY47" fmla="*/ 37756 h 551945"/>
                <a:gd name="connsiteX48" fmla="*/ 6529719 w 6529719"/>
                <a:gd name="connsiteY48" fmla="*/ 3039 h 551945"/>
                <a:gd name="connsiteX0" fmla="*/ 6529719 w 6529719"/>
                <a:gd name="connsiteY0" fmla="*/ 3039 h 551945"/>
                <a:gd name="connsiteX1" fmla="*/ 5583358 w 6529719"/>
                <a:gd name="connsiteY1" fmla="*/ 2748 h 551945"/>
                <a:gd name="connsiteX2" fmla="*/ 5163087 w 6529719"/>
                <a:gd name="connsiteY2" fmla="*/ 51965 h 551945"/>
                <a:gd name="connsiteX3" fmla="*/ 4109205 w 6529719"/>
                <a:gd name="connsiteY3" fmla="*/ 129456 h 551945"/>
                <a:gd name="connsiteX4" fmla="*/ 3184470 w 6529719"/>
                <a:gd name="connsiteY4" fmla="*/ 134622 h 551945"/>
                <a:gd name="connsiteX5" fmla="*/ 2394056 w 6529719"/>
                <a:gd name="connsiteY5" fmla="*/ 232778 h 551945"/>
                <a:gd name="connsiteX6" fmla="*/ 1841286 w 6529719"/>
                <a:gd name="connsiteY6" fmla="*/ 217280 h 551945"/>
                <a:gd name="connsiteX7" fmla="*/ 1081870 w 6529719"/>
                <a:gd name="connsiteY7" fmla="*/ 279273 h 551945"/>
                <a:gd name="connsiteX8" fmla="*/ 756100 w 6529719"/>
                <a:gd name="connsiteY8" fmla="*/ 358578 h 551945"/>
                <a:gd name="connsiteX9" fmla="*/ 560423 w 6529719"/>
                <a:gd name="connsiteY9" fmla="*/ 407821 h 551945"/>
                <a:gd name="connsiteX10" fmla="*/ 342955 w 6529719"/>
                <a:gd name="connsiteY10" fmla="*/ 447074 h 551945"/>
                <a:gd name="connsiteX11" fmla="*/ 137032 w 6529719"/>
                <a:gd name="connsiteY11" fmla="*/ 495467 h 551945"/>
                <a:gd name="connsiteX12" fmla="*/ 976 w 6529719"/>
                <a:gd name="connsiteY12" fmla="*/ 532137 h 551945"/>
                <a:gd name="connsiteX13" fmla="*/ 87052 w 6529719"/>
                <a:gd name="connsiteY13" fmla="*/ 550038 h 551945"/>
                <a:gd name="connsiteX14" fmla="*/ 289372 w 6529719"/>
                <a:gd name="connsiteY14" fmla="*/ 487299 h 551945"/>
                <a:gd name="connsiteX15" fmla="*/ 458421 w 6529719"/>
                <a:gd name="connsiteY15" fmla="*/ 471931 h 551945"/>
                <a:gd name="connsiteX16" fmla="*/ 606160 w 6529719"/>
                <a:gd name="connsiteY16" fmla="*/ 474902 h 551945"/>
                <a:gd name="connsiteX17" fmla="*/ 800520 w 6529719"/>
                <a:gd name="connsiteY17" fmla="*/ 482586 h 551945"/>
                <a:gd name="connsiteX18" fmla="*/ 978605 w 6529719"/>
                <a:gd name="connsiteY18" fmla="*/ 451452 h 551945"/>
                <a:gd name="connsiteX19" fmla="*/ 1103880 w 6529719"/>
                <a:gd name="connsiteY19" fmla="*/ 295198 h 551945"/>
                <a:gd name="connsiteX20" fmla="*/ 1303665 w 6529719"/>
                <a:gd name="connsiteY20" fmla="*/ 325935 h 551945"/>
                <a:gd name="connsiteX21" fmla="*/ 1495765 w 6529719"/>
                <a:gd name="connsiteY21" fmla="*/ 364355 h 551945"/>
                <a:gd name="connsiteX22" fmla="*/ 1726286 w 6529719"/>
                <a:gd name="connsiteY22" fmla="*/ 302882 h 551945"/>
                <a:gd name="connsiteX23" fmla="*/ 1887651 w 6529719"/>
                <a:gd name="connsiteY23" fmla="*/ 302882 h 551945"/>
                <a:gd name="connsiteX24" fmla="*/ 2133540 w 6529719"/>
                <a:gd name="connsiteY24" fmla="*/ 325935 h 551945"/>
                <a:gd name="connsiteX25" fmla="*/ 2341009 w 6529719"/>
                <a:gd name="connsiteY25" fmla="*/ 295198 h 551945"/>
                <a:gd name="connsiteX26" fmla="*/ 2537308 w 6529719"/>
                <a:gd name="connsiteY26" fmla="*/ 276860 h 551945"/>
                <a:gd name="connsiteX27" fmla="*/ 2748263 w 6529719"/>
                <a:gd name="connsiteY27" fmla="*/ 287514 h 551945"/>
                <a:gd name="connsiteX28" fmla="*/ 2992924 w 6529719"/>
                <a:gd name="connsiteY28" fmla="*/ 204733 h 551945"/>
                <a:gd name="connsiteX29" fmla="*/ 3316881 w 6529719"/>
                <a:gd name="connsiteY29" fmla="*/ 172254 h 551945"/>
                <a:gd name="connsiteX30" fmla="*/ 3571682 w 6529719"/>
                <a:gd name="connsiteY30" fmla="*/ 224815 h 551945"/>
                <a:gd name="connsiteX31" fmla="*/ 3721679 w 6529719"/>
                <a:gd name="connsiteY31" fmla="*/ 240182 h 551945"/>
                <a:gd name="connsiteX32" fmla="*/ 3870132 w 6529719"/>
                <a:gd name="connsiteY32" fmla="*/ 195306 h 551945"/>
                <a:gd name="connsiteX33" fmla="*/ 3985392 w 6529719"/>
                <a:gd name="connsiteY33" fmla="*/ 187622 h 551945"/>
                <a:gd name="connsiteX34" fmla="*/ 4105367 w 6529719"/>
                <a:gd name="connsiteY34" fmla="*/ 244381 h 551945"/>
                <a:gd name="connsiteX35" fmla="*/ 4199832 w 6529719"/>
                <a:gd name="connsiteY35" fmla="*/ 217131 h 551945"/>
                <a:gd name="connsiteX36" fmla="*/ 4293268 w 6529719"/>
                <a:gd name="connsiteY36" fmla="*/ 182909 h 551945"/>
                <a:gd name="connsiteX37" fmla="*/ 4465288 w 6529719"/>
                <a:gd name="connsiteY37" fmla="*/ 155658 h 551945"/>
                <a:gd name="connsiteX38" fmla="*/ 4584747 w 6529719"/>
                <a:gd name="connsiteY38" fmla="*/ 156886 h 551945"/>
                <a:gd name="connsiteX39" fmla="*/ 4753796 w 6529719"/>
                <a:gd name="connsiteY39" fmla="*/ 141518 h 551945"/>
                <a:gd name="connsiteX40" fmla="*/ 4876740 w 6529719"/>
                <a:gd name="connsiteY40" fmla="*/ 118466 h 551945"/>
                <a:gd name="connsiteX41" fmla="*/ 5013825 w 6529719"/>
                <a:gd name="connsiteY41" fmla="*/ 165798 h 551945"/>
                <a:gd name="connsiteX42" fmla="*/ 5114945 w 6529719"/>
                <a:gd name="connsiteY42" fmla="*/ 202990 h 551945"/>
                <a:gd name="connsiteX43" fmla="*/ 5291678 w 6529719"/>
                <a:gd name="connsiteY43" fmla="*/ 172254 h 551945"/>
                <a:gd name="connsiteX44" fmla="*/ 5399254 w 6529719"/>
                <a:gd name="connsiteY44" fmla="*/ 110782 h 551945"/>
                <a:gd name="connsiteX45" fmla="*/ 5614407 w 6529719"/>
                <a:gd name="connsiteY45" fmla="*/ 56993 h 551945"/>
                <a:gd name="connsiteX46" fmla="*/ 5875665 w 6529719"/>
                <a:gd name="connsiteY46" fmla="*/ 49309 h 551945"/>
                <a:gd name="connsiteX47" fmla="*/ 6202871 w 6529719"/>
                <a:gd name="connsiteY47" fmla="*/ 37756 h 551945"/>
                <a:gd name="connsiteX48" fmla="*/ 6529719 w 6529719"/>
                <a:gd name="connsiteY48" fmla="*/ 3039 h 551945"/>
                <a:gd name="connsiteX0" fmla="*/ 6529719 w 6529719"/>
                <a:gd name="connsiteY0" fmla="*/ 3039 h 551945"/>
                <a:gd name="connsiteX1" fmla="*/ 5583358 w 6529719"/>
                <a:gd name="connsiteY1" fmla="*/ 2748 h 551945"/>
                <a:gd name="connsiteX2" fmla="*/ 5163087 w 6529719"/>
                <a:gd name="connsiteY2" fmla="*/ 51965 h 551945"/>
                <a:gd name="connsiteX3" fmla="*/ 4109205 w 6529719"/>
                <a:gd name="connsiteY3" fmla="*/ 129456 h 551945"/>
                <a:gd name="connsiteX4" fmla="*/ 3184470 w 6529719"/>
                <a:gd name="connsiteY4" fmla="*/ 134622 h 551945"/>
                <a:gd name="connsiteX5" fmla="*/ 2394056 w 6529719"/>
                <a:gd name="connsiteY5" fmla="*/ 232778 h 551945"/>
                <a:gd name="connsiteX6" fmla="*/ 1841286 w 6529719"/>
                <a:gd name="connsiteY6" fmla="*/ 217280 h 551945"/>
                <a:gd name="connsiteX7" fmla="*/ 1081870 w 6529719"/>
                <a:gd name="connsiteY7" fmla="*/ 279273 h 551945"/>
                <a:gd name="connsiteX8" fmla="*/ 756100 w 6529719"/>
                <a:gd name="connsiteY8" fmla="*/ 358578 h 551945"/>
                <a:gd name="connsiteX9" fmla="*/ 560423 w 6529719"/>
                <a:gd name="connsiteY9" fmla="*/ 407821 h 551945"/>
                <a:gd name="connsiteX10" fmla="*/ 342955 w 6529719"/>
                <a:gd name="connsiteY10" fmla="*/ 447074 h 551945"/>
                <a:gd name="connsiteX11" fmla="*/ 137032 w 6529719"/>
                <a:gd name="connsiteY11" fmla="*/ 495467 h 551945"/>
                <a:gd name="connsiteX12" fmla="*/ 976 w 6529719"/>
                <a:gd name="connsiteY12" fmla="*/ 532137 h 551945"/>
                <a:gd name="connsiteX13" fmla="*/ 87052 w 6529719"/>
                <a:gd name="connsiteY13" fmla="*/ 550038 h 551945"/>
                <a:gd name="connsiteX14" fmla="*/ 289372 w 6529719"/>
                <a:gd name="connsiteY14" fmla="*/ 487299 h 551945"/>
                <a:gd name="connsiteX15" fmla="*/ 458421 w 6529719"/>
                <a:gd name="connsiteY15" fmla="*/ 471931 h 551945"/>
                <a:gd name="connsiteX16" fmla="*/ 606160 w 6529719"/>
                <a:gd name="connsiteY16" fmla="*/ 474902 h 551945"/>
                <a:gd name="connsiteX17" fmla="*/ 800520 w 6529719"/>
                <a:gd name="connsiteY17" fmla="*/ 482586 h 551945"/>
                <a:gd name="connsiteX18" fmla="*/ 978605 w 6529719"/>
                <a:gd name="connsiteY18" fmla="*/ 451452 h 551945"/>
                <a:gd name="connsiteX19" fmla="*/ 1103880 w 6529719"/>
                <a:gd name="connsiteY19" fmla="*/ 295198 h 551945"/>
                <a:gd name="connsiteX20" fmla="*/ 1303665 w 6529719"/>
                <a:gd name="connsiteY20" fmla="*/ 325935 h 551945"/>
                <a:gd name="connsiteX21" fmla="*/ 1495765 w 6529719"/>
                <a:gd name="connsiteY21" fmla="*/ 364355 h 551945"/>
                <a:gd name="connsiteX22" fmla="*/ 1726286 w 6529719"/>
                <a:gd name="connsiteY22" fmla="*/ 302882 h 551945"/>
                <a:gd name="connsiteX23" fmla="*/ 1887651 w 6529719"/>
                <a:gd name="connsiteY23" fmla="*/ 302882 h 551945"/>
                <a:gd name="connsiteX24" fmla="*/ 2133540 w 6529719"/>
                <a:gd name="connsiteY24" fmla="*/ 325935 h 551945"/>
                <a:gd name="connsiteX25" fmla="*/ 2341009 w 6529719"/>
                <a:gd name="connsiteY25" fmla="*/ 295198 h 551945"/>
                <a:gd name="connsiteX26" fmla="*/ 2537308 w 6529719"/>
                <a:gd name="connsiteY26" fmla="*/ 276860 h 551945"/>
                <a:gd name="connsiteX27" fmla="*/ 2748263 w 6529719"/>
                <a:gd name="connsiteY27" fmla="*/ 287514 h 551945"/>
                <a:gd name="connsiteX28" fmla="*/ 2992924 w 6529719"/>
                <a:gd name="connsiteY28" fmla="*/ 204733 h 551945"/>
                <a:gd name="connsiteX29" fmla="*/ 3316881 w 6529719"/>
                <a:gd name="connsiteY29" fmla="*/ 172254 h 551945"/>
                <a:gd name="connsiteX30" fmla="*/ 3571682 w 6529719"/>
                <a:gd name="connsiteY30" fmla="*/ 224815 h 551945"/>
                <a:gd name="connsiteX31" fmla="*/ 3721679 w 6529719"/>
                <a:gd name="connsiteY31" fmla="*/ 240182 h 551945"/>
                <a:gd name="connsiteX32" fmla="*/ 3870132 w 6529719"/>
                <a:gd name="connsiteY32" fmla="*/ 195306 h 551945"/>
                <a:gd name="connsiteX33" fmla="*/ 3985392 w 6529719"/>
                <a:gd name="connsiteY33" fmla="*/ 187622 h 551945"/>
                <a:gd name="connsiteX34" fmla="*/ 4105367 w 6529719"/>
                <a:gd name="connsiteY34" fmla="*/ 244381 h 551945"/>
                <a:gd name="connsiteX35" fmla="*/ 4199832 w 6529719"/>
                <a:gd name="connsiteY35" fmla="*/ 217131 h 551945"/>
                <a:gd name="connsiteX36" fmla="*/ 4293268 w 6529719"/>
                <a:gd name="connsiteY36" fmla="*/ 182909 h 551945"/>
                <a:gd name="connsiteX37" fmla="*/ 4465288 w 6529719"/>
                <a:gd name="connsiteY37" fmla="*/ 155658 h 551945"/>
                <a:gd name="connsiteX38" fmla="*/ 4584747 w 6529719"/>
                <a:gd name="connsiteY38" fmla="*/ 156886 h 551945"/>
                <a:gd name="connsiteX39" fmla="*/ 4753796 w 6529719"/>
                <a:gd name="connsiteY39" fmla="*/ 141518 h 551945"/>
                <a:gd name="connsiteX40" fmla="*/ 4876740 w 6529719"/>
                <a:gd name="connsiteY40" fmla="*/ 118466 h 551945"/>
                <a:gd name="connsiteX41" fmla="*/ 5013825 w 6529719"/>
                <a:gd name="connsiteY41" fmla="*/ 165798 h 551945"/>
                <a:gd name="connsiteX42" fmla="*/ 5114945 w 6529719"/>
                <a:gd name="connsiteY42" fmla="*/ 202990 h 551945"/>
                <a:gd name="connsiteX43" fmla="*/ 5291678 w 6529719"/>
                <a:gd name="connsiteY43" fmla="*/ 172254 h 551945"/>
                <a:gd name="connsiteX44" fmla="*/ 5399254 w 6529719"/>
                <a:gd name="connsiteY44" fmla="*/ 110782 h 551945"/>
                <a:gd name="connsiteX45" fmla="*/ 5614407 w 6529719"/>
                <a:gd name="connsiteY45" fmla="*/ 56993 h 551945"/>
                <a:gd name="connsiteX46" fmla="*/ 5875665 w 6529719"/>
                <a:gd name="connsiteY46" fmla="*/ 49309 h 551945"/>
                <a:gd name="connsiteX47" fmla="*/ 6202871 w 6529719"/>
                <a:gd name="connsiteY47" fmla="*/ 37756 h 551945"/>
                <a:gd name="connsiteX48" fmla="*/ 6529719 w 6529719"/>
                <a:gd name="connsiteY48" fmla="*/ 3039 h 551945"/>
                <a:gd name="connsiteX0" fmla="*/ 6529719 w 6529719"/>
                <a:gd name="connsiteY0" fmla="*/ 3039 h 551945"/>
                <a:gd name="connsiteX1" fmla="*/ 5583358 w 6529719"/>
                <a:gd name="connsiteY1" fmla="*/ 2748 h 551945"/>
                <a:gd name="connsiteX2" fmla="*/ 5163087 w 6529719"/>
                <a:gd name="connsiteY2" fmla="*/ 51965 h 551945"/>
                <a:gd name="connsiteX3" fmla="*/ 4109205 w 6529719"/>
                <a:gd name="connsiteY3" fmla="*/ 129456 h 551945"/>
                <a:gd name="connsiteX4" fmla="*/ 3184470 w 6529719"/>
                <a:gd name="connsiteY4" fmla="*/ 134622 h 551945"/>
                <a:gd name="connsiteX5" fmla="*/ 2394056 w 6529719"/>
                <a:gd name="connsiteY5" fmla="*/ 232778 h 551945"/>
                <a:gd name="connsiteX6" fmla="*/ 1841286 w 6529719"/>
                <a:gd name="connsiteY6" fmla="*/ 217280 h 551945"/>
                <a:gd name="connsiteX7" fmla="*/ 1081870 w 6529719"/>
                <a:gd name="connsiteY7" fmla="*/ 279273 h 551945"/>
                <a:gd name="connsiteX8" fmla="*/ 756100 w 6529719"/>
                <a:gd name="connsiteY8" fmla="*/ 358578 h 551945"/>
                <a:gd name="connsiteX9" fmla="*/ 560423 w 6529719"/>
                <a:gd name="connsiteY9" fmla="*/ 407821 h 551945"/>
                <a:gd name="connsiteX10" fmla="*/ 342955 w 6529719"/>
                <a:gd name="connsiteY10" fmla="*/ 447074 h 551945"/>
                <a:gd name="connsiteX11" fmla="*/ 137032 w 6529719"/>
                <a:gd name="connsiteY11" fmla="*/ 495467 h 551945"/>
                <a:gd name="connsiteX12" fmla="*/ 976 w 6529719"/>
                <a:gd name="connsiteY12" fmla="*/ 532137 h 551945"/>
                <a:gd name="connsiteX13" fmla="*/ 87052 w 6529719"/>
                <a:gd name="connsiteY13" fmla="*/ 550038 h 551945"/>
                <a:gd name="connsiteX14" fmla="*/ 289372 w 6529719"/>
                <a:gd name="connsiteY14" fmla="*/ 487299 h 551945"/>
                <a:gd name="connsiteX15" fmla="*/ 458421 w 6529719"/>
                <a:gd name="connsiteY15" fmla="*/ 471931 h 551945"/>
                <a:gd name="connsiteX16" fmla="*/ 606160 w 6529719"/>
                <a:gd name="connsiteY16" fmla="*/ 474902 h 551945"/>
                <a:gd name="connsiteX17" fmla="*/ 800520 w 6529719"/>
                <a:gd name="connsiteY17" fmla="*/ 482586 h 551945"/>
                <a:gd name="connsiteX18" fmla="*/ 978605 w 6529719"/>
                <a:gd name="connsiteY18" fmla="*/ 451452 h 551945"/>
                <a:gd name="connsiteX19" fmla="*/ 1103880 w 6529719"/>
                <a:gd name="connsiteY19" fmla="*/ 295198 h 551945"/>
                <a:gd name="connsiteX20" fmla="*/ 1303665 w 6529719"/>
                <a:gd name="connsiteY20" fmla="*/ 325935 h 551945"/>
                <a:gd name="connsiteX21" fmla="*/ 1495765 w 6529719"/>
                <a:gd name="connsiteY21" fmla="*/ 364355 h 551945"/>
                <a:gd name="connsiteX22" fmla="*/ 1726286 w 6529719"/>
                <a:gd name="connsiteY22" fmla="*/ 302882 h 551945"/>
                <a:gd name="connsiteX23" fmla="*/ 1887651 w 6529719"/>
                <a:gd name="connsiteY23" fmla="*/ 302882 h 551945"/>
                <a:gd name="connsiteX24" fmla="*/ 2133540 w 6529719"/>
                <a:gd name="connsiteY24" fmla="*/ 325935 h 551945"/>
                <a:gd name="connsiteX25" fmla="*/ 2341009 w 6529719"/>
                <a:gd name="connsiteY25" fmla="*/ 295198 h 551945"/>
                <a:gd name="connsiteX26" fmla="*/ 2537308 w 6529719"/>
                <a:gd name="connsiteY26" fmla="*/ 276860 h 551945"/>
                <a:gd name="connsiteX27" fmla="*/ 2748263 w 6529719"/>
                <a:gd name="connsiteY27" fmla="*/ 287514 h 551945"/>
                <a:gd name="connsiteX28" fmla="*/ 2992924 w 6529719"/>
                <a:gd name="connsiteY28" fmla="*/ 204733 h 551945"/>
                <a:gd name="connsiteX29" fmla="*/ 3316881 w 6529719"/>
                <a:gd name="connsiteY29" fmla="*/ 172254 h 551945"/>
                <a:gd name="connsiteX30" fmla="*/ 3571682 w 6529719"/>
                <a:gd name="connsiteY30" fmla="*/ 224815 h 551945"/>
                <a:gd name="connsiteX31" fmla="*/ 3721679 w 6529719"/>
                <a:gd name="connsiteY31" fmla="*/ 240182 h 551945"/>
                <a:gd name="connsiteX32" fmla="*/ 3870132 w 6529719"/>
                <a:gd name="connsiteY32" fmla="*/ 195306 h 551945"/>
                <a:gd name="connsiteX33" fmla="*/ 3985392 w 6529719"/>
                <a:gd name="connsiteY33" fmla="*/ 187622 h 551945"/>
                <a:gd name="connsiteX34" fmla="*/ 4105367 w 6529719"/>
                <a:gd name="connsiteY34" fmla="*/ 244381 h 551945"/>
                <a:gd name="connsiteX35" fmla="*/ 4199832 w 6529719"/>
                <a:gd name="connsiteY35" fmla="*/ 217131 h 551945"/>
                <a:gd name="connsiteX36" fmla="*/ 4293268 w 6529719"/>
                <a:gd name="connsiteY36" fmla="*/ 182909 h 551945"/>
                <a:gd name="connsiteX37" fmla="*/ 4465288 w 6529719"/>
                <a:gd name="connsiteY37" fmla="*/ 155658 h 551945"/>
                <a:gd name="connsiteX38" fmla="*/ 4584747 w 6529719"/>
                <a:gd name="connsiteY38" fmla="*/ 156886 h 551945"/>
                <a:gd name="connsiteX39" fmla="*/ 4753796 w 6529719"/>
                <a:gd name="connsiteY39" fmla="*/ 141518 h 551945"/>
                <a:gd name="connsiteX40" fmla="*/ 4876740 w 6529719"/>
                <a:gd name="connsiteY40" fmla="*/ 118466 h 551945"/>
                <a:gd name="connsiteX41" fmla="*/ 5013825 w 6529719"/>
                <a:gd name="connsiteY41" fmla="*/ 165798 h 551945"/>
                <a:gd name="connsiteX42" fmla="*/ 5114945 w 6529719"/>
                <a:gd name="connsiteY42" fmla="*/ 202990 h 551945"/>
                <a:gd name="connsiteX43" fmla="*/ 5291678 w 6529719"/>
                <a:gd name="connsiteY43" fmla="*/ 172254 h 551945"/>
                <a:gd name="connsiteX44" fmla="*/ 5399254 w 6529719"/>
                <a:gd name="connsiteY44" fmla="*/ 110782 h 551945"/>
                <a:gd name="connsiteX45" fmla="*/ 5614407 w 6529719"/>
                <a:gd name="connsiteY45" fmla="*/ 56993 h 551945"/>
                <a:gd name="connsiteX46" fmla="*/ 5875665 w 6529719"/>
                <a:gd name="connsiteY46" fmla="*/ 49309 h 551945"/>
                <a:gd name="connsiteX47" fmla="*/ 6202871 w 6529719"/>
                <a:gd name="connsiteY47" fmla="*/ 37756 h 551945"/>
                <a:gd name="connsiteX48" fmla="*/ 6529719 w 6529719"/>
                <a:gd name="connsiteY48" fmla="*/ 3039 h 551945"/>
                <a:gd name="connsiteX0" fmla="*/ 6529719 w 6529719"/>
                <a:gd name="connsiteY0" fmla="*/ 3039 h 551945"/>
                <a:gd name="connsiteX1" fmla="*/ 5583358 w 6529719"/>
                <a:gd name="connsiteY1" fmla="*/ 2748 h 551945"/>
                <a:gd name="connsiteX2" fmla="*/ 5163087 w 6529719"/>
                <a:gd name="connsiteY2" fmla="*/ 51965 h 551945"/>
                <a:gd name="connsiteX3" fmla="*/ 4109205 w 6529719"/>
                <a:gd name="connsiteY3" fmla="*/ 129456 h 551945"/>
                <a:gd name="connsiteX4" fmla="*/ 3184470 w 6529719"/>
                <a:gd name="connsiteY4" fmla="*/ 134622 h 551945"/>
                <a:gd name="connsiteX5" fmla="*/ 2394056 w 6529719"/>
                <a:gd name="connsiteY5" fmla="*/ 232778 h 551945"/>
                <a:gd name="connsiteX6" fmla="*/ 1841286 w 6529719"/>
                <a:gd name="connsiteY6" fmla="*/ 217280 h 551945"/>
                <a:gd name="connsiteX7" fmla="*/ 1081870 w 6529719"/>
                <a:gd name="connsiteY7" fmla="*/ 279273 h 551945"/>
                <a:gd name="connsiteX8" fmla="*/ 756100 w 6529719"/>
                <a:gd name="connsiteY8" fmla="*/ 358578 h 551945"/>
                <a:gd name="connsiteX9" fmla="*/ 560423 w 6529719"/>
                <a:gd name="connsiteY9" fmla="*/ 407821 h 551945"/>
                <a:gd name="connsiteX10" fmla="*/ 342955 w 6529719"/>
                <a:gd name="connsiteY10" fmla="*/ 447074 h 551945"/>
                <a:gd name="connsiteX11" fmla="*/ 137032 w 6529719"/>
                <a:gd name="connsiteY11" fmla="*/ 495467 h 551945"/>
                <a:gd name="connsiteX12" fmla="*/ 976 w 6529719"/>
                <a:gd name="connsiteY12" fmla="*/ 532137 h 551945"/>
                <a:gd name="connsiteX13" fmla="*/ 87052 w 6529719"/>
                <a:gd name="connsiteY13" fmla="*/ 550038 h 551945"/>
                <a:gd name="connsiteX14" fmla="*/ 289372 w 6529719"/>
                <a:gd name="connsiteY14" fmla="*/ 487299 h 551945"/>
                <a:gd name="connsiteX15" fmla="*/ 458421 w 6529719"/>
                <a:gd name="connsiteY15" fmla="*/ 471931 h 551945"/>
                <a:gd name="connsiteX16" fmla="*/ 606160 w 6529719"/>
                <a:gd name="connsiteY16" fmla="*/ 474902 h 551945"/>
                <a:gd name="connsiteX17" fmla="*/ 785929 w 6529719"/>
                <a:gd name="connsiteY17" fmla="*/ 487450 h 551945"/>
                <a:gd name="connsiteX18" fmla="*/ 978605 w 6529719"/>
                <a:gd name="connsiteY18" fmla="*/ 451452 h 551945"/>
                <a:gd name="connsiteX19" fmla="*/ 1103880 w 6529719"/>
                <a:gd name="connsiteY19" fmla="*/ 295198 h 551945"/>
                <a:gd name="connsiteX20" fmla="*/ 1303665 w 6529719"/>
                <a:gd name="connsiteY20" fmla="*/ 325935 h 551945"/>
                <a:gd name="connsiteX21" fmla="*/ 1495765 w 6529719"/>
                <a:gd name="connsiteY21" fmla="*/ 364355 h 551945"/>
                <a:gd name="connsiteX22" fmla="*/ 1726286 w 6529719"/>
                <a:gd name="connsiteY22" fmla="*/ 302882 h 551945"/>
                <a:gd name="connsiteX23" fmla="*/ 1887651 w 6529719"/>
                <a:gd name="connsiteY23" fmla="*/ 302882 h 551945"/>
                <a:gd name="connsiteX24" fmla="*/ 2133540 w 6529719"/>
                <a:gd name="connsiteY24" fmla="*/ 325935 h 551945"/>
                <a:gd name="connsiteX25" fmla="*/ 2341009 w 6529719"/>
                <a:gd name="connsiteY25" fmla="*/ 295198 h 551945"/>
                <a:gd name="connsiteX26" fmla="*/ 2537308 w 6529719"/>
                <a:gd name="connsiteY26" fmla="*/ 276860 h 551945"/>
                <a:gd name="connsiteX27" fmla="*/ 2748263 w 6529719"/>
                <a:gd name="connsiteY27" fmla="*/ 287514 h 551945"/>
                <a:gd name="connsiteX28" fmla="*/ 2992924 w 6529719"/>
                <a:gd name="connsiteY28" fmla="*/ 204733 h 551945"/>
                <a:gd name="connsiteX29" fmla="*/ 3316881 w 6529719"/>
                <a:gd name="connsiteY29" fmla="*/ 172254 h 551945"/>
                <a:gd name="connsiteX30" fmla="*/ 3571682 w 6529719"/>
                <a:gd name="connsiteY30" fmla="*/ 224815 h 551945"/>
                <a:gd name="connsiteX31" fmla="*/ 3721679 w 6529719"/>
                <a:gd name="connsiteY31" fmla="*/ 240182 h 551945"/>
                <a:gd name="connsiteX32" fmla="*/ 3870132 w 6529719"/>
                <a:gd name="connsiteY32" fmla="*/ 195306 h 551945"/>
                <a:gd name="connsiteX33" fmla="*/ 3985392 w 6529719"/>
                <a:gd name="connsiteY33" fmla="*/ 187622 h 551945"/>
                <a:gd name="connsiteX34" fmla="*/ 4105367 w 6529719"/>
                <a:gd name="connsiteY34" fmla="*/ 244381 h 551945"/>
                <a:gd name="connsiteX35" fmla="*/ 4199832 w 6529719"/>
                <a:gd name="connsiteY35" fmla="*/ 217131 h 551945"/>
                <a:gd name="connsiteX36" fmla="*/ 4293268 w 6529719"/>
                <a:gd name="connsiteY36" fmla="*/ 182909 h 551945"/>
                <a:gd name="connsiteX37" fmla="*/ 4465288 w 6529719"/>
                <a:gd name="connsiteY37" fmla="*/ 155658 h 551945"/>
                <a:gd name="connsiteX38" fmla="*/ 4584747 w 6529719"/>
                <a:gd name="connsiteY38" fmla="*/ 156886 h 551945"/>
                <a:gd name="connsiteX39" fmla="*/ 4753796 w 6529719"/>
                <a:gd name="connsiteY39" fmla="*/ 141518 h 551945"/>
                <a:gd name="connsiteX40" fmla="*/ 4876740 w 6529719"/>
                <a:gd name="connsiteY40" fmla="*/ 118466 h 551945"/>
                <a:gd name="connsiteX41" fmla="*/ 5013825 w 6529719"/>
                <a:gd name="connsiteY41" fmla="*/ 165798 h 551945"/>
                <a:gd name="connsiteX42" fmla="*/ 5114945 w 6529719"/>
                <a:gd name="connsiteY42" fmla="*/ 202990 h 551945"/>
                <a:gd name="connsiteX43" fmla="*/ 5291678 w 6529719"/>
                <a:gd name="connsiteY43" fmla="*/ 172254 h 551945"/>
                <a:gd name="connsiteX44" fmla="*/ 5399254 w 6529719"/>
                <a:gd name="connsiteY44" fmla="*/ 110782 h 551945"/>
                <a:gd name="connsiteX45" fmla="*/ 5614407 w 6529719"/>
                <a:gd name="connsiteY45" fmla="*/ 56993 h 551945"/>
                <a:gd name="connsiteX46" fmla="*/ 5875665 w 6529719"/>
                <a:gd name="connsiteY46" fmla="*/ 49309 h 551945"/>
                <a:gd name="connsiteX47" fmla="*/ 6202871 w 6529719"/>
                <a:gd name="connsiteY47" fmla="*/ 37756 h 551945"/>
                <a:gd name="connsiteX48" fmla="*/ 6529719 w 6529719"/>
                <a:gd name="connsiteY48" fmla="*/ 3039 h 551945"/>
                <a:gd name="connsiteX0" fmla="*/ 6529719 w 6529719"/>
                <a:gd name="connsiteY0" fmla="*/ 3039 h 551945"/>
                <a:gd name="connsiteX1" fmla="*/ 5583358 w 6529719"/>
                <a:gd name="connsiteY1" fmla="*/ 2748 h 551945"/>
                <a:gd name="connsiteX2" fmla="*/ 5163087 w 6529719"/>
                <a:gd name="connsiteY2" fmla="*/ 51965 h 551945"/>
                <a:gd name="connsiteX3" fmla="*/ 4109205 w 6529719"/>
                <a:gd name="connsiteY3" fmla="*/ 129456 h 551945"/>
                <a:gd name="connsiteX4" fmla="*/ 3184470 w 6529719"/>
                <a:gd name="connsiteY4" fmla="*/ 134622 h 551945"/>
                <a:gd name="connsiteX5" fmla="*/ 2394056 w 6529719"/>
                <a:gd name="connsiteY5" fmla="*/ 232778 h 551945"/>
                <a:gd name="connsiteX6" fmla="*/ 1841286 w 6529719"/>
                <a:gd name="connsiteY6" fmla="*/ 217280 h 551945"/>
                <a:gd name="connsiteX7" fmla="*/ 1081870 w 6529719"/>
                <a:gd name="connsiteY7" fmla="*/ 279273 h 551945"/>
                <a:gd name="connsiteX8" fmla="*/ 756100 w 6529719"/>
                <a:gd name="connsiteY8" fmla="*/ 358578 h 551945"/>
                <a:gd name="connsiteX9" fmla="*/ 560423 w 6529719"/>
                <a:gd name="connsiteY9" fmla="*/ 407821 h 551945"/>
                <a:gd name="connsiteX10" fmla="*/ 342955 w 6529719"/>
                <a:gd name="connsiteY10" fmla="*/ 447074 h 551945"/>
                <a:gd name="connsiteX11" fmla="*/ 137032 w 6529719"/>
                <a:gd name="connsiteY11" fmla="*/ 495467 h 551945"/>
                <a:gd name="connsiteX12" fmla="*/ 976 w 6529719"/>
                <a:gd name="connsiteY12" fmla="*/ 532137 h 551945"/>
                <a:gd name="connsiteX13" fmla="*/ 87052 w 6529719"/>
                <a:gd name="connsiteY13" fmla="*/ 550038 h 551945"/>
                <a:gd name="connsiteX14" fmla="*/ 289372 w 6529719"/>
                <a:gd name="connsiteY14" fmla="*/ 487299 h 551945"/>
                <a:gd name="connsiteX15" fmla="*/ 458421 w 6529719"/>
                <a:gd name="connsiteY15" fmla="*/ 471931 h 551945"/>
                <a:gd name="connsiteX16" fmla="*/ 606160 w 6529719"/>
                <a:gd name="connsiteY16" fmla="*/ 474902 h 551945"/>
                <a:gd name="connsiteX17" fmla="*/ 785929 w 6529719"/>
                <a:gd name="connsiteY17" fmla="*/ 487450 h 551945"/>
                <a:gd name="connsiteX18" fmla="*/ 978605 w 6529719"/>
                <a:gd name="connsiteY18" fmla="*/ 451452 h 551945"/>
                <a:gd name="connsiteX19" fmla="*/ 1113608 w 6529719"/>
                <a:gd name="connsiteY19" fmla="*/ 377883 h 551945"/>
                <a:gd name="connsiteX20" fmla="*/ 1303665 w 6529719"/>
                <a:gd name="connsiteY20" fmla="*/ 325935 h 551945"/>
                <a:gd name="connsiteX21" fmla="*/ 1495765 w 6529719"/>
                <a:gd name="connsiteY21" fmla="*/ 364355 h 551945"/>
                <a:gd name="connsiteX22" fmla="*/ 1726286 w 6529719"/>
                <a:gd name="connsiteY22" fmla="*/ 302882 h 551945"/>
                <a:gd name="connsiteX23" fmla="*/ 1887651 w 6529719"/>
                <a:gd name="connsiteY23" fmla="*/ 302882 h 551945"/>
                <a:gd name="connsiteX24" fmla="*/ 2133540 w 6529719"/>
                <a:gd name="connsiteY24" fmla="*/ 325935 h 551945"/>
                <a:gd name="connsiteX25" fmla="*/ 2341009 w 6529719"/>
                <a:gd name="connsiteY25" fmla="*/ 295198 h 551945"/>
                <a:gd name="connsiteX26" fmla="*/ 2537308 w 6529719"/>
                <a:gd name="connsiteY26" fmla="*/ 276860 h 551945"/>
                <a:gd name="connsiteX27" fmla="*/ 2748263 w 6529719"/>
                <a:gd name="connsiteY27" fmla="*/ 287514 h 551945"/>
                <a:gd name="connsiteX28" fmla="*/ 2992924 w 6529719"/>
                <a:gd name="connsiteY28" fmla="*/ 204733 h 551945"/>
                <a:gd name="connsiteX29" fmla="*/ 3316881 w 6529719"/>
                <a:gd name="connsiteY29" fmla="*/ 172254 h 551945"/>
                <a:gd name="connsiteX30" fmla="*/ 3571682 w 6529719"/>
                <a:gd name="connsiteY30" fmla="*/ 224815 h 551945"/>
                <a:gd name="connsiteX31" fmla="*/ 3721679 w 6529719"/>
                <a:gd name="connsiteY31" fmla="*/ 240182 h 551945"/>
                <a:gd name="connsiteX32" fmla="*/ 3870132 w 6529719"/>
                <a:gd name="connsiteY32" fmla="*/ 195306 h 551945"/>
                <a:gd name="connsiteX33" fmla="*/ 3985392 w 6529719"/>
                <a:gd name="connsiteY33" fmla="*/ 187622 h 551945"/>
                <a:gd name="connsiteX34" fmla="*/ 4105367 w 6529719"/>
                <a:gd name="connsiteY34" fmla="*/ 244381 h 551945"/>
                <a:gd name="connsiteX35" fmla="*/ 4199832 w 6529719"/>
                <a:gd name="connsiteY35" fmla="*/ 217131 h 551945"/>
                <a:gd name="connsiteX36" fmla="*/ 4293268 w 6529719"/>
                <a:gd name="connsiteY36" fmla="*/ 182909 h 551945"/>
                <a:gd name="connsiteX37" fmla="*/ 4465288 w 6529719"/>
                <a:gd name="connsiteY37" fmla="*/ 155658 h 551945"/>
                <a:gd name="connsiteX38" fmla="*/ 4584747 w 6529719"/>
                <a:gd name="connsiteY38" fmla="*/ 156886 h 551945"/>
                <a:gd name="connsiteX39" fmla="*/ 4753796 w 6529719"/>
                <a:gd name="connsiteY39" fmla="*/ 141518 h 551945"/>
                <a:gd name="connsiteX40" fmla="*/ 4876740 w 6529719"/>
                <a:gd name="connsiteY40" fmla="*/ 118466 h 551945"/>
                <a:gd name="connsiteX41" fmla="*/ 5013825 w 6529719"/>
                <a:gd name="connsiteY41" fmla="*/ 165798 h 551945"/>
                <a:gd name="connsiteX42" fmla="*/ 5114945 w 6529719"/>
                <a:gd name="connsiteY42" fmla="*/ 202990 h 551945"/>
                <a:gd name="connsiteX43" fmla="*/ 5291678 w 6529719"/>
                <a:gd name="connsiteY43" fmla="*/ 172254 h 551945"/>
                <a:gd name="connsiteX44" fmla="*/ 5399254 w 6529719"/>
                <a:gd name="connsiteY44" fmla="*/ 110782 h 551945"/>
                <a:gd name="connsiteX45" fmla="*/ 5614407 w 6529719"/>
                <a:gd name="connsiteY45" fmla="*/ 56993 h 551945"/>
                <a:gd name="connsiteX46" fmla="*/ 5875665 w 6529719"/>
                <a:gd name="connsiteY46" fmla="*/ 49309 h 551945"/>
                <a:gd name="connsiteX47" fmla="*/ 6202871 w 6529719"/>
                <a:gd name="connsiteY47" fmla="*/ 37756 h 551945"/>
                <a:gd name="connsiteX48" fmla="*/ 6529719 w 6529719"/>
                <a:gd name="connsiteY48" fmla="*/ 3039 h 551945"/>
                <a:gd name="connsiteX0" fmla="*/ 6529719 w 6529719"/>
                <a:gd name="connsiteY0" fmla="*/ 3039 h 551945"/>
                <a:gd name="connsiteX1" fmla="*/ 5583358 w 6529719"/>
                <a:gd name="connsiteY1" fmla="*/ 2748 h 551945"/>
                <a:gd name="connsiteX2" fmla="*/ 5163087 w 6529719"/>
                <a:gd name="connsiteY2" fmla="*/ 51965 h 551945"/>
                <a:gd name="connsiteX3" fmla="*/ 4109205 w 6529719"/>
                <a:gd name="connsiteY3" fmla="*/ 129456 h 551945"/>
                <a:gd name="connsiteX4" fmla="*/ 3184470 w 6529719"/>
                <a:gd name="connsiteY4" fmla="*/ 134622 h 551945"/>
                <a:gd name="connsiteX5" fmla="*/ 2394056 w 6529719"/>
                <a:gd name="connsiteY5" fmla="*/ 232778 h 551945"/>
                <a:gd name="connsiteX6" fmla="*/ 1841286 w 6529719"/>
                <a:gd name="connsiteY6" fmla="*/ 217280 h 551945"/>
                <a:gd name="connsiteX7" fmla="*/ 1081870 w 6529719"/>
                <a:gd name="connsiteY7" fmla="*/ 279273 h 551945"/>
                <a:gd name="connsiteX8" fmla="*/ 756100 w 6529719"/>
                <a:gd name="connsiteY8" fmla="*/ 358578 h 551945"/>
                <a:gd name="connsiteX9" fmla="*/ 560423 w 6529719"/>
                <a:gd name="connsiteY9" fmla="*/ 407821 h 551945"/>
                <a:gd name="connsiteX10" fmla="*/ 342955 w 6529719"/>
                <a:gd name="connsiteY10" fmla="*/ 447074 h 551945"/>
                <a:gd name="connsiteX11" fmla="*/ 137032 w 6529719"/>
                <a:gd name="connsiteY11" fmla="*/ 495467 h 551945"/>
                <a:gd name="connsiteX12" fmla="*/ 976 w 6529719"/>
                <a:gd name="connsiteY12" fmla="*/ 532137 h 551945"/>
                <a:gd name="connsiteX13" fmla="*/ 87052 w 6529719"/>
                <a:gd name="connsiteY13" fmla="*/ 550038 h 551945"/>
                <a:gd name="connsiteX14" fmla="*/ 289372 w 6529719"/>
                <a:gd name="connsiteY14" fmla="*/ 487299 h 551945"/>
                <a:gd name="connsiteX15" fmla="*/ 458421 w 6529719"/>
                <a:gd name="connsiteY15" fmla="*/ 471931 h 551945"/>
                <a:gd name="connsiteX16" fmla="*/ 606160 w 6529719"/>
                <a:gd name="connsiteY16" fmla="*/ 474902 h 551945"/>
                <a:gd name="connsiteX17" fmla="*/ 785929 w 6529719"/>
                <a:gd name="connsiteY17" fmla="*/ 487450 h 551945"/>
                <a:gd name="connsiteX18" fmla="*/ 978605 w 6529719"/>
                <a:gd name="connsiteY18" fmla="*/ 451452 h 551945"/>
                <a:gd name="connsiteX19" fmla="*/ 1113608 w 6529719"/>
                <a:gd name="connsiteY19" fmla="*/ 377883 h 551945"/>
                <a:gd name="connsiteX20" fmla="*/ 1303665 w 6529719"/>
                <a:gd name="connsiteY20" fmla="*/ 325935 h 551945"/>
                <a:gd name="connsiteX21" fmla="*/ 1495765 w 6529719"/>
                <a:gd name="connsiteY21" fmla="*/ 364355 h 551945"/>
                <a:gd name="connsiteX22" fmla="*/ 1726286 w 6529719"/>
                <a:gd name="connsiteY22" fmla="*/ 302882 h 551945"/>
                <a:gd name="connsiteX23" fmla="*/ 1887651 w 6529719"/>
                <a:gd name="connsiteY23" fmla="*/ 302882 h 551945"/>
                <a:gd name="connsiteX24" fmla="*/ 2133540 w 6529719"/>
                <a:gd name="connsiteY24" fmla="*/ 325935 h 551945"/>
                <a:gd name="connsiteX25" fmla="*/ 2341009 w 6529719"/>
                <a:gd name="connsiteY25" fmla="*/ 295198 h 551945"/>
                <a:gd name="connsiteX26" fmla="*/ 2537308 w 6529719"/>
                <a:gd name="connsiteY26" fmla="*/ 276860 h 551945"/>
                <a:gd name="connsiteX27" fmla="*/ 2748263 w 6529719"/>
                <a:gd name="connsiteY27" fmla="*/ 287514 h 551945"/>
                <a:gd name="connsiteX28" fmla="*/ 2992924 w 6529719"/>
                <a:gd name="connsiteY28" fmla="*/ 204733 h 551945"/>
                <a:gd name="connsiteX29" fmla="*/ 3316881 w 6529719"/>
                <a:gd name="connsiteY29" fmla="*/ 172254 h 551945"/>
                <a:gd name="connsiteX30" fmla="*/ 3571682 w 6529719"/>
                <a:gd name="connsiteY30" fmla="*/ 224815 h 551945"/>
                <a:gd name="connsiteX31" fmla="*/ 3721679 w 6529719"/>
                <a:gd name="connsiteY31" fmla="*/ 240182 h 551945"/>
                <a:gd name="connsiteX32" fmla="*/ 3870132 w 6529719"/>
                <a:gd name="connsiteY32" fmla="*/ 195306 h 551945"/>
                <a:gd name="connsiteX33" fmla="*/ 3985392 w 6529719"/>
                <a:gd name="connsiteY33" fmla="*/ 187622 h 551945"/>
                <a:gd name="connsiteX34" fmla="*/ 4105367 w 6529719"/>
                <a:gd name="connsiteY34" fmla="*/ 244381 h 551945"/>
                <a:gd name="connsiteX35" fmla="*/ 4199832 w 6529719"/>
                <a:gd name="connsiteY35" fmla="*/ 217131 h 551945"/>
                <a:gd name="connsiteX36" fmla="*/ 4293268 w 6529719"/>
                <a:gd name="connsiteY36" fmla="*/ 182909 h 551945"/>
                <a:gd name="connsiteX37" fmla="*/ 4465288 w 6529719"/>
                <a:gd name="connsiteY37" fmla="*/ 155658 h 551945"/>
                <a:gd name="connsiteX38" fmla="*/ 4584747 w 6529719"/>
                <a:gd name="connsiteY38" fmla="*/ 156886 h 551945"/>
                <a:gd name="connsiteX39" fmla="*/ 4753796 w 6529719"/>
                <a:gd name="connsiteY39" fmla="*/ 141518 h 551945"/>
                <a:gd name="connsiteX40" fmla="*/ 4876740 w 6529719"/>
                <a:gd name="connsiteY40" fmla="*/ 118466 h 551945"/>
                <a:gd name="connsiteX41" fmla="*/ 5013825 w 6529719"/>
                <a:gd name="connsiteY41" fmla="*/ 165798 h 551945"/>
                <a:gd name="connsiteX42" fmla="*/ 5114945 w 6529719"/>
                <a:gd name="connsiteY42" fmla="*/ 202990 h 551945"/>
                <a:gd name="connsiteX43" fmla="*/ 5291678 w 6529719"/>
                <a:gd name="connsiteY43" fmla="*/ 172254 h 551945"/>
                <a:gd name="connsiteX44" fmla="*/ 5399254 w 6529719"/>
                <a:gd name="connsiteY44" fmla="*/ 110782 h 551945"/>
                <a:gd name="connsiteX45" fmla="*/ 5614407 w 6529719"/>
                <a:gd name="connsiteY45" fmla="*/ 56993 h 551945"/>
                <a:gd name="connsiteX46" fmla="*/ 5875665 w 6529719"/>
                <a:gd name="connsiteY46" fmla="*/ 49309 h 551945"/>
                <a:gd name="connsiteX47" fmla="*/ 6202871 w 6529719"/>
                <a:gd name="connsiteY47" fmla="*/ 37756 h 551945"/>
                <a:gd name="connsiteX48" fmla="*/ 6529719 w 6529719"/>
                <a:gd name="connsiteY48" fmla="*/ 3039 h 551945"/>
                <a:gd name="connsiteX0" fmla="*/ 6529719 w 6529719"/>
                <a:gd name="connsiteY0" fmla="*/ 3039 h 551945"/>
                <a:gd name="connsiteX1" fmla="*/ 5583358 w 6529719"/>
                <a:gd name="connsiteY1" fmla="*/ 2748 h 551945"/>
                <a:gd name="connsiteX2" fmla="*/ 5163087 w 6529719"/>
                <a:gd name="connsiteY2" fmla="*/ 51965 h 551945"/>
                <a:gd name="connsiteX3" fmla="*/ 4109205 w 6529719"/>
                <a:gd name="connsiteY3" fmla="*/ 129456 h 551945"/>
                <a:gd name="connsiteX4" fmla="*/ 3184470 w 6529719"/>
                <a:gd name="connsiteY4" fmla="*/ 134622 h 551945"/>
                <a:gd name="connsiteX5" fmla="*/ 2394056 w 6529719"/>
                <a:gd name="connsiteY5" fmla="*/ 232778 h 551945"/>
                <a:gd name="connsiteX6" fmla="*/ 1841286 w 6529719"/>
                <a:gd name="connsiteY6" fmla="*/ 217280 h 551945"/>
                <a:gd name="connsiteX7" fmla="*/ 1081870 w 6529719"/>
                <a:gd name="connsiteY7" fmla="*/ 279273 h 551945"/>
                <a:gd name="connsiteX8" fmla="*/ 756100 w 6529719"/>
                <a:gd name="connsiteY8" fmla="*/ 358578 h 551945"/>
                <a:gd name="connsiteX9" fmla="*/ 560423 w 6529719"/>
                <a:gd name="connsiteY9" fmla="*/ 407821 h 551945"/>
                <a:gd name="connsiteX10" fmla="*/ 342955 w 6529719"/>
                <a:gd name="connsiteY10" fmla="*/ 447074 h 551945"/>
                <a:gd name="connsiteX11" fmla="*/ 137032 w 6529719"/>
                <a:gd name="connsiteY11" fmla="*/ 495467 h 551945"/>
                <a:gd name="connsiteX12" fmla="*/ 976 w 6529719"/>
                <a:gd name="connsiteY12" fmla="*/ 532137 h 551945"/>
                <a:gd name="connsiteX13" fmla="*/ 87052 w 6529719"/>
                <a:gd name="connsiteY13" fmla="*/ 550038 h 551945"/>
                <a:gd name="connsiteX14" fmla="*/ 289372 w 6529719"/>
                <a:gd name="connsiteY14" fmla="*/ 487299 h 551945"/>
                <a:gd name="connsiteX15" fmla="*/ 458421 w 6529719"/>
                <a:gd name="connsiteY15" fmla="*/ 471931 h 551945"/>
                <a:gd name="connsiteX16" fmla="*/ 606160 w 6529719"/>
                <a:gd name="connsiteY16" fmla="*/ 474902 h 551945"/>
                <a:gd name="connsiteX17" fmla="*/ 785929 w 6529719"/>
                <a:gd name="connsiteY17" fmla="*/ 487450 h 551945"/>
                <a:gd name="connsiteX18" fmla="*/ 978605 w 6529719"/>
                <a:gd name="connsiteY18" fmla="*/ 451452 h 551945"/>
                <a:gd name="connsiteX19" fmla="*/ 1113608 w 6529719"/>
                <a:gd name="connsiteY19" fmla="*/ 377883 h 551945"/>
                <a:gd name="connsiteX20" fmla="*/ 1323121 w 6529719"/>
                <a:gd name="connsiteY20" fmla="*/ 389165 h 551945"/>
                <a:gd name="connsiteX21" fmla="*/ 1495765 w 6529719"/>
                <a:gd name="connsiteY21" fmla="*/ 364355 h 551945"/>
                <a:gd name="connsiteX22" fmla="*/ 1726286 w 6529719"/>
                <a:gd name="connsiteY22" fmla="*/ 302882 h 551945"/>
                <a:gd name="connsiteX23" fmla="*/ 1887651 w 6529719"/>
                <a:gd name="connsiteY23" fmla="*/ 302882 h 551945"/>
                <a:gd name="connsiteX24" fmla="*/ 2133540 w 6529719"/>
                <a:gd name="connsiteY24" fmla="*/ 325935 h 551945"/>
                <a:gd name="connsiteX25" fmla="*/ 2341009 w 6529719"/>
                <a:gd name="connsiteY25" fmla="*/ 295198 h 551945"/>
                <a:gd name="connsiteX26" fmla="*/ 2537308 w 6529719"/>
                <a:gd name="connsiteY26" fmla="*/ 276860 h 551945"/>
                <a:gd name="connsiteX27" fmla="*/ 2748263 w 6529719"/>
                <a:gd name="connsiteY27" fmla="*/ 287514 h 551945"/>
                <a:gd name="connsiteX28" fmla="*/ 2992924 w 6529719"/>
                <a:gd name="connsiteY28" fmla="*/ 204733 h 551945"/>
                <a:gd name="connsiteX29" fmla="*/ 3316881 w 6529719"/>
                <a:gd name="connsiteY29" fmla="*/ 172254 h 551945"/>
                <a:gd name="connsiteX30" fmla="*/ 3571682 w 6529719"/>
                <a:gd name="connsiteY30" fmla="*/ 224815 h 551945"/>
                <a:gd name="connsiteX31" fmla="*/ 3721679 w 6529719"/>
                <a:gd name="connsiteY31" fmla="*/ 240182 h 551945"/>
                <a:gd name="connsiteX32" fmla="*/ 3870132 w 6529719"/>
                <a:gd name="connsiteY32" fmla="*/ 195306 h 551945"/>
                <a:gd name="connsiteX33" fmla="*/ 3985392 w 6529719"/>
                <a:gd name="connsiteY33" fmla="*/ 187622 h 551945"/>
                <a:gd name="connsiteX34" fmla="*/ 4105367 w 6529719"/>
                <a:gd name="connsiteY34" fmla="*/ 244381 h 551945"/>
                <a:gd name="connsiteX35" fmla="*/ 4199832 w 6529719"/>
                <a:gd name="connsiteY35" fmla="*/ 217131 h 551945"/>
                <a:gd name="connsiteX36" fmla="*/ 4293268 w 6529719"/>
                <a:gd name="connsiteY36" fmla="*/ 182909 h 551945"/>
                <a:gd name="connsiteX37" fmla="*/ 4465288 w 6529719"/>
                <a:gd name="connsiteY37" fmla="*/ 155658 h 551945"/>
                <a:gd name="connsiteX38" fmla="*/ 4584747 w 6529719"/>
                <a:gd name="connsiteY38" fmla="*/ 156886 h 551945"/>
                <a:gd name="connsiteX39" fmla="*/ 4753796 w 6529719"/>
                <a:gd name="connsiteY39" fmla="*/ 141518 h 551945"/>
                <a:gd name="connsiteX40" fmla="*/ 4876740 w 6529719"/>
                <a:gd name="connsiteY40" fmla="*/ 118466 h 551945"/>
                <a:gd name="connsiteX41" fmla="*/ 5013825 w 6529719"/>
                <a:gd name="connsiteY41" fmla="*/ 165798 h 551945"/>
                <a:gd name="connsiteX42" fmla="*/ 5114945 w 6529719"/>
                <a:gd name="connsiteY42" fmla="*/ 202990 h 551945"/>
                <a:gd name="connsiteX43" fmla="*/ 5291678 w 6529719"/>
                <a:gd name="connsiteY43" fmla="*/ 172254 h 551945"/>
                <a:gd name="connsiteX44" fmla="*/ 5399254 w 6529719"/>
                <a:gd name="connsiteY44" fmla="*/ 110782 h 551945"/>
                <a:gd name="connsiteX45" fmla="*/ 5614407 w 6529719"/>
                <a:gd name="connsiteY45" fmla="*/ 56993 h 551945"/>
                <a:gd name="connsiteX46" fmla="*/ 5875665 w 6529719"/>
                <a:gd name="connsiteY46" fmla="*/ 49309 h 551945"/>
                <a:gd name="connsiteX47" fmla="*/ 6202871 w 6529719"/>
                <a:gd name="connsiteY47" fmla="*/ 37756 h 551945"/>
                <a:gd name="connsiteX48" fmla="*/ 6529719 w 6529719"/>
                <a:gd name="connsiteY48" fmla="*/ 3039 h 551945"/>
                <a:gd name="connsiteX0" fmla="*/ 6529719 w 6529719"/>
                <a:gd name="connsiteY0" fmla="*/ 3039 h 551945"/>
                <a:gd name="connsiteX1" fmla="*/ 5583358 w 6529719"/>
                <a:gd name="connsiteY1" fmla="*/ 2748 h 551945"/>
                <a:gd name="connsiteX2" fmla="*/ 5163087 w 6529719"/>
                <a:gd name="connsiteY2" fmla="*/ 51965 h 551945"/>
                <a:gd name="connsiteX3" fmla="*/ 4109205 w 6529719"/>
                <a:gd name="connsiteY3" fmla="*/ 129456 h 551945"/>
                <a:gd name="connsiteX4" fmla="*/ 3184470 w 6529719"/>
                <a:gd name="connsiteY4" fmla="*/ 134622 h 551945"/>
                <a:gd name="connsiteX5" fmla="*/ 2394056 w 6529719"/>
                <a:gd name="connsiteY5" fmla="*/ 232778 h 551945"/>
                <a:gd name="connsiteX6" fmla="*/ 1841286 w 6529719"/>
                <a:gd name="connsiteY6" fmla="*/ 217280 h 551945"/>
                <a:gd name="connsiteX7" fmla="*/ 1125645 w 6529719"/>
                <a:gd name="connsiteY7" fmla="*/ 313319 h 551945"/>
                <a:gd name="connsiteX8" fmla="*/ 756100 w 6529719"/>
                <a:gd name="connsiteY8" fmla="*/ 358578 h 551945"/>
                <a:gd name="connsiteX9" fmla="*/ 560423 w 6529719"/>
                <a:gd name="connsiteY9" fmla="*/ 407821 h 551945"/>
                <a:gd name="connsiteX10" fmla="*/ 342955 w 6529719"/>
                <a:gd name="connsiteY10" fmla="*/ 447074 h 551945"/>
                <a:gd name="connsiteX11" fmla="*/ 137032 w 6529719"/>
                <a:gd name="connsiteY11" fmla="*/ 495467 h 551945"/>
                <a:gd name="connsiteX12" fmla="*/ 976 w 6529719"/>
                <a:gd name="connsiteY12" fmla="*/ 532137 h 551945"/>
                <a:gd name="connsiteX13" fmla="*/ 87052 w 6529719"/>
                <a:gd name="connsiteY13" fmla="*/ 550038 h 551945"/>
                <a:gd name="connsiteX14" fmla="*/ 289372 w 6529719"/>
                <a:gd name="connsiteY14" fmla="*/ 487299 h 551945"/>
                <a:gd name="connsiteX15" fmla="*/ 458421 w 6529719"/>
                <a:gd name="connsiteY15" fmla="*/ 471931 h 551945"/>
                <a:gd name="connsiteX16" fmla="*/ 606160 w 6529719"/>
                <a:gd name="connsiteY16" fmla="*/ 474902 h 551945"/>
                <a:gd name="connsiteX17" fmla="*/ 785929 w 6529719"/>
                <a:gd name="connsiteY17" fmla="*/ 487450 h 551945"/>
                <a:gd name="connsiteX18" fmla="*/ 978605 w 6529719"/>
                <a:gd name="connsiteY18" fmla="*/ 451452 h 551945"/>
                <a:gd name="connsiteX19" fmla="*/ 1113608 w 6529719"/>
                <a:gd name="connsiteY19" fmla="*/ 377883 h 551945"/>
                <a:gd name="connsiteX20" fmla="*/ 1323121 w 6529719"/>
                <a:gd name="connsiteY20" fmla="*/ 389165 h 551945"/>
                <a:gd name="connsiteX21" fmla="*/ 1495765 w 6529719"/>
                <a:gd name="connsiteY21" fmla="*/ 364355 h 551945"/>
                <a:gd name="connsiteX22" fmla="*/ 1726286 w 6529719"/>
                <a:gd name="connsiteY22" fmla="*/ 302882 h 551945"/>
                <a:gd name="connsiteX23" fmla="*/ 1887651 w 6529719"/>
                <a:gd name="connsiteY23" fmla="*/ 302882 h 551945"/>
                <a:gd name="connsiteX24" fmla="*/ 2133540 w 6529719"/>
                <a:gd name="connsiteY24" fmla="*/ 325935 h 551945"/>
                <a:gd name="connsiteX25" fmla="*/ 2341009 w 6529719"/>
                <a:gd name="connsiteY25" fmla="*/ 295198 h 551945"/>
                <a:gd name="connsiteX26" fmla="*/ 2537308 w 6529719"/>
                <a:gd name="connsiteY26" fmla="*/ 276860 h 551945"/>
                <a:gd name="connsiteX27" fmla="*/ 2748263 w 6529719"/>
                <a:gd name="connsiteY27" fmla="*/ 287514 h 551945"/>
                <a:gd name="connsiteX28" fmla="*/ 2992924 w 6529719"/>
                <a:gd name="connsiteY28" fmla="*/ 204733 h 551945"/>
                <a:gd name="connsiteX29" fmla="*/ 3316881 w 6529719"/>
                <a:gd name="connsiteY29" fmla="*/ 172254 h 551945"/>
                <a:gd name="connsiteX30" fmla="*/ 3571682 w 6529719"/>
                <a:gd name="connsiteY30" fmla="*/ 224815 h 551945"/>
                <a:gd name="connsiteX31" fmla="*/ 3721679 w 6529719"/>
                <a:gd name="connsiteY31" fmla="*/ 240182 h 551945"/>
                <a:gd name="connsiteX32" fmla="*/ 3870132 w 6529719"/>
                <a:gd name="connsiteY32" fmla="*/ 195306 h 551945"/>
                <a:gd name="connsiteX33" fmla="*/ 3985392 w 6529719"/>
                <a:gd name="connsiteY33" fmla="*/ 187622 h 551945"/>
                <a:gd name="connsiteX34" fmla="*/ 4105367 w 6529719"/>
                <a:gd name="connsiteY34" fmla="*/ 244381 h 551945"/>
                <a:gd name="connsiteX35" fmla="*/ 4199832 w 6529719"/>
                <a:gd name="connsiteY35" fmla="*/ 217131 h 551945"/>
                <a:gd name="connsiteX36" fmla="*/ 4293268 w 6529719"/>
                <a:gd name="connsiteY36" fmla="*/ 182909 h 551945"/>
                <a:gd name="connsiteX37" fmla="*/ 4465288 w 6529719"/>
                <a:gd name="connsiteY37" fmla="*/ 155658 h 551945"/>
                <a:gd name="connsiteX38" fmla="*/ 4584747 w 6529719"/>
                <a:gd name="connsiteY38" fmla="*/ 156886 h 551945"/>
                <a:gd name="connsiteX39" fmla="*/ 4753796 w 6529719"/>
                <a:gd name="connsiteY39" fmla="*/ 141518 h 551945"/>
                <a:gd name="connsiteX40" fmla="*/ 4876740 w 6529719"/>
                <a:gd name="connsiteY40" fmla="*/ 118466 h 551945"/>
                <a:gd name="connsiteX41" fmla="*/ 5013825 w 6529719"/>
                <a:gd name="connsiteY41" fmla="*/ 165798 h 551945"/>
                <a:gd name="connsiteX42" fmla="*/ 5114945 w 6529719"/>
                <a:gd name="connsiteY42" fmla="*/ 202990 h 551945"/>
                <a:gd name="connsiteX43" fmla="*/ 5291678 w 6529719"/>
                <a:gd name="connsiteY43" fmla="*/ 172254 h 551945"/>
                <a:gd name="connsiteX44" fmla="*/ 5399254 w 6529719"/>
                <a:gd name="connsiteY44" fmla="*/ 110782 h 551945"/>
                <a:gd name="connsiteX45" fmla="*/ 5614407 w 6529719"/>
                <a:gd name="connsiteY45" fmla="*/ 56993 h 551945"/>
                <a:gd name="connsiteX46" fmla="*/ 5875665 w 6529719"/>
                <a:gd name="connsiteY46" fmla="*/ 49309 h 551945"/>
                <a:gd name="connsiteX47" fmla="*/ 6202871 w 6529719"/>
                <a:gd name="connsiteY47" fmla="*/ 37756 h 551945"/>
                <a:gd name="connsiteX48" fmla="*/ 6529719 w 6529719"/>
                <a:gd name="connsiteY48" fmla="*/ 3039 h 551945"/>
                <a:gd name="connsiteX0" fmla="*/ 6529719 w 6529719"/>
                <a:gd name="connsiteY0" fmla="*/ 3039 h 551945"/>
                <a:gd name="connsiteX1" fmla="*/ 5583358 w 6529719"/>
                <a:gd name="connsiteY1" fmla="*/ 2748 h 551945"/>
                <a:gd name="connsiteX2" fmla="*/ 5163087 w 6529719"/>
                <a:gd name="connsiteY2" fmla="*/ 51965 h 551945"/>
                <a:gd name="connsiteX3" fmla="*/ 4109205 w 6529719"/>
                <a:gd name="connsiteY3" fmla="*/ 129456 h 551945"/>
                <a:gd name="connsiteX4" fmla="*/ 3184470 w 6529719"/>
                <a:gd name="connsiteY4" fmla="*/ 134622 h 551945"/>
                <a:gd name="connsiteX5" fmla="*/ 2394056 w 6529719"/>
                <a:gd name="connsiteY5" fmla="*/ 232778 h 551945"/>
                <a:gd name="connsiteX6" fmla="*/ 1841286 w 6529719"/>
                <a:gd name="connsiteY6" fmla="*/ 217280 h 551945"/>
                <a:gd name="connsiteX7" fmla="*/ 1125645 w 6529719"/>
                <a:gd name="connsiteY7" fmla="*/ 313319 h 551945"/>
                <a:gd name="connsiteX8" fmla="*/ 780420 w 6529719"/>
                <a:gd name="connsiteY8" fmla="*/ 387761 h 551945"/>
                <a:gd name="connsiteX9" fmla="*/ 560423 w 6529719"/>
                <a:gd name="connsiteY9" fmla="*/ 407821 h 551945"/>
                <a:gd name="connsiteX10" fmla="*/ 342955 w 6529719"/>
                <a:gd name="connsiteY10" fmla="*/ 447074 h 551945"/>
                <a:gd name="connsiteX11" fmla="*/ 137032 w 6529719"/>
                <a:gd name="connsiteY11" fmla="*/ 495467 h 551945"/>
                <a:gd name="connsiteX12" fmla="*/ 976 w 6529719"/>
                <a:gd name="connsiteY12" fmla="*/ 532137 h 551945"/>
                <a:gd name="connsiteX13" fmla="*/ 87052 w 6529719"/>
                <a:gd name="connsiteY13" fmla="*/ 550038 h 551945"/>
                <a:gd name="connsiteX14" fmla="*/ 289372 w 6529719"/>
                <a:gd name="connsiteY14" fmla="*/ 487299 h 551945"/>
                <a:gd name="connsiteX15" fmla="*/ 458421 w 6529719"/>
                <a:gd name="connsiteY15" fmla="*/ 471931 h 551945"/>
                <a:gd name="connsiteX16" fmla="*/ 606160 w 6529719"/>
                <a:gd name="connsiteY16" fmla="*/ 474902 h 551945"/>
                <a:gd name="connsiteX17" fmla="*/ 785929 w 6529719"/>
                <a:gd name="connsiteY17" fmla="*/ 487450 h 551945"/>
                <a:gd name="connsiteX18" fmla="*/ 978605 w 6529719"/>
                <a:gd name="connsiteY18" fmla="*/ 451452 h 551945"/>
                <a:gd name="connsiteX19" fmla="*/ 1113608 w 6529719"/>
                <a:gd name="connsiteY19" fmla="*/ 377883 h 551945"/>
                <a:gd name="connsiteX20" fmla="*/ 1323121 w 6529719"/>
                <a:gd name="connsiteY20" fmla="*/ 389165 h 551945"/>
                <a:gd name="connsiteX21" fmla="*/ 1495765 w 6529719"/>
                <a:gd name="connsiteY21" fmla="*/ 364355 h 551945"/>
                <a:gd name="connsiteX22" fmla="*/ 1726286 w 6529719"/>
                <a:gd name="connsiteY22" fmla="*/ 302882 h 551945"/>
                <a:gd name="connsiteX23" fmla="*/ 1887651 w 6529719"/>
                <a:gd name="connsiteY23" fmla="*/ 302882 h 551945"/>
                <a:gd name="connsiteX24" fmla="*/ 2133540 w 6529719"/>
                <a:gd name="connsiteY24" fmla="*/ 325935 h 551945"/>
                <a:gd name="connsiteX25" fmla="*/ 2341009 w 6529719"/>
                <a:gd name="connsiteY25" fmla="*/ 295198 h 551945"/>
                <a:gd name="connsiteX26" fmla="*/ 2537308 w 6529719"/>
                <a:gd name="connsiteY26" fmla="*/ 276860 h 551945"/>
                <a:gd name="connsiteX27" fmla="*/ 2748263 w 6529719"/>
                <a:gd name="connsiteY27" fmla="*/ 287514 h 551945"/>
                <a:gd name="connsiteX28" fmla="*/ 2992924 w 6529719"/>
                <a:gd name="connsiteY28" fmla="*/ 204733 h 551945"/>
                <a:gd name="connsiteX29" fmla="*/ 3316881 w 6529719"/>
                <a:gd name="connsiteY29" fmla="*/ 172254 h 551945"/>
                <a:gd name="connsiteX30" fmla="*/ 3571682 w 6529719"/>
                <a:gd name="connsiteY30" fmla="*/ 224815 h 551945"/>
                <a:gd name="connsiteX31" fmla="*/ 3721679 w 6529719"/>
                <a:gd name="connsiteY31" fmla="*/ 240182 h 551945"/>
                <a:gd name="connsiteX32" fmla="*/ 3870132 w 6529719"/>
                <a:gd name="connsiteY32" fmla="*/ 195306 h 551945"/>
                <a:gd name="connsiteX33" fmla="*/ 3985392 w 6529719"/>
                <a:gd name="connsiteY33" fmla="*/ 187622 h 551945"/>
                <a:gd name="connsiteX34" fmla="*/ 4105367 w 6529719"/>
                <a:gd name="connsiteY34" fmla="*/ 244381 h 551945"/>
                <a:gd name="connsiteX35" fmla="*/ 4199832 w 6529719"/>
                <a:gd name="connsiteY35" fmla="*/ 217131 h 551945"/>
                <a:gd name="connsiteX36" fmla="*/ 4293268 w 6529719"/>
                <a:gd name="connsiteY36" fmla="*/ 182909 h 551945"/>
                <a:gd name="connsiteX37" fmla="*/ 4465288 w 6529719"/>
                <a:gd name="connsiteY37" fmla="*/ 155658 h 551945"/>
                <a:gd name="connsiteX38" fmla="*/ 4584747 w 6529719"/>
                <a:gd name="connsiteY38" fmla="*/ 156886 h 551945"/>
                <a:gd name="connsiteX39" fmla="*/ 4753796 w 6529719"/>
                <a:gd name="connsiteY39" fmla="*/ 141518 h 551945"/>
                <a:gd name="connsiteX40" fmla="*/ 4876740 w 6529719"/>
                <a:gd name="connsiteY40" fmla="*/ 118466 h 551945"/>
                <a:gd name="connsiteX41" fmla="*/ 5013825 w 6529719"/>
                <a:gd name="connsiteY41" fmla="*/ 165798 h 551945"/>
                <a:gd name="connsiteX42" fmla="*/ 5114945 w 6529719"/>
                <a:gd name="connsiteY42" fmla="*/ 202990 h 551945"/>
                <a:gd name="connsiteX43" fmla="*/ 5291678 w 6529719"/>
                <a:gd name="connsiteY43" fmla="*/ 172254 h 551945"/>
                <a:gd name="connsiteX44" fmla="*/ 5399254 w 6529719"/>
                <a:gd name="connsiteY44" fmla="*/ 110782 h 551945"/>
                <a:gd name="connsiteX45" fmla="*/ 5614407 w 6529719"/>
                <a:gd name="connsiteY45" fmla="*/ 56993 h 551945"/>
                <a:gd name="connsiteX46" fmla="*/ 5875665 w 6529719"/>
                <a:gd name="connsiteY46" fmla="*/ 49309 h 551945"/>
                <a:gd name="connsiteX47" fmla="*/ 6202871 w 6529719"/>
                <a:gd name="connsiteY47" fmla="*/ 37756 h 551945"/>
                <a:gd name="connsiteX48" fmla="*/ 6529719 w 6529719"/>
                <a:gd name="connsiteY48" fmla="*/ 3039 h 551945"/>
                <a:gd name="connsiteX0" fmla="*/ 6529719 w 6529719"/>
                <a:gd name="connsiteY0" fmla="*/ 3039 h 551945"/>
                <a:gd name="connsiteX1" fmla="*/ 5583358 w 6529719"/>
                <a:gd name="connsiteY1" fmla="*/ 2748 h 551945"/>
                <a:gd name="connsiteX2" fmla="*/ 5163087 w 6529719"/>
                <a:gd name="connsiteY2" fmla="*/ 51965 h 551945"/>
                <a:gd name="connsiteX3" fmla="*/ 4109205 w 6529719"/>
                <a:gd name="connsiteY3" fmla="*/ 129456 h 551945"/>
                <a:gd name="connsiteX4" fmla="*/ 3184470 w 6529719"/>
                <a:gd name="connsiteY4" fmla="*/ 134622 h 551945"/>
                <a:gd name="connsiteX5" fmla="*/ 2394056 w 6529719"/>
                <a:gd name="connsiteY5" fmla="*/ 232778 h 551945"/>
                <a:gd name="connsiteX6" fmla="*/ 1841286 w 6529719"/>
                <a:gd name="connsiteY6" fmla="*/ 217280 h 551945"/>
                <a:gd name="connsiteX7" fmla="*/ 1125645 w 6529719"/>
                <a:gd name="connsiteY7" fmla="*/ 313319 h 551945"/>
                <a:gd name="connsiteX8" fmla="*/ 780420 w 6529719"/>
                <a:gd name="connsiteY8" fmla="*/ 387761 h 551945"/>
                <a:gd name="connsiteX9" fmla="*/ 560423 w 6529719"/>
                <a:gd name="connsiteY9" fmla="*/ 407821 h 551945"/>
                <a:gd name="connsiteX10" fmla="*/ 342955 w 6529719"/>
                <a:gd name="connsiteY10" fmla="*/ 447074 h 551945"/>
                <a:gd name="connsiteX11" fmla="*/ 137032 w 6529719"/>
                <a:gd name="connsiteY11" fmla="*/ 495467 h 551945"/>
                <a:gd name="connsiteX12" fmla="*/ 976 w 6529719"/>
                <a:gd name="connsiteY12" fmla="*/ 532137 h 551945"/>
                <a:gd name="connsiteX13" fmla="*/ 87052 w 6529719"/>
                <a:gd name="connsiteY13" fmla="*/ 550038 h 551945"/>
                <a:gd name="connsiteX14" fmla="*/ 289372 w 6529719"/>
                <a:gd name="connsiteY14" fmla="*/ 487299 h 551945"/>
                <a:gd name="connsiteX15" fmla="*/ 458421 w 6529719"/>
                <a:gd name="connsiteY15" fmla="*/ 471931 h 551945"/>
                <a:gd name="connsiteX16" fmla="*/ 606160 w 6529719"/>
                <a:gd name="connsiteY16" fmla="*/ 474902 h 551945"/>
                <a:gd name="connsiteX17" fmla="*/ 785929 w 6529719"/>
                <a:gd name="connsiteY17" fmla="*/ 487450 h 551945"/>
                <a:gd name="connsiteX18" fmla="*/ 978605 w 6529719"/>
                <a:gd name="connsiteY18" fmla="*/ 451452 h 551945"/>
                <a:gd name="connsiteX19" fmla="*/ 1113608 w 6529719"/>
                <a:gd name="connsiteY19" fmla="*/ 377883 h 551945"/>
                <a:gd name="connsiteX20" fmla="*/ 1323121 w 6529719"/>
                <a:gd name="connsiteY20" fmla="*/ 389165 h 551945"/>
                <a:gd name="connsiteX21" fmla="*/ 1495765 w 6529719"/>
                <a:gd name="connsiteY21" fmla="*/ 364355 h 551945"/>
                <a:gd name="connsiteX22" fmla="*/ 1726286 w 6529719"/>
                <a:gd name="connsiteY22" fmla="*/ 302882 h 551945"/>
                <a:gd name="connsiteX23" fmla="*/ 1887651 w 6529719"/>
                <a:gd name="connsiteY23" fmla="*/ 302882 h 551945"/>
                <a:gd name="connsiteX24" fmla="*/ 2133540 w 6529719"/>
                <a:gd name="connsiteY24" fmla="*/ 325935 h 551945"/>
                <a:gd name="connsiteX25" fmla="*/ 2341009 w 6529719"/>
                <a:gd name="connsiteY25" fmla="*/ 295198 h 551945"/>
                <a:gd name="connsiteX26" fmla="*/ 2537308 w 6529719"/>
                <a:gd name="connsiteY26" fmla="*/ 276860 h 551945"/>
                <a:gd name="connsiteX27" fmla="*/ 2748263 w 6529719"/>
                <a:gd name="connsiteY27" fmla="*/ 287514 h 551945"/>
                <a:gd name="connsiteX28" fmla="*/ 2992924 w 6529719"/>
                <a:gd name="connsiteY28" fmla="*/ 204733 h 551945"/>
                <a:gd name="connsiteX29" fmla="*/ 3316881 w 6529719"/>
                <a:gd name="connsiteY29" fmla="*/ 172254 h 551945"/>
                <a:gd name="connsiteX30" fmla="*/ 3571682 w 6529719"/>
                <a:gd name="connsiteY30" fmla="*/ 224815 h 551945"/>
                <a:gd name="connsiteX31" fmla="*/ 3721679 w 6529719"/>
                <a:gd name="connsiteY31" fmla="*/ 240182 h 551945"/>
                <a:gd name="connsiteX32" fmla="*/ 3870132 w 6529719"/>
                <a:gd name="connsiteY32" fmla="*/ 195306 h 551945"/>
                <a:gd name="connsiteX33" fmla="*/ 3985392 w 6529719"/>
                <a:gd name="connsiteY33" fmla="*/ 187622 h 551945"/>
                <a:gd name="connsiteX34" fmla="*/ 4105367 w 6529719"/>
                <a:gd name="connsiteY34" fmla="*/ 244381 h 551945"/>
                <a:gd name="connsiteX35" fmla="*/ 4199832 w 6529719"/>
                <a:gd name="connsiteY35" fmla="*/ 217131 h 551945"/>
                <a:gd name="connsiteX36" fmla="*/ 4293268 w 6529719"/>
                <a:gd name="connsiteY36" fmla="*/ 182909 h 551945"/>
                <a:gd name="connsiteX37" fmla="*/ 4465288 w 6529719"/>
                <a:gd name="connsiteY37" fmla="*/ 155658 h 551945"/>
                <a:gd name="connsiteX38" fmla="*/ 4584747 w 6529719"/>
                <a:gd name="connsiteY38" fmla="*/ 156886 h 551945"/>
                <a:gd name="connsiteX39" fmla="*/ 4753796 w 6529719"/>
                <a:gd name="connsiteY39" fmla="*/ 141518 h 551945"/>
                <a:gd name="connsiteX40" fmla="*/ 4876740 w 6529719"/>
                <a:gd name="connsiteY40" fmla="*/ 118466 h 551945"/>
                <a:gd name="connsiteX41" fmla="*/ 5013825 w 6529719"/>
                <a:gd name="connsiteY41" fmla="*/ 165798 h 551945"/>
                <a:gd name="connsiteX42" fmla="*/ 5114945 w 6529719"/>
                <a:gd name="connsiteY42" fmla="*/ 202990 h 551945"/>
                <a:gd name="connsiteX43" fmla="*/ 5291678 w 6529719"/>
                <a:gd name="connsiteY43" fmla="*/ 172254 h 551945"/>
                <a:gd name="connsiteX44" fmla="*/ 5399254 w 6529719"/>
                <a:gd name="connsiteY44" fmla="*/ 110782 h 551945"/>
                <a:gd name="connsiteX45" fmla="*/ 5614407 w 6529719"/>
                <a:gd name="connsiteY45" fmla="*/ 56993 h 551945"/>
                <a:gd name="connsiteX46" fmla="*/ 5875665 w 6529719"/>
                <a:gd name="connsiteY46" fmla="*/ 49309 h 551945"/>
                <a:gd name="connsiteX47" fmla="*/ 6202871 w 6529719"/>
                <a:gd name="connsiteY47" fmla="*/ 37756 h 551945"/>
                <a:gd name="connsiteX48" fmla="*/ 6529719 w 6529719"/>
                <a:gd name="connsiteY48" fmla="*/ 3039 h 551945"/>
                <a:gd name="connsiteX0" fmla="*/ 6529719 w 6529719"/>
                <a:gd name="connsiteY0" fmla="*/ 3039 h 551945"/>
                <a:gd name="connsiteX1" fmla="*/ 5583358 w 6529719"/>
                <a:gd name="connsiteY1" fmla="*/ 2748 h 551945"/>
                <a:gd name="connsiteX2" fmla="*/ 5163087 w 6529719"/>
                <a:gd name="connsiteY2" fmla="*/ 51965 h 551945"/>
                <a:gd name="connsiteX3" fmla="*/ 4109205 w 6529719"/>
                <a:gd name="connsiteY3" fmla="*/ 129456 h 551945"/>
                <a:gd name="connsiteX4" fmla="*/ 3184470 w 6529719"/>
                <a:gd name="connsiteY4" fmla="*/ 134622 h 551945"/>
                <a:gd name="connsiteX5" fmla="*/ 2394056 w 6529719"/>
                <a:gd name="connsiteY5" fmla="*/ 232778 h 551945"/>
                <a:gd name="connsiteX6" fmla="*/ 1841286 w 6529719"/>
                <a:gd name="connsiteY6" fmla="*/ 217280 h 551945"/>
                <a:gd name="connsiteX7" fmla="*/ 1125645 w 6529719"/>
                <a:gd name="connsiteY7" fmla="*/ 313319 h 551945"/>
                <a:gd name="connsiteX8" fmla="*/ 780420 w 6529719"/>
                <a:gd name="connsiteY8" fmla="*/ 387761 h 551945"/>
                <a:gd name="connsiteX9" fmla="*/ 560423 w 6529719"/>
                <a:gd name="connsiteY9" fmla="*/ 407821 h 551945"/>
                <a:gd name="connsiteX10" fmla="*/ 342955 w 6529719"/>
                <a:gd name="connsiteY10" fmla="*/ 447074 h 551945"/>
                <a:gd name="connsiteX11" fmla="*/ 137032 w 6529719"/>
                <a:gd name="connsiteY11" fmla="*/ 495467 h 551945"/>
                <a:gd name="connsiteX12" fmla="*/ 976 w 6529719"/>
                <a:gd name="connsiteY12" fmla="*/ 532137 h 551945"/>
                <a:gd name="connsiteX13" fmla="*/ 87052 w 6529719"/>
                <a:gd name="connsiteY13" fmla="*/ 550038 h 551945"/>
                <a:gd name="connsiteX14" fmla="*/ 289372 w 6529719"/>
                <a:gd name="connsiteY14" fmla="*/ 487299 h 551945"/>
                <a:gd name="connsiteX15" fmla="*/ 458421 w 6529719"/>
                <a:gd name="connsiteY15" fmla="*/ 471931 h 551945"/>
                <a:gd name="connsiteX16" fmla="*/ 606160 w 6529719"/>
                <a:gd name="connsiteY16" fmla="*/ 474902 h 551945"/>
                <a:gd name="connsiteX17" fmla="*/ 785929 w 6529719"/>
                <a:gd name="connsiteY17" fmla="*/ 487450 h 551945"/>
                <a:gd name="connsiteX18" fmla="*/ 978605 w 6529719"/>
                <a:gd name="connsiteY18" fmla="*/ 451452 h 551945"/>
                <a:gd name="connsiteX19" fmla="*/ 1113608 w 6529719"/>
                <a:gd name="connsiteY19" fmla="*/ 377883 h 551945"/>
                <a:gd name="connsiteX20" fmla="*/ 1323121 w 6529719"/>
                <a:gd name="connsiteY20" fmla="*/ 389165 h 551945"/>
                <a:gd name="connsiteX21" fmla="*/ 1495765 w 6529719"/>
                <a:gd name="connsiteY21" fmla="*/ 364355 h 551945"/>
                <a:gd name="connsiteX22" fmla="*/ 1726286 w 6529719"/>
                <a:gd name="connsiteY22" fmla="*/ 302882 h 551945"/>
                <a:gd name="connsiteX23" fmla="*/ 1887651 w 6529719"/>
                <a:gd name="connsiteY23" fmla="*/ 302882 h 551945"/>
                <a:gd name="connsiteX24" fmla="*/ 2133540 w 6529719"/>
                <a:gd name="connsiteY24" fmla="*/ 325935 h 551945"/>
                <a:gd name="connsiteX25" fmla="*/ 2341009 w 6529719"/>
                <a:gd name="connsiteY25" fmla="*/ 295198 h 551945"/>
                <a:gd name="connsiteX26" fmla="*/ 2537308 w 6529719"/>
                <a:gd name="connsiteY26" fmla="*/ 276860 h 551945"/>
                <a:gd name="connsiteX27" fmla="*/ 2748263 w 6529719"/>
                <a:gd name="connsiteY27" fmla="*/ 287514 h 551945"/>
                <a:gd name="connsiteX28" fmla="*/ 2992924 w 6529719"/>
                <a:gd name="connsiteY28" fmla="*/ 204733 h 551945"/>
                <a:gd name="connsiteX29" fmla="*/ 3316881 w 6529719"/>
                <a:gd name="connsiteY29" fmla="*/ 172254 h 551945"/>
                <a:gd name="connsiteX30" fmla="*/ 3571682 w 6529719"/>
                <a:gd name="connsiteY30" fmla="*/ 224815 h 551945"/>
                <a:gd name="connsiteX31" fmla="*/ 3721679 w 6529719"/>
                <a:gd name="connsiteY31" fmla="*/ 240182 h 551945"/>
                <a:gd name="connsiteX32" fmla="*/ 3870132 w 6529719"/>
                <a:gd name="connsiteY32" fmla="*/ 195306 h 551945"/>
                <a:gd name="connsiteX33" fmla="*/ 3985392 w 6529719"/>
                <a:gd name="connsiteY33" fmla="*/ 187622 h 551945"/>
                <a:gd name="connsiteX34" fmla="*/ 4105367 w 6529719"/>
                <a:gd name="connsiteY34" fmla="*/ 244381 h 551945"/>
                <a:gd name="connsiteX35" fmla="*/ 4199832 w 6529719"/>
                <a:gd name="connsiteY35" fmla="*/ 217131 h 551945"/>
                <a:gd name="connsiteX36" fmla="*/ 4293268 w 6529719"/>
                <a:gd name="connsiteY36" fmla="*/ 182909 h 551945"/>
                <a:gd name="connsiteX37" fmla="*/ 4465288 w 6529719"/>
                <a:gd name="connsiteY37" fmla="*/ 155658 h 551945"/>
                <a:gd name="connsiteX38" fmla="*/ 4584747 w 6529719"/>
                <a:gd name="connsiteY38" fmla="*/ 156886 h 551945"/>
                <a:gd name="connsiteX39" fmla="*/ 4753796 w 6529719"/>
                <a:gd name="connsiteY39" fmla="*/ 141518 h 551945"/>
                <a:gd name="connsiteX40" fmla="*/ 4876740 w 6529719"/>
                <a:gd name="connsiteY40" fmla="*/ 118466 h 551945"/>
                <a:gd name="connsiteX41" fmla="*/ 5013825 w 6529719"/>
                <a:gd name="connsiteY41" fmla="*/ 165798 h 551945"/>
                <a:gd name="connsiteX42" fmla="*/ 5114945 w 6529719"/>
                <a:gd name="connsiteY42" fmla="*/ 202990 h 551945"/>
                <a:gd name="connsiteX43" fmla="*/ 5291678 w 6529719"/>
                <a:gd name="connsiteY43" fmla="*/ 172254 h 551945"/>
                <a:gd name="connsiteX44" fmla="*/ 5399254 w 6529719"/>
                <a:gd name="connsiteY44" fmla="*/ 110782 h 551945"/>
                <a:gd name="connsiteX45" fmla="*/ 5614407 w 6529719"/>
                <a:gd name="connsiteY45" fmla="*/ 56993 h 551945"/>
                <a:gd name="connsiteX46" fmla="*/ 5875665 w 6529719"/>
                <a:gd name="connsiteY46" fmla="*/ 49309 h 551945"/>
                <a:gd name="connsiteX47" fmla="*/ 6202871 w 6529719"/>
                <a:gd name="connsiteY47" fmla="*/ 37756 h 551945"/>
                <a:gd name="connsiteX48" fmla="*/ 6529719 w 6529719"/>
                <a:gd name="connsiteY48" fmla="*/ 3039 h 551945"/>
                <a:gd name="connsiteX0" fmla="*/ 6529719 w 6529719"/>
                <a:gd name="connsiteY0" fmla="*/ 3039 h 551945"/>
                <a:gd name="connsiteX1" fmla="*/ 5583358 w 6529719"/>
                <a:gd name="connsiteY1" fmla="*/ 2748 h 551945"/>
                <a:gd name="connsiteX2" fmla="*/ 5163087 w 6529719"/>
                <a:gd name="connsiteY2" fmla="*/ 51965 h 551945"/>
                <a:gd name="connsiteX3" fmla="*/ 4109205 w 6529719"/>
                <a:gd name="connsiteY3" fmla="*/ 129456 h 551945"/>
                <a:gd name="connsiteX4" fmla="*/ 3184470 w 6529719"/>
                <a:gd name="connsiteY4" fmla="*/ 134622 h 551945"/>
                <a:gd name="connsiteX5" fmla="*/ 2394056 w 6529719"/>
                <a:gd name="connsiteY5" fmla="*/ 232778 h 551945"/>
                <a:gd name="connsiteX6" fmla="*/ 1792647 w 6529719"/>
                <a:gd name="connsiteY6" fmla="*/ 251326 h 551945"/>
                <a:gd name="connsiteX7" fmla="*/ 1125645 w 6529719"/>
                <a:gd name="connsiteY7" fmla="*/ 313319 h 551945"/>
                <a:gd name="connsiteX8" fmla="*/ 780420 w 6529719"/>
                <a:gd name="connsiteY8" fmla="*/ 387761 h 551945"/>
                <a:gd name="connsiteX9" fmla="*/ 560423 w 6529719"/>
                <a:gd name="connsiteY9" fmla="*/ 407821 h 551945"/>
                <a:gd name="connsiteX10" fmla="*/ 342955 w 6529719"/>
                <a:gd name="connsiteY10" fmla="*/ 447074 h 551945"/>
                <a:gd name="connsiteX11" fmla="*/ 137032 w 6529719"/>
                <a:gd name="connsiteY11" fmla="*/ 495467 h 551945"/>
                <a:gd name="connsiteX12" fmla="*/ 976 w 6529719"/>
                <a:gd name="connsiteY12" fmla="*/ 532137 h 551945"/>
                <a:gd name="connsiteX13" fmla="*/ 87052 w 6529719"/>
                <a:gd name="connsiteY13" fmla="*/ 550038 h 551945"/>
                <a:gd name="connsiteX14" fmla="*/ 289372 w 6529719"/>
                <a:gd name="connsiteY14" fmla="*/ 487299 h 551945"/>
                <a:gd name="connsiteX15" fmla="*/ 458421 w 6529719"/>
                <a:gd name="connsiteY15" fmla="*/ 471931 h 551945"/>
                <a:gd name="connsiteX16" fmla="*/ 606160 w 6529719"/>
                <a:gd name="connsiteY16" fmla="*/ 474902 h 551945"/>
                <a:gd name="connsiteX17" fmla="*/ 785929 w 6529719"/>
                <a:gd name="connsiteY17" fmla="*/ 487450 h 551945"/>
                <a:gd name="connsiteX18" fmla="*/ 978605 w 6529719"/>
                <a:gd name="connsiteY18" fmla="*/ 451452 h 551945"/>
                <a:gd name="connsiteX19" fmla="*/ 1113608 w 6529719"/>
                <a:gd name="connsiteY19" fmla="*/ 377883 h 551945"/>
                <a:gd name="connsiteX20" fmla="*/ 1323121 w 6529719"/>
                <a:gd name="connsiteY20" fmla="*/ 389165 h 551945"/>
                <a:gd name="connsiteX21" fmla="*/ 1495765 w 6529719"/>
                <a:gd name="connsiteY21" fmla="*/ 364355 h 551945"/>
                <a:gd name="connsiteX22" fmla="*/ 1726286 w 6529719"/>
                <a:gd name="connsiteY22" fmla="*/ 302882 h 551945"/>
                <a:gd name="connsiteX23" fmla="*/ 1887651 w 6529719"/>
                <a:gd name="connsiteY23" fmla="*/ 302882 h 551945"/>
                <a:gd name="connsiteX24" fmla="*/ 2133540 w 6529719"/>
                <a:gd name="connsiteY24" fmla="*/ 325935 h 551945"/>
                <a:gd name="connsiteX25" fmla="*/ 2341009 w 6529719"/>
                <a:gd name="connsiteY25" fmla="*/ 295198 h 551945"/>
                <a:gd name="connsiteX26" fmla="*/ 2537308 w 6529719"/>
                <a:gd name="connsiteY26" fmla="*/ 276860 h 551945"/>
                <a:gd name="connsiteX27" fmla="*/ 2748263 w 6529719"/>
                <a:gd name="connsiteY27" fmla="*/ 287514 h 551945"/>
                <a:gd name="connsiteX28" fmla="*/ 2992924 w 6529719"/>
                <a:gd name="connsiteY28" fmla="*/ 204733 h 551945"/>
                <a:gd name="connsiteX29" fmla="*/ 3316881 w 6529719"/>
                <a:gd name="connsiteY29" fmla="*/ 172254 h 551945"/>
                <a:gd name="connsiteX30" fmla="*/ 3571682 w 6529719"/>
                <a:gd name="connsiteY30" fmla="*/ 224815 h 551945"/>
                <a:gd name="connsiteX31" fmla="*/ 3721679 w 6529719"/>
                <a:gd name="connsiteY31" fmla="*/ 240182 h 551945"/>
                <a:gd name="connsiteX32" fmla="*/ 3870132 w 6529719"/>
                <a:gd name="connsiteY32" fmla="*/ 195306 h 551945"/>
                <a:gd name="connsiteX33" fmla="*/ 3985392 w 6529719"/>
                <a:gd name="connsiteY33" fmla="*/ 187622 h 551945"/>
                <a:gd name="connsiteX34" fmla="*/ 4105367 w 6529719"/>
                <a:gd name="connsiteY34" fmla="*/ 244381 h 551945"/>
                <a:gd name="connsiteX35" fmla="*/ 4199832 w 6529719"/>
                <a:gd name="connsiteY35" fmla="*/ 217131 h 551945"/>
                <a:gd name="connsiteX36" fmla="*/ 4293268 w 6529719"/>
                <a:gd name="connsiteY36" fmla="*/ 182909 h 551945"/>
                <a:gd name="connsiteX37" fmla="*/ 4465288 w 6529719"/>
                <a:gd name="connsiteY37" fmla="*/ 155658 h 551945"/>
                <a:gd name="connsiteX38" fmla="*/ 4584747 w 6529719"/>
                <a:gd name="connsiteY38" fmla="*/ 156886 h 551945"/>
                <a:gd name="connsiteX39" fmla="*/ 4753796 w 6529719"/>
                <a:gd name="connsiteY39" fmla="*/ 141518 h 551945"/>
                <a:gd name="connsiteX40" fmla="*/ 4876740 w 6529719"/>
                <a:gd name="connsiteY40" fmla="*/ 118466 h 551945"/>
                <a:gd name="connsiteX41" fmla="*/ 5013825 w 6529719"/>
                <a:gd name="connsiteY41" fmla="*/ 165798 h 551945"/>
                <a:gd name="connsiteX42" fmla="*/ 5114945 w 6529719"/>
                <a:gd name="connsiteY42" fmla="*/ 202990 h 551945"/>
                <a:gd name="connsiteX43" fmla="*/ 5291678 w 6529719"/>
                <a:gd name="connsiteY43" fmla="*/ 172254 h 551945"/>
                <a:gd name="connsiteX44" fmla="*/ 5399254 w 6529719"/>
                <a:gd name="connsiteY44" fmla="*/ 110782 h 551945"/>
                <a:gd name="connsiteX45" fmla="*/ 5614407 w 6529719"/>
                <a:gd name="connsiteY45" fmla="*/ 56993 h 551945"/>
                <a:gd name="connsiteX46" fmla="*/ 5875665 w 6529719"/>
                <a:gd name="connsiteY46" fmla="*/ 49309 h 551945"/>
                <a:gd name="connsiteX47" fmla="*/ 6202871 w 6529719"/>
                <a:gd name="connsiteY47" fmla="*/ 37756 h 551945"/>
                <a:gd name="connsiteX48" fmla="*/ 6529719 w 6529719"/>
                <a:gd name="connsiteY48" fmla="*/ 3039 h 551945"/>
                <a:gd name="connsiteX0" fmla="*/ 6529719 w 6529719"/>
                <a:gd name="connsiteY0" fmla="*/ 3039 h 551945"/>
                <a:gd name="connsiteX1" fmla="*/ 5583358 w 6529719"/>
                <a:gd name="connsiteY1" fmla="*/ 2748 h 551945"/>
                <a:gd name="connsiteX2" fmla="*/ 5163087 w 6529719"/>
                <a:gd name="connsiteY2" fmla="*/ 51965 h 551945"/>
                <a:gd name="connsiteX3" fmla="*/ 4109205 w 6529719"/>
                <a:gd name="connsiteY3" fmla="*/ 129456 h 551945"/>
                <a:gd name="connsiteX4" fmla="*/ 3184470 w 6529719"/>
                <a:gd name="connsiteY4" fmla="*/ 134622 h 551945"/>
                <a:gd name="connsiteX5" fmla="*/ 2394056 w 6529719"/>
                <a:gd name="connsiteY5" fmla="*/ 232778 h 551945"/>
                <a:gd name="connsiteX6" fmla="*/ 1792647 w 6529719"/>
                <a:gd name="connsiteY6" fmla="*/ 251326 h 551945"/>
                <a:gd name="connsiteX7" fmla="*/ 1125645 w 6529719"/>
                <a:gd name="connsiteY7" fmla="*/ 313319 h 551945"/>
                <a:gd name="connsiteX8" fmla="*/ 780420 w 6529719"/>
                <a:gd name="connsiteY8" fmla="*/ 387761 h 551945"/>
                <a:gd name="connsiteX9" fmla="*/ 560423 w 6529719"/>
                <a:gd name="connsiteY9" fmla="*/ 407821 h 551945"/>
                <a:gd name="connsiteX10" fmla="*/ 342955 w 6529719"/>
                <a:gd name="connsiteY10" fmla="*/ 447074 h 551945"/>
                <a:gd name="connsiteX11" fmla="*/ 137032 w 6529719"/>
                <a:gd name="connsiteY11" fmla="*/ 495467 h 551945"/>
                <a:gd name="connsiteX12" fmla="*/ 976 w 6529719"/>
                <a:gd name="connsiteY12" fmla="*/ 532137 h 551945"/>
                <a:gd name="connsiteX13" fmla="*/ 87052 w 6529719"/>
                <a:gd name="connsiteY13" fmla="*/ 550038 h 551945"/>
                <a:gd name="connsiteX14" fmla="*/ 289372 w 6529719"/>
                <a:gd name="connsiteY14" fmla="*/ 487299 h 551945"/>
                <a:gd name="connsiteX15" fmla="*/ 458421 w 6529719"/>
                <a:gd name="connsiteY15" fmla="*/ 471931 h 551945"/>
                <a:gd name="connsiteX16" fmla="*/ 606160 w 6529719"/>
                <a:gd name="connsiteY16" fmla="*/ 474902 h 551945"/>
                <a:gd name="connsiteX17" fmla="*/ 785929 w 6529719"/>
                <a:gd name="connsiteY17" fmla="*/ 487450 h 551945"/>
                <a:gd name="connsiteX18" fmla="*/ 978605 w 6529719"/>
                <a:gd name="connsiteY18" fmla="*/ 451452 h 551945"/>
                <a:gd name="connsiteX19" fmla="*/ 1113608 w 6529719"/>
                <a:gd name="connsiteY19" fmla="*/ 377883 h 551945"/>
                <a:gd name="connsiteX20" fmla="*/ 1323121 w 6529719"/>
                <a:gd name="connsiteY20" fmla="*/ 389165 h 551945"/>
                <a:gd name="connsiteX21" fmla="*/ 1495765 w 6529719"/>
                <a:gd name="connsiteY21" fmla="*/ 364355 h 551945"/>
                <a:gd name="connsiteX22" fmla="*/ 1726286 w 6529719"/>
                <a:gd name="connsiteY22" fmla="*/ 302882 h 551945"/>
                <a:gd name="connsiteX23" fmla="*/ 1887651 w 6529719"/>
                <a:gd name="connsiteY23" fmla="*/ 302882 h 551945"/>
                <a:gd name="connsiteX24" fmla="*/ 2133540 w 6529719"/>
                <a:gd name="connsiteY24" fmla="*/ 325935 h 551945"/>
                <a:gd name="connsiteX25" fmla="*/ 2341009 w 6529719"/>
                <a:gd name="connsiteY25" fmla="*/ 295198 h 551945"/>
                <a:gd name="connsiteX26" fmla="*/ 2537308 w 6529719"/>
                <a:gd name="connsiteY26" fmla="*/ 276860 h 551945"/>
                <a:gd name="connsiteX27" fmla="*/ 2748263 w 6529719"/>
                <a:gd name="connsiteY27" fmla="*/ 287514 h 551945"/>
                <a:gd name="connsiteX28" fmla="*/ 2992924 w 6529719"/>
                <a:gd name="connsiteY28" fmla="*/ 204733 h 551945"/>
                <a:gd name="connsiteX29" fmla="*/ 3316881 w 6529719"/>
                <a:gd name="connsiteY29" fmla="*/ 172254 h 551945"/>
                <a:gd name="connsiteX30" fmla="*/ 3571682 w 6529719"/>
                <a:gd name="connsiteY30" fmla="*/ 224815 h 551945"/>
                <a:gd name="connsiteX31" fmla="*/ 3721679 w 6529719"/>
                <a:gd name="connsiteY31" fmla="*/ 240182 h 551945"/>
                <a:gd name="connsiteX32" fmla="*/ 3870132 w 6529719"/>
                <a:gd name="connsiteY32" fmla="*/ 195306 h 551945"/>
                <a:gd name="connsiteX33" fmla="*/ 3985392 w 6529719"/>
                <a:gd name="connsiteY33" fmla="*/ 187622 h 551945"/>
                <a:gd name="connsiteX34" fmla="*/ 4105367 w 6529719"/>
                <a:gd name="connsiteY34" fmla="*/ 244381 h 551945"/>
                <a:gd name="connsiteX35" fmla="*/ 4199832 w 6529719"/>
                <a:gd name="connsiteY35" fmla="*/ 217131 h 551945"/>
                <a:gd name="connsiteX36" fmla="*/ 4293268 w 6529719"/>
                <a:gd name="connsiteY36" fmla="*/ 182909 h 551945"/>
                <a:gd name="connsiteX37" fmla="*/ 4465288 w 6529719"/>
                <a:gd name="connsiteY37" fmla="*/ 155658 h 551945"/>
                <a:gd name="connsiteX38" fmla="*/ 4584747 w 6529719"/>
                <a:gd name="connsiteY38" fmla="*/ 156886 h 551945"/>
                <a:gd name="connsiteX39" fmla="*/ 4753796 w 6529719"/>
                <a:gd name="connsiteY39" fmla="*/ 141518 h 551945"/>
                <a:gd name="connsiteX40" fmla="*/ 4876740 w 6529719"/>
                <a:gd name="connsiteY40" fmla="*/ 118466 h 551945"/>
                <a:gd name="connsiteX41" fmla="*/ 5013825 w 6529719"/>
                <a:gd name="connsiteY41" fmla="*/ 165798 h 551945"/>
                <a:gd name="connsiteX42" fmla="*/ 5114945 w 6529719"/>
                <a:gd name="connsiteY42" fmla="*/ 202990 h 551945"/>
                <a:gd name="connsiteX43" fmla="*/ 5291678 w 6529719"/>
                <a:gd name="connsiteY43" fmla="*/ 172254 h 551945"/>
                <a:gd name="connsiteX44" fmla="*/ 5399254 w 6529719"/>
                <a:gd name="connsiteY44" fmla="*/ 110782 h 551945"/>
                <a:gd name="connsiteX45" fmla="*/ 5614407 w 6529719"/>
                <a:gd name="connsiteY45" fmla="*/ 56993 h 551945"/>
                <a:gd name="connsiteX46" fmla="*/ 5875665 w 6529719"/>
                <a:gd name="connsiteY46" fmla="*/ 49309 h 551945"/>
                <a:gd name="connsiteX47" fmla="*/ 6202871 w 6529719"/>
                <a:gd name="connsiteY47" fmla="*/ 37756 h 551945"/>
                <a:gd name="connsiteX48" fmla="*/ 6529719 w 6529719"/>
                <a:gd name="connsiteY48" fmla="*/ 3039 h 551945"/>
                <a:gd name="connsiteX0" fmla="*/ 6529719 w 6529719"/>
                <a:gd name="connsiteY0" fmla="*/ 3039 h 551945"/>
                <a:gd name="connsiteX1" fmla="*/ 5583358 w 6529719"/>
                <a:gd name="connsiteY1" fmla="*/ 2748 h 551945"/>
                <a:gd name="connsiteX2" fmla="*/ 5163087 w 6529719"/>
                <a:gd name="connsiteY2" fmla="*/ 51965 h 551945"/>
                <a:gd name="connsiteX3" fmla="*/ 4109205 w 6529719"/>
                <a:gd name="connsiteY3" fmla="*/ 129456 h 551945"/>
                <a:gd name="connsiteX4" fmla="*/ 3184470 w 6529719"/>
                <a:gd name="connsiteY4" fmla="*/ 134622 h 551945"/>
                <a:gd name="connsiteX5" fmla="*/ 2394056 w 6529719"/>
                <a:gd name="connsiteY5" fmla="*/ 232778 h 551945"/>
                <a:gd name="connsiteX6" fmla="*/ 1792647 w 6529719"/>
                <a:gd name="connsiteY6" fmla="*/ 251326 h 551945"/>
                <a:gd name="connsiteX7" fmla="*/ 1125645 w 6529719"/>
                <a:gd name="connsiteY7" fmla="*/ 313319 h 551945"/>
                <a:gd name="connsiteX8" fmla="*/ 780420 w 6529719"/>
                <a:gd name="connsiteY8" fmla="*/ 387761 h 551945"/>
                <a:gd name="connsiteX9" fmla="*/ 560423 w 6529719"/>
                <a:gd name="connsiteY9" fmla="*/ 407821 h 551945"/>
                <a:gd name="connsiteX10" fmla="*/ 342955 w 6529719"/>
                <a:gd name="connsiteY10" fmla="*/ 447074 h 551945"/>
                <a:gd name="connsiteX11" fmla="*/ 137032 w 6529719"/>
                <a:gd name="connsiteY11" fmla="*/ 495467 h 551945"/>
                <a:gd name="connsiteX12" fmla="*/ 976 w 6529719"/>
                <a:gd name="connsiteY12" fmla="*/ 532137 h 551945"/>
                <a:gd name="connsiteX13" fmla="*/ 87052 w 6529719"/>
                <a:gd name="connsiteY13" fmla="*/ 550038 h 551945"/>
                <a:gd name="connsiteX14" fmla="*/ 289372 w 6529719"/>
                <a:gd name="connsiteY14" fmla="*/ 487299 h 551945"/>
                <a:gd name="connsiteX15" fmla="*/ 458421 w 6529719"/>
                <a:gd name="connsiteY15" fmla="*/ 471931 h 551945"/>
                <a:gd name="connsiteX16" fmla="*/ 606160 w 6529719"/>
                <a:gd name="connsiteY16" fmla="*/ 474902 h 551945"/>
                <a:gd name="connsiteX17" fmla="*/ 785929 w 6529719"/>
                <a:gd name="connsiteY17" fmla="*/ 487450 h 551945"/>
                <a:gd name="connsiteX18" fmla="*/ 978605 w 6529719"/>
                <a:gd name="connsiteY18" fmla="*/ 451452 h 551945"/>
                <a:gd name="connsiteX19" fmla="*/ 1113608 w 6529719"/>
                <a:gd name="connsiteY19" fmla="*/ 377883 h 551945"/>
                <a:gd name="connsiteX20" fmla="*/ 1323121 w 6529719"/>
                <a:gd name="connsiteY20" fmla="*/ 389165 h 551945"/>
                <a:gd name="connsiteX21" fmla="*/ 1495765 w 6529719"/>
                <a:gd name="connsiteY21" fmla="*/ 364355 h 551945"/>
                <a:gd name="connsiteX22" fmla="*/ 1726286 w 6529719"/>
                <a:gd name="connsiteY22" fmla="*/ 302882 h 551945"/>
                <a:gd name="connsiteX23" fmla="*/ 1887651 w 6529719"/>
                <a:gd name="connsiteY23" fmla="*/ 302882 h 551945"/>
                <a:gd name="connsiteX24" fmla="*/ 2133540 w 6529719"/>
                <a:gd name="connsiteY24" fmla="*/ 325935 h 551945"/>
                <a:gd name="connsiteX25" fmla="*/ 2341009 w 6529719"/>
                <a:gd name="connsiteY25" fmla="*/ 295198 h 551945"/>
                <a:gd name="connsiteX26" fmla="*/ 2537308 w 6529719"/>
                <a:gd name="connsiteY26" fmla="*/ 276860 h 551945"/>
                <a:gd name="connsiteX27" fmla="*/ 2748263 w 6529719"/>
                <a:gd name="connsiteY27" fmla="*/ 287514 h 551945"/>
                <a:gd name="connsiteX28" fmla="*/ 2992924 w 6529719"/>
                <a:gd name="connsiteY28" fmla="*/ 204733 h 551945"/>
                <a:gd name="connsiteX29" fmla="*/ 3316881 w 6529719"/>
                <a:gd name="connsiteY29" fmla="*/ 172254 h 551945"/>
                <a:gd name="connsiteX30" fmla="*/ 3571682 w 6529719"/>
                <a:gd name="connsiteY30" fmla="*/ 224815 h 551945"/>
                <a:gd name="connsiteX31" fmla="*/ 3721679 w 6529719"/>
                <a:gd name="connsiteY31" fmla="*/ 240182 h 551945"/>
                <a:gd name="connsiteX32" fmla="*/ 3870132 w 6529719"/>
                <a:gd name="connsiteY32" fmla="*/ 195306 h 551945"/>
                <a:gd name="connsiteX33" fmla="*/ 3985392 w 6529719"/>
                <a:gd name="connsiteY33" fmla="*/ 187622 h 551945"/>
                <a:gd name="connsiteX34" fmla="*/ 4105367 w 6529719"/>
                <a:gd name="connsiteY34" fmla="*/ 244381 h 551945"/>
                <a:gd name="connsiteX35" fmla="*/ 4199832 w 6529719"/>
                <a:gd name="connsiteY35" fmla="*/ 217131 h 551945"/>
                <a:gd name="connsiteX36" fmla="*/ 4293268 w 6529719"/>
                <a:gd name="connsiteY36" fmla="*/ 182909 h 551945"/>
                <a:gd name="connsiteX37" fmla="*/ 4465288 w 6529719"/>
                <a:gd name="connsiteY37" fmla="*/ 155658 h 551945"/>
                <a:gd name="connsiteX38" fmla="*/ 4584747 w 6529719"/>
                <a:gd name="connsiteY38" fmla="*/ 156886 h 551945"/>
                <a:gd name="connsiteX39" fmla="*/ 4753796 w 6529719"/>
                <a:gd name="connsiteY39" fmla="*/ 141518 h 551945"/>
                <a:gd name="connsiteX40" fmla="*/ 4876740 w 6529719"/>
                <a:gd name="connsiteY40" fmla="*/ 118466 h 551945"/>
                <a:gd name="connsiteX41" fmla="*/ 5013825 w 6529719"/>
                <a:gd name="connsiteY41" fmla="*/ 165798 h 551945"/>
                <a:gd name="connsiteX42" fmla="*/ 5114945 w 6529719"/>
                <a:gd name="connsiteY42" fmla="*/ 202990 h 551945"/>
                <a:gd name="connsiteX43" fmla="*/ 5291678 w 6529719"/>
                <a:gd name="connsiteY43" fmla="*/ 172254 h 551945"/>
                <a:gd name="connsiteX44" fmla="*/ 5399254 w 6529719"/>
                <a:gd name="connsiteY44" fmla="*/ 110782 h 551945"/>
                <a:gd name="connsiteX45" fmla="*/ 5614407 w 6529719"/>
                <a:gd name="connsiteY45" fmla="*/ 56993 h 551945"/>
                <a:gd name="connsiteX46" fmla="*/ 5875665 w 6529719"/>
                <a:gd name="connsiteY46" fmla="*/ 49309 h 551945"/>
                <a:gd name="connsiteX47" fmla="*/ 6202871 w 6529719"/>
                <a:gd name="connsiteY47" fmla="*/ 37756 h 551945"/>
                <a:gd name="connsiteX48" fmla="*/ 6529719 w 6529719"/>
                <a:gd name="connsiteY48" fmla="*/ 3039 h 551945"/>
                <a:gd name="connsiteX0" fmla="*/ 6529719 w 6529719"/>
                <a:gd name="connsiteY0" fmla="*/ 3039 h 551945"/>
                <a:gd name="connsiteX1" fmla="*/ 5583358 w 6529719"/>
                <a:gd name="connsiteY1" fmla="*/ 2748 h 551945"/>
                <a:gd name="connsiteX2" fmla="*/ 5163087 w 6529719"/>
                <a:gd name="connsiteY2" fmla="*/ 51965 h 551945"/>
                <a:gd name="connsiteX3" fmla="*/ 4109205 w 6529719"/>
                <a:gd name="connsiteY3" fmla="*/ 129456 h 551945"/>
                <a:gd name="connsiteX4" fmla="*/ 3184470 w 6529719"/>
                <a:gd name="connsiteY4" fmla="*/ 134622 h 551945"/>
                <a:gd name="connsiteX5" fmla="*/ 2394056 w 6529719"/>
                <a:gd name="connsiteY5" fmla="*/ 232778 h 551945"/>
                <a:gd name="connsiteX6" fmla="*/ 1792647 w 6529719"/>
                <a:gd name="connsiteY6" fmla="*/ 251326 h 551945"/>
                <a:gd name="connsiteX7" fmla="*/ 1125645 w 6529719"/>
                <a:gd name="connsiteY7" fmla="*/ 313319 h 551945"/>
                <a:gd name="connsiteX8" fmla="*/ 780420 w 6529719"/>
                <a:gd name="connsiteY8" fmla="*/ 387761 h 551945"/>
                <a:gd name="connsiteX9" fmla="*/ 560423 w 6529719"/>
                <a:gd name="connsiteY9" fmla="*/ 407821 h 551945"/>
                <a:gd name="connsiteX10" fmla="*/ 342955 w 6529719"/>
                <a:gd name="connsiteY10" fmla="*/ 447074 h 551945"/>
                <a:gd name="connsiteX11" fmla="*/ 137032 w 6529719"/>
                <a:gd name="connsiteY11" fmla="*/ 495467 h 551945"/>
                <a:gd name="connsiteX12" fmla="*/ 976 w 6529719"/>
                <a:gd name="connsiteY12" fmla="*/ 532137 h 551945"/>
                <a:gd name="connsiteX13" fmla="*/ 87052 w 6529719"/>
                <a:gd name="connsiteY13" fmla="*/ 550038 h 551945"/>
                <a:gd name="connsiteX14" fmla="*/ 289372 w 6529719"/>
                <a:gd name="connsiteY14" fmla="*/ 487299 h 551945"/>
                <a:gd name="connsiteX15" fmla="*/ 458421 w 6529719"/>
                <a:gd name="connsiteY15" fmla="*/ 471931 h 551945"/>
                <a:gd name="connsiteX16" fmla="*/ 606160 w 6529719"/>
                <a:gd name="connsiteY16" fmla="*/ 474902 h 551945"/>
                <a:gd name="connsiteX17" fmla="*/ 785929 w 6529719"/>
                <a:gd name="connsiteY17" fmla="*/ 487450 h 551945"/>
                <a:gd name="connsiteX18" fmla="*/ 978605 w 6529719"/>
                <a:gd name="connsiteY18" fmla="*/ 451452 h 551945"/>
                <a:gd name="connsiteX19" fmla="*/ 1113608 w 6529719"/>
                <a:gd name="connsiteY19" fmla="*/ 377883 h 551945"/>
                <a:gd name="connsiteX20" fmla="*/ 1323121 w 6529719"/>
                <a:gd name="connsiteY20" fmla="*/ 389165 h 551945"/>
                <a:gd name="connsiteX21" fmla="*/ 1495765 w 6529719"/>
                <a:gd name="connsiteY21" fmla="*/ 364355 h 551945"/>
                <a:gd name="connsiteX22" fmla="*/ 1726286 w 6529719"/>
                <a:gd name="connsiteY22" fmla="*/ 302882 h 551945"/>
                <a:gd name="connsiteX23" fmla="*/ 1887651 w 6529719"/>
                <a:gd name="connsiteY23" fmla="*/ 302882 h 551945"/>
                <a:gd name="connsiteX24" fmla="*/ 2133540 w 6529719"/>
                <a:gd name="connsiteY24" fmla="*/ 325935 h 551945"/>
                <a:gd name="connsiteX25" fmla="*/ 2341009 w 6529719"/>
                <a:gd name="connsiteY25" fmla="*/ 295198 h 551945"/>
                <a:gd name="connsiteX26" fmla="*/ 2537308 w 6529719"/>
                <a:gd name="connsiteY26" fmla="*/ 276860 h 551945"/>
                <a:gd name="connsiteX27" fmla="*/ 2748263 w 6529719"/>
                <a:gd name="connsiteY27" fmla="*/ 287514 h 551945"/>
                <a:gd name="connsiteX28" fmla="*/ 2992924 w 6529719"/>
                <a:gd name="connsiteY28" fmla="*/ 204733 h 551945"/>
                <a:gd name="connsiteX29" fmla="*/ 3316881 w 6529719"/>
                <a:gd name="connsiteY29" fmla="*/ 172254 h 551945"/>
                <a:gd name="connsiteX30" fmla="*/ 3571682 w 6529719"/>
                <a:gd name="connsiteY30" fmla="*/ 224815 h 551945"/>
                <a:gd name="connsiteX31" fmla="*/ 3721679 w 6529719"/>
                <a:gd name="connsiteY31" fmla="*/ 240182 h 551945"/>
                <a:gd name="connsiteX32" fmla="*/ 3870132 w 6529719"/>
                <a:gd name="connsiteY32" fmla="*/ 195306 h 551945"/>
                <a:gd name="connsiteX33" fmla="*/ 3985392 w 6529719"/>
                <a:gd name="connsiteY33" fmla="*/ 187622 h 551945"/>
                <a:gd name="connsiteX34" fmla="*/ 4105367 w 6529719"/>
                <a:gd name="connsiteY34" fmla="*/ 244381 h 551945"/>
                <a:gd name="connsiteX35" fmla="*/ 4199832 w 6529719"/>
                <a:gd name="connsiteY35" fmla="*/ 217131 h 551945"/>
                <a:gd name="connsiteX36" fmla="*/ 4293268 w 6529719"/>
                <a:gd name="connsiteY36" fmla="*/ 182909 h 551945"/>
                <a:gd name="connsiteX37" fmla="*/ 4465288 w 6529719"/>
                <a:gd name="connsiteY37" fmla="*/ 155658 h 551945"/>
                <a:gd name="connsiteX38" fmla="*/ 4584747 w 6529719"/>
                <a:gd name="connsiteY38" fmla="*/ 156886 h 551945"/>
                <a:gd name="connsiteX39" fmla="*/ 4753796 w 6529719"/>
                <a:gd name="connsiteY39" fmla="*/ 141518 h 551945"/>
                <a:gd name="connsiteX40" fmla="*/ 4876740 w 6529719"/>
                <a:gd name="connsiteY40" fmla="*/ 118466 h 551945"/>
                <a:gd name="connsiteX41" fmla="*/ 5013825 w 6529719"/>
                <a:gd name="connsiteY41" fmla="*/ 165798 h 551945"/>
                <a:gd name="connsiteX42" fmla="*/ 5114945 w 6529719"/>
                <a:gd name="connsiteY42" fmla="*/ 202990 h 551945"/>
                <a:gd name="connsiteX43" fmla="*/ 5291678 w 6529719"/>
                <a:gd name="connsiteY43" fmla="*/ 172254 h 551945"/>
                <a:gd name="connsiteX44" fmla="*/ 5399254 w 6529719"/>
                <a:gd name="connsiteY44" fmla="*/ 110782 h 551945"/>
                <a:gd name="connsiteX45" fmla="*/ 5614407 w 6529719"/>
                <a:gd name="connsiteY45" fmla="*/ 56993 h 551945"/>
                <a:gd name="connsiteX46" fmla="*/ 5875665 w 6529719"/>
                <a:gd name="connsiteY46" fmla="*/ 49309 h 551945"/>
                <a:gd name="connsiteX47" fmla="*/ 6202871 w 6529719"/>
                <a:gd name="connsiteY47" fmla="*/ 37756 h 551945"/>
                <a:gd name="connsiteX48" fmla="*/ 6529719 w 6529719"/>
                <a:gd name="connsiteY48" fmla="*/ 3039 h 55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529719" h="551945">
                  <a:moveTo>
                    <a:pt x="6529719" y="3039"/>
                  </a:moveTo>
                  <a:cubicBezTo>
                    <a:pt x="6335861" y="12670"/>
                    <a:pt x="5777216" y="-6883"/>
                    <a:pt x="5583358" y="2748"/>
                  </a:cubicBezTo>
                  <a:cubicBezTo>
                    <a:pt x="5324227" y="34347"/>
                    <a:pt x="5408779" y="30847"/>
                    <a:pt x="5163087" y="51965"/>
                  </a:cubicBezTo>
                  <a:cubicBezTo>
                    <a:pt x="4917395" y="73083"/>
                    <a:pt x="4664560" y="95015"/>
                    <a:pt x="4109205" y="129456"/>
                  </a:cubicBezTo>
                  <a:cubicBezTo>
                    <a:pt x="3732080" y="149259"/>
                    <a:pt x="3480661" y="134622"/>
                    <a:pt x="3184470" y="134622"/>
                  </a:cubicBezTo>
                  <a:cubicBezTo>
                    <a:pt x="2883114" y="181116"/>
                    <a:pt x="2570564" y="225029"/>
                    <a:pt x="2394056" y="232778"/>
                  </a:cubicBezTo>
                  <a:cubicBezTo>
                    <a:pt x="2025797" y="240737"/>
                    <a:pt x="2104756" y="271826"/>
                    <a:pt x="1792647" y="251326"/>
                  </a:cubicBezTo>
                  <a:cubicBezTo>
                    <a:pt x="1360491" y="315508"/>
                    <a:pt x="1347787" y="286628"/>
                    <a:pt x="1125645" y="313319"/>
                  </a:cubicBezTo>
                  <a:cubicBezTo>
                    <a:pt x="942248" y="347759"/>
                    <a:pt x="874624" y="372011"/>
                    <a:pt x="780420" y="387761"/>
                  </a:cubicBezTo>
                  <a:cubicBezTo>
                    <a:pt x="686216" y="403511"/>
                    <a:pt x="693206" y="370013"/>
                    <a:pt x="560423" y="407821"/>
                  </a:cubicBezTo>
                  <a:cubicBezTo>
                    <a:pt x="468968" y="428291"/>
                    <a:pt x="477099" y="446026"/>
                    <a:pt x="342955" y="447074"/>
                  </a:cubicBezTo>
                  <a:cubicBezTo>
                    <a:pt x="267526" y="458439"/>
                    <a:pt x="171331" y="475615"/>
                    <a:pt x="137032" y="495467"/>
                  </a:cubicBezTo>
                  <a:cubicBezTo>
                    <a:pt x="102733" y="515319"/>
                    <a:pt x="9306" y="523042"/>
                    <a:pt x="976" y="532137"/>
                  </a:cubicBezTo>
                  <a:cubicBezTo>
                    <a:pt x="-7354" y="541232"/>
                    <a:pt x="38986" y="557511"/>
                    <a:pt x="87052" y="550038"/>
                  </a:cubicBezTo>
                  <a:cubicBezTo>
                    <a:pt x="135118" y="542565"/>
                    <a:pt x="227477" y="500317"/>
                    <a:pt x="289372" y="487299"/>
                  </a:cubicBezTo>
                  <a:cubicBezTo>
                    <a:pt x="351267" y="474281"/>
                    <a:pt x="405623" y="473997"/>
                    <a:pt x="458421" y="471931"/>
                  </a:cubicBezTo>
                  <a:cubicBezTo>
                    <a:pt x="511219" y="469865"/>
                    <a:pt x="551575" y="472316"/>
                    <a:pt x="606160" y="474902"/>
                  </a:cubicBezTo>
                  <a:cubicBezTo>
                    <a:pt x="660745" y="477488"/>
                    <a:pt x="709264" y="496222"/>
                    <a:pt x="785929" y="487450"/>
                  </a:cubicBezTo>
                  <a:cubicBezTo>
                    <a:pt x="862594" y="478678"/>
                    <a:pt x="923992" y="469713"/>
                    <a:pt x="978605" y="451452"/>
                  </a:cubicBezTo>
                  <a:cubicBezTo>
                    <a:pt x="1033218" y="433191"/>
                    <a:pt x="1056189" y="388264"/>
                    <a:pt x="1113608" y="377883"/>
                  </a:cubicBezTo>
                  <a:cubicBezTo>
                    <a:pt x="1171027" y="367502"/>
                    <a:pt x="1259428" y="391420"/>
                    <a:pt x="1323121" y="389165"/>
                  </a:cubicBezTo>
                  <a:cubicBezTo>
                    <a:pt x="1386814" y="386910"/>
                    <a:pt x="1428571" y="378736"/>
                    <a:pt x="1495765" y="364355"/>
                  </a:cubicBezTo>
                  <a:cubicBezTo>
                    <a:pt x="1562959" y="349975"/>
                    <a:pt x="1660972" y="313128"/>
                    <a:pt x="1726286" y="302882"/>
                  </a:cubicBezTo>
                  <a:cubicBezTo>
                    <a:pt x="1791600" y="292636"/>
                    <a:pt x="1819775" y="299040"/>
                    <a:pt x="1887651" y="302882"/>
                  </a:cubicBezTo>
                  <a:cubicBezTo>
                    <a:pt x="1955527" y="306724"/>
                    <a:pt x="2057980" y="327216"/>
                    <a:pt x="2133540" y="325935"/>
                  </a:cubicBezTo>
                  <a:cubicBezTo>
                    <a:pt x="2209100" y="324654"/>
                    <a:pt x="2273714" y="303377"/>
                    <a:pt x="2341009" y="295198"/>
                  </a:cubicBezTo>
                  <a:cubicBezTo>
                    <a:pt x="2408304" y="287019"/>
                    <a:pt x="2469432" y="278141"/>
                    <a:pt x="2537308" y="276860"/>
                  </a:cubicBezTo>
                  <a:cubicBezTo>
                    <a:pt x="2605184" y="275579"/>
                    <a:pt x="2672327" y="299535"/>
                    <a:pt x="2748263" y="287514"/>
                  </a:cubicBezTo>
                  <a:cubicBezTo>
                    <a:pt x="2824199" y="275493"/>
                    <a:pt x="2898154" y="223943"/>
                    <a:pt x="2992924" y="204733"/>
                  </a:cubicBezTo>
                  <a:cubicBezTo>
                    <a:pt x="3087694" y="185523"/>
                    <a:pt x="3220421" y="168907"/>
                    <a:pt x="3316881" y="172254"/>
                  </a:cubicBezTo>
                  <a:cubicBezTo>
                    <a:pt x="3413341" y="175601"/>
                    <a:pt x="3504216" y="208780"/>
                    <a:pt x="3571682" y="224815"/>
                  </a:cubicBezTo>
                  <a:cubicBezTo>
                    <a:pt x="3638237" y="240634"/>
                    <a:pt x="3671937" y="245100"/>
                    <a:pt x="3721679" y="240182"/>
                  </a:cubicBezTo>
                  <a:cubicBezTo>
                    <a:pt x="3771421" y="235264"/>
                    <a:pt x="3826180" y="204066"/>
                    <a:pt x="3870132" y="195306"/>
                  </a:cubicBezTo>
                  <a:cubicBezTo>
                    <a:pt x="3914084" y="186546"/>
                    <a:pt x="3946186" y="179443"/>
                    <a:pt x="3985392" y="187622"/>
                  </a:cubicBezTo>
                  <a:cubicBezTo>
                    <a:pt x="4024598" y="195801"/>
                    <a:pt x="4069627" y="239463"/>
                    <a:pt x="4105367" y="244381"/>
                  </a:cubicBezTo>
                  <a:cubicBezTo>
                    <a:pt x="4141107" y="249299"/>
                    <a:pt x="4168515" y="227376"/>
                    <a:pt x="4199832" y="217131"/>
                  </a:cubicBezTo>
                  <a:cubicBezTo>
                    <a:pt x="4231149" y="206886"/>
                    <a:pt x="4249025" y="193155"/>
                    <a:pt x="4293268" y="182909"/>
                  </a:cubicBezTo>
                  <a:cubicBezTo>
                    <a:pt x="4337511" y="172663"/>
                    <a:pt x="4416708" y="159995"/>
                    <a:pt x="4465288" y="155658"/>
                  </a:cubicBezTo>
                  <a:cubicBezTo>
                    <a:pt x="4513868" y="151321"/>
                    <a:pt x="4536662" y="159243"/>
                    <a:pt x="4584747" y="156886"/>
                  </a:cubicBezTo>
                  <a:cubicBezTo>
                    <a:pt x="4632832" y="154529"/>
                    <a:pt x="4705131" y="147921"/>
                    <a:pt x="4753796" y="141518"/>
                  </a:cubicBezTo>
                  <a:cubicBezTo>
                    <a:pt x="4802461" y="135115"/>
                    <a:pt x="4833402" y="114419"/>
                    <a:pt x="4876740" y="118466"/>
                  </a:cubicBezTo>
                  <a:cubicBezTo>
                    <a:pt x="4920078" y="122513"/>
                    <a:pt x="4974124" y="151711"/>
                    <a:pt x="5013825" y="165798"/>
                  </a:cubicBezTo>
                  <a:cubicBezTo>
                    <a:pt x="5053526" y="179885"/>
                    <a:pt x="5068636" y="201914"/>
                    <a:pt x="5114945" y="202990"/>
                  </a:cubicBezTo>
                  <a:cubicBezTo>
                    <a:pt x="5161254" y="204066"/>
                    <a:pt x="5244293" y="187622"/>
                    <a:pt x="5291678" y="172254"/>
                  </a:cubicBezTo>
                  <a:cubicBezTo>
                    <a:pt x="5339063" y="156886"/>
                    <a:pt x="5345466" y="129992"/>
                    <a:pt x="5399254" y="110782"/>
                  </a:cubicBezTo>
                  <a:cubicBezTo>
                    <a:pt x="5453042" y="91572"/>
                    <a:pt x="5535005" y="67238"/>
                    <a:pt x="5614407" y="56993"/>
                  </a:cubicBezTo>
                  <a:cubicBezTo>
                    <a:pt x="5693809" y="46747"/>
                    <a:pt x="5776777" y="54136"/>
                    <a:pt x="5875665" y="49309"/>
                  </a:cubicBezTo>
                  <a:cubicBezTo>
                    <a:pt x="5974553" y="44482"/>
                    <a:pt x="6167012" y="40317"/>
                    <a:pt x="6202871" y="37756"/>
                  </a:cubicBezTo>
                  <a:cubicBezTo>
                    <a:pt x="6338506" y="18506"/>
                    <a:pt x="6398948" y="36881"/>
                    <a:pt x="6529719" y="3039"/>
                  </a:cubicBezTo>
                  <a:close/>
                </a:path>
              </a:pathLst>
            </a:custGeom>
            <a:solidFill>
              <a:srgbClr val="FF3300">
                <a:alpha val="90000"/>
              </a:srgbClr>
            </a:solidFill>
            <a:ln w="12700"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it-IT">
                <a:solidFill>
                  <a:srgbClr val="000000"/>
                </a:solidFill>
              </a:endParaRPr>
            </a:p>
          </p:txBody>
        </p:sp>
        <p:sp>
          <p:nvSpPr>
            <p:cNvPr id="31" name="Figura a mano libera 30"/>
            <p:cNvSpPr/>
            <p:nvPr/>
          </p:nvSpPr>
          <p:spPr bwMode="auto">
            <a:xfrm>
              <a:off x="2681238" y="2535655"/>
              <a:ext cx="6551622" cy="558429"/>
            </a:xfrm>
            <a:custGeom>
              <a:avLst/>
              <a:gdLst>
                <a:gd name="connsiteX0" fmla="*/ 0 w 6193331"/>
                <a:gd name="connsiteY0" fmla="*/ 476410 h 514868"/>
                <a:gd name="connsiteX1" fmla="*/ 199785 w 6193331"/>
                <a:gd name="connsiteY1" fmla="*/ 514831 h 514868"/>
                <a:gd name="connsiteX2" fmla="*/ 315045 w 6193331"/>
                <a:gd name="connsiteY2" fmla="*/ 484094 h 514868"/>
                <a:gd name="connsiteX3" fmla="*/ 468726 w 6193331"/>
                <a:gd name="connsiteY3" fmla="*/ 445674 h 514868"/>
                <a:gd name="connsiteX4" fmla="*/ 637775 w 6193331"/>
                <a:gd name="connsiteY4" fmla="*/ 430306 h 514868"/>
                <a:gd name="connsiteX5" fmla="*/ 776087 w 6193331"/>
                <a:gd name="connsiteY5" fmla="*/ 437990 h 514868"/>
                <a:gd name="connsiteX6" fmla="*/ 937452 w 6193331"/>
                <a:gd name="connsiteY6" fmla="*/ 445674 h 514868"/>
                <a:gd name="connsiteX7" fmla="*/ 1114185 w 6193331"/>
                <a:gd name="connsiteY7" fmla="*/ 322730 h 514868"/>
                <a:gd name="connsiteX8" fmla="*/ 1283234 w 6193331"/>
                <a:gd name="connsiteY8" fmla="*/ 253573 h 514868"/>
                <a:gd name="connsiteX9" fmla="*/ 1483019 w 6193331"/>
                <a:gd name="connsiteY9" fmla="*/ 284310 h 514868"/>
                <a:gd name="connsiteX10" fmla="*/ 1675119 w 6193331"/>
                <a:gd name="connsiteY10" fmla="*/ 322730 h 514868"/>
                <a:gd name="connsiteX11" fmla="*/ 1905640 w 6193331"/>
                <a:gd name="connsiteY11" fmla="*/ 261257 h 514868"/>
                <a:gd name="connsiteX12" fmla="*/ 2067005 w 6193331"/>
                <a:gd name="connsiteY12" fmla="*/ 261257 h 514868"/>
                <a:gd name="connsiteX13" fmla="*/ 2312894 w 6193331"/>
                <a:gd name="connsiteY13" fmla="*/ 284310 h 514868"/>
                <a:gd name="connsiteX14" fmla="*/ 2520363 w 6193331"/>
                <a:gd name="connsiteY14" fmla="*/ 253573 h 514868"/>
                <a:gd name="connsiteX15" fmla="*/ 2735516 w 6193331"/>
                <a:gd name="connsiteY15" fmla="*/ 230521 h 514868"/>
                <a:gd name="connsiteX16" fmla="*/ 2927617 w 6193331"/>
                <a:gd name="connsiteY16" fmla="*/ 245889 h 514868"/>
                <a:gd name="connsiteX17" fmla="*/ 3158138 w 6193331"/>
                <a:gd name="connsiteY17" fmla="*/ 153681 h 514868"/>
                <a:gd name="connsiteX18" fmla="*/ 3496235 w 6193331"/>
                <a:gd name="connsiteY18" fmla="*/ 130629 h 514868"/>
                <a:gd name="connsiteX19" fmla="*/ 3765176 w 6193331"/>
                <a:gd name="connsiteY19" fmla="*/ 169049 h 514868"/>
                <a:gd name="connsiteX20" fmla="*/ 3872753 w 6193331"/>
                <a:gd name="connsiteY20" fmla="*/ 184417 h 514868"/>
                <a:gd name="connsiteX21" fmla="*/ 4049486 w 6193331"/>
                <a:gd name="connsiteY21" fmla="*/ 153681 h 514868"/>
                <a:gd name="connsiteX22" fmla="*/ 4164746 w 6193331"/>
                <a:gd name="connsiteY22" fmla="*/ 145997 h 514868"/>
                <a:gd name="connsiteX23" fmla="*/ 4280007 w 6193331"/>
                <a:gd name="connsiteY23" fmla="*/ 207469 h 514868"/>
                <a:gd name="connsiteX24" fmla="*/ 4341479 w 6193331"/>
                <a:gd name="connsiteY24" fmla="*/ 161365 h 514868"/>
                <a:gd name="connsiteX25" fmla="*/ 4449055 w 6193331"/>
                <a:gd name="connsiteY25" fmla="*/ 145997 h 514868"/>
                <a:gd name="connsiteX26" fmla="*/ 4625788 w 6193331"/>
                <a:gd name="connsiteY26" fmla="*/ 99893 h 514868"/>
                <a:gd name="connsiteX27" fmla="*/ 4764101 w 6193331"/>
                <a:gd name="connsiteY27" fmla="*/ 115261 h 514868"/>
                <a:gd name="connsiteX28" fmla="*/ 4933150 w 6193331"/>
                <a:gd name="connsiteY28" fmla="*/ 99893 h 514868"/>
                <a:gd name="connsiteX29" fmla="*/ 5056094 w 6193331"/>
                <a:gd name="connsiteY29" fmla="*/ 76841 h 514868"/>
                <a:gd name="connsiteX30" fmla="*/ 5179039 w 6193331"/>
                <a:gd name="connsiteY30" fmla="*/ 138313 h 514868"/>
                <a:gd name="connsiteX31" fmla="*/ 5294299 w 6193331"/>
                <a:gd name="connsiteY31" fmla="*/ 161365 h 514868"/>
                <a:gd name="connsiteX32" fmla="*/ 5471032 w 6193331"/>
                <a:gd name="connsiteY32" fmla="*/ 130629 h 514868"/>
                <a:gd name="connsiteX33" fmla="*/ 5578608 w 6193331"/>
                <a:gd name="connsiteY33" fmla="*/ 69157 h 514868"/>
                <a:gd name="connsiteX34" fmla="*/ 5793761 w 6193331"/>
                <a:gd name="connsiteY34" fmla="*/ 15368 h 514868"/>
                <a:gd name="connsiteX35" fmla="*/ 6055019 w 6193331"/>
                <a:gd name="connsiteY35" fmla="*/ 7684 h 514868"/>
                <a:gd name="connsiteX36" fmla="*/ 6193331 w 6193331"/>
                <a:gd name="connsiteY36" fmla="*/ 0 h 514868"/>
                <a:gd name="connsiteX0" fmla="*/ 0 w 6193331"/>
                <a:gd name="connsiteY0" fmla="*/ 476410 h 514868"/>
                <a:gd name="connsiteX1" fmla="*/ 199785 w 6193331"/>
                <a:gd name="connsiteY1" fmla="*/ 514831 h 514868"/>
                <a:gd name="connsiteX2" fmla="*/ 315045 w 6193331"/>
                <a:gd name="connsiteY2" fmla="*/ 484094 h 514868"/>
                <a:gd name="connsiteX3" fmla="*/ 468726 w 6193331"/>
                <a:gd name="connsiteY3" fmla="*/ 445674 h 514868"/>
                <a:gd name="connsiteX4" fmla="*/ 637775 w 6193331"/>
                <a:gd name="connsiteY4" fmla="*/ 430306 h 514868"/>
                <a:gd name="connsiteX5" fmla="*/ 776087 w 6193331"/>
                <a:gd name="connsiteY5" fmla="*/ 437990 h 514868"/>
                <a:gd name="connsiteX6" fmla="*/ 937452 w 6193331"/>
                <a:gd name="connsiteY6" fmla="*/ 445674 h 514868"/>
                <a:gd name="connsiteX7" fmla="*/ 1114185 w 6193331"/>
                <a:gd name="connsiteY7" fmla="*/ 322730 h 514868"/>
                <a:gd name="connsiteX8" fmla="*/ 1283234 w 6193331"/>
                <a:gd name="connsiteY8" fmla="*/ 253573 h 514868"/>
                <a:gd name="connsiteX9" fmla="*/ 1483019 w 6193331"/>
                <a:gd name="connsiteY9" fmla="*/ 284310 h 514868"/>
                <a:gd name="connsiteX10" fmla="*/ 1675119 w 6193331"/>
                <a:gd name="connsiteY10" fmla="*/ 322730 h 514868"/>
                <a:gd name="connsiteX11" fmla="*/ 1905640 w 6193331"/>
                <a:gd name="connsiteY11" fmla="*/ 261257 h 514868"/>
                <a:gd name="connsiteX12" fmla="*/ 2067005 w 6193331"/>
                <a:gd name="connsiteY12" fmla="*/ 261257 h 514868"/>
                <a:gd name="connsiteX13" fmla="*/ 2312894 w 6193331"/>
                <a:gd name="connsiteY13" fmla="*/ 284310 h 514868"/>
                <a:gd name="connsiteX14" fmla="*/ 2520363 w 6193331"/>
                <a:gd name="connsiteY14" fmla="*/ 253573 h 514868"/>
                <a:gd name="connsiteX15" fmla="*/ 2735516 w 6193331"/>
                <a:gd name="connsiteY15" fmla="*/ 230521 h 514868"/>
                <a:gd name="connsiteX16" fmla="*/ 2927617 w 6193331"/>
                <a:gd name="connsiteY16" fmla="*/ 245889 h 514868"/>
                <a:gd name="connsiteX17" fmla="*/ 3158138 w 6193331"/>
                <a:gd name="connsiteY17" fmla="*/ 153681 h 514868"/>
                <a:gd name="connsiteX18" fmla="*/ 3496235 w 6193331"/>
                <a:gd name="connsiteY18" fmla="*/ 130629 h 514868"/>
                <a:gd name="connsiteX19" fmla="*/ 3765176 w 6193331"/>
                <a:gd name="connsiteY19" fmla="*/ 169049 h 514868"/>
                <a:gd name="connsiteX20" fmla="*/ 3872753 w 6193331"/>
                <a:gd name="connsiteY20" fmla="*/ 184417 h 514868"/>
                <a:gd name="connsiteX21" fmla="*/ 4049486 w 6193331"/>
                <a:gd name="connsiteY21" fmla="*/ 153681 h 514868"/>
                <a:gd name="connsiteX22" fmla="*/ 4164746 w 6193331"/>
                <a:gd name="connsiteY22" fmla="*/ 145997 h 514868"/>
                <a:gd name="connsiteX23" fmla="*/ 4280007 w 6193331"/>
                <a:gd name="connsiteY23" fmla="*/ 207469 h 514868"/>
                <a:gd name="connsiteX24" fmla="*/ 4350906 w 6193331"/>
                <a:gd name="connsiteY24" fmla="*/ 170792 h 514868"/>
                <a:gd name="connsiteX25" fmla="*/ 4449055 w 6193331"/>
                <a:gd name="connsiteY25" fmla="*/ 145997 h 514868"/>
                <a:gd name="connsiteX26" fmla="*/ 4625788 w 6193331"/>
                <a:gd name="connsiteY26" fmla="*/ 99893 h 514868"/>
                <a:gd name="connsiteX27" fmla="*/ 4764101 w 6193331"/>
                <a:gd name="connsiteY27" fmla="*/ 115261 h 514868"/>
                <a:gd name="connsiteX28" fmla="*/ 4933150 w 6193331"/>
                <a:gd name="connsiteY28" fmla="*/ 99893 h 514868"/>
                <a:gd name="connsiteX29" fmla="*/ 5056094 w 6193331"/>
                <a:gd name="connsiteY29" fmla="*/ 76841 h 514868"/>
                <a:gd name="connsiteX30" fmla="*/ 5179039 w 6193331"/>
                <a:gd name="connsiteY30" fmla="*/ 138313 h 514868"/>
                <a:gd name="connsiteX31" fmla="*/ 5294299 w 6193331"/>
                <a:gd name="connsiteY31" fmla="*/ 161365 h 514868"/>
                <a:gd name="connsiteX32" fmla="*/ 5471032 w 6193331"/>
                <a:gd name="connsiteY32" fmla="*/ 130629 h 514868"/>
                <a:gd name="connsiteX33" fmla="*/ 5578608 w 6193331"/>
                <a:gd name="connsiteY33" fmla="*/ 69157 h 514868"/>
                <a:gd name="connsiteX34" fmla="*/ 5793761 w 6193331"/>
                <a:gd name="connsiteY34" fmla="*/ 15368 h 514868"/>
                <a:gd name="connsiteX35" fmla="*/ 6055019 w 6193331"/>
                <a:gd name="connsiteY35" fmla="*/ 7684 h 514868"/>
                <a:gd name="connsiteX36" fmla="*/ 6193331 w 6193331"/>
                <a:gd name="connsiteY36" fmla="*/ 0 h 514868"/>
                <a:gd name="connsiteX0" fmla="*/ 0 w 6193331"/>
                <a:gd name="connsiteY0" fmla="*/ 476410 h 514868"/>
                <a:gd name="connsiteX1" fmla="*/ 199785 w 6193331"/>
                <a:gd name="connsiteY1" fmla="*/ 514831 h 514868"/>
                <a:gd name="connsiteX2" fmla="*/ 315045 w 6193331"/>
                <a:gd name="connsiteY2" fmla="*/ 484094 h 514868"/>
                <a:gd name="connsiteX3" fmla="*/ 468726 w 6193331"/>
                <a:gd name="connsiteY3" fmla="*/ 445674 h 514868"/>
                <a:gd name="connsiteX4" fmla="*/ 637775 w 6193331"/>
                <a:gd name="connsiteY4" fmla="*/ 430306 h 514868"/>
                <a:gd name="connsiteX5" fmla="*/ 776087 w 6193331"/>
                <a:gd name="connsiteY5" fmla="*/ 437990 h 514868"/>
                <a:gd name="connsiteX6" fmla="*/ 937452 w 6193331"/>
                <a:gd name="connsiteY6" fmla="*/ 445674 h 514868"/>
                <a:gd name="connsiteX7" fmla="*/ 1114185 w 6193331"/>
                <a:gd name="connsiteY7" fmla="*/ 322730 h 514868"/>
                <a:gd name="connsiteX8" fmla="*/ 1283234 w 6193331"/>
                <a:gd name="connsiteY8" fmla="*/ 253573 h 514868"/>
                <a:gd name="connsiteX9" fmla="*/ 1483019 w 6193331"/>
                <a:gd name="connsiteY9" fmla="*/ 284310 h 514868"/>
                <a:gd name="connsiteX10" fmla="*/ 1675119 w 6193331"/>
                <a:gd name="connsiteY10" fmla="*/ 322730 h 514868"/>
                <a:gd name="connsiteX11" fmla="*/ 1905640 w 6193331"/>
                <a:gd name="connsiteY11" fmla="*/ 261257 h 514868"/>
                <a:gd name="connsiteX12" fmla="*/ 2067005 w 6193331"/>
                <a:gd name="connsiteY12" fmla="*/ 261257 h 514868"/>
                <a:gd name="connsiteX13" fmla="*/ 2312894 w 6193331"/>
                <a:gd name="connsiteY13" fmla="*/ 284310 h 514868"/>
                <a:gd name="connsiteX14" fmla="*/ 2520363 w 6193331"/>
                <a:gd name="connsiteY14" fmla="*/ 253573 h 514868"/>
                <a:gd name="connsiteX15" fmla="*/ 2735516 w 6193331"/>
                <a:gd name="connsiteY15" fmla="*/ 230521 h 514868"/>
                <a:gd name="connsiteX16" fmla="*/ 2927617 w 6193331"/>
                <a:gd name="connsiteY16" fmla="*/ 245889 h 514868"/>
                <a:gd name="connsiteX17" fmla="*/ 3158138 w 6193331"/>
                <a:gd name="connsiteY17" fmla="*/ 153681 h 514868"/>
                <a:gd name="connsiteX18" fmla="*/ 3496235 w 6193331"/>
                <a:gd name="connsiteY18" fmla="*/ 130629 h 514868"/>
                <a:gd name="connsiteX19" fmla="*/ 3765176 w 6193331"/>
                <a:gd name="connsiteY19" fmla="*/ 169049 h 514868"/>
                <a:gd name="connsiteX20" fmla="*/ 3901033 w 6193331"/>
                <a:gd name="connsiteY20" fmla="*/ 198557 h 514868"/>
                <a:gd name="connsiteX21" fmla="*/ 4049486 w 6193331"/>
                <a:gd name="connsiteY21" fmla="*/ 153681 h 514868"/>
                <a:gd name="connsiteX22" fmla="*/ 4164746 w 6193331"/>
                <a:gd name="connsiteY22" fmla="*/ 145997 h 514868"/>
                <a:gd name="connsiteX23" fmla="*/ 4280007 w 6193331"/>
                <a:gd name="connsiteY23" fmla="*/ 207469 h 514868"/>
                <a:gd name="connsiteX24" fmla="*/ 4350906 w 6193331"/>
                <a:gd name="connsiteY24" fmla="*/ 170792 h 514868"/>
                <a:gd name="connsiteX25" fmla="*/ 4449055 w 6193331"/>
                <a:gd name="connsiteY25" fmla="*/ 145997 h 514868"/>
                <a:gd name="connsiteX26" fmla="*/ 4625788 w 6193331"/>
                <a:gd name="connsiteY26" fmla="*/ 99893 h 514868"/>
                <a:gd name="connsiteX27" fmla="*/ 4764101 w 6193331"/>
                <a:gd name="connsiteY27" fmla="*/ 115261 h 514868"/>
                <a:gd name="connsiteX28" fmla="*/ 4933150 w 6193331"/>
                <a:gd name="connsiteY28" fmla="*/ 99893 h 514868"/>
                <a:gd name="connsiteX29" fmla="*/ 5056094 w 6193331"/>
                <a:gd name="connsiteY29" fmla="*/ 76841 h 514868"/>
                <a:gd name="connsiteX30" fmla="*/ 5179039 w 6193331"/>
                <a:gd name="connsiteY30" fmla="*/ 138313 h 514868"/>
                <a:gd name="connsiteX31" fmla="*/ 5294299 w 6193331"/>
                <a:gd name="connsiteY31" fmla="*/ 161365 h 514868"/>
                <a:gd name="connsiteX32" fmla="*/ 5471032 w 6193331"/>
                <a:gd name="connsiteY32" fmla="*/ 130629 h 514868"/>
                <a:gd name="connsiteX33" fmla="*/ 5578608 w 6193331"/>
                <a:gd name="connsiteY33" fmla="*/ 69157 h 514868"/>
                <a:gd name="connsiteX34" fmla="*/ 5793761 w 6193331"/>
                <a:gd name="connsiteY34" fmla="*/ 15368 h 514868"/>
                <a:gd name="connsiteX35" fmla="*/ 6055019 w 6193331"/>
                <a:gd name="connsiteY35" fmla="*/ 7684 h 514868"/>
                <a:gd name="connsiteX36" fmla="*/ 6193331 w 6193331"/>
                <a:gd name="connsiteY36" fmla="*/ 0 h 514868"/>
                <a:gd name="connsiteX0" fmla="*/ 0 w 6193331"/>
                <a:gd name="connsiteY0" fmla="*/ 476410 h 514868"/>
                <a:gd name="connsiteX1" fmla="*/ 199785 w 6193331"/>
                <a:gd name="connsiteY1" fmla="*/ 514831 h 514868"/>
                <a:gd name="connsiteX2" fmla="*/ 315045 w 6193331"/>
                <a:gd name="connsiteY2" fmla="*/ 484094 h 514868"/>
                <a:gd name="connsiteX3" fmla="*/ 468726 w 6193331"/>
                <a:gd name="connsiteY3" fmla="*/ 445674 h 514868"/>
                <a:gd name="connsiteX4" fmla="*/ 637775 w 6193331"/>
                <a:gd name="connsiteY4" fmla="*/ 430306 h 514868"/>
                <a:gd name="connsiteX5" fmla="*/ 776087 w 6193331"/>
                <a:gd name="connsiteY5" fmla="*/ 437990 h 514868"/>
                <a:gd name="connsiteX6" fmla="*/ 937452 w 6193331"/>
                <a:gd name="connsiteY6" fmla="*/ 445674 h 514868"/>
                <a:gd name="connsiteX7" fmla="*/ 1114185 w 6193331"/>
                <a:gd name="connsiteY7" fmla="*/ 322730 h 514868"/>
                <a:gd name="connsiteX8" fmla="*/ 1283234 w 6193331"/>
                <a:gd name="connsiteY8" fmla="*/ 253573 h 514868"/>
                <a:gd name="connsiteX9" fmla="*/ 1483019 w 6193331"/>
                <a:gd name="connsiteY9" fmla="*/ 284310 h 514868"/>
                <a:gd name="connsiteX10" fmla="*/ 1675119 w 6193331"/>
                <a:gd name="connsiteY10" fmla="*/ 322730 h 514868"/>
                <a:gd name="connsiteX11" fmla="*/ 1905640 w 6193331"/>
                <a:gd name="connsiteY11" fmla="*/ 261257 h 514868"/>
                <a:gd name="connsiteX12" fmla="*/ 2067005 w 6193331"/>
                <a:gd name="connsiteY12" fmla="*/ 261257 h 514868"/>
                <a:gd name="connsiteX13" fmla="*/ 2312894 w 6193331"/>
                <a:gd name="connsiteY13" fmla="*/ 284310 h 514868"/>
                <a:gd name="connsiteX14" fmla="*/ 2520363 w 6193331"/>
                <a:gd name="connsiteY14" fmla="*/ 253573 h 514868"/>
                <a:gd name="connsiteX15" fmla="*/ 2735516 w 6193331"/>
                <a:gd name="connsiteY15" fmla="*/ 230521 h 514868"/>
                <a:gd name="connsiteX16" fmla="*/ 2927617 w 6193331"/>
                <a:gd name="connsiteY16" fmla="*/ 245889 h 514868"/>
                <a:gd name="connsiteX17" fmla="*/ 3172278 w 6193331"/>
                <a:gd name="connsiteY17" fmla="*/ 163108 h 514868"/>
                <a:gd name="connsiteX18" fmla="*/ 3496235 w 6193331"/>
                <a:gd name="connsiteY18" fmla="*/ 130629 h 514868"/>
                <a:gd name="connsiteX19" fmla="*/ 3765176 w 6193331"/>
                <a:gd name="connsiteY19" fmla="*/ 169049 h 514868"/>
                <a:gd name="connsiteX20" fmla="*/ 3901033 w 6193331"/>
                <a:gd name="connsiteY20" fmla="*/ 198557 h 514868"/>
                <a:gd name="connsiteX21" fmla="*/ 4049486 w 6193331"/>
                <a:gd name="connsiteY21" fmla="*/ 153681 h 514868"/>
                <a:gd name="connsiteX22" fmla="*/ 4164746 w 6193331"/>
                <a:gd name="connsiteY22" fmla="*/ 145997 h 514868"/>
                <a:gd name="connsiteX23" fmla="*/ 4280007 w 6193331"/>
                <a:gd name="connsiteY23" fmla="*/ 207469 h 514868"/>
                <a:gd name="connsiteX24" fmla="*/ 4350906 w 6193331"/>
                <a:gd name="connsiteY24" fmla="*/ 170792 h 514868"/>
                <a:gd name="connsiteX25" fmla="*/ 4449055 w 6193331"/>
                <a:gd name="connsiteY25" fmla="*/ 145997 h 514868"/>
                <a:gd name="connsiteX26" fmla="*/ 4625788 w 6193331"/>
                <a:gd name="connsiteY26" fmla="*/ 99893 h 514868"/>
                <a:gd name="connsiteX27" fmla="*/ 4764101 w 6193331"/>
                <a:gd name="connsiteY27" fmla="*/ 115261 h 514868"/>
                <a:gd name="connsiteX28" fmla="*/ 4933150 w 6193331"/>
                <a:gd name="connsiteY28" fmla="*/ 99893 h 514868"/>
                <a:gd name="connsiteX29" fmla="*/ 5056094 w 6193331"/>
                <a:gd name="connsiteY29" fmla="*/ 76841 h 514868"/>
                <a:gd name="connsiteX30" fmla="*/ 5179039 w 6193331"/>
                <a:gd name="connsiteY30" fmla="*/ 138313 h 514868"/>
                <a:gd name="connsiteX31" fmla="*/ 5294299 w 6193331"/>
                <a:gd name="connsiteY31" fmla="*/ 161365 h 514868"/>
                <a:gd name="connsiteX32" fmla="*/ 5471032 w 6193331"/>
                <a:gd name="connsiteY32" fmla="*/ 130629 h 514868"/>
                <a:gd name="connsiteX33" fmla="*/ 5578608 w 6193331"/>
                <a:gd name="connsiteY33" fmla="*/ 69157 h 514868"/>
                <a:gd name="connsiteX34" fmla="*/ 5793761 w 6193331"/>
                <a:gd name="connsiteY34" fmla="*/ 15368 h 514868"/>
                <a:gd name="connsiteX35" fmla="*/ 6055019 w 6193331"/>
                <a:gd name="connsiteY35" fmla="*/ 7684 h 514868"/>
                <a:gd name="connsiteX36" fmla="*/ 6193331 w 6193331"/>
                <a:gd name="connsiteY36" fmla="*/ 0 h 514868"/>
                <a:gd name="connsiteX0" fmla="*/ 0 w 6193331"/>
                <a:gd name="connsiteY0" fmla="*/ 476410 h 514868"/>
                <a:gd name="connsiteX1" fmla="*/ 199785 w 6193331"/>
                <a:gd name="connsiteY1" fmla="*/ 514831 h 514868"/>
                <a:gd name="connsiteX2" fmla="*/ 315045 w 6193331"/>
                <a:gd name="connsiteY2" fmla="*/ 484094 h 514868"/>
                <a:gd name="connsiteX3" fmla="*/ 468726 w 6193331"/>
                <a:gd name="connsiteY3" fmla="*/ 445674 h 514868"/>
                <a:gd name="connsiteX4" fmla="*/ 637775 w 6193331"/>
                <a:gd name="connsiteY4" fmla="*/ 430306 h 514868"/>
                <a:gd name="connsiteX5" fmla="*/ 776087 w 6193331"/>
                <a:gd name="connsiteY5" fmla="*/ 437990 h 514868"/>
                <a:gd name="connsiteX6" fmla="*/ 937452 w 6193331"/>
                <a:gd name="connsiteY6" fmla="*/ 445674 h 514868"/>
                <a:gd name="connsiteX7" fmla="*/ 1114185 w 6193331"/>
                <a:gd name="connsiteY7" fmla="*/ 322730 h 514868"/>
                <a:gd name="connsiteX8" fmla="*/ 1283234 w 6193331"/>
                <a:gd name="connsiteY8" fmla="*/ 253573 h 514868"/>
                <a:gd name="connsiteX9" fmla="*/ 1483019 w 6193331"/>
                <a:gd name="connsiteY9" fmla="*/ 284310 h 514868"/>
                <a:gd name="connsiteX10" fmla="*/ 1675119 w 6193331"/>
                <a:gd name="connsiteY10" fmla="*/ 322730 h 514868"/>
                <a:gd name="connsiteX11" fmla="*/ 1905640 w 6193331"/>
                <a:gd name="connsiteY11" fmla="*/ 261257 h 514868"/>
                <a:gd name="connsiteX12" fmla="*/ 2067005 w 6193331"/>
                <a:gd name="connsiteY12" fmla="*/ 261257 h 514868"/>
                <a:gd name="connsiteX13" fmla="*/ 2312894 w 6193331"/>
                <a:gd name="connsiteY13" fmla="*/ 284310 h 514868"/>
                <a:gd name="connsiteX14" fmla="*/ 2520363 w 6193331"/>
                <a:gd name="connsiteY14" fmla="*/ 253573 h 514868"/>
                <a:gd name="connsiteX15" fmla="*/ 2716662 w 6193331"/>
                <a:gd name="connsiteY15" fmla="*/ 235235 h 514868"/>
                <a:gd name="connsiteX16" fmla="*/ 2927617 w 6193331"/>
                <a:gd name="connsiteY16" fmla="*/ 245889 h 514868"/>
                <a:gd name="connsiteX17" fmla="*/ 3172278 w 6193331"/>
                <a:gd name="connsiteY17" fmla="*/ 163108 h 514868"/>
                <a:gd name="connsiteX18" fmla="*/ 3496235 w 6193331"/>
                <a:gd name="connsiteY18" fmla="*/ 130629 h 514868"/>
                <a:gd name="connsiteX19" fmla="*/ 3765176 w 6193331"/>
                <a:gd name="connsiteY19" fmla="*/ 169049 h 514868"/>
                <a:gd name="connsiteX20" fmla="*/ 3901033 w 6193331"/>
                <a:gd name="connsiteY20" fmla="*/ 198557 h 514868"/>
                <a:gd name="connsiteX21" fmla="*/ 4049486 w 6193331"/>
                <a:gd name="connsiteY21" fmla="*/ 153681 h 514868"/>
                <a:gd name="connsiteX22" fmla="*/ 4164746 w 6193331"/>
                <a:gd name="connsiteY22" fmla="*/ 145997 h 514868"/>
                <a:gd name="connsiteX23" fmla="*/ 4280007 w 6193331"/>
                <a:gd name="connsiteY23" fmla="*/ 207469 h 514868"/>
                <a:gd name="connsiteX24" fmla="*/ 4350906 w 6193331"/>
                <a:gd name="connsiteY24" fmla="*/ 170792 h 514868"/>
                <a:gd name="connsiteX25" fmla="*/ 4449055 w 6193331"/>
                <a:gd name="connsiteY25" fmla="*/ 145997 h 514868"/>
                <a:gd name="connsiteX26" fmla="*/ 4625788 w 6193331"/>
                <a:gd name="connsiteY26" fmla="*/ 99893 h 514868"/>
                <a:gd name="connsiteX27" fmla="*/ 4764101 w 6193331"/>
                <a:gd name="connsiteY27" fmla="*/ 115261 h 514868"/>
                <a:gd name="connsiteX28" fmla="*/ 4933150 w 6193331"/>
                <a:gd name="connsiteY28" fmla="*/ 99893 h 514868"/>
                <a:gd name="connsiteX29" fmla="*/ 5056094 w 6193331"/>
                <a:gd name="connsiteY29" fmla="*/ 76841 h 514868"/>
                <a:gd name="connsiteX30" fmla="*/ 5179039 w 6193331"/>
                <a:gd name="connsiteY30" fmla="*/ 138313 h 514868"/>
                <a:gd name="connsiteX31" fmla="*/ 5294299 w 6193331"/>
                <a:gd name="connsiteY31" fmla="*/ 161365 h 514868"/>
                <a:gd name="connsiteX32" fmla="*/ 5471032 w 6193331"/>
                <a:gd name="connsiteY32" fmla="*/ 130629 h 514868"/>
                <a:gd name="connsiteX33" fmla="*/ 5578608 w 6193331"/>
                <a:gd name="connsiteY33" fmla="*/ 69157 h 514868"/>
                <a:gd name="connsiteX34" fmla="*/ 5793761 w 6193331"/>
                <a:gd name="connsiteY34" fmla="*/ 15368 h 514868"/>
                <a:gd name="connsiteX35" fmla="*/ 6055019 w 6193331"/>
                <a:gd name="connsiteY35" fmla="*/ 7684 h 514868"/>
                <a:gd name="connsiteX36" fmla="*/ 6193331 w 6193331"/>
                <a:gd name="connsiteY36" fmla="*/ 0 h 514868"/>
                <a:gd name="connsiteX0" fmla="*/ 0 w 6193331"/>
                <a:gd name="connsiteY0" fmla="*/ 476410 h 514868"/>
                <a:gd name="connsiteX1" fmla="*/ 199785 w 6193331"/>
                <a:gd name="connsiteY1" fmla="*/ 514831 h 514868"/>
                <a:gd name="connsiteX2" fmla="*/ 315045 w 6193331"/>
                <a:gd name="connsiteY2" fmla="*/ 484094 h 514868"/>
                <a:gd name="connsiteX3" fmla="*/ 468726 w 6193331"/>
                <a:gd name="connsiteY3" fmla="*/ 445674 h 514868"/>
                <a:gd name="connsiteX4" fmla="*/ 637775 w 6193331"/>
                <a:gd name="connsiteY4" fmla="*/ 430306 h 514868"/>
                <a:gd name="connsiteX5" fmla="*/ 776087 w 6193331"/>
                <a:gd name="connsiteY5" fmla="*/ 437990 h 514868"/>
                <a:gd name="connsiteX6" fmla="*/ 937452 w 6193331"/>
                <a:gd name="connsiteY6" fmla="*/ 445674 h 514868"/>
                <a:gd name="connsiteX7" fmla="*/ 1114185 w 6193331"/>
                <a:gd name="connsiteY7" fmla="*/ 336870 h 514868"/>
                <a:gd name="connsiteX8" fmla="*/ 1283234 w 6193331"/>
                <a:gd name="connsiteY8" fmla="*/ 253573 h 514868"/>
                <a:gd name="connsiteX9" fmla="*/ 1483019 w 6193331"/>
                <a:gd name="connsiteY9" fmla="*/ 284310 h 514868"/>
                <a:gd name="connsiteX10" fmla="*/ 1675119 w 6193331"/>
                <a:gd name="connsiteY10" fmla="*/ 322730 h 514868"/>
                <a:gd name="connsiteX11" fmla="*/ 1905640 w 6193331"/>
                <a:gd name="connsiteY11" fmla="*/ 261257 h 514868"/>
                <a:gd name="connsiteX12" fmla="*/ 2067005 w 6193331"/>
                <a:gd name="connsiteY12" fmla="*/ 261257 h 514868"/>
                <a:gd name="connsiteX13" fmla="*/ 2312894 w 6193331"/>
                <a:gd name="connsiteY13" fmla="*/ 284310 h 514868"/>
                <a:gd name="connsiteX14" fmla="*/ 2520363 w 6193331"/>
                <a:gd name="connsiteY14" fmla="*/ 253573 h 514868"/>
                <a:gd name="connsiteX15" fmla="*/ 2716662 w 6193331"/>
                <a:gd name="connsiteY15" fmla="*/ 235235 h 514868"/>
                <a:gd name="connsiteX16" fmla="*/ 2927617 w 6193331"/>
                <a:gd name="connsiteY16" fmla="*/ 245889 h 514868"/>
                <a:gd name="connsiteX17" fmla="*/ 3172278 w 6193331"/>
                <a:gd name="connsiteY17" fmla="*/ 163108 h 514868"/>
                <a:gd name="connsiteX18" fmla="*/ 3496235 w 6193331"/>
                <a:gd name="connsiteY18" fmla="*/ 130629 h 514868"/>
                <a:gd name="connsiteX19" fmla="*/ 3765176 w 6193331"/>
                <a:gd name="connsiteY19" fmla="*/ 169049 h 514868"/>
                <a:gd name="connsiteX20" fmla="*/ 3901033 w 6193331"/>
                <a:gd name="connsiteY20" fmla="*/ 198557 h 514868"/>
                <a:gd name="connsiteX21" fmla="*/ 4049486 w 6193331"/>
                <a:gd name="connsiteY21" fmla="*/ 153681 h 514868"/>
                <a:gd name="connsiteX22" fmla="*/ 4164746 w 6193331"/>
                <a:gd name="connsiteY22" fmla="*/ 145997 h 514868"/>
                <a:gd name="connsiteX23" fmla="*/ 4280007 w 6193331"/>
                <a:gd name="connsiteY23" fmla="*/ 207469 h 514868"/>
                <a:gd name="connsiteX24" fmla="*/ 4350906 w 6193331"/>
                <a:gd name="connsiteY24" fmla="*/ 170792 h 514868"/>
                <a:gd name="connsiteX25" fmla="*/ 4449055 w 6193331"/>
                <a:gd name="connsiteY25" fmla="*/ 145997 h 514868"/>
                <a:gd name="connsiteX26" fmla="*/ 4625788 w 6193331"/>
                <a:gd name="connsiteY26" fmla="*/ 99893 h 514868"/>
                <a:gd name="connsiteX27" fmla="*/ 4764101 w 6193331"/>
                <a:gd name="connsiteY27" fmla="*/ 115261 h 514868"/>
                <a:gd name="connsiteX28" fmla="*/ 4933150 w 6193331"/>
                <a:gd name="connsiteY28" fmla="*/ 99893 h 514868"/>
                <a:gd name="connsiteX29" fmla="*/ 5056094 w 6193331"/>
                <a:gd name="connsiteY29" fmla="*/ 76841 h 514868"/>
                <a:gd name="connsiteX30" fmla="*/ 5179039 w 6193331"/>
                <a:gd name="connsiteY30" fmla="*/ 138313 h 514868"/>
                <a:gd name="connsiteX31" fmla="*/ 5294299 w 6193331"/>
                <a:gd name="connsiteY31" fmla="*/ 161365 h 514868"/>
                <a:gd name="connsiteX32" fmla="*/ 5471032 w 6193331"/>
                <a:gd name="connsiteY32" fmla="*/ 130629 h 514868"/>
                <a:gd name="connsiteX33" fmla="*/ 5578608 w 6193331"/>
                <a:gd name="connsiteY33" fmla="*/ 69157 h 514868"/>
                <a:gd name="connsiteX34" fmla="*/ 5793761 w 6193331"/>
                <a:gd name="connsiteY34" fmla="*/ 15368 h 514868"/>
                <a:gd name="connsiteX35" fmla="*/ 6055019 w 6193331"/>
                <a:gd name="connsiteY35" fmla="*/ 7684 h 514868"/>
                <a:gd name="connsiteX36" fmla="*/ 6193331 w 6193331"/>
                <a:gd name="connsiteY36" fmla="*/ 0 h 514868"/>
                <a:gd name="connsiteX0" fmla="*/ 0 w 6193331"/>
                <a:gd name="connsiteY0" fmla="*/ 476410 h 514868"/>
                <a:gd name="connsiteX1" fmla="*/ 199785 w 6193331"/>
                <a:gd name="connsiteY1" fmla="*/ 514831 h 514868"/>
                <a:gd name="connsiteX2" fmla="*/ 315045 w 6193331"/>
                <a:gd name="connsiteY2" fmla="*/ 484094 h 514868"/>
                <a:gd name="connsiteX3" fmla="*/ 468726 w 6193331"/>
                <a:gd name="connsiteY3" fmla="*/ 445674 h 514868"/>
                <a:gd name="connsiteX4" fmla="*/ 637775 w 6193331"/>
                <a:gd name="connsiteY4" fmla="*/ 430306 h 514868"/>
                <a:gd name="connsiteX5" fmla="*/ 776087 w 6193331"/>
                <a:gd name="connsiteY5" fmla="*/ 437990 h 514868"/>
                <a:gd name="connsiteX6" fmla="*/ 937452 w 6193331"/>
                <a:gd name="connsiteY6" fmla="*/ 445674 h 514868"/>
                <a:gd name="connsiteX7" fmla="*/ 1114185 w 6193331"/>
                <a:gd name="connsiteY7" fmla="*/ 336870 h 514868"/>
                <a:gd name="connsiteX8" fmla="*/ 1283234 w 6193331"/>
                <a:gd name="connsiteY8" fmla="*/ 253573 h 514868"/>
                <a:gd name="connsiteX9" fmla="*/ 1483019 w 6193331"/>
                <a:gd name="connsiteY9" fmla="*/ 284310 h 514868"/>
                <a:gd name="connsiteX10" fmla="*/ 1675119 w 6193331"/>
                <a:gd name="connsiteY10" fmla="*/ 322730 h 514868"/>
                <a:gd name="connsiteX11" fmla="*/ 1905640 w 6193331"/>
                <a:gd name="connsiteY11" fmla="*/ 261257 h 514868"/>
                <a:gd name="connsiteX12" fmla="*/ 2067005 w 6193331"/>
                <a:gd name="connsiteY12" fmla="*/ 261257 h 514868"/>
                <a:gd name="connsiteX13" fmla="*/ 2312894 w 6193331"/>
                <a:gd name="connsiteY13" fmla="*/ 284310 h 514868"/>
                <a:gd name="connsiteX14" fmla="*/ 2520363 w 6193331"/>
                <a:gd name="connsiteY14" fmla="*/ 253573 h 514868"/>
                <a:gd name="connsiteX15" fmla="*/ 2716662 w 6193331"/>
                <a:gd name="connsiteY15" fmla="*/ 235235 h 514868"/>
                <a:gd name="connsiteX16" fmla="*/ 2927617 w 6193331"/>
                <a:gd name="connsiteY16" fmla="*/ 245889 h 514868"/>
                <a:gd name="connsiteX17" fmla="*/ 3172278 w 6193331"/>
                <a:gd name="connsiteY17" fmla="*/ 163108 h 514868"/>
                <a:gd name="connsiteX18" fmla="*/ 3496235 w 6193331"/>
                <a:gd name="connsiteY18" fmla="*/ 130629 h 514868"/>
                <a:gd name="connsiteX19" fmla="*/ 3765176 w 6193331"/>
                <a:gd name="connsiteY19" fmla="*/ 169049 h 514868"/>
                <a:gd name="connsiteX20" fmla="*/ 3901033 w 6193331"/>
                <a:gd name="connsiteY20" fmla="*/ 198557 h 514868"/>
                <a:gd name="connsiteX21" fmla="*/ 4049486 w 6193331"/>
                <a:gd name="connsiteY21" fmla="*/ 153681 h 514868"/>
                <a:gd name="connsiteX22" fmla="*/ 4164746 w 6193331"/>
                <a:gd name="connsiteY22" fmla="*/ 145997 h 514868"/>
                <a:gd name="connsiteX23" fmla="*/ 4280007 w 6193331"/>
                <a:gd name="connsiteY23" fmla="*/ 207469 h 514868"/>
                <a:gd name="connsiteX24" fmla="*/ 4350906 w 6193331"/>
                <a:gd name="connsiteY24" fmla="*/ 170792 h 514868"/>
                <a:gd name="connsiteX25" fmla="*/ 4449055 w 6193331"/>
                <a:gd name="connsiteY25" fmla="*/ 145997 h 514868"/>
                <a:gd name="connsiteX26" fmla="*/ 4625788 w 6193331"/>
                <a:gd name="connsiteY26" fmla="*/ 99893 h 514868"/>
                <a:gd name="connsiteX27" fmla="*/ 4764101 w 6193331"/>
                <a:gd name="connsiteY27" fmla="*/ 115261 h 514868"/>
                <a:gd name="connsiteX28" fmla="*/ 4933150 w 6193331"/>
                <a:gd name="connsiteY28" fmla="*/ 99893 h 514868"/>
                <a:gd name="connsiteX29" fmla="*/ 5056094 w 6193331"/>
                <a:gd name="connsiteY29" fmla="*/ 76841 h 514868"/>
                <a:gd name="connsiteX30" fmla="*/ 5179039 w 6193331"/>
                <a:gd name="connsiteY30" fmla="*/ 138313 h 514868"/>
                <a:gd name="connsiteX31" fmla="*/ 5294299 w 6193331"/>
                <a:gd name="connsiteY31" fmla="*/ 161365 h 514868"/>
                <a:gd name="connsiteX32" fmla="*/ 5471032 w 6193331"/>
                <a:gd name="connsiteY32" fmla="*/ 130629 h 514868"/>
                <a:gd name="connsiteX33" fmla="*/ 5578608 w 6193331"/>
                <a:gd name="connsiteY33" fmla="*/ 69157 h 514868"/>
                <a:gd name="connsiteX34" fmla="*/ 5793761 w 6193331"/>
                <a:gd name="connsiteY34" fmla="*/ 15368 h 514868"/>
                <a:gd name="connsiteX35" fmla="*/ 6055019 w 6193331"/>
                <a:gd name="connsiteY35" fmla="*/ 7684 h 514868"/>
                <a:gd name="connsiteX36" fmla="*/ 6193331 w 6193331"/>
                <a:gd name="connsiteY36" fmla="*/ 0 h 514868"/>
                <a:gd name="connsiteX0" fmla="*/ 0 w 6193331"/>
                <a:gd name="connsiteY0" fmla="*/ 476410 h 514868"/>
                <a:gd name="connsiteX1" fmla="*/ 199785 w 6193331"/>
                <a:gd name="connsiteY1" fmla="*/ 514831 h 514868"/>
                <a:gd name="connsiteX2" fmla="*/ 315045 w 6193331"/>
                <a:gd name="connsiteY2" fmla="*/ 484094 h 514868"/>
                <a:gd name="connsiteX3" fmla="*/ 468726 w 6193331"/>
                <a:gd name="connsiteY3" fmla="*/ 445674 h 514868"/>
                <a:gd name="connsiteX4" fmla="*/ 637775 w 6193331"/>
                <a:gd name="connsiteY4" fmla="*/ 430306 h 514868"/>
                <a:gd name="connsiteX5" fmla="*/ 776087 w 6193331"/>
                <a:gd name="connsiteY5" fmla="*/ 437990 h 514868"/>
                <a:gd name="connsiteX6" fmla="*/ 965733 w 6193331"/>
                <a:gd name="connsiteY6" fmla="*/ 455101 h 514868"/>
                <a:gd name="connsiteX7" fmla="*/ 1114185 w 6193331"/>
                <a:gd name="connsiteY7" fmla="*/ 336870 h 514868"/>
                <a:gd name="connsiteX8" fmla="*/ 1283234 w 6193331"/>
                <a:gd name="connsiteY8" fmla="*/ 253573 h 514868"/>
                <a:gd name="connsiteX9" fmla="*/ 1483019 w 6193331"/>
                <a:gd name="connsiteY9" fmla="*/ 284310 h 514868"/>
                <a:gd name="connsiteX10" fmla="*/ 1675119 w 6193331"/>
                <a:gd name="connsiteY10" fmla="*/ 322730 h 514868"/>
                <a:gd name="connsiteX11" fmla="*/ 1905640 w 6193331"/>
                <a:gd name="connsiteY11" fmla="*/ 261257 h 514868"/>
                <a:gd name="connsiteX12" fmla="*/ 2067005 w 6193331"/>
                <a:gd name="connsiteY12" fmla="*/ 261257 h 514868"/>
                <a:gd name="connsiteX13" fmla="*/ 2312894 w 6193331"/>
                <a:gd name="connsiteY13" fmla="*/ 284310 h 514868"/>
                <a:gd name="connsiteX14" fmla="*/ 2520363 w 6193331"/>
                <a:gd name="connsiteY14" fmla="*/ 253573 h 514868"/>
                <a:gd name="connsiteX15" fmla="*/ 2716662 w 6193331"/>
                <a:gd name="connsiteY15" fmla="*/ 235235 h 514868"/>
                <a:gd name="connsiteX16" fmla="*/ 2927617 w 6193331"/>
                <a:gd name="connsiteY16" fmla="*/ 245889 h 514868"/>
                <a:gd name="connsiteX17" fmla="*/ 3172278 w 6193331"/>
                <a:gd name="connsiteY17" fmla="*/ 163108 h 514868"/>
                <a:gd name="connsiteX18" fmla="*/ 3496235 w 6193331"/>
                <a:gd name="connsiteY18" fmla="*/ 130629 h 514868"/>
                <a:gd name="connsiteX19" fmla="*/ 3765176 w 6193331"/>
                <a:gd name="connsiteY19" fmla="*/ 169049 h 514868"/>
                <a:gd name="connsiteX20" fmla="*/ 3901033 w 6193331"/>
                <a:gd name="connsiteY20" fmla="*/ 198557 h 514868"/>
                <a:gd name="connsiteX21" fmla="*/ 4049486 w 6193331"/>
                <a:gd name="connsiteY21" fmla="*/ 153681 h 514868"/>
                <a:gd name="connsiteX22" fmla="*/ 4164746 w 6193331"/>
                <a:gd name="connsiteY22" fmla="*/ 145997 h 514868"/>
                <a:gd name="connsiteX23" fmla="*/ 4280007 w 6193331"/>
                <a:gd name="connsiteY23" fmla="*/ 207469 h 514868"/>
                <a:gd name="connsiteX24" fmla="*/ 4350906 w 6193331"/>
                <a:gd name="connsiteY24" fmla="*/ 170792 h 514868"/>
                <a:gd name="connsiteX25" fmla="*/ 4449055 w 6193331"/>
                <a:gd name="connsiteY25" fmla="*/ 145997 h 514868"/>
                <a:gd name="connsiteX26" fmla="*/ 4625788 w 6193331"/>
                <a:gd name="connsiteY26" fmla="*/ 99893 h 514868"/>
                <a:gd name="connsiteX27" fmla="*/ 4764101 w 6193331"/>
                <a:gd name="connsiteY27" fmla="*/ 115261 h 514868"/>
                <a:gd name="connsiteX28" fmla="*/ 4933150 w 6193331"/>
                <a:gd name="connsiteY28" fmla="*/ 99893 h 514868"/>
                <a:gd name="connsiteX29" fmla="*/ 5056094 w 6193331"/>
                <a:gd name="connsiteY29" fmla="*/ 76841 h 514868"/>
                <a:gd name="connsiteX30" fmla="*/ 5179039 w 6193331"/>
                <a:gd name="connsiteY30" fmla="*/ 138313 h 514868"/>
                <a:gd name="connsiteX31" fmla="*/ 5294299 w 6193331"/>
                <a:gd name="connsiteY31" fmla="*/ 161365 h 514868"/>
                <a:gd name="connsiteX32" fmla="*/ 5471032 w 6193331"/>
                <a:gd name="connsiteY32" fmla="*/ 130629 h 514868"/>
                <a:gd name="connsiteX33" fmla="*/ 5578608 w 6193331"/>
                <a:gd name="connsiteY33" fmla="*/ 69157 h 514868"/>
                <a:gd name="connsiteX34" fmla="*/ 5793761 w 6193331"/>
                <a:gd name="connsiteY34" fmla="*/ 15368 h 514868"/>
                <a:gd name="connsiteX35" fmla="*/ 6055019 w 6193331"/>
                <a:gd name="connsiteY35" fmla="*/ 7684 h 514868"/>
                <a:gd name="connsiteX36" fmla="*/ 6193331 w 6193331"/>
                <a:gd name="connsiteY36" fmla="*/ 0 h 514868"/>
                <a:gd name="connsiteX0" fmla="*/ 0 w 6193331"/>
                <a:gd name="connsiteY0" fmla="*/ 476410 h 514868"/>
                <a:gd name="connsiteX1" fmla="*/ 199785 w 6193331"/>
                <a:gd name="connsiteY1" fmla="*/ 514831 h 514868"/>
                <a:gd name="connsiteX2" fmla="*/ 315045 w 6193331"/>
                <a:gd name="connsiteY2" fmla="*/ 484094 h 514868"/>
                <a:gd name="connsiteX3" fmla="*/ 468726 w 6193331"/>
                <a:gd name="connsiteY3" fmla="*/ 445674 h 514868"/>
                <a:gd name="connsiteX4" fmla="*/ 637775 w 6193331"/>
                <a:gd name="connsiteY4" fmla="*/ 430306 h 514868"/>
                <a:gd name="connsiteX5" fmla="*/ 785514 w 6193331"/>
                <a:gd name="connsiteY5" fmla="*/ 433277 h 514868"/>
                <a:gd name="connsiteX6" fmla="*/ 965733 w 6193331"/>
                <a:gd name="connsiteY6" fmla="*/ 455101 h 514868"/>
                <a:gd name="connsiteX7" fmla="*/ 1114185 w 6193331"/>
                <a:gd name="connsiteY7" fmla="*/ 336870 h 514868"/>
                <a:gd name="connsiteX8" fmla="*/ 1283234 w 6193331"/>
                <a:gd name="connsiteY8" fmla="*/ 253573 h 514868"/>
                <a:gd name="connsiteX9" fmla="*/ 1483019 w 6193331"/>
                <a:gd name="connsiteY9" fmla="*/ 284310 h 514868"/>
                <a:gd name="connsiteX10" fmla="*/ 1675119 w 6193331"/>
                <a:gd name="connsiteY10" fmla="*/ 322730 h 514868"/>
                <a:gd name="connsiteX11" fmla="*/ 1905640 w 6193331"/>
                <a:gd name="connsiteY11" fmla="*/ 261257 h 514868"/>
                <a:gd name="connsiteX12" fmla="*/ 2067005 w 6193331"/>
                <a:gd name="connsiteY12" fmla="*/ 261257 h 514868"/>
                <a:gd name="connsiteX13" fmla="*/ 2312894 w 6193331"/>
                <a:gd name="connsiteY13" fmla="*/ 284310 h 514868"/>
                <a:gd name="connsiteX14" fmla="*/ 2520363 w 6193331"/>
                <a:gd name="connsiteY14" fmla="*/ 253573 h 514868"/>
                <a:gd name="connsiteX15" fmla="*/ 2716662 w 6193331"/>
                <a:gd name="connsiteY15" fmla="*/ 235235 h 514868"/>
                <a:gd name="connsiteX16" fmla="*/ 2927617 w 6193331"/>
                <a:gd name="connsiteY16" fmla="*/ 245889 h 514868"/>
                <a:gd name="connsiteX17" fmla="*/ 3172278 w 6193331"/>
                <a:gd name="connsiteY17" fmla="*/ 163108 h 514868"/>
                <a:gd name="connsiteX18" fmla="*/ 3496235 w 6193331"/>
                <a:gd name="connsiteY18" fmla="*/ 130629 h 514868"/>
                <a:gd name="connsiteX19" fmla="*/ 3765176 w 6193331"/>
                <a:gd name="connsiteY19" fmla="*/ 169049 h 514868"/>
                <a:gd name="connsiteX20" fmla="*/ 3901033 w 6193331"/>
                <a:gd name="connsiteY20" fmla="*/ 198557 h 514868"/>
                <a:gd name="connsiteX21" fmla="*/ 4049486 w 6193331"/>
                <a:gd name="connsiteY21" fmla="*/ 153681 h 514868"/>
                <a:gd name="connsiteX22" fmla="*/ 4164746 w 6193331"/>
                <a:gd name="connsiteY22" fmla="*/ 145997 h 514868"/>
                <a:gd name="connsiteX23" fmla="*/ 4280007 w 6193331"/>
                <a:gd name="connsiteY23" fmla="*/ 207469 h 514868"/>
                <a:gd name="connsiteX24" fmla="*/ 4350906 w 6193331"/>
                <a:gd name="connsiteY24" fmla="*/ 170792 h 514868"/>
                <a:gd name="connsiteX25" fmla="*/ 4449055 w 6193331"/>
                <a:gd name="connsiteY25" fmla="*/ 145997 h 514868"/>
                <a:gd name="connsiteX26" fmla="*/ 4625788 w 6193331"/>
                <a:gd name="connsiteY26" fmla="*/ 99893 h 514868"/>
                <a:gd name="connsiteX27" fmla="*/ 4764101 w 6193331"/>
                <a:gd name="connsiteY27" fmla="*/ 115261 h 514868"/>
                <a:gd name="connsiteX28" fmla="*/ 4933150 w 6193331"/>
                <a:gd name="connsiteY28" fmla="*/ 99893 h 514868"/>
                <a:gd name="connsiteX29" fmla="*/ 5056094 w 6193331"/>
                <a:gd name="connsiteY29" fmla="*/ 76841 h 514868"/>
                <a:gd name="connsiteX30" fmla="*/ 5179039 w 6193331"/>
                <a:gd name="connsiteY30" fmla="*/ 138313 h 514868"/>
                <a:gd name="connsiteX31" fmla="*/ 5294299 w 6193331"/>
                <a:gd name="connsiteY31" fmla="*/ 161365 h 514868"/>
                <a:gd name="connsiteX32" fmla="*/ 5471032 w 6193331"/>
                <a:gd name="connsiteY32" fmla="*/ 130629 h 514868"/>
                <a:gd name="connsiteX33" fmla="*/ 5578608 w 6193331"/>
                <a:gd name="connsiteY33" fmla="*/ 69157 h 514868"/>
                <a:gd name="connsiteX34" fmla="*/ 5793761 w 6193331"/>
                <a:gd name="connsiteY34" fmla="*/ 15368 h 514868"/>
                <a:gd name="connsiteX35" fmla="*/ 6055019 w 6193331"/>
                <a:gd name="connsiteY35" fmla="*/ 7684 h 514868"/>
                <a:gd name="connsiteX36" fmla="*/ 6193331 w 6193331"/>
                <a:gd name="connsiteY36" fmla="*/ 0 h 514868"/>
                <a:gd name="connsiteX0" fmla="*/ 0 w 6193331"/>
                <a:gd name="connsiteY0" fmla="*/ 476410 h 514868"/>
                <a:gd name="connsiteX1" fmla="*/ 199785 w 6193331"/>
                <a:gd name="connsiteY1" fmla="*/ 514831 h 514868"/>
                <a:gd name="connsiteX2" fmla="*/ 315045 w 6193331"/>
                <a:gd name="connsiteY2" fmla="*/ 484094 h 514868"/>
                <a:gd name="connsiteX3" fmla="*/ 468726 w 6193331"/>
                <a:gd name="connsiteY3" fmla="*/ 445674 h 514868"/>
                <a:gd name="connsiteX4" fmla="*/ 637775 w 6193331"/>
                <a:gd name="connsiteY4" fmla="*/ 430306 h 514868"/>
                <a:gd name="connsiteX5" fmla="*/ 785514 w 6193331"/>
                <a:gd name="connsiteY5" fmla="*/ 433277 h 514868"/>
                <a:gd name="connsiteX6" fmla="*/ 979874 w 6193331"/>
                <a:gd name="connsiteY6" fmla="*/ 440961 h 514868"/>
                <a:gd name="connsiteX7" fmla="*/ 1114185 w 6193331"/>
                <a:gd name="connsiteY7" fmla="*/ 336870 h 514868"/>
                <a:gd name="connsiteX8" fmla="*/ 1283234 w 6193331"/>
                <a:gd name="connsiteY8" fmla="*/ 253573 h 514868"/>
                <a:gd name="connsiteX9" fmla="*/ 1483019 w 6193331"/>
                <a:gd name="connsiteY9" fmla="*/ 284310 h 514868"/>
                <a:gd name="connsiteX10" fmla="*/ 1675119 w 6193331"/>
                <a:gd name="connsiteY10" fmla="*/ 322730 h 514868"/>
                <a:gd name="connsiteX11" fmla="*/ 1905640 w 6193331"/>
                <a:gd name="connsiteY11" fmla="*/ 261257 h 514868"/>
                <a:gd name="connsiteX12" fmla="*/ 2067005 w 6193331"/>
                <a:gd name="connsiteY12" fmla="*/ 261257 h 514868"/>
                <a:gd name="connsiteX13" fmla="*/ 2312894 w 6193331"/>
                <a:gd name="connsiteY13" fmla="*/ 284310 h 514868"/>
                <a:gd name="connsiteX14" fmla="*/ 2520363 w 6193331"/>
                <a:gd name="connsiteY14" fmla="*/ 253573 h 514868"/>
                <a:gd name="connsiteX15" fmla="*/ 2716662 w 6193331"/>
                <a:gd name="connsiteY15" fmla="*/ 235235 h 514868"/>
                <a:gd name="connsiteX16" fmla="*/ 2927617 w 6193331"/>
                <a:gd name="connsiteY16" fmla="*/ 245889 h 514868"/>
                <a:gd name="connsiteX17" fmla="*/ 3172278 w 6193331"/>
                <a:gd name="connsiteY17" fmla="*/ 163108 h 514868"/>
                <a:gd name="connsiteX18" fmla="*/ 3496235 w 6193331"/>
                <a:gd name="connsiteY18" fmla="*/ 130629 h 514868"/>
                <a:gd name="connsiteX19" fmla="*/ 3765176 w 6193331"/>
                <a:gd name="connsiteY19" fmla="*/ 169049 h 514868"/>
                <a:gd name="connsiteX20" fmla="*/ 3901033 w 6193331"/>
                <a:gd name="connsiteY20" fmla="*/ 198557 h 514868"/>
                <a:gd name="connsiteX21" fmla="*/ 4049486 w 6193331"/>
                <a:gd name="connsiteY21" fmla="*/ 153681 h 514868"/>
                <a:gd name="connsiteX22" fmla="*/ 4164746 w 6193331"/>
                <a:gd name="connsiteY22" fmla="*/ 145997 h 514868"/>
                <a:gd name="connsiteX23" fmla="*/ 4280007 w 6193331"/>
                <a:gd name="connsiteY23" fmla="*/ 207469 h 514868"/>
                <a:gd name="connsiteX24" fmla="*/ 4350906 w 6193331"/>
                <a:gd name="connsiteY24" fmla="*/ 170792 h 514868"/>
                <a:gd name="connsiteX25" fmla="*/ 4449055 w 6193331"/>
                <a:gd name="connsiteY25" fmla="*/ 145997 h 514868"/>
                <a:gd name="connsiteX26" fmla="*/ 4625788 w 6193331"/>
                <a:gd name="connsiteY26" fmla="*/ 99893 h 514868"/>
                <a:gd name="connsiteX27" fmla="*/ 4764101 w 6193331"/>
                <a:gd name="connsiteY27" fmla="*/ 115261 h 514868"/>
                <a:gd name="connsiteX28" fmla="*/ 4933150 w 6193331"/>
                <a:gd name="connsiteY28" fmla="*/ 99893 h 514868"/>
                <a:gd name="connsiteX29" fmla="*/ 5056094 w 6193331"/>
                <a:gd name="connsiteY29" fmla="*/ 76841 h 514868"/>
                <a:gd name="connsiteX30" fmla="*/ 5179039 w 6193331"/>
                <a:gd name="connsiteY30" fmla="*/ 138313 h 514868"/>
                <a:gd name="connsiteX31" fmla="*/ 5294299 w 6193331"/>
                <a:gd name="connsiteY31" fmla="*/ 161365 h 514868"/>
                <a:gd name="connsiteX32" fmla="*/ 5471032 w 6193331"/>
                <a:gd name="connsiteY32" fmla="*/ 130629 h 514868"/>
                <a:gd name="connsiteX33" fmla="*/ 5578608 w 6193331"/>
                <a:gd name="connsiteY33" fmla="*/ 69157 h 514868"/>
                <a:gd name="connsiteX34" fmla="*/ 5793761 w 6193331"/>
                <a:gd name="connsiteY34" fmla="*/ 15368 h 514868"/>
                <a:gd name="connsiteX35" fmla="*/ 6055019 w 6193331"/>
                <a:gd name="connsiteY35" fmla="*/ 7684 h 514868"/>
                <a:gd name="connsiteX36" fmla="*/ 6193331 w 6193331"/>
                <a:gd name="connsiteY36" fmla="*/ 0 h 514868"/>
                <a:gd name="connsiteX0" fmla="*/ 0 w 6193331"/>
                <a:gd name="connsiteY0" fmla="*/ 476410 h 514868"/>
                <a:gd name="connsiteX1" fmla="*/ 199785 w 6193331"/>
                <a:gd name="connsiteY1" fmla="*/ 514831 h 514868"/>
                <a:gd name="connsiteX2" fmla="*/ 315045 w 6193331"/>
                <a:gd name="connsiteY2" fmla="*/ 484094 h 514868"/>
                <a:gd name="connsiteX3" fmla="*/ 468726 w 6193331"/>
                <a:gd name="connsiteY3" fmla="*/ 445674 h 514868"/>
                <a:gd name="connsiteX4" fmla="*/ 637775 w 6193331"/>
                <a:gd name="connsiteY4" fmla="*/ 430306 h 514868"/>
                <a:gd name="connsiteX5" fmla="*/ 785514 w 6193331"/>
                <a:gd name="connsiteY5" fmla="*/ 433277 h 514868"/>
                <a:gd name="connsiteX6" fmla="*/ 979874 w 6193331"/>
                <a:gd name="connsiteY6" fmla="*/ 440961 h 514868"/>
                <a:gd name="connsiteX7" fmla="*/ 1114185 w 6193331"/>
                <a:gd name="connsiteY7" fmla="*/ 336870 h 514868"/>
                <a:gd name="connsiteX8" fmla="*/ 1283234 w 6193331"/>
                <a:gd name="connsiteY8" fmla="*/ 253573 h 514868"/>
                <a:gd name="connsiteX9" fmla="*/ 1483019 w 6193331"/>
                <a:gd name="connsiteY9" fmla="*/ 284310 h 514868"/>
                <a:gd name="connsiteX10" fmla="*/ 1675119 w 6193331"/>
                <a:gd name="connsiteY10" fmla="*/ 322730 h 514868"/>
                <a:gd name="connsiteX11" fmla="*/ 1905640 w 6193331"/>
                <a:gd name="connsiteY11" fmla="*/ 261257 h 514868"/>
                <a:gd name="connsiteX12" fmla="*/ 2067005 w 6193331"/>
                <a:gd name="connsiteY12" fmla="*/ 261257 h 514868"/>
                <a:gd name="connsiteX13" fmla="*/ 2312894 w 6193331"/>
                <a:gd name="connsiteY13" fmla="*/ 284310 h 514868"/>
                <a:gd name="connsiteX14" fmla="*/ 2520363 w 6193331"/>
                <a:gd name="connsiteY14" fmla="*/ 253573 h 514868"/>
                <a:gd name="connsiteX15" fmla="*/ 2716662 w 6193331"/>
                <a:gd name="connsiteY15" fmla="*/ 235235 h 514868"/>
                <a:gd name="connsiteX16" fmla="*/ 2927617 w 6193331"/>
                <a:gd name="connsiteY16" fmla="*/ 245889 h 514868"/>
                <a:gd name="connsiteX17" fmla="*/ 3172278 w 6193331"/>
                <a:gd name="connsiteY17" fmla="*/ 163108 h 514868"/>
                <a:gd name="connsiteX18" fmla="*/ 3496235 w 6193331"/>
                <a:gd name="connsiteY18" fmla="*/ 130629 h 514868"/>
                <a:gd name="connsiteX19" fmla="*/ 3765176 w 6193331"/>
                <a:gd name="connsiteY19" fmla="*/ 169049 h 514868"/>
                <a:gd name="connsiteX20" fmla="*/ 3901033 w 6193331"/>
                <a:gd name="connsiteY20" fmla="*/ 198557 h 514868"/>
                <a:gd name="connsiteX21" fmla="*/ 4049486 w 6193331"/>
                <a:gd name="connsiteY21" fmla="*/ 153681 h 514868"/>
                <a:gd name="connsiteX22" fmla="*/ 4164746 w 6193331"/>
                <a:gd name="connsiteY22" fmla="*/ 145997 h 514868"/>
                <a:gd name="connsiteX23" fmla="*/ 4280007 w 6193331"/>
                <a:gd name="connsiteY23" fmla="*/ 207469 h 514868"/>
                <a:gd name="connsiteX24" fmla="*/ 4350906 w 6193331"/>
                <a:gd name="connsiteY24" fmla="*/ 170792 h 514868"/>
                <a:gd name="connsiteX25" fmla="*/ 4449055 w 6193331"/>
                <a:gd name="connsiteY25" fmla="*/ 145997 h 514868"/>
                <a:gd name="connsiteX26" fmla="*/ 4625788 w 6193331"/>
                <a:gd name="connsiteY26" fmla="*/ 99893 h 514868"/>
                <a:gd name="connsiteX27" fmla="*/ 4764101 w 6193331"/>
                <a:gd name="connsiteY27" fmla="*/ 115261 h 514868"/>
                <a:gd name="connsiteX28" fmla="*/ 4933150 w 6193331"/>
                <a:gd name="connsiteY28" fmla="*/ 99893 h 514868"/>
                <a:gd name="connsiteX29" fmla="*/ 5056094 w 6193331"/>
                <a:gd name="connsiteY29" fmla="*/ 76841 h 514868"/>
                <a:gd name="connsiteX30" fmla="*/ 5193179 w 6193331"/>
                <a:gd name="connsiteY30" fmla="*/ 124173 h 514868"/>
                <a:gd name="connsiteX31" fmla="*/ 5294299 w 6193331"/>
                <a:gd name="connsiteY31" fmla="*/ 161365 h 514868"/>
                <a:gd name="connsiteX32" fmla="*/ 5471032 w 6193331"/>
                <a:gd name="connsiteY32" fmla="*/ 130629 h 514868"/>
                <a:gd name="connsiteX33" fmla="*/ 5578608 w 6193331"/>
                <a:gd name="connsiteY33" fmla="*/ 69157 h 514868"/>
                <a:gd name="connsiteX34" fmla="*/ 5793761 w 6193331"/>
                <a:gd name="connsiteY34" fmla="*/ 15368 h 514868"/>
                <a:gd name="connsiteX35" fmla="*/ 6055019 w 6193331"/>
                <a:gd name="connsiteY35" fmla="*/ 7684 h 514868"/>
                <a:gd name="connsiteX36" fmla="*/ 6193331 w 6193331"/>
                <a:gd name="connsiteY36" fmla="*/ 0 h 514868"/>
                <a:gd name="connsiteX0" fmla="*/ 0 w 6193331"/>
                <a:gd name="connsiteY0" fmla="*/ 476410 h 514868"/>
                <a:gd name="connsiteX1" fmla="*/ 199785 w 6193331"/>
                <a:gd name="connsiteY1" fmla="*/ 514831 h 514868"/>
                <a:gd name="connsiteX2" fmla="*/ 315045 w 6193331"/>
                <a:gd name="connsiteY2" fmla="*/ 484094 h 514868"/>
                <a:gd name="connsiteX3" fmla="*/ 468726 w 6193331"/>
                <a:gd name="connsiteY3" fmla="*/ 445674 h 514868"/>
                <a:gd name="connsiteX4" fmla="*/ 637775 w 6193331"/>
                <a:gd name="connsiteY4" fmla="*/ 430306 h 514868"/>
                <a:gd name="connsiteX5" fmla="*/ 785514 w 6193331"/>
                <a:gd name="connsiteY5" fmla="*/ 433277 h 514868"/>
                <a:gd name="connsiteX6" fmla="*/ 979874 w 6193331"/>
                <a:gd name="connsiteY6" fmla="*/ 440961 h 514868"/>
                <a:gd name="connsiteX7" fmla="*/ 1114185 w 6193331"/>
                <a:gd name="connsiteY7" fmla="*/ 336870 h 514868"/>
                <a:gd name="connsiteX8" fmla="*/ 1283234 w 6193331"/>
                <a:gd name="connsiteY8" fmla="*/ 253573 h 514868"/>
                <a:gd name="connsiteX9" fmla="*/ 1483019 w 6193331"/>
                <a:gd name="connsiteY9" fmla="*/ 284310 h 514868"/>
                <a:gd name="connsiteX10" fmla="*/ 1675119 w 6193331"/>
                <a:gd name="connsiteY10" fmla="*/ 322730 h 514868"/>
                <a:gd name="connsiteX11" fmla="*/ 1905640 w 6193331"/>
                <a:gd name="connsiteY11" fmla="*/ 261257 h 514868"/>
                <a:gd name="connsiteX12" fmla="*/ 2067005 w 6193331"/>
                <a:gd name="connsiteY12" fmla="*/ 261257 h 514868"/>
                <a:gd name="connsiteX13" fmla="*/ 2312894 w 6193331"/>
                <a:gd name="connsiteY13" fmla="*/ 284310 h 514868"/>
                <a:gd name="connsiteX14" fmla="*/ 2520363 w 6193331"/>
                <a:gd name="connsiteY14" fmla="*/ 253573 h 514868"/>
                <a:gd name="connsiteX15" fmla="*/ 2716662 w 6193331"/>
                <a:gd name="connsiteY15" fmla="*/ 235235 h 514868"/>
                <a:gd name="connsiteX16" fmla="*/ 2927617 w 6193331"/>
                <a:gd name="connsiteY16" fmla="*/ 245889 h 514868"/>
                <a:gd name="connsiteX17" fmla="*/ 3172278 w 6193331"/>
                <a:gd name="connsiteY17" fmla="*/ 163108 h 514868"/>
                <a:gd name="connsiteX18" fmla="*/ 3496235 w 6193331"/>
                <a:gd name="connsiteY18" fmla="*/ 130629 h 514868"/>
                <a:gd name="connsiteX19" fmla="*/ 3765176 w 6193331"/>
                <a:gd name="connsiteY19" fmla="*/ 169049 h 514868"/>
                <a:gd name="connsiteX20" fmla="*/ 3901033 w 6193331"/>
                <a:gd name="connsiteY20" fmla="*/ 198557 h 514868"/>
                <a:gd name="connsiteX21" fmla="*/ 4049486 w 6193331"/>
                <a:gd name="connsiteY21" fmla="*/ 153681 h 514868"/>
                <a:gd name="connsiteX22" fmla="*/ 4164746 w 6193331"/>
                <a:gd name="connsiteY22" fmla="*/ 145997 h 514868"/>
                <a:gd name="connsiteX23" fmla="*/ 4280007 w 6193331"/>
                <a:gd name="connsiteY23" fmla="*/ 207469 h 514868"/>
                <a:gd name="connsiteX24" fmla="*/ 4379186 w 6193331"/>
                <a:gd name="connsiteY24" fmla="*/ 175506 h 514868"/>
                <a:gd name="connsiteX25" fmla="*/ 4449055 w 6193331"/>
                <a:gd name="connsiteY25" fmla="*/ 145997 h 514868"/>
                <a:gd name="connsiteX26" fmla="*/ 4625788 w 6193331"/>
                <a:gd name="connsiteY26" fmla="*/ 99893 h 514868"/>
                <a:gd name="connsiteX27" fmla="*/ 4764101 w 6193331"/>
                <a:gd name="connsiteY27" fmla="*/ 115261 h 514868"/>
                <a:gd name="connsiteX28" fmla="*/ 4933150 w 6193331"/>
                <a:gd name="connsiteY28" fmla="*/ 99893 h 514868"/>
                <a:gd name="connsiteX29" fmla="*/ 5056094 w 6193331"/>
                <a:gd name="connsiteY29" fmla="*/ 76841 h 514868"/>
                <a:gd name="connsiteX30" fmla="*/ 5193179 w 6193331"/>
                <a:gd name="connsiteY30" fmla="*/ 124173 h 514868"/>
                <a:gd name="connsiteX31" fmla="*/ 5294299 w 6193331"/>
                <a:gd name="connsiteY31" fmla="*/ 161365 h 514868"/>
                <a:gd name="connsiteX32" fmla="*/ 5471032 w 6193331"/>
                <a:gd name="connsiteY32" fmla="*/ 130629 h 514868"/>
                <a:gd name="connsiteX33" fmla="*/ 5578608 w 6193331"/>
                <a:gd name="connsiteY33" fmla="*/ 69157 h 514868"/>
                <a:gd name="connsiteX34" fmla="*/ 5793761 w 6193331"/>
                <a:gd name="connsiteY34" fmla="*/ 15368 h 514868"/>
                <a:gd name="connsiteX35" fmla="*/ 6055019 w 6193331"/>
                <a:gd name="connsiteY35" fmla="*/ 7684 h 514868"/>
                <a:gd name="connsiteX36" fmla="*/ 6193331 w 6193331"/>
                <a:gd name="connsiteY36" fmla="*/ 0 h 514868"/>
                <a:gd name="connsiteX0" fmla="*/ 0 w 6193331"/>
                <a:gd name="connsiteY0" fmla="*/ 476410 h 514868"/>
                <a:gd name="connsiteX1" fmla="*/ 199785 w 6193331"/>
                <a:gd name="connsiteY1" fmla="*/ 514831 h 514868"/>
                <a:gd name="connsiteX2" fmla="*/ 315045 w 6193331"/>
                <a:gd name="connsiteY2" fmla="*/ 484094 h 514868"/>
                <a:gd name="connsiteX3" fmla="*/ 468726 w 6193331"/>
                <a:gd name="connsiteY3" fmla="*/ 445674 h 514868"/>
                <a:gd name="connsiteX4" fmla="*/ 637775 w 6193331"/>
                <a:gd name="connsiteY4" fmla="*/ 430306 h 514868"/>
                <a:gd name="connsiteX5" fmla="*/ 785514 w 6193331"/>
                <a:gd name="connsiteY5" fmla="*/ 433277 h 514868"/>
                <a:gd name="connsiteX6" fmla="*/ 979874 w 6193331"/>
                <a:gd name="connsiteY6" fmla="*/ 440961 h 514868"/>
                <a:gd name="connsiteX7" fmla="*/ 1114185 w 6193331"/>
                <a:gd name="connsiteY7" fmla="*/ 336870 h 514868"/>
                <a:gd name="connsiteX8" fmla="*/ 1283234 w 6193331"/>
                <a:gd name="connsiteY8" fmla="*/ 253573 h 514868"/>
                <a:gd name="connsiteX9" fmla="*/ 1483019 w 6193331"/>
                <a:gd name="connsiteY9" fmla="*/ 284310 h 514868"/>
                <a:gd name="connsiteX10" fmla="*/ 1675119 w 6193331"/>
                <a:gd name="connsiteY10" fmla="*/ 322730 h 514868"/>
                <a:gd name="connsiteX11" fmla="*/ 1905640 w 6193331"/>
                <a:gd name="connsiteY11" fmla="*/ 261257 h 514868"/>
                <a:gd name="connsiteX12" fmla="*/ 2067005 w 6193331"/>
                <a:gd name="connsiteY12" fmla="*/ 261257 h 514868"/>
                <a:gd name="connsiteX13" fmla="*/ 2312894 w 6193331"/>
                <a:gd name="connsiteY13" fmla="*/ 284310 h 514868"/>
                <a:gd name="connsiteX14" fmla="*/ 2520363 w 6193331"/>
                <a:gd name="connsiteY14" fmla="*/ 253573 h 514868"/>
                <a:gd name="connsiteX15" fmla="*/ 2716662 w 6193331"/>
                <a:gd name="connsiteY15" fmla="*/ 235235 h 514868"/>
                <a:gd name="connsiteX16" fmla="*/ 2927617 w 6193331"/>
                <a:gd name="connsiteY16" fmla="*/ 245889 h 514868"/>
                <a:gd name="connsiteX17" fmla="*/ 3172278 w 6193331"/>
                <a:gd name="connsiteY17" fmla="*/ 163108 h 514868"/>
                <a:gd name="connsiteX18" fmla="*/ 3496235 w 6193331"/>
                <a:gd name="connsiteY18" fmla="*/ 130629 h 514868"/>
                <a:gd name="connsiteX19" fmla="*/ 3765176 w 6193331"/>
                <a:gd name="connsiteY19" fmla="*/ 169049 h 514868"/>
                <a:gd name="connsiteX20" fmla="*/ 3901033 w 6193331"/>
                <a:gd name="connsiteY20" fmla="*/ 198557 h 514868"/>
                <a:gd name="connsiteX21" fmla="*/ 4049486 w 6193331"/>
                <a:gd name="connsiteY21" fmla="*/ 153681 h 514868"/>
                <a:gd name="connsiteX22" fmla="*/ 4164746 w 6193331"/>
                <a:gd name="connsiteY22" fmla="*/ 145997 h 514868"/>
                <a:gd name="connsiteX23" fmla="*/ 4280007 w 6193331"/>
                <a:gd name="connsiteY23" fmla="*/ 207469 h 514868"/>
                <a:gd name="connsiteX24" fmla="*/ 4379186 w 6193331"/>
                <a:gd name="connsiteY24" fmla="*/ 175506 h 514868"/>
                <a:gd name="connsiteX25" fmla="*/ 4472622 w 6193331"/>
                <a:gd name="connsiteY25" fmla="*/ 141284 h 514868"/>
                <a:gd name="connsiteX26" fmla="*/ 4625788 w 6193331"/>
                <a:gd name="connsiteY26" fmla="*/ 99893 h 514868"/>
                <a:gd name="connsiteX27" fmla="*/ 4764101 w 6193331"/>
                <a:gd name="connsiteY27" fmla="*/ 115261 h 514868"/>
                <a:gd name="connsiteX28" fmla="*/ 4933150 w 6193331"/>
                <a:gd name="connsiteY28" fmla="*/ 99893 h 514868"/>
                <a:gd name="connsiteX29" fmla="*/ 5056094 w 6193331"/>
                <a:gd name="connsiteY29" fmla="*/ 76841 h 514868"/>
                <a:gd name="connsiteX30" fmla="*/ 5193179 w 6193331"/>
                <a:gd name="connsiteY30" fmla="*/ 124173 h 514868"/>
                <a:gd name="connsiteX31" fmla="*/ 5294299 w 6193331"/>
                <a:gd name="connsiteY31" fmla="*/ 161365 h 514868"/>
                <a:gd name="connsiteX32" fmla="*/ 5471032 w 6193331"/>
                <a:gd name="connsiteY32" fmla="*/ 130629 h 514868"/>
                <a:gd name="connsiteX33" fmla="*/ 5578608 w 6193331"/>
                <a:gd name="connsiteY33" fmla="*/ 69157 h 514868"/>
                <a:gd name="connsiteX34" fmla="*/ 5793761 w 6193331"/>
                <a:gd name="connsiteY34" fmla="*/ 15368 h 514868"/>
                <a:gd name="connsiteX35" fmla="*/ 6055019 w 6193331"/>
                <a:gd name="connsiteY35" fmla="*/ 7684 h 514868"/>
                <a:gd name="connsiteX36" fmla="*/ 6193331 w 6193331"/>
                <a:gd name="connsiteY36" fmla="*/ 0 h 514868"/>
                <a:gd name="connsiteX0" fmla="*/ 0 w 6193331"/>
                <a:gd name="connsiteY0" fmla="*/ 476410 h 514868"/>
                <a:gd name="connsiteX1" fmla="*/ 199785 w 6193331"/>
                <a:gd name="connsiteY1" fmla="*/ 514831 h 514868"/>
                <a:gd name="connsiteX2" fmla="*/ 315045 w 6193331"/>
                <a:gd name="connsiteY2" fmla="*/ 484094 h 514868"/>
                <a:gd name="connsiteX3" fmla="*/ 468726 w 6193331"/>
                <a:gd name="connsiteY3" fmla="*/ 445674 h 514868"/>
                <a:gd name="connsiteX4" fmla="*/ 637775 w 6193331"/>
                <a:gd name="connsiteY4" fmla="*/ 430306 h 514868"/>
                <a:gd name="connsiteX5" fmla="*/ 785514 w 6193331"/>
                <a:gd name="connsiteY5" fmla="*/ 433277 h 514868"/>
                <a:gd name="connsiteX6" fmla="*/ 979874 w 6193331"/>
                <a:gd name="connsiteY6" fmla="*/ 440961 h 514868"/>
                <a:gd name="connsiteX7" fmla="*/ 1114185 w 6193331"/>
                <a:gd name="connsiteY7" fmla="*/ 336870 h 514868"/>
                <a:gd name="connsiteX8" fmla="*/ 1283234 w 6193331"/>
                <a:gd name="connsiteY8" fmla="*/ 253573 h 514868"/>
                <a:gd name="connsiteX9" fmla="*/ 1483019 w 6193331"/>
                <a:gd name="connsiteY9" fmla="*/ 284310 h 514868"/>
                <a:gd name="connsiteX10" fmla="*/ 1675119 w 6193331"/>
                <a:gd name="connsiteY10" fmla="*/ 322730 h 514868"/>
                <a:gd name="connsiteX11" fmla="*/ 1905640 w 6193331"/>
                <a:gd name="connsiteY11" fmla="*/ 261257 h 514868"/>
                <a:gd name="connsiteX12" fmla="*/ 2067005 w 6193331"/>
                <a:gd name="connsiteY12" fmla="*/ 261257 h 514868"/>
                <a:gd name="connsiteX13" fmla="*/ 2312894 w 6193331"/>
                <a:gd name="connsiteY13" fmla="*/ 284310 h 514868"/>
                <a:gd name="connsiteX14" fmla="*/ 2520363 w 6193331"/>
                <a:gd name="connsiteY14" fmla="*/ 253573 h 514868"/>
                <a:gd name="connsiteX15" fmla="*/ 2716662 w 6193331"/>
                <a:gd name="connsiteY15" fmla="*/ 235235 h 514868"/>
                <a:gd name="connsiteX16" fmla="*/ 2927617 w 6193331"/>
                <a:gd name="connsiteY16" fmla="*/ 245889 h 514868"/>
                <a:gd name="connsiteX17" fmla="*/ 3172278 w 6193331"/>
                <a:gd name="connsiteY17" fmla="*/ 163108 h 514868"/>
                <a:gd name="connsiteX18" fmla="*/ 3496235 w 6193331"/>
                <a:gd name="connsiteY18" fmla="*/ 130629 h 514868"/>
                <a:gd name="connsiteX19" fmla="*/ 3765176 w 6193331"/>
                <a:gd name="connsiteY19" fmla="*/ 169049 h 514868"/>
                <a:gd name="connsiteX20" fmla="*/ 3901033 w 6193331"/>
                <a:gd name="connsiteY20" fmla="*/ 198557 h 514868"/>
                <a:gd name="connsiteX21" fmla="*/ 4049486 w 6193331"/>
                <a:gd name="connsiteY21" fmla="*/ 153681 h 514868"/>
                <a:gd name="connsiteX22" fmla="*/ 4164746 w 6193331"/>
                <a:gd name="connsiteY22" fmla="*/ 145997 h 514868"/>
                <a:gd name="connsiteX23" fmla="*/ 4280007 w 6193331"/>
                <a:gd name="connsiteY23" fmla="*/ 207469 h 514868"/>
                <a:gd name="connsiteX24" fmla="*/ 4379186 w 6193331"/>
                <a:gd name="connsiteY24" fmla="*/ 175506 h 514868"/>
                <a:gd name="connsiteX25" fmla="*/ 4472622 w 6193331"/>
                <a:gd name="connsiteY25" fmla="*/ 141284 h 514868"/>
                <a:gd name="connsiteX26" fmla="*/ 4644642 w 6193331"/>
                <a:gd name="connsiteY26" fmla="*/ 114033 h 514868"/>
                <a:gd name="connsiteX27" fmla="*/ 4764101 w 6193331"/>
                <a:gd name="connsiteY27" fmla="*/ 115261 h 514868"/>
                <a:gd name="connsiteX28" fmla="*/ 4933150 w 6193331"/>
                <a:gd name="connsiteY28" fmla="*/ 99893 h 514868"/>
                <a:gd name="connsiteX29" fmla="*/ 5056094 w 6193331"/>
                <a:gd name="connsiteY29" fmla="*/ 76841 h 514868"/>
                <a:gd name="connsiteX30" fmla="*/ 5193179 w 6193331"/>
                <a:gd name="connsiteY30" fmla="*/ 124173 h 514868"/>
                <a:gd name="connsiteX31" fmla="*/ 5294299 w 6193331"/>
                <a:gd name="connsiteY31" fmla="*/ 161365 h 514868"/>
                <a:gd name="connsiteX32" fmla="*/ 5471032 w 6193331"/>
                <a:gd name="connsiteY32" fmla="*/ 130629 h 514868"/>
                <a:gd name="connsiteX33" fmla="*/ 5578608 w 6193331"/>
                <a:gd name="connsiteY33" fmla="*/ 69157 h 514868"/>
                <a:gd name="connsiteX34" fmla="*/ 5793761 w 6193331"/>
                <a:gd name="connsiteY34" fmla="*/ 15368 h 514868"/>
                <a:gd name="connsiteX35" fmla="*/ 6055019 w 6193331"/>
                <a:gd name="connsiteY35" fmla="*/ 7684 h 514868"/>
                <a:gd name="connsiteX36" fmla="*/ 6193331 w 6193331"/>
                <a:gd name="connsiteY36" fmla="*/ 0 h 514868"/>
                <a:gd name="connsiteX0" fmla="*/ 0 w 6193331"/>
                <a:gd name="connsiteY0" fmla="*/ 476410 h 514868"/>
                <a:gd name="connsiteX1" fmla="*/ 199785 w 6193331"/>
                <a:gd name="connsiteY1" fmla="*/ 514831 h 514868"/>
                <a:gd name="connsiteX2" fmla="*/ 315045 w 6193331"/>
                <a:gd name="connsiteY2" fmla="*/ 484094 h 514868"/>
                <a:gd name="connsiteX3" fmla="*/ 468726 w 6193331"/>
                <a:gd name="connsiteY3" fmla="*/ 445674 h 514868"/>
                <a:gd name="connsiteX4" fmla="*/ 637775 w 6193331"/>
                <a:gd name="connsiteY4" fmla="*/ 430306 h 514868"/>
                <a:gd name="connsiteX5" fmla="*/ 785514 w 6193331"/>
                <a:gd name="connsiteY5" fmla="*/ 433277 h 514868"/>
                <a:gd name="connsiteX6" fmla="*/ 979874 w 6193331"/>
                <a:gd name="connsiteY6" fmla="*/ 440961 h 514868"/>
                <a:gd name="connsiteX7" fmla="*/ 1114185 w 6193331"/>
                <a:gd name="connsiteY7" fmla="*/ 336870 h 514868"/>
                <a:gd name="connsiteX8" fmla="*/ 1283234 w 6193331"/>
                <a:gd name="connsiteY8" fmla="*/ 253573 h 514868"/>
                <a:gd name="connsiteX9" fmla="*/ 1483019 w 6193331"/>
                <a:gd name="connsiteY9" fmla="*/ 284310 h 514868"/>
                <a:gd name="connsiteX10" fmla="*/ 1675119 w 6193331"/>
                <a:gd name="connsiteY10" fmla="*/ 322730 h 514868"/>
                <a:gd name="connsiteX11" fmla="*/ 1905640 w 6193331"/>
                <a:gd name="connsiteY11" fmla="*/ 261257 h 514868"/>
                <a:gd name="connsiteX12" fmla="*/ 2067005 w 6193331"/>
                <a:gd name="connsiteY12" fmla="*/ 261257 h 514868"/>
                <a:gd name="connsiteX13" fmla="*/ 2312894 w 6193331"/>
                <a:gd name="connsiteY13" fmla="*/ 284310 h 514868"/>
                <a:gd name="connsiteX14" fmla="*/ 2520363 w 6193331"/>
                <a:gd name="connsiteY14" fmla="*/ 253573 h 514868"/>
                <a:gd name="connsiteX15" fmla="*/ 2716662 w 6193331"/>
                <a:gd name="connsiteY15" fmla="*/ 235235 h 514868"/>
                <a:gd name="connsiteX16" fmla="*/ 2927617 w 6193331"/>
                <a:gd name="connsiteY16" fmla="*/ 245889 h 514868"/>
                <a:gd name="connsiteX17" fmla="*/ 3172278 w 6193331"/>
                <a:gd name="connsiteY17" fmla="*/ 163108 h 514868"/>
                <a:gd name="connsiteX18" fmla="*/ 3496235 w 6193331"/>
                <a:gd name="connsiteY18" fmla="*/ 130629 h 514868"/>
                <a:gd name="connsiteX19" fmla="*/ 3765176 w 6193331"/>
                <a:gd name="connsiteY19" fmla="*/ 169049 h 514868"/>
                <a:gd name="connsiteX20" fmla="*/ 3901033 w 6193331"/>
                <a:gd name="connsiteY20" fmla="*/ 198557 h 514868"/>
                <a:gd name="connsiteX21" fmla="*/ 4049486 w 6193331"/>
                <a:gd name="connsiteY21" fmla="*/ 153681 h 514868"/>
                <a:gd name="connsiteX22" fmla="*/ 4164746 w 6193331"/>
                <a:gd name="connsiteY22" fmla="*/ 145997 h 514868"/>
                <a:gd name="connsiteX23" fmla="*/ 4284721 w 6193331"/>
                <a:gd name="connsiteY23" fmla="*/ 202756 h 514868"/>
                <a:gd name="connsiteX24" fmla="*/ 4379186 w 6193331"/>
                <a:gd name="connsiteY24" fmla="*/ 175506 h 514868"/>
                <a:gd name="connsiteX25" fmla="*/ 4472622 w 6193331"/>
                <a:gd name="connsiteY25" fmla="*/ 141284 h 514868"/>
                <a:gd name="connsiteX26" fmla="*/ 4644642 w 6193331"/>
                <a:gd name="connsiteY26" fmla="*/ 114033 h 514868"/>
                <a:gd name="connsiteX27" fmla="*/ 4764101 w 6193331"/>
                <a:gd name="connsiteY27" fmla="*/ 115261 h 514868"/>
                <a:gd name="connsiteX28" fmla="*/ 4933150 w 6193331"/>
                <a:gd name="connsiteY28" fmla="*/ 99893 h 514868"/>
                <a:gd name="connsiteX29" fmla="*/ 5056094 w 6193331"/>
                <a:gd name="connsiteY29" fmla="*/ 76841 h 514868"/>
                <a:gd name="connsiteX30" fmla="*/ 5193179 w 6193331"/>
                <a:gd name="connsiteY30" fmla="*/ 124173 h 514868"/>
                <a:gd name="connsiteX31" fmla="*/ 5294299 w 6193331"/>
                <a:gd name="connsiteY31" fmla="*/ 161365 h 514868"/>
                <a:gd name="connsiteX32" fmla="*/ 5471032 w 6193331"/>
                <a:gd name="connsiteY32" fmla="*/ 130629 h 514868"/>
                <a:gd name="connsiteX33" fmla="*/ 5578608 w 6193331"/>
                <a:gd name="connsiteY33" fmla="*/ 69157 h 514868"/>
                <a:gd name="connsiteX34" fmla="*/ 5793761 w 6193331"/>
                <a:gd name="connsiteY34" fmla="*/ 15368 h 514868"/>
                <a:gd name="connsiteX35" fmla="*/ 6055019 w 6193331"/>
                <a:gd name="connsiteY35" fmla="*/ 7684 h 514868"/>
                <a:gd name="connsiteX36" fmla="*/ 6193331 w 6193331"/>
                <a:gd name="connsiteY36" fmla="*/ 0 h 514868"/>
                <a:gd name="connsiteX0" fmla="*/ 0 w 6193331"/>
                <a:gd name="connsiteY0" fmla="*/ 476410 h 514868"/>
                <a:gd name="connsiteX1" fmla="*/ 199785 w 6193331"/>
                <a:gd name="connsiteY1" fmla="*/ 514831 h 514868"/>
                <a:gd name="connsiteX2" fmla="*/ 315045 w 6193331"/>
                <a:gd name="connsiteY2" fmla="*/ 484094 h 514868"/>
                <a:gd name="connsiteX3" fmla="*/ 468726 w 6193331"/>
                <a:gd name="connsiteY3" fmla="*/ 445674 h 514868"/>
                <a:gd name="connsiteX4" fmla="*/ 637775 w 6193331"/>
                <a:gd name="connsiteY4" fmla="*/ 430306 h 514868"/>
                <a:gd name="connsiteX5" fmla="*/ 785514 w 6193331"/>
                <a:gd name="connsiteY5" fmla="*/ 433277 h 514868"/>
                <a:gd name="connsiteX6" fmla="*/ 979874 w 6193331"/>
                <a:gd name="connsiteY6" fmla="*/ 440961 h 514868"/>
                <a:gd name="connsiteX7" fmla="*/ 1114185 w 6193331"/>
                <a:gd name="connsiteY7" fmla="*/ 336870 h 514868"/>
                <a:gd name="connsiteX8" fmla="*/ 1283234 w 6193331"/>
                <a:gd name="connsiteY8" fmla="*/ 253573 h 514868"/>
                <a:gd name="connsiteX9" fmla="*/ 1483019 w 6193331"/>
                <a:gd name="connsiteY9" fmla="*/ 284310 h 514868"/>
                <a:gd name="connsiteX10" fmla="*/ 1675119 w 6193331"/>
                <a:gd name="connsiteY10" fmla="*/ 322730 h 514868"/>
                <a:gd name="connsiteX11" fmla="*/ 1905640 w 6193331"/>
                <a:gd name="connsiteY11" fmla="*/ 261257 h 514868"/>
                <a:gd name="connsiteX12" fmla="*/ 2067005 w 6193331"/>
                <a:gd name="connsiteY12" fmla="*/ 261257 h 514868"/>
                <a:gd name="connsiteX13" fmla="*/ 2312894 w 6193331"/>
                <a:gd name="connsiteY13" fmla="*/ 284310 h 514868"/>
                <a:gd name="connsiteX14" fmla="*/ 2520363 w 6193331"/>
                <a:gd name="connsiteY14" fmla="*/ 253573 h 514868"/>
                <a:gd name="connsiteX15" fmla="*/ 2716662 w 6193331"/>
                <a:gd name="connsiteY15" fmla="*/ 235235 h 514868"/>
                <a:gd name="connsiteX16" fmla="*/ 2927617 w 6193331"/>
                <a:gd name="connsiteY16" fmla="*/ 245889 h 514868"/>
                <a:gd name="connsiteX17" fmla="*/ 3172278 w 6193331"/>
                <a:gd name="connsiteY17" fmla="*/ 163108 h 514868"/>
                <a:gd name="connsiteX18" fmla="*/ 3496235 w 6193331"/>
                <a:gd name="connsiteY18" fmla="*/ 130629 h 514868"/>
                <a:gd name="connsiteX19" fmla="*/ 3755749 w 6193331"/>
                <a:gd name="connsiteY19" fmla="*/ 173763 h 514868"/>
                <a:gd name="connsiteX20" fmla="*/ 3901033 w 6193331"/>
                <a:gd name="connsiteY20" fmla="*/ 198557 h 514868"/>
                <a:gd name="connsiteX21" fmla="*/ 4049486 w 6193331"/>
                <a:gd name="connsiteY21" fmla="*/ 153681 h 514868"/>
                <a:gd name="connsiteX22" fmla="*/ 4164746 w 6193331"/>
                <a:gd name="connsiteY22" fmla="*/ 145997 h 514868"/>
                <a:gd name="connsiteX23" fmla="*/ 4284721 w 6193331"/>
                <a:gd name="connsiteY23" fmla="*/ 202756 h 514868"/>
                <a:gd name="connsiteX24" fmla="*/ 4379186 w 6193331"/>
                <a:gd name="connsiteY24" fmla="*/ 175506 h 514868"/>
                <a:gd name="connsiteX25" fmla="*/ 4472622 w 6193331"/>
                <a:gd name="connsiteY25" fmla="*/ 141284 h 514868"/>
                <a:gd name="connsiteX26" fmla="*/ 4644642 w 6193331"/>
                <a:gd name="connsiteY26" fmla="*/ 114033 h 514868"/>
                <a:gd name="connsiteX27" fmla="*/ 4764101 w 6193331"/>
                <a:gd name="connsiteY27" fmla="*/ 115261 h 514868"/>
                <a:gd name="connsiteX28" fmla="*/ 4933150 w 6193331"/>
                <a:gd name="connsiteY28" fmla="*/ 99893 h 514868"/>
                <a:gd name="connsiteX29" fmla="*/ 5056094 w 6193331"/>
                <a:gd name="connsiteY29" fmla="*/ 76841 h 514868"/>
                <a:gd name="connsiteX30" fmla="*/ 5193179 w 6193331"/>
                <a:gd name="connsiteY30" fmla="*/ 124173 h 514868"/>
                <a:gd name="connsiteX31" fmla="*/ 5294299 w 6193331"/>
                <a:gd name="connsiteY31" fmla="*/ 161365 h 514868"/>
                <a:gd name="connsiteX32" fmla="*/ 5471032 w 6193331"/>
                <a:gd name="connsiteY32" fmla="*/ 130629 h 514868"/>
                <a:gd name="connsiteX33" fmla="*/ 5578608 w 6193331"/>
                <a:gd name="connsiteY33" fmla="*/ 69157 h 514868"/>
                <a:gd name="connsiteX34" fmla="*/ 5793761 w 6193331"/>
                <a:gd name="connsiteY34" fmla="*/ 15368 h 514868"/>
                <a:gd name="connsiteX35" fmla="*/ 6055019 w 6193331"/>
                <a:gd name="connsiteY35" fmla="*/ 7684 h 514868"/>
                <a:gd name="connsiteX36" fmla="*/ 6193331 w 6193331"/>
                <a:gd name="connsiteY36" fmla="*/ 0 h 514868"/>
                <a:gd name="connsiteX0" fmla="*/ 0 w 6193331"/>
                <a:gd name="connsiteY0" fmla="*/ 476410 h 514868"/>
                <a:gd name="connsiteX1" fmla="*/ 199785 w 6193331"/>
                <a:gd name="connsiteY1" fmla="*/ 514831 h 514868"/>
                <a:gd name="connsiteX2" fmla="*/ 315045 w 6193331"/>
                <a:gd name="connsiteY2" fmla="*/ 484094 h 514868"/>
                <a:gd name="connsiteX3" fmla="*/ 468726 w 6193331"/>
                <a:gd name="connsiteY3" fmla="*/ 445674 h 514868"/>
                <a:gd name="connsiteX4" fmla="*/ 637775 w 6193331"/>
                <a:gd name="connsiteY4" fmla="*/ 430306 h 514868"/>
                <a:gd name="connsiteX5" fmla="*/ 785514 w 6193331"/>
                <a:gd name="connsiteY5" fmla="*/ 433277 h 514868"/>
                <a:gd name="connsiteX6" fmla="*/ 979874 w 6193331"/>
                <a:gd name="connsiteY6" fmla="*/ 440961 h 514868"/>
                <a:gd name="connsiteX7" fmla="*/ 1114185 w 6193331"/>
                <a:gd name="connsiteY7" fmla="*/ 336870 h 514868"/>
                <a:gd name="connsiteX8" fmla="*/ 1283234 w 6193331"/>
                <a:gd name="connsiteY8" fmla="*/ 253573 h 514868"/>
                <a:gd name="connsiteX9" fmla="*/ 1483019 w 6193331"/>
                <a:gd name="connsiteY9" fmla="*/ 284310 h 514868"/>
                <a:gd name="connsiteX10" fmla="*/ 1675119 w 6193331"/>
                <a:gd name="connsiteY10" fmla="*/ 322730 h 514868"/>
                <a:gd name="connsiteX11" fmla="*/ 1905640 w 6193331"/>
                <a:gd name="connsiteY11" fmla="*/ 261257 h 514868"/>
                <a:gd name="connsiteX12" fmla="*/ 2067005 w 6193331"/>
                <a:gd name="connsiteY12" fmla="*/ 261257 h 514868"/>
                <a:gd name="connsiteX13" fmla="*/ 2312894 w 6193331"/>
                <a:gd name="connsiteY13" fmla="*/ 284310 h 514868"/>
                <a:gd name="connsiteX14" fmla="*/ 2520363 w 6193331"/>
                <a:gd name="connsiteY14" fmla="*/ 253573 h 514868"/>
                <a:gd name="connsiteX15" fmla="*/ 2716662 w 6193331"/>
                <a:gd name="connsiteY15" fmla="*/ 235235 h 514868"/>
                <a:gd name="connsiteX16" fmla="*/ 2927617 w 6193331"/>
                <a:gd name="connsiteY16" fmla="*/ 245889 h 514868"/>
                <a:gd name="connsiteX17" fmla="*/ 3172278 w 6193331"/>
                <a:gd name="connsiteY17" fmla="*/ 163108 h 514868"/>
                <a:gd name="connsiteX18" fmla="*/ 3496235 w 6193331"/>
                <a:gd name="connsiteY18" fmla="*/ 130629 h 514868"/>
                <a:gd name="connsiteX19" fmla="*/ 3751036 w 6193331"/>
                <a:gd name="connsiteY19" fmla="*/ 183190 h 514868"/>
                <a:gd name="connsiteX20" fmla="*/ 3901033 w 6193331"/>
                <a:gd name="connsiteY20" fmla="*/ 198557 h 514868"/>
                <a:gd name="connsiteX21" fmla="*/ 4049486 w 6193331"/>
                <a:gd name="connsiteY21" fmla="*/ 153681 h 514868"/>
                <a:gd name="connsiteX22" fmla="*/ 4164746 w 6193331"/>
                <a:gd name="connsiteY22" fmla="*/ 145997 h 514868"/>
                <a:gd name="connsiteX23" fmla="*/ 4284721 w 6193331"/>
                <a:gd name="connsiteY23" fmla="*/ 202756 h 514868"/>
                <a:gd name="connsiteX24" fmla="*/ 4379186 w 6193331"/>
                <a:gd name="connsiteY24" fmla="*/ 175506 h 514868"/>
                <a:gd name="connsiteX25" fmla="*/ 4472622 w 6193331"/>
                <a:gd name="connsiteY25" fmla="*/ 141284 h 514868"/>
                <a:gd name="connsiteX26" fmla="*/ 4644642 w 6193331"/>
                <a:gd name="connsiteY26" fmla="*/ 114033 h 514868"/>
                <a:gd name="connsiteX27" fmla="*/ 4764101 w 6193331"/>
                <a:gd name="connsiteY27" fmla="*/ 115261 h 514868"/>
                <a:gd name="connsiteX28" fmla="*/ 4933150 w 6193331"/>
                <a:gd name="connsiteY28" fmla="*/ 99893 h 514868"/>
                <a:gd name="connsiteX29" fmla="*/ 5056094 w 6193331"/>
                <a:gd name="connsiteY29" fmla="*/ 76841 h 514868"/>
                <a:gd name="connsiteX30" fmla="*/ 5193179 w 6193331"/>
                <a:gd name="connsiteY30" fmla="*/ 124173 h 514868"/>
                <a:gd name="connsiteX31" fmla="*/ 5294299 w 6193331"/>
                <a:gd name="connsiteY31" fmla="*/ 161365 h 514868"/>
                <a:gd name="connsiteX32" fmla="*/ 5471032 w 6193331"/>
                <a:gd name="connsiteY32" fmla="*/ 130629 h 514868"/>
                <a:gd name="connsiteX33" fmla="*/ 5578608 w 6193331"/>
                <a:gd name="connsiteY33" fmla="*/ 69157 h 514868"/>
                <a:gd name="connsiteX34" fmla="*/ 5793761 w 6193331"/>
                <a:gd name="connsiteY34" fmla="*/ 15368 h 514868"/>
                <a:gd name="connsiteX35" fmla="*/ 6055019 w 6193331"/>
                <a:gd name="connsiteY35" fmla="*/ 7684 h 514868"/>
                <a:gd name="connsiteX36" fmla="*/ 6193331 w 6193331"/>
                <a:gd name="connsiteY36" fmla="*/ 0 h 514868"/>
                <a:gd name="connsiteX0" fmla="*/ 0 w 6193331"/>
                <a:gd name="connsiteY0" fmla="*/ 476410 h 514868"/>
                <a:gd name="connsiteX1" fmla="*/ 199785 w 6193331"/>
                <a:gd name="connsiteY1" fmla="*/ 514831 h 514868"/>
                <a:gd name="connsiteX2" fmla="*/ 315045 w 6193331"/>
                <a:gd name="connsiteY2" fmla="*/ 484094 h 514868"/>
                <a:gd name="connsiteX3" fmla="*/ 468726 w 6193331"/>
                <a:gd name="connsiteY3" fmla="*/ 445674 h 514868"/>
                <a:gd name="connsiteX4" fmla="*/ 637775 w 6193331"/>
                <a:gd name="connsiteY4" fmla="*/ 430306 h 514868"/>
                <a:gd name="connsiteX5" fmla="*/ 785514 w 6193331"/>
                <a:gd name="connsiteY5" fmla="*/ 433277 h 514868"/>
                <a:gd name="connsiteX6" fmla="*/ 979874 w 6193331"/>
                <a:gd name="connsiteY6" fmla="*/ 440961 h 514868"/>
                <a:gd name="connsiteX7" fmla="*/ 1114185 w 6193331"/>
                <a:gd name="connsiteY7" fmla="*/ 336870 h 514868"/>
                <a:gd name="connsiteX8" fmla="*/ 1283234 w 6193331"/>
                <a:gd name="connsiteY8" fmla="*/ 253573 h 514868"/>
                <a:gd name="connsiteX9" fmla="*/ 1483019 w 6193331"/>
                <a:gd name="connsiteY9" fmla="*/ 284310 h 514868"/>
                <a:gd name="connsiteX10" fmla="*/ 1675119 w 6193331"/>
                <a:gd name="connsiteY10" fmla="*/ 322730 h 514868"/>
                <a:gd name="connsiteX11" fmla="*/ 1905640 w 6193331"/>
                <a:gd name="connsiteY11" fmla="*/ 261257 h 514868"/>
                <a:gd name="connsiteX12" fmla="*/ 2067005 w 6193331"/>
                <a:gd name="connsiteY12" fmla="*/ 261257 h 514868"/>
                <a:gd name="connsiteX13" fmla="*/ 2312894 w 6193331"/>
                <a:gd name="connsiteY13" fmla="*/ 284310 h 514868"/>
                <a:gd name="connsiteX14" fmla="*/ 2520363 w 6193331"/>
                <a:gd name="connsiteY14" fmla="*/ 253573 h 514868"/>
                <a:gd name="connsiteX15" fmla="*/ 2716662 w 6193331"/>
                <a:gd name="connsiteY15" fmla="*/ 235235 h 514868"/>
                <a:gd name="connsiteX16" fmla="*/ 2927617 w 6193331"/>
                <a:gd name="connsiteY16" fmla="*/ 245889 h 514868"/>
                <a:gd name="connsiteX17" fmla="*/ 3172278 w 6193331"/>
                <a:gd name="connsiteY17" fmla="*/ 163108 h 514868"/>
                <a:gd name="connsiteX18" fmla="*/ 3496235 w 6193331"/>
                <a:gd name="connsiteY18" fmla="*/ 130629 h 514868"/>
                <a:gd name="connsiteX19" fmla="*/ 3751036 w 6193331"/>
                <a:gd name="connsiteY19" fmla="*/ 183190 h 514868"/>
                <a:gd name="connsiteX20" fmla="*/ 3901033 w 6193331"/>
                <a:gd name="connsiteY20" fmla="*/ 198557 h 514868"/>
                <a:gd name="connsiteX21" fmla="*/ 4049486 w 6193331"/>
                <a:gd name="connsiteY21" fmla="*/ 153681 h 514868"/>
                <a:gd name="connsiteX22" fmla="*/ 4164746 w 6193331"/>
                <a:gd name="connsiteY22" fmla="*/ 145997 h 514868"/>
                <a:gd name="connsiteX23" fmla="*/ 4284721 w 6193331"/>
                <a:gd name="connsiteY23" fmla="*/ 202756 h 514868"/>
                <a:gd name="connsiteX24" fmla="*/ 4379186 w 6193331"/>
                <a:gd name="connsiteY24" fmla="*/ 175506 h 514868"/>
                <a:gd name="connsiteX25" fmla="*/ 4472622 w 6193331"/>
                <a:gd name="connsiteY25" fmla="*/ 141284 h 514868"/>
                <a:gd name="connsiteX26" fmla="*/ 4644642 w 6193331"/>
                <a:gd name="connsiteY26" fmla="*/ 114033 h 514868"/>
                <a:gd name="connsiteX27" fmla="*/ 4764101 w 6193331"/>
                <a:gd name="connsiteY27" fmla="*/ 115261 h 514868"/>
                <a:gd name="connsiteX28" fmla="*/ 4933150 w 6193331"/>
                <a:gd name="connsiteY28" fmla="*/ 99893 h 514868"/>
                <a:gd name="connsiteX29" fmla="*/ 5056094 w 6193331"/>
                <a:gd name="connsiteY29" fmla="*/ 76841 h 514868"/>
                <a:gd name="connsiteX30" fmla="*/ 5193179 w 6193331"/>
                <a:gd name="connsiteY30" fmla="*/ 124173 h 514868"/>
                <a:gd name="connsiteX31" fmla="*/ 5294299 w 6193331"/>
                <a:gd name="connsiteY31" fmla="*/ 161365 h 514868"/>
                <a:gd name="connsiteX32" fmla="*/ 5471032 w 6193331"/>
                <a:gd name="connsiteY32" fmla="*/ 130629 h 514868"/>
                <a:gd name="connsiteX33" fmla="*/ 5578608 w 6193331"/>
                <a:gd name="connsiteY33" fmla="*/ 69157 h 514868"/>
                <a:gd name="connsiteX34" fmla="*/ 5793761 w 6193331"/>
                <a:gd name="connsiteY34" fmla="*/ 15368 h 514868"/>
                <a:gd name="connsiteX35" fmla="*/ 6055019 w 6193331"/>
                <a:gd name="connsiteY35" fmla="*/ 7684 h 514868"/>
                <a:gd name="connsiteX36" fmla="*/ 6193331 w 6193331"/>
                <a:gd name="connsiteY36" fmla="*/ 0 h 514868"/>
                <a:gd name="connsiteX0" fmla="*/ 0 w 6188759"/>
                <a:gd name="connsiteY0" fmla="*/ 490126 h 514923"/>
                <a:gd name="connsiteX1" fmla="*/ 195213 w 6188759"/>
                <a:gd name="connsiteY1" fmla="*/ 514831 h 514923"/>
                <a:gd name="connsiteX2" fmla="*/ 310473 w 6188759"/>
                <a:gd name="connsiteY2" fmla="*/ 484094 h 514923"/>
                <a:gd name="connsiteX3" fmla="*/ 464154 w 6188759"/>
                <a:gd name="connsiteY3" fmla="*/ 445674 h 514923"/>
                <a:gd name="connsiteX4" fmla="*/ 633203 w 6188759"/>
                <a:gd name="connsiteY4" fmla="*/ 430306 h 514923"/>
                <a:gd name="connsiteX5" fmla="*/ 780942 w 6188759"/>
                <a:gd name="connsiteY5" fmla="*/ 433277 h 514923"/>
                <a:gd name="connsiteX6" fmla="*/ 975302 w 6188759"/>
                <a:gd name="connsiteY6" fmla="*/ 440961 h 514923"/>
                <a:gd name="connsiteX7" fmla="*/ 1109613 w 6188759"/>
                <a:gd name="connsiteY7" fmla="*/ 336870 h 514923"/>
                <a:gd name="connsiteX8" fmla="*/ 1278662 w 6188759"/>
                <a:gd name="connsiteY8" fmla="*/ 253573 h 514923"/>
                <a:gd name="connsiteX9" fmla="*/ 1478447 w 6188759"/>
                <a:gd name="connsiteY9" fmla="*/ 284310 h 514923"/>
                <a:gd name="connsiteX10" fmla="*/ 1670547 w 6188759"/>
                <a:gd name="connsiteY10" fmla="*/ 322730 h 514923"/>
                <a:gd name="connsiteX11" fmla="*/ 1901068 w 6188759"/>
                <a:gd name="connsiteY11" fmla="*/ 261257 h 514923"/>
                <a:gd name="connsiteX12" fmla="*/ 2062433 w 6188759"/>
                <a:gd name="connsiteY12" fmla="*/ 261257 h 514923"/>
                <a:gd name="connsiteX13" fmla="*/ 2308322 w 6188759"/>
                <a:gd name="connsiteY13" fmla="*/ 284310 h 514923"/>
                <a:gd name="connsiteX14" fmla="*/ 2515791 w 6188759"/>
                <a:gd name="connsiteY14" fmla="*/ 253573 h 514923"/>
                <a:gd name="connsiteX15" fmla="*/ 2712090 w 6188759"/>
                <a:gd name="connsiteY15" fmla="*/ 235235 h 514923"/>
                <a:gd name="connsiteX16" fmla="*/ 2923045 w 6188759"/>
                <a:gd name="connsiteY16" fmla="*/ 245889 h 514923"/>
                <a:gd name="connsiteX17" fmla="*/ 3167706 w 6188759"/>
                <a:gd name="connsiteY17" fmla="*/ 163108 h 514923"/>
                <a:gd name="connsiteX18" fmla="*/ 3491663 w 6188759"/>
                <a:gd name="connsiteY18" fmla="*/ 130629 h 514923"/>
                <a:gd name="connsiteX19" fmla="*/ 3746464 w 6188759"/>
                <a:gd name="connsiteY19" fmla="*/ 183190 h 514923"/>
                <a:gd name="connsiteX20" fmla="*/ 3896461 w 6188759"/>
                <a:gd name="connsiteY20" fmla="*/ 198557 h 514923"/>
                <a:gd name="connsiteX21" fmla="*/ 4044914 w 6188759"/>
                <a:gd name="connsiteY21" fmla="*/ 153681 h 514923"/>
                <a:gd name="connsiteX22" fmla="*/ 4160174 w 6188759"/>
                <a:gd name="connsiteY22" fmla="*/ 145997 h 514923"/>
                <a:gd name="connsiteX23" fmla="*/ 4280149 w 6188759"/>
                <a:gd name="connsiteY23" fmla="*/ 202756 h 514923"/>
                <a:gd name="connsiteX24" fmla="*/ 4374614 w 6188759"/>
                <a:gd name="connsiteY24" fmla="*/ 175506 h 514923"/>
                <a:gd name="connsiteX25" fmla="*/ 4468050 w 6188759"/>
                <a:gd name="connsiteY25" fmla="*/ 141284 h 514923"/>
                <a:gd name="connsiteX26" fmla="*/ 4640070 w 6188759"/>
                <a:gd name="connsiteY26" fmla="*/ 114033 h 514923"/>
                <a:gd name="connsiteX27" fmla="*/ 4759529 w 6188759"/>
                <a:gd name="connsiteY27" fmla="*/ 115261 h 514923"/>
                <a:gd name="connsiteX28" fmla="*/ 4928578 w 6188759"/>
                <a:gd name="connsiteY28" fmla="*/ 99893 h 514923"/>
                <a:gd name="connsiteX29" fmla="*/ 5051522 w 6188759"/>
                <a:gd name="connsiteY29" fmla="*/ 76841 h 514923"/>
                <a:gd name="connsiteX30" fmla="*/ 5188607 w 6188759"/>
                <a:gd name="connsiteY30" fmla="*/ 124173 h 514923"/>
                <a:gd name="connsiteX31" fmla="*/ 5289727 w 6188759"/>
                <a:gd name="connsiteY31" fmla="*/ 161365 h 514923"/>
                <a:gd name="connsiteX32" fmla="*/ 5466460 w 6188759"/>
                <a:gd name="connsiteY32" fmla="*/ 130629 h 514923"/>
                <a:gd name="connsiteX33" fmla="*/ 5574036 w 6188759"/>
                <a:gd name="connsiteY33" fmla="*/ 69157 h 514923"/>
                <a:gd name="connsiteX34" fmla="*/ 5789189 w 6188759"/>
                <a:gd name="connsiteY34" fmla="*/ 15368 h 514923"/>
                <a:gd name="connsiteX35" fmla="*/ 6050447 w 6188759"/>
                <a:gd name="connsiteY35" fmla="*/ 7684 h 514923"/>
                <a:gd name="connsiteX36" fmla="*/ 6188759 w 6188759"/>
                <a:gd name="connsiteY36" fmla="*/ 0 h 514923"/>
                <a:gd name="connsiteX0" fmla="*/ 0 w 6372319"/>
                <a:gd name="connsiteY0" fmla="*/ 507122 h 531919"/>
                <a:gd name="connsiteX1" fmla="*/ 195213 w 6372319"/>
                <a:gd name="connsiteY1" fmla="*/ 531827 h 531919"/>
                <a:gd name="connsiteX2" fmla="*/ 310473 w 6372319"/>
                <a:gd name="connsiteY2" fmla="*/ 501090 h 531919"/>
                <a:gd name="connsiteX3" fmla="*/ 464154 w 6372319"/>
                <a:gd name="connsiteY3" fmla="*/ 462670 h 531919"/>
                <a:gd name="connsiteX4" fmla="*/ 633203 w 6372319"/>
                <a:gd name="connsiteY4" fmla="*/ 447302 h 531919"/>
                <a:gd name="connsiteX5" fmla="*/ 780942 w 6372319"/>
                <a:gd name="connsiteY5" fmla="*/ 450273 h 531919"/>
                <a:gd name="connsiteX6" fmla="*/ 975302 w 6372319"/>
                <a:gd name="connsiteY6" fmla="*/ 457957 h 531919"/>
                <a:gd name="connsiteX7" fmla="*/ 1109613 w 6372319"/>
                <a:gd name="connsiteY7" fmla="*/ 353866 h 531919"/>
                <a:gd name="connsiteX8" fmla="*/ 1278662 w 6372319"/>
                <a:gd name="connsiteY8" fmla="*/ 270569 h 531919"/>
                <a:gd name="connsiteX9" fmla="*/ 1478447 w 6372319"/>
                <a:gd name="connsiteY9" fmla="*/ 301306 h 531919"/>
                <a:gd name="connsiteX10" fmla="*/ 1670547 w 6372319"/>
                <a:gd name="connsiteY10" fmla="*/ 339726 h 531919"/>
                <a:gd name="connsiteX11" fmla="*/ 1901068 w 6372319"/>
                <a:gd name="connsiteY11" fmla="*/ 278253 h 531919"/>
                <a:gd name="connsiteX12" fmla="*/ 2062433 w 6372319"/>
                <a:gd name="connsiteY12" fmla="*/ 278253 h 531919"/>
                <a:gd name="connsiteX13" fmla="*/ 2308322 w 6372319"/>
                <a:gd name="connsiteY13" fmla="*/ 301306 h 531919"/>
                <a:gd name="connsiteX14" fmla="*/ 2515791 w 6372319"/>
                <a:gd name="connsiteY14" fmla="*/ 270569 h 531919"/>
                <a:gd name="connsiteX15" fmla="*/ 2712090 w 6372319"/>
                <a:gd name="connsiteY15" fmla="*/ 252231 h 531919"/>
                <a:gd name="connsiteX16" fmla="*/ 2923045 w 6372319"/>
                <a:gd name="connsiteY16" fmla="*/ 262885 h 531919"/>
                <a:gd name="connsiteX17" fmla="*/ 3167706 w 6372319"/>
                <a:gd name="connsiteY17" fmla="*/ 180104 h 531919"/>
                <a:gd name="connsiteX18" fmla="*/ 3491663 w 6372319"/>
                <a:gd name="connsiteY18" fmla="*/ 147625 h 531919"/>
                <a:gd name="connsiteX19" fmla="*/ 3746464 w 6372319"/>
                <a:gd name="connsiteY19" fmla="*/ 200186 h 531919"/>
                <a:gd name="connsiteX20" fmla="*/ 3896461 w 6372319"/>
                <a:gd name="connsiteY20" fmla="*/ 215553 h 531919"/>
                <a:gd name="connsiteX21" fmla="*/ 4044914 w 6372319"/>
                <a:gd name="connsiteY21" fmla="*/ 170677 h 531919"/>
                <a:gd name="connsiteX22" fmla="*/ 4160174 w 6372319"/>
                <a:gd name="connsiteY22" fmla="*/ 162993 h 531919"/>
                <a:gd name="connsiteX23" fmla="*/ 4280149 w 6372319"/>
                <a:gd name="connsiteY23" fmla="*/ 219752 h 531919"/>
                <a:gd name="connsiteX24" fmla="*/ 4374614 w 6372319"/>
                <a:gd name="connsiteY24" fmla="*/ 192502 h 531919"/>
                <a:gd name="connsiteX25" fmla="*/ 4468050 w 6372319"/>
                <a:gd name="connsiteY25" fmla="*/ 158280 h 531919"/>
                <a:gd name="connsiteX26" fmla="*/ 4640070 w 6372319"/>
                <a:gd name="connsiteY26" fmla="*/ 131029 h 531919"/>
                <a:gd name="connsiteX27" fmla="*/ 4759529 w 6372319"/>
                <a:gd name="connsiteY27" fmla="*/ 132257 h 531919"/>
                <a:gd name="connsiteX28" fmla="*/ 4928578 w 6372319"/>
                <a:gd name="connsiteY28" fmla="*/ 116889 h 531919"/>
                <a:gd name="connsiteX29" fmla="*/ 5051522 w 6372319"/>
                <a:gd name="connsiteY29" fmla="*/ 93837 h 531919"/>
                <a:gd name="connsiteX30" fmla="*/ 5188607 w 6372319"/>
                <a:gd name="connsiteY30" fmla="*/ 141169 h 531919"/>
                <a:gd name="connsiteX31" fmla="*/ 5289727 w 6372319"/>
                <a:gd name="connsiteY31" fmla="*/ 178361 h 531919"/>
                <a:gd name="connsiteX32" fmla="*/ 5466460 w 6372319"/>
                <a:gd name="connsiteY32" fmla="*/ 147625 h 531919"/>
                <a:gd name="connsiteX33" fmla="*/ 5574036 w 6372319"/>
                <a:gd name="connsiteY33" fmla="*/ 86153 h 531919"/>
                <a:gd name="connsiteX34" fmla="*/ 5789189 w 6372319"/>
                <a:gd name="connsiteY34" fmla="*/ 32364 h 531919"/>
                <a:gd name="connsiteX35" fmla="*/ 6050447 w 6372319"/>
                <a:gd name="connsiteY35" fmla="*/ 24680 h 531919"/>
                <a:gd name="connsiteX36" fmla="*/ 6372319 w 6372319"/>
                <a:gd name="connsiteY36" fmla="*/ 0 h 531919"/>
                <a:gd name="connsiteX0" fmla="*/ 0 w 6372319"/>
                <a:gd name="connsiteY0" fmla="*/ 507122 h 531919"/>
                <a:gd name="connsiteX1" fmla="*/ 195213 w 6372319"/>
                <a:gd name="connsiteY1" fmla="*/ 531827 h 531919"/>
                <a:gd name="connsiteX2" fmla="*/ 310473 w 6372319"/>
                <a:gd name="connsiteY2" fmla="*/ 501090 h 531919"/>
                <a:gd name="connsiteX3" fmla="*/ 464154 w 6372319"/>
                <a:gd name="connsiteY3" fmla="*/ 462670 h 531919"/>
                <a:gd name="connsiteX4" fmla="*/ 633203 w 6372319"/>
                <a:gd name="connsiteY4" fmla="*/ 447302 h 531919"/>
                <a:gd name="connsiteX5" fmla="*/ 780942 w 6372319"/>
                <a:gd name="connsiteY5" fmla="*/ 450273 h 531919"/>
                <a:gd name="connsiteX6" fmla="*/ 975302 w 6372319"/>
                <a:gd name="connsiteY6" fmla="*/ 457957 h 531919"/>
                <a:gd name="connsiteX7" fmla="*/ 1109613 w 6372319"/>
                <a:gd name="connsiteY7" fmla="*/ 353866 h 531919"/>
                <a:gd name="connsiteX8" fmla="*/ 1278662 w 6372319"/>
                <a:gd name="connsiteY8" fmla="*/ 270569 h 531919"/>
                <a:gd name="connsiteX9" fmla="*/ 1478447 w 6372319"/>
                <a:gd name="connsiteY9" fmla="*/ 301306 h 531919"/>
                <a:gd name="connsiteX10" fmla="*/ 1670547 w 6372319"/>
                <a:gd name="connsiteY10" fmla="*/ 339726 h 531919"/>
                <a:gd name="connsiteX11" fmla="*/ 1901068 w 6372319"/>
                <a:gd name="connsiteY11" fmla="*/ 278253 h 531919"/>
                <a:gd name="connsiteX12" fmla="*/ 2062433 w 6372319"/>
                <a:gd name="connsiteY12" fmla="*/ 278253 h 531919"/>
                <a:gd name="connsiteX13" fmla="*/ 2308322 w 6372319"/>
                <a:gd name="connsiteY13" fmla="*/ 301306 h 531919"/>
                <a:gd name="connsiteX14" fmla="*/ 2515791 w 6372319"/>
                <a:gd name="connsiteY14" fmla="*/ 270569 h 531919"/>
                <a:gd name="connsiteX15" fmla="*/ 2712090 w 6372319"/>
                <a:gd name="connsiteY15" fmla="*/ 252231 h 531919"/>
                <a:gd name="connsiteX16" fmla="*/ 2923045 w 6372319"/>
                <a:gd name="connsiteY16" fmla="*/ 262885 h 531919"/>
                <a:gd name="connsiteX17" fmla="*/ 3167706 w 6372319"/>
                <a:gd name="connsiteY17" fmla="*/ 180104 h 531919"/>
                <a:gd name="connsiteX18" fmla="*/ 3491663 w 6372319"/>
                <a:gd name="connsiteY18" fmla="*/ 147625 h 531919"/>
                <a:gd name="connsiteX19" fmla="*/ 3746464 w 6372319"/>
                <a:gd name="connsiteY19" fmla="*/ 200186 h 531919"/>
                <a:gd name="connsiteX20" fmla="*/ 3896461 w 6372319"/>
                <a:gd name="connsiteY20" fmla="*/ 215553 h 531919"/>
                <a:gd name="connsiteX21" fmla="*/ 4044914 w 6372319"/>
                <a:gd name="connsiteY21" fmla="*/ 170677 h 531919"/>
                <a:gd name="connsiteX22" fmla="*/ 4160174 w 6372319"/>
                <a:gd name="connsiteY22" fmla="*/ 162993 h 531919"/>
                <a:gd name="connsiteX23" fmla="*/ 4280149 w 6372319"/>
                <a:gd name="connsiteY23" fmla="*/ 219752 h 531919"/>
                <a:gd name="connsiteX24" fmla="*/ 4374614 w 6372319"/>
                <a:gd name="connsiteY24" fmla="*/ 192502 h 531919"/>
                <a:gd name="connsiteX25" fmla="*/ 4468050 w 6372319"/>
                <a:gd name="connsiteY25" fmla="*/ 158280 h 531919"/>
                <a:gd name="connsiteX26" fmla="*/ 4640070 w 6372319"/>
                <a:gd name="connsiteY26" fmla="*/ 131029 h 531919"/>
                <a:gd name="connsiteX27" fmla="*/ 4759529 w 6372319"/>
                <a:gd name="connsiteY27" fmla="*/ 132257 h 531919"/>
                <a:gd name="connsiteX28" fmla="*/ 4928578 w 6372319"/>
                <a:gd name="connsiteY28" fmla="*/ 116889 h 531919"/>
                <a:gd name="connsiteX29" fmla="*/ 5051522 w 6372319"/>
                <a:gd name="connsiteY29" fmla="*/ 93837 h 531919"/>
                <a:gd name="connsiteX30" fmla="*/ 5188607 w 6372319"/>
                <a:gd name="connsiteY30" fmla="*/ 141169 h 531919"/>
                <a:gd name="connsiteX31" fmla="*/ 5289727 w 6372319"/>
                <a:gd name="connsiteY31" fmla="*/ 178361 h 531919"/>
                <a:gd name="connsiteX32" fmla="*/ 5466460 w 6372319"/>
                <a:gd name="connsiteY32" fmla="*/ 147625 h 531919"/>
                <a:gd name="connsiteX33" fmla="*/ 5574036 w 6372319"/>
                <a:gd name="connsiteY33" fmla="*/ 86153 h 531919"/>
                <a:gd name="connsiteX34" fmla="*/ 5789189 w 6372319"/>
                <a:gd name="connsiteY34" fmla="*/ 32364 h 531919"/>
                <a:gd name="connsiteX35" fmla="*/ 6050447 w 6372319"/>
                <a:gd name="connsiteY35" fmla="*/ 24680 h 531919"/>
                <a:gd name="connsiteX36" fmla="*/ 6294327 w 6372319"/>
                <a:gd name="connsiteY36" fmla="*/ 14243 h 531919"/>
                <a:gd name="connsiteX37" fmla="*/ 6372319 w 6372319"/>
                <a:gd name="connsiteY37" fmla="*/ 0 h 531919"/>
                <a:gd name="connsiteX0" fmla="*/ 0 w 6707924"/>
                <a:gd name="connsiteY0" fmla="*/ 536305 h 561102"/>
                <a:gd name="connsiteX1" fmla="*/ 195213 w 6707924"/>
                <a:gd name="connsiteY1" fmla="*/ 561010 h 561102"/>
                <a:gd name="connsiteX2" fmla="*/ 310473 w 6707924"/>
                <a:gd name="connsiteY2" fmla="*/ 530273 h 561102"/>
                <a:gd name="connsiteX3" fmla="*/ 464154 w 6707924"/>
                <a:gd name="connsiteY3" fmla="*/ 491853 h 561102"/>
                <a:gd name="connsiteX4" fmla="*/ 633203 w 6707924"/>
                <a:gd name="connsiteY4" fmla="*/ 476485 h 561102"/>
                <a:gd name="connsiteX5" fmla="*/ 780942 w 6707924"/>
                <a:gd name="connsiteY5" fmla="*/ 479456 h 561102"/>
                <a:gd name="connsiteX6" fmla="*/ 975302 w 6707924"/>
                <a:gd name="connsiteY6" fmla="*/ 487140 h 561102"/>
                <a:gd name="connsiteX7" fmla="*/ 1109613 w 6707924"/>
                <a:gd name="connsiteY7" fmla="*/ 383049 h 561102"/>
                <a:gd name="connsiteX8" fmla="*/ 1278662 w 6707924"/>
                <a:gd name="connsiteY8" fmla="*/ 299752 h 561102"/>
                <a:gd name="connsiteX9" fmla="*/ 1478447 w 6707924"/>
                <a:gd name="connsiteY9" fmla="*/ 330489 h 561102"/>
                <a:gd name="connsiteX10" fmla="*/ 1670547 w 6707924"/>
                <a:gd name="connsiteY10" fmla="*/ 368909 h 561102"/>
                <a:gd name="connsiteX11" fmla="*/ 1901068 w 6707924"/>
                <a:gd name="connsiteY11" fmla="*/ 307436 h 561102"/>
                <a:gd name="connsiteX12" fmla="*/ 2062433 w 6707924"/>
                <a:gd name="connsiteY12" fmla="*/ 307436 h 561102"/>
                <a:gd name="connsiteX13" fmla="*/ 2308322 w 6707924"/>
                <a:gd name="connsiteY13" fmla="*/ 330489 h 561102"/>
                <a:gd name="connsiteX14" fmla="*/ 2515791 w 6707924"/>
                <a:gd name="connsiteY14" fmla="*/ 299752 h 561102"/>
                <a:gd name="connsiteX15" fmla="*/ 2712090 w 6707924"/>
                <a:gd name="connsiteY15" fmla="*/ 281414 h 561102"/>
                <a:gd name="connsiteX16" fmla="*/ 2923045 w 6707924"/>
                <a:gd name="connsiteY16" fmla="*/ 292068 h 561102"/>
                <a:gd name="connsiteX17" fmla="*/ 3167706 w 6707924"/>
                <a:gd name="connsiteY17" fmla="*/ 209287 h 561102"/>
                <a:gd name="connsiteX18" fmla="*/ 3491663 w 6707924"/>
                <a:gd name="connsiteY18" fmla="*/ 176808 h 561102"/>
                <a:gd name="connsiteX19" fmla="*/ 3746464 w 6707924"/>
                <a:gd name="connsiteY19" fmla="*/ 229369 h 561102"/>
                <a:gd name="connsiteX20" fmla="*/ 3896461 w 6707924"/>
                <a:gd name="connsiteY20" fmla="*/ 244736 h 561102"/>
                <a:gd name="connsiteX21" fmla="*/ 4044914 w 6707924"/>
                <a:gd name="connsiteY21" fmla="*/ 199860 h 561102"/>
                <a:gd name="connsiteX22" fmla="*/ 4160174 w 6707924"/>
                <a:gd name="connsiteY22" fmla="*/ 192176 h 561102"/>
                <a:gd name="connsiteX23" fmla="*/ 4280149 w 6707924"/>
                <a:gd name="connsiteY23" fmla="*/ 248935 h 561102"/>
                <a:gd name="connsiteX24" fmla="*/ 4374614 w 6707924"/>
                <a:gd name="connsiteY24" fmla="*/ 221685 h 561102"/>
                <a:gd name="connsiteX25" fmla="*/ 4468050 w 6707924"/>
                <a:gd name="connsiteY25" fmla="*/ 187463 h 561102"/>
                <a:gd name="connsiteX26" fmla="*/ 4640070 w 6707924"/>
                <a:gd name="connsiteY26" fmla="*/ 160212 h 561102"/>
                <a:gd name="connsiteX27" fmla="*/ 4759529 w 6707924"/>
                <a:gd name="connsiteY27" fmla="*/ 161440 h 561102"/>
                <a:gd name="connsiteX28" fmla="*/ 4928578 w 6707924"/>
                <a:gd name="connsiteY28" fmla="*/ 146072 h 561102"/>
                <a:gd name="connsiteX29" fmla="*/ 5051522 w 6707924"/>
                <a:gd name="connsiteY29" fmla="*/ 123020 h 561102"/>
                <a:gd name="connsiteX30" fmla="*/ 5188607 w 6707924"/>
                <a:gd name="connsiteY30" fmla="*/ 170352 h 561102"/>
                <a:gd name="connsiteX31" fmla="*/ 5289727 w 6707924"/>
                <a:gd name="connsiteY31" fmla="*/ 207544 h 561102"/>
                <a:gd name="connsiteX32" fmla="*/ 5466460 w 6707924"/>
                <a:gd name="connsiteY32" fmla="*/ 176808 h 561102"/>
                <a:gd name="connsiteX33" fmla="*/ 5574036 w 6707924"/>
                <a:gd name="connsiteY33" fmla="*/ 115336 h 561102"/>
                <a:gd name="connsiteX34" fmla="*/ 5789189 w 6707924"/>
                <a:gd name="connsiteY34" fmla="*/ 61547 h 561102"/>
                <a:gd name="connsiteX35" fmla="*/ 6050447 w 6707924"/>
                <a:gd name="connsiteY35" fmla="*/ 53863 h 561102"/>
                <a:gd name="connsiteX36" fmla="*/ 6294327 w 6707924"/>
                <a:gd name="connsiteY36" fmla="*/ 43426 h 561102"/>
                <a:gd name="connsiteX37" fmla="*/ 6707924 w 6707924"/>
                <a:gd name="connsiteY37" fmla="*/ 0 h 561102"/>
                <a:gd name="connsiteX0" fmla="*/ 0 w 6586329"/>
                <a:gd name="connsiteY0" fmla="*/ 570352 h 577791"/>
                <a:gd name="connsiteX1" fmla="*/ 73618 w 6586329"/>
                <a:gd name="connsiteY1" fmla="*/ 561010 h 577791"/>
                <a:gd name="connsiteX2" fmla="*/ 188878 w 6586329"/>
                <a:gd name="connsiteY2" fmla="*/ 530273 h 577791"/>
                <a:gd name="connsiteX3" fmla="*/ 342559 w 6586329"/>
                <a:gd name="connsiteY3" fmla="*/ 491853 h 577791"/>
                <a:gd name="connsiteX4" fmla="*/ 511608 w 6586329"/>
                <a:gd name="connsiteY4" fmla="*/ 476485 h 577791"/>
                <a:gd name="connsiteX5" fmla="*/ 659347 w 6586329"/>
                <a:gd name="connsiteY5" fmla="*/ 479456 h 577791"/>
                <a:gd name="connsiteX6" fmla="*/ 853707 w 6586329"/>
                <a:gd name="connsiteY6" fmla="*/ 487140 h 577791"/>
                <a:gd name="connsiteX7" fmla="*/ 988018 w 6586329"/>
                <a:gd name="connsiteY7" fmla="*/ 383049 h 577791"/>
                <a:gd name="connsiteX8" fmla="*/ 1157067 w 6586329"/>
                <a:gd name="connsiteY8" fmla="*/ 299752 h 577791"/>
                <a:gd name="connsiteX9" fmla="*/ 1356852 w 6586329"/>
                <a:gd name="connsiteY9" fmla="*/ 330489 h 577791"/>
                <a:gd name="connsiteX10" fmla="*/ 1548952 w 6586329"/>
                <a:gd name="connsiteY10" fmla="*/ 368909 h 577791"/>
                <a:gd name="connsiteX11" fmla="*/ 1779473 w 6586329"/>
                <a:gd name="connsiteY11" fmla="*/ 307436 h 577791"/>
                <a:gd name="connsiteX12" fmla="*/ 1940838 w 6586329"/>
                <a:gd name="connsiteY12" fmla="*/ 307436 h 577791"/>
                <a:gd name="connsiteX13" fmla="*/ 2186727 w 6586329"/>
                <a:gd name="connsiteY13" fmla="*/ 330489 h 577791"/>
                <a:gd name="connsiteX14" fmla="*/ 2394196 w 6586329"/>
                <a:gd name="connsiteY14" fmla="*/ 299752 h 577791"/>
                <a:gd name="connsiteX15" fmla="*/ 2590495 w 6586329"/>
                <a:gd name="connsiteY15" fmla="*/ 281414 h 577791"/>
                <a:gd name="connsiteX16" fmla="*/ 2801450 w 6586329"/>
                <a:gd name="connsiteY16" fmla="*/ 292068 h 577791"/>
                <a:gd name="connsiteX17" fmla="*/ 3046111 w 6586329"/>
                <a:gd name="connsiteY17" fmla="*/ 209287 h 577791"/>
                <a:gd name="connsiteX18" fmla="*/ 3370068 w 6586329"/>
                <a:gd name="connsiteY18" fmla="*/ 176808 h 577791"/>
                <a:gd name="connsiteX19" fmla="*/ 3624869 w 6586329"/>
                <a:gd name="connsiteY19" fmla="*/ 229369 h 577791"/>
                <a:gd name="connsiteX20" fmla="*/ 3774866 w 6586329"/>
                <a:gd name="connsiteY20" fmla="*/ 244736 h 577791"/>
                <a:gd name="connsiteX21" fmla="*/ 3923319 w 6586329"/>
                <a:gd name="connsiteY21" fmla="*/ 199860 h 577791"/>
                <a:gd name="connsiteX22" fmla="*/ 4038579 w 6586329"/>
                <a:gd name="connsiteY22" fmla="*/ 192176 h 577791"/>
                <a:gd name="connsiteX23" fmla="*/ 4158554 w 6586329"/>
                <a:gd name="connsiteY23" fmla="*/ 248935 h 577791"/>
                <a:gd name="connsiteX24" fmla="*/ 4253019 w 6586329"/>
                <a:gd name="connsiteY24" fmla="*/ 221685 h 577791"/>
                <a:gd name="connsiteX25" fmla="*/ 4346455 w 6586329"/>
                <a:gd name="connsiteY25" fmla="*/ 187463 h 577791"/>
                <a:gd name="connsiteX26" fmla="*/ 4518475 w 6586329"/>
                <a:gd name="connsiteY26" fmla="*/ 160212 h 577791"/>
                <a:gd name="connsiteX27" fmla="*/ 4637934 w 6586329"/>
                <a:gd name="connsiteY27" fmla="*/ 161440 h 577791"/>
                <a:gd name="connsiteX28" fmla="*/ 4806983 w 6586329"/>
                <a:gd name="connsiteY28" fmla="*/ 146072 h 577791"/>
                <a:gd name="connsiteX29" fmla="*/ 4929927 w 6586329"/>
                <a:gd name="connsiteY29" fmla="*/ 123020 h 577791"/>
                <a:gd name="connsiteX30" fmla="*/ 5067012 w 6586329"/>
                <a:gd name="connsiteY30" fmla="*/ 170352 h 577791"/>
                <a:gd name="connsiteX31" fmla="*/ 5168132 w 6586329"/>
                <a:gd name="connsiteY31" fmla="*/ 207544 h 577791"/>
                <a:gd name="connsiteX32" fmla="*/ 5344865 w 6586329"/>
                <a:gd name="connsiteY32" fmla="*/ 176808 h 577791"/>
                <a:gd name="connsiteX33" fmla="*/ 5452441 w 6586329"/>
                <a:gd name="connsiteY33" fmla="*/ 115336 h 577791"/>
                <a:gd name="connsiteX34" fmla="*/ 5667594 w 6586329"/>
                <a:gd name="connsiteY34" fmla="*/ 61547 h 577791"/>
                <a:gd name="connsiteX35" fmla="*/ 5928852 w 6586329"/>
                <a:gd name="connsiteY35" fmla="*/ 53863 h 577791"/>
                <a:gd name="connsiteX36" fmla="*/ 6172732 w 6586329"/>
                <a:gd name="connsiteY36" fmla="*/ 43426 h 577791"/>
                <a:gd name="connsiteX37" fmla="*/ 6586329 w 6586329"/>
                <a:gd name="connsiteY37" fmla="*/ 0 h 577791"/>
                <a:gd name="connsiteX0" fmla="*/ 0 w 6512711"/>
                <a:gd name="connsiteY0" fmla="*/ 561010 h 561010"/>
                <a:gd name="connsiteX1" fmla="*/ 115260 w 6512711"/>
                <a:gd name="connsiteY1" fmla="*/ 530273 h 561010"/>
                <a:gd name="connsiteX2" fmla="*/ 268941 w 6512711"/>
                <a:gd name="connsiteY2" fmla="*/ 491853 h 561010"/>
                <a:gd name="connsiteX3" fmla="*/ 437990 w 6512711"/>
                <a:gd name="connsiteY3" fmla="*/ 476485 h 561010"/>
                <a:gd name="connsiteX4" fmla="*/ 585729 w 6512711"/>
                <a:gd name="connsiteY4" fmla="*/ 479456 h 561010"/>
                <a:gd name="connsiteX5" fmla="*/ 780089 w 6512711"/>
                <a:gd name="connsiteY5" fmla="*/ 487140 h 561010"/>
                <a:gd name="connsiteX6" fmla="*/ 914400 w 6512711"/>
                <a:gd name="connsiteY6" fmla="*/ 383049 h 561010"/>
                <a:gd name="connsiteX7" fmla="*/ 1083449 w 6512711"/>
                <a:gd name="connsiteY7" fmla="*/ 299752 h 561010"/>
                <a:gd name="connsiteX8" fmla="*/ 1283234 w 6512711"/>
                <a:gd name="connsiteY8" fmla="*/ 330489 h 561010"/>
                <a:gd name="connsiteX9" fmla="*/ 1475334 w 6512711"/>
                <a:gd name="connsiteY9" fmla="*/ 368909 h 561010"/>
                <a:gd name="connsiteX10" fmla="*/ 1705855 w 6512711"/>
                <a:gd name="connsiteY10" fmla="*/ 307436 h 561010"/>
                <a:gd name="connsiteX11" fmla="*/ 1867220 w 6512711"/>
                <a:gd name="connsiteY11" fmla="*/ 307436 h 561010"/>
                <a:gd name="connsiteX12" fmla="*/ 2113109 w 6512711"/>
                <a:gd name="connsiteY12" fmla="*/ 330489 h 561010"/>
                <a:gd name="connsiteX13" fmla="*/ 2320578 w 6512711"/>
                <a:gd name="connsiteY13" fmla="*/ 299752 h 561010"/>
                <a:gd name="connsiteX14" fmla="*/ 2516877 w 6512711"/>
                <a:gd name="connsiteY14" fmla="*/ 281414 h 561010"/>
                <a:gd name="connsiteX15" fmla="*/ 2727832 w 6512711"/>
                <a:gd name="connsiteY15" fmla="*/ 292068 h 561010"/>
                <a:gd name="connsiteX16" fmla="*/ 2972493 w 6512711"/>
                <a:gd name="connsiteY16" fmla="*/ 209287 h 561010"/>
                <a:gd name="connsiteX17" fmla="*/ 3296450 w 6512711"/>
                <a:gd name="connsiteY17" fmla="*/ 176808 h 561010"/>
                <a:gd name="connsiteX18" fmla="*/ 3551251 w 6512711"/>
                <a:gd name="connsiteY18" fmla="*/ 229369 h 561010"/>
                <a:gd name="connsiteX19" fmla="*/ 3701248 w 6512711"/>
                <a:gd name="connsiteY19" fmla="*/ 244736 h 561010"/>
                <a:gd name="connsiteX20" fmla="*/ 3849701 w 6512711"/>
                <a:gd name="connsiteY20" fmla="*/ 199860 h 561010"/>
                <a:gd name="connsiteX21" fmla="*/ 3964961 w 6512711"/>
                <a:gd name="connsiteY21" fmla="*/ 192176 h 561010"/>
                <a:gd name="connsiteX22" fmla="*/ 4084936 w 6512711"/>
                <a:gd name="connsiteY22" fmla="*/ 248935 h 561010"/>
                <a:gd name="connsiteX23" fmla="*/ 4179401 w 6512711"/>
                <a:gd name="connsiteY23" fmla="*/ 221685 h 561010"/>
                <a:gd name="connsiteX24" fmla="*/ 4272837 w 6512711"/>
                <a:gd name="connsiteY24" fmla="*/ 187463 h 561010"/>
                <a:gd name="connsiteX25" fmla="*/ 4444857 w 6512711"/>
                <a:gd name="connsiteY25" fmla="*/ 160212 h 561010"/>
                <a:gd name="connsiteX26" fmla="*/ 4564316 w 6512711"/>
                <a:gd name="connsiteY26" fmla="*/ 161440 h 561010"/>
                <a:gd name="connsiteX27" fmla="*/ 4733365 w 6512711"/>
                <a:gd name="connsiteY27" fmla="*/ 146072 h 561010"/>
                <a:gd name="connsiteX28" fmla="*/ 4856309 w 6512711"/>
                <a:gd name="connsiteY28" fmla="*/ 123020 h 561010"/>
                <a:gd name="connsiteX29" fmla="*/ 4993394 w 6512711"/>
                <a:gd name="connsiteY29" fmla="*/ 170352 h 561010"/>
                <a:gd name="connsiteX30" fmla="*/ 5094514 w 6512711"/>
                <a:gd name="connsiteY30" fmla="*/ 207544 h 561010"/>
                <a:gd name="connsiteX31" fmla="*/ 5271247 w 6512711"/>
                <a:gd name="connsiteY31" fmla="*/ 176808 h 561010"/>
                <a:gd name="connsiteX32" fmla="*/ 5378823 w 6512711"/>
                <a:gd name="connsiteY32" fmla="*/ 115336 h 561010"/>
                <a:gd name="connsiteX33" fmla="*/ 5593976 w 6512711"/>
                <a:gd name="connsiteY33" fmla="*/ 61547 h 561010"/>
                <a:gd name="connsiteX34" fmla="*/ 5855234 w 6512711"/>
                <a:gd name="connsiteY34" fmla="*/ 53863 h 561010"/>
                <a:gd name="connsiteX35" fmla="*/ 6099114 w 6512711"/>
                <a:gd name="connsiteY35" fmla="*/ 43426 h 561010"/>
                <a:gd name="connsiteX36" fmla="*/ 6512711 w 6512711"/>
                <a:gd name="connsiteY36" fmla="*/ 0 h 561010"/>
                <a:gd name="connsiteX0" fmla="*/ 0 w 6512711"/>
                <a:gd name="connsiteY0" fmla="*/ 561010 h 561010"/>
                <a:gd name="connsiteX1" fmla="*/ 120124 w 6512711"/>
                <a:gd name="connsiteY1" fmla="*/ 554592 h 561010"/>
                <a:gd name="connsiteX2" fmla="*/ 268941 w 6512711"/>
                <a:gd name="connsiteY2" fmla="*/ 491853 h 561010"/>
                <a:gd name="connsiteX3" fmla="*/ 437990 w 6512711"/>
                <a:gd name="connsiteY3" fmla="*/ 476485 h 561010"/>
                <a:gd name="connsiteX4" fmla="*/ 585729 w 6512711"/>
                <a:gd name="connsiteY4" fmla="*/ 479456 h 561010"/>
                <a:gd name="connsiteX5" fmla="*/ 780089 w 6512711"/>
                <a:gd name="connsiteY5" fmla="*/ 487140 h 561010"/>
                <a:gd name="connsiteX6" fmla="*/ 914400 w 6512711"/>
                <a:gd name="connsiteY6" fmla="*/ 383049 h 561010"/>
                <a:gd name="connsiteX7" fmla="*/ 1083449 w 6512711"/>
                <a:gd name="connsiteY7" fmla="*/ 299752 h 561010"/>
                <a:gd name="connsiteX8" fmla="*/ 1283234 w 6512711"/>
                <a:gd name="connsiteY8" fmla="*/ 330489 h 561010"/>
                <a:gd name="connsiteX9" fmla="*/ 1475334 w 6512711"/>
                <a:gd name="connsiteY9" fmla="*/ 368909 h 561010"/>
                <a:gd name="connsiteX10" fmla="*/ 1705855 w 6512711"/>
                <a:gd name="connsiteY10" fmla="*/ 307436 h 561010"/>
                <a:gd name="connsiteX11" fmla="*/ 1867220 w 6512711"/>
                <a:gd name="connsiteY11" fmla="*/ 307436 h 561010"/>
                <a:gd name="connsiteX12" fmla="*/ 2113109 w 6512711"/>
                <a:gd name="connsiteY12" fmla="*/ 330489 h 561010"/>
                <a:gd name="connsiteX13" fmla="*/ 2320578 w 6512711"/>
                <a:gd name="connsiteY13" fmla="*/ 299752 h 561010"/>
                <a:gd name="connsiteX14" fmla="*/ 2516877 w 6512711"/>
                <a:gd name="connsiteY14" fmla="*/ 281414 h 561010"/>
                <a:gd name="connsiteX15" fmla="*/ 2727832 w 6512711"/>
                <a:gd name="connsiteY15" fmla="*/ 292068 h 561010"/>
                <a:gd name="connsiteX16" fmla="*/ 2972493 w 6512711"/>
                <a:gd name="connsiteY16" fmla="*/ 209287 h 561010"/>
                <a:gd name="connsiteX17" fmla="*/ 3296450 w 6512711"/>
                <a:gd name="connsiteY17" fmla="*/ 176808 h 561010"/>
                <a:gd name="connsiteX18" fmla="*/ 3551251 w 6512711"/>
                <a:gd name="connsiteY18" fmla="*/ 229369 h 561010"/>
                <a:gd name="connsiteX19" fmla="*/ 3701248 w 6512711"/>
                <a:gd name="connsiteY19" fmla="*/ 244736 h 561010"/>
                <a:gd name="connsiteX20" fmla="*/ 3849701 w 6512711"/>
                <a:gd name="connsiteY20" fmla="*/ 199860 h 561010"/>
                <a:gd name="connsiteX21" fmla="*/ 3964961 w 6512711"/>
                <a:gd name="connsiteY21" fmla="*/ 192176 h 561010"/>
                <a:gd name="connsiteX22" fmla="*/ 4084936 w 6512711"/>
                <a:gd name="connsiteY22" fmla="*/ 248935 h 561010"/>
                <a:gd name="connsiteX23" fmla="*/ 4179401 w 6512711"/>
                <a:gd name="connsiteY23" fmla="*/ 221685 h 561010"/>
                <a:gd name="connsiteX24" fmla="*/ 4272837 w 6512711"/>
                <a:gd name="connsiteY24" fmla="*/ 187463 h 561010"/>
                <a:gd name="connsiteX25" fmla="*/ 4444857 w 6512711"/>
                <a:gd name="connsiteY25" fmla="*/ 160212 h 561010"/>
                <a:gd name="connsiteX26" fmla="*/ 4564316 w 6512711"/>
                <a:gd name="connsiteY26" fmla="*/ 161440 h 561010"/>
                <a:gd name="connsiteX27" fmla="*/ 4733365 w 6512711"/>
                <a:gd name="connsiteY27" fmla="*/ 146072 h 561010"/>
                <a:gd name="connsiteX28" fmla="*/ 4856309 w 6512711"/>
                <a:gd name="connsiteY28" fmla="*/ 123020 h 561010"/>
                <a:gd name="connsiteX29" fmla="*/ 4993394 w 6512711"/>
                <a:gd name="connsiteY29" fmla="*/ 170352 h 561010"/>
                <a:gd name="connsiteX30" fmla="*/ 5094514 w 6512711"/>
                <a:gd name="connsiteY30" fmla="*/ 207544 h 561010"/>
                <a:gd name="connsiteX31" fmla="*/ 5271247 w 6512711"/>
                <a:gd name="connsiteY31" fmla="*/ 176808 h 561010"/>
                <a:gd name="connsiteX32" fmla="*/ 5378823 w 6512711"/>
                <a:gd name="connsiteY32" fmla="*/ 115336 h 561010"/>
                <a:gd name="connsiteX33" fmla="*/ 5593976 w 6512711"/>
                <a:gd name="connsiteY33" fmla="*/ 61547 h 561010"/>
                <a:gd name="connsiteX34" fmla="*/ 5855234 w 6512711"/>
                <a:gd name="connsiteY34" fmla="*/ 53863 h 561010"/>
                <a:gd name="connsiteX35" fmla="*/ 6099114 w 6512711"/>
                <a:gd name="connsiteY35" fmla="*/ 43426 h 561010"/>
                <a:gd name="connsiteX36" fmla="*/ 6512711 w 6512711"/>
                <a:gd name="connsiteY36" fmla="*/ 0 h 561010"/>
                <a:gd name="connsiteX0" fmla="*/ 0 w 6551622"/>
                <a:gd name="connsiteY0" fmla="*/ 556146 h 558429"/>
                <a:gd name="connsiteX1" fmla="*/ 159035 w 6551622"/>
                <a:gd name="connsiteY1" fmla="*/ 554592 h 558429"/>
                <a:gd name="connsiteX2" fmla="*/ 307852 w 6551622"/>
                <a:gd name="connsiteY2" fmla="*/ 491853 h 558429"/>
                <a:gd name="connsiteX3" fmla="*/ 476901 w 6551622"/>
                <a:gd name="connsiteY3" fmla="*/ 476485 h 558429"/>
                <a:gd name="connsiteX4" fmla="*/ 624640 w 6551622"/>
                <a:gd name="connsiteY4" fmla="*/ 479456 h 558429"/>
                <a:gd name="connsiteX5" fmla="*/ 819000 w 6551622"/>
                <a:gd name="connsiteY5" fmla="*/ 487140 h 558429"/>
                <a:gd name="connsiteX6" fmla="*/ 953311 w 6551622"/>
                <a:gd name="connsiteY6" fmla="*/ 383049 h 558429"/>
                <a:gd name="connsiteX7" fmla="*/ 1122360 w 6551622"/>
                <a:gd name="connsiteY7" fmla="*/ 299752 h 558429"/>
                <a:gd name="connsiteX8" fmla="*/ 1322145 w 6551622"/>
                <a:gd name="connsiteY8" fmla="*/ 330489 h 558429"/>
                <a:gd name="connsiteX9" fmla="*/ 1514245 w 6551622"/>
                <a:gd name="connsiteY9" fmla="*/ 368909 h 558429"/>
                <a:gd name="connsiteX10" fmla="*/ 1744766 w 6551622"/>
                <a:gd name="connsiteY10" fmla="*/ 307436 h 558429"/>
                <a:gd name="connsiteX11" fmla="*/ 1906131 w 6551622"/>
                <a:gd name="connsiteY11" fmla="*/ 307436 h 558429"/>
                <a:gd name="connsiteX12" fmla="*/ 2152020 w 6551622"/>
                <a:gd name="connsiteY12" fmla="*/ 330489 h 558429"/>
                <a:gd name="connsiteX13" fmla="*/ 2359489 w 6551622"/>
                <a:gd name="connsiteY13" fmla="*/ 299752 h 558429"/>
                <a:gd name="connsiteX14" fmla="*/ 2555788 w 6551622"/>
                <a:gd name="connsiteY14" fmla="*/ 281414 h 558429"/>
                <a:gd name="connsiteX15" fmla="*/ 2766743 w 6551622"/>
                <a:gd name="connsiteY15" fmla="*/ 292068 h 558429"/>
                <a:gd name="connsiteX16" fmla="*/ 3011404 w 6551622"/>
                <a:gd name="connsiteY16" fmla="*/ 209287 h 558429"/>
                <a:gd name="connsiteX17" fmla="*/ 3335361 w 6551622"/>
                <a:gd name="connsiteY17" fmla="*/ 176808 h 558429"/>
                <a:gd name="connsiteX18" fmla="*/ 3590162 w 6551622"/>
                <a:gd name="connsiteY18" fmla="*/ 229369 h 558429"/>
                <a:gd name="connsiteX19" fmla="*/ 3740159 w 6551622"/>
                <a:gd name="connsiteY19" fmla="*/ 244736 h 558429"/>
                <a:gd name="connsiteX20" fmla="*/ 3888612 w 6551622"/>
                <a:gd name="connsiteY20" fmla="*/ 199860 h 558429"/>
                <a:gd name="connsiteX21" fmla="*/ 4003872 w 6551622"/>
                <a:gd name="connsiteY21" fmla="*/ 192176 h 558429"/>
                <a:gd name="connsiteX22" fmla="*/ 4123847 w 6551622"/>
                <a:gd name="connsiteY22" fmla="*/ 248935 h 558429"/>
                <a:gd name="connsiteX23" fmla="*/ 4218312 w 6551622"/>
                <a:gd name="connsiteY23" fmla="*/ 221685 h 558429"/>
                <a:gd name="connsiteX24" fmla="*/ 4311748 w 6551622"/>
                <a:gd name="connsiteY24" fmla="*/ 187463 h 558429"/>
                <a:gd name="connsiteX25" fmla="*/ 4483768 w 6551622"/>
                <a:gd name="connsiteY25" fmla="*/ 160212 h 558429"/>
                <a:gd name="connsiteX26" fmla="*/ 4603227 w 6551622"/>
                <a:gd name="connsiteY26" fmla="*/ 161440 h 558429"/>
                <a:gd name="connsiteX27" fmla="*/ 4772276 w 6551622"/>
                <a:gd name="connsiteY27" fmla="*/ 146072 h 558429"/>
                <a:gd name="connsiteX28" fmla="*/ 4895220 w 6551622"/>
                <a:gd name="connsiteY28" fmla="*/ 123020 h 558429"/>
                <a:gd name="connsiteX29" fmla="*/ 5032305 w 6551622"/>
                <a:gd name="connsiteY29" fmla="*/ 170352 h 558429"/>
                <a:gd name="connsiteX30" fmla="*/ 5133425 w 6551622"/>
                <a:gd name="connsiteY30" fmla="*/ 207544 h 558429"/>
                <a:gd name="connsiteX31" fmla="*/ 5310158 w 6551622"/>
                <a:gd name="connsiteY31" fmla="*/ 176808 h 558429"/>
                <a:gd name="connsiteX32" fmla="*/ 5417734 w 6551622"/>
                <a:gd name="connsiteY32" fmla="*/ 115336 h 558429"/>
                <a:gd name="connsiteX33" fmla="*/ 5632887 w 6551622"/>
                <a:gd name="connsiteY33" fmla="*/ 61547 h 558429"/>
                <a:gd name="connsiteX34" fmla="*/ 5894145 w 6551622"/>
                <a:gd name="connsiteY34" fmla="*/ 53863 h 558429"/>
                <a:gd name="connsiteX35" fmla="*/ 6138025 w 6551622"/>
                <a:gd name="connsiteY35" fmla="*/ 43426 h 558429"/>
                <a:gd name="connsiteX36" fmla="*/ 6551622 w 6551622"/>
                <a:gd name="connsiteY36" fmla="*/ 0 h 558429"/>
                <a:gd name="connsiteX0" fmla="*/ 0 w 6551622"/>
                <a:gd name="connsiteY0" fmla="*/ 556146 h 558429"/>
                <a:gd name="connsiteX1" fmla="*/ 159035 w 6551622"/>
                <a:gd name="connsiteY1" fmla="*/ 554592 h 558429"/>
                <a:gd name="connsiteX2" fmla="*/ 307852 w 6551622"/>
                <a:gd name="connsiteY2" fmla="*/ 491853 h 558429"/>
                <a:gd name="connsiteX3" fmla="*/ 476901 w 6551622"/>
                <a:gd name="connsiteY3" fmla="*/ 476485 h 558429"/>
                <a:gd name="connsiteX4" fmla="*/ 624640 w 6551622"/>
                <a:gd name="connsiteY4" fmla="*/ 479456 h 558429"/>
                <a:gd name="connsiteX5" fmla="*/ 819000 w 6551622"/>
                <a:gd name="connsiteY5" fmla="*/ 487140 h 558429"/>
                <a:gd name="connsiteX6" fmla="*/ 982494 w 6551622"/>
                <a:gd name="connsiteY6" fmla="*/ 456007 h 558429"/>
                <a:gd name="connsiteX7" fmla="*/ 1122360 w 6551622"/>
                <a:gd name="connsiteY7" fmla="*/ 299752 h 558429"/>
                <a:gd name="connsiteX8" fmla="*/ 1322145 w 6551622"/>
                <a:gd name="connsiteY8" fmla="*/ 330489 h 558429"/>
                <a:gd name="connsiteX9" fmla="*/ 1514245 w 6551622"/>
                <a:gd name="connsiteY9" fmla="*/ 368909 h 558429"/>
                <a:gd name="connsiteX10" fmla="*/ 1744766 w 6551622"/>
                <a:gd name="connsiteY10" fmla="*/ 307436 h 558429"/>
                <a:gd name="connsiteX11" fmla="*/ 1906131 w 6551622"/>
                <a:gd name="connsiteY11" fmla="*/ 307436 h 558429"/>
                <a:gd name="connsiteX12" fmla="*/ 2152020 w 6551622"/>
                <a:gd name="connsiteY12" fmla="*/ 330489 h 558429"/>
                <a:gd name="connsiteX13" fmla="*/ 2359489 w 6551622"/>
                <a:gd name="connsiteY13" fmla="*/ 299752 h 558429"/>
                <a:gd name="connsiteX14" fmla="*/ 2555788 w 6551622"/>
                <a:gd name="connsiteY14" fmla="*/ 281414 h 558429"/>
                <a:gd name="connsiteX15" fmla="*/ 2766743 w 6551622"/>
                <a:gd name="connsiteY15" fmla="*/ 292068 h 558429"/>
                <a:gd name="connsiteX16" fmla="*/ 3011404 w 6551622"/>
                <a:gd name="connsiteY16" fmla="*/ 209287 h 558429"/>
                <a:gd name="connsiteX17" fmla="*/ 3335361 w 6551622"/>
                <a:gd name="connsiteY17" fmla="*/ 176808 h 558429"/>
                <a:gd name="connsiteX18" fmla="*/ 3590162 w 6551622"/>
                <a:gd name="connsiteY18" fmla="*/ 229369 h 558429"/>
                <a:gd name="connsiteX19" fmla="*/ 3740159 w 6551622"/>
                <a:gd name="connsiteY19" fmla="*/ 244736 h 558429"/>
                <a:gd name="connsiteX20" fmla="*/ 3888612 w 6551622"/>
                <a:gd name="connsiteY20" fmla="*/ 199860 h 558429"/>
                <a:gd name="connsiteX21" fmla="*/ 4003872 w 6551622"/>
                <a:gd name="connsiteY21" fmla="*/ 192176 h 558429"/>
                <a:gd name="connsiteX22" fmla="*/ 4123847 w 6551622"/>
                <a:gd name="connsiteY22" fmla="*/ 248935 h 558429"/>
                <a:gd name="connsiteX23" fmla="*/ 4218312 w 6551622"/>
                <a:gd name="connsiteY23" fmla="*/ 221685 h 558429"/>
                <a:gd name="connsiteX24" fmla="*/ 4311748 w 6551622"/>
                <a:gd name="connsiteY24" fmla="*/ 187463 h 558429"/>
                <a:gd name="connsiteX25" fmla="*/ 4483768 w 6551622"/>
                <a:gd name="connsiteY25" fmla="*/ 160212 h 558429"/>
                <a:gd name="connsiteX26" fmla="*/ 4603227 w 6551622"/>
                <a:gd name="connsiteY26" fmla="*/ 161440 h 558429"/>
                <a:gd name="connsiteX27" fmla="*/ 4772276 w 6551622"/>
                <a:gd name="connsiteY27" fmla="*/ 146072 h 558429"/>
                <a:gd name="connsiteX28" fmla="*/ 4895220 w 6551622"/>
                <a:gd name="connsiteY28" fmla="*/ 123020 h 558429"/>
                <a:gd name="connsiteX29" fmla="*/ 5032305 w 6551622"/>
                <a:gd name="connsiteY29" fmla="*/ 170352 h 558429"/>
                <a:gd name="connsiteX30" fmla="*/ 5133425 w 6551622"/>
                <a:gd name="connsiteY30" fmla="*/ 207544 h 558429"/>
                <a:gd name="connsiteX31" fmla="*/ 5310158 w 6551622"/>
                <a:gd name="connsiteY31" fmla="*/ 176808 h 558429"/>
                <a:gd name="connsiteX32" fmla="*/ 5417734 w 6551622"/>
                <a:gd name="connsiteY32" fmla="*/ 115336 h 558429"/>
                <a:gd name="connsiteX33" fmla="*/ 5632887 w 6551622"/>
                <a:gd name="connsiteY33" fmla="*/ 61547 h 558429"/>
                <a:gd name="connsiteX34" fmla="*/ 5894145 w 6551622"/>
                <a:gd name="connsiteY34" fmla="*/ 53863 h 558429"/>
                <a:gd name="connsiteX35" fmla="*/ 6138025 w 6551622"/>
                <a:gd name="connsiteY35" fmla="*/ 43426 h 558429"/>
                <a:gd name="connsiteX36" fmla="*/ 6551622 w 6551622"/>
                <a:gd name="connsiteY36" fmla="*/ 0 h 558429"/>
                <a:gd name="connsiteX0" fmla="*/ 0 w 6551622"/>
                <a:gd name="connsiteY0" fmla="*/ 556146 h 558429"/>
                <a:gd name="connsiteX1" fmla="*/ 159035 w 6551622"/>
                <a:gd name="connsiteY1" fmla="*/ 554592 h 558429"/>
                <a:gd name="connsiteX2" fmla="*/ 307852 w 6551622"/>
                <a:gd name="connsiteY2" fmla="*/ 491853 h 558429"/>
                <a:gd name="connsiteX3" fmla="*/ 476901 w 6551622"/>
                <a:gd name="connsiteY3" fmla="*/ 476485 h 558429"/>
                <a:gd name="connsiteX4" fmla="*/ 624640 w 6551622"/>
                <a:gd name="connsiteY4" fmla="*/ 479456 h 558429"/>
                <a:gd name="connsiteX5" fmla="*/ 819000 w 6551622"/>
                <a:gd name="connsiteY5" fmla="*/ 487140 h 558429"/>
                <a:gd name="connsiteX6" fmla="*/ 982494 w 6551622"/>
                <a:gd name="connsiteY6" fmla="*/ 456007 h 558429"/>
                <a:gd name="connsiteX7" fmla="*/ 1151543 w 6551622"/>
                <a:gd name="connsiteY7" fmla="*/ 387301 h 558429"/>
                <a:gd name="connsiteX8" fmla="*/ 1322145 w 6551622"/>
                <a:gd name="connsiteY8" fmla="*/ 330489 h 558429"/>
                <a:gd name="connsiteX9" fmla="*/ 1514245 w 6551622"/>
                <a:gd name="connsiteY9" fmla="*/ 368909 h 558429"/>
                <a:gd name="connsiteX10" fmla="*/ 1744766 w 6551622"/>
                <a:gd name="connsiteY10" fmla="*/ 307436 h 558429"/>
                <a:gd name="connsiteX11" fmla="*/ 1906131 w 6551622"/>
                <a:gd name="connsiteY11" fmla="*/ 307436 h 558429"/>
                <a:gd name="connsiteX12" fmla="*/ 2152020 w 6551622"/>
                <a:gd name="connsiteY12" fmla="*/ 330489 h 558429"/>
                <a:gd name="connsiteX13" fmla="*/ 2359489 w 6551622"/>
                <a:gd name="connsiteY13" fmla="*/ 299752 h 558429"/>
                <a:gd name="connsiteX14" fmla="*/ 2555788 w 6551622"/>
                <a:gd name="connsiteY14" fmla="*/ 281414 h 558429"/>
                <a:gd name="connsiteX15" fmla="*/ 2766743 w 6551622"/>
                <a:gd name="connsiteY15" fmla="*/ 292068 h 558429"/>
                <a:gd name="connsiteX16" fmla="*/ 3011404 w 6551622"/>
                <a:gd name="connsiteY16" fmla="*/ 209287 h 558429"/>
                <a:gd name="connsiteX17" fmla="*/ 3335361 w 6551622"/>
                <a:gd name="connsiteY17" fmla="*/ 176808 h 558429"/>
                <a:gd name="connsiteX18" fmla="*/ 3590162 w 6551622"/>
                <a:gd name="connsiteY18" fmla="*/ 229369 h 558429"/>
                <a:gd name="connsiteX19" fmla="*/ 3740159 w 6551622"/>
                <a:gd name="connsiteY19" fmla="*/ 244736 h 558429"/>
                <a:gd name="connsiteX20" fmla="*/ 3888612 w 6551622"/>
                <a:gd name="connsiteY20" fmla="*/ 199860 h 558429"/>
                <a:gd name="connsiteX21" fmla="*/ 4003872 w 6551622"/>
                <a:gd name="connsiteY21" fmla="*/ 192176 h 558429"/>
                <a:gd name="connsiteX22" fmla="*/ 4123847 w 6551622"/>
                <a:gd name="connsiteY22" fmla="*/ 248935 h 558429"/>
                <a:gd name="connsiteX23" fmla="*/ 4218312 w 6551622"/>
                <a:gd name="connsiteY23" fmla="*/ 221685 h 558429"/>
                <a:gd name="connsiteX24" fmla="*/ 4311748 w 6551622"/>
                <a:gd name="connsiteY24" fmla="*/ 187463 h 558429"/>
                <a:gd name="connsiteX25" fmla="*/ 4483768 w 6551622"/>
                <a:gd name="connsiteY25" fmla="*/ 160212 h 558429"/>
                <a:gd name="connsiteX26" fmla="*/ 4603227 w 6551622"/>
                <a:gd name="connsiteY26" fmla="*/ 161440 h 558429"/>
                <a:gd name="connsiteX27" fmla="*/ 4772276 w 6551622"/>
                <a:gd name="connsiteY27" fmla="*/ 146072 h 558429"/>
                <a:gd name="connsiteX28" fmla="*/ 4895220 w 6551622"/>
                <a:gd name="connsiteY28" fmla="*/ 123020 h 558429"/>
                <a:gd name="connsiteX29" fmla="*/ 5032305 w 6551622"/>
                <a:gd name="connsiteY29" fmla="*/ 170352 h 558429"/>
                <a:gd name="connsiteX30" fmla="*/ 5133425 w 6551622"/>
                <a:gd name="connsiteY30" fmla="*/ 207544 h 558429"/>
                <a:gd name="connsiteX31" fmla="*/ 5310158 w 6551622"/>
                <a:gd name="connsiteY31" fmla="*/ 176808 h 558429"/>
                <a:gd name="connsiteX32" fmla="*/ 5417734 w 6551622"/>
                <a:gd name="connsiteY32" fmla="*/ 115336 h 558429"/>
                <a:gd name="connsiteX33" fmla="*/ 5632887 w 6551622"/>
                <a:gd name="connsiteY33" fmla="*/ 61547 h 558429"/>
                <a:gd name="connsiteX34" fmla="*/ 5894145 w 6551622"/>
                <a:gd name="connsiteY34" fmla="*/ 53863 h 558429"/>
                <a:gd name="connsiteX35" fmla="*/ 6138025 w 6551622"/>
                <a:gd name="connsiteY35" fmla="*/ 43426 h 558429"/>
                <a:gd name="connsiteX36" fmla="*/ 6551622 w 6551622"/>
                <a:gd name="connsiteY36" fmla="*/ 0 h 558429"/>
                <a:gd name="connsiteX0" fmla="*/ 0 w 6551622"/>
                <a:gd name="connsiteY0" fmla="*/ 556146 h 558429"/>
                <a:gd name="connsiteX1" fmla="*/ 159035 w 6551622"/>
                <a:gd name="connsiteY1" fmla="*/ 554592 h 558429"/>
                <a:gd name="connsiteX2" fmla="*/ 307852 w 6551622"/>
                <a:gd name="connsiteY2" fmla="*/ 491853 h 558429"/>
                <a:gd name="connsiteX3" fmla="*/ 476901 w 6551622"/>
                <a:gd name="connsiteY3" fmla="*/ 476485 h 558429"/>
                <a:gd name="connsiteX4" fmla="*/ 624640 w 6551622"/>
                <a:gd name="connsiteY4" fmla="*/ 479456 h 558429"/>
                <a:gd name="connsiteX5" fmla="*/ 819000 w 6551622"/>
                <a:gd name="connsiteY5" fmla="*/ 487140 h 558429"/>
                <a:gd name="connsiteX6" fmla="*/ 982494 w 6551622"/>
                <a:gd name="connsiteY6" fmla="*/ 456007 h 558429"/>
                <a:gd name="connsiteX7" fmla="*/ 1151543 w 6551622"/>
                <a:gd name="connsiteY7" fmla="*/ 387301 h 558429"/>
                <a:gd name="connsiteX8" fmla="*/ 1322145 w 6551622"/>
                <a:gd name="connsiteY8" fmla="*/ 398583 h 558429"/>
                <a:gd name="connsiteX9" fmla="*/ 1514245 w 6551622"/>
                <a:gd name="connsiteY9" fmla="*/ 368909 h 558429"/>
                <a:gd name="connsiteX10" fmla="*/ 1744766 w 6551622"/>
                <a:gd name="connsiteY10" fmla="*/ 307436 h 558429"/>
                <a:gd name="connsiteX11" fmla="*/ 1906131 w 6551622"/>
                <a:gd name="connsiteY11" fmla="*/ 307436 h 558429"/>
                <a:gd name="connsiteX12" fmla="*/ 2152020 w 6551622"/>
                <a:gd name="connsiteY12" fmla="*/ 330489 h 558429"/>
                <a:gd name="connsiteX13" fmla="*/ 2359489 w 6551622"/>
                <a:gd name="connsiteY13" fmla="*/ 299752 h 558429"/>
                <a:gd name="connsiteX14" fmla="*/ 2555788 w 6551622"/>
                <a:gd name="connsiteY14" fmla="*/ 281414 h 558429"/>
                <a:gd name="connsiteX15" fmla="*/ 2766743 w 6551622"/>
                <a:gd name="connsiteY15" fmla="*/ 292068 h 558429"/>
                <a:gd name="connsiteX16" fmla="*/ 3011404 w 6551622"/>
                <a:gd name="connsiteY16" fmla="*/ 209287 h 558429"/>
                <a:gd name="connsiteX17" fmla="*/ 3335361 w 6551622"/>
                <a:gd name="connsiteY17" fmla="*/ 176808 h 558429"/>
                <a:gd name="connsiteX18" fmla="*/ 3590162 w 6551622"/>
                <a:gd name="connsiteY18" fmla="*/ 229369 h 558429"/>
                <a:gd name="connsiteX19" fmla="*/ 3740159 w 6551622"/>
                <a:gd name="connsiteY19" fmla="*/ 244736 h 558429"/>
                <a:gd name="connsiteX20" fmla="*/ 3888612 w 6551622"/>
                <a:gd name="connsiteY20" fmla="*/ 199860 h 558429"/>
                <a:gd name="connsiteX21" fmla="*/ 4003872 w 6551622"/>
                <a:gd name="connsiteY21" fmla="*/ 192176 h 558429"/>
                <a:gd name="connsiteX22" fmla="*/ 4123847 w 6551622"/>
                <a:gd name="connsiteY22" fmla="*/ 248935 h 558429"/>
                <a:gd name="connsiteX23" fmla="*/ 4218312 w 6551622"/>
                <a:gd name="connsiteY23" fmla="*/ 221685 h 558429"/>
                <a:gd name="connsiteX24" fmla="*/ 4311748 w 6551622"/>
                <a:gd name="connsiteY24" fmla="*/ 187463 h 558429"/>
                <a:gd name="connsiteX25" fmla="*/ 4483768 w 6551622"/>
                <a:gd name="connsiteY25" fmla="*/ 160212 h 558429"/>
                <a:gd name="connsiteX26" fmla="*/ 4603227 w 6551622"/>
                <a:gd name="connsiteY26" fmla="*/ 161440 h 558429"/>
                <a:gd name="connsiteX27" fmla="*/ 4772276 w 6551622"/>
                <a:gd name="connsiteY27" fmla="*/ 146072 h 558429"/>
                <a:gd name="connsiteX28" fmla="*/ 4895220 w 6551622"/>
                <a:gd name="connsiteY28" fmla="*/ 123020 h 558429"/>
                <a:gd name="connsiteX29" fmla="*/ 5032305 w 6551622"/>
                <a:gd name="connsiteY29" fmla="*/ 170352 h 558429"/>
                <a:gd name="connsiteX30" fmla="*/ 5133425 w 6551622"/>
                <a:gd name="connsiteY30" fmla="*/ 207544 h 558429"/>
                <a:gd name="connsiteX31" fmla="*/ 5310158 w 6551622"/>
                <a:gd name="connsiteY31" fmla="*/ 176808 h 558429"/>
                <a:gd name="connsiteX32" fmla="*/ 5417734 w 6551622"/>
                <a:gd name="connsiteY32" fmla="*/ 115336 h 558429"/>
                <a:gd name="connsiteX33" fmla="*/ 5632887 w 6551622"/>
                <a:gd name="connsiteY33" fmla="*/ 61547 h 558429"/>
                <a:gd name="connsiteX34" fmla="*/ 5894145 w 6551622"/>
                <a:gd name="connsiteY34" fmla="*/ 53863 h 558429"/>
                <a:gd name="connsiteX35" fmla="*/ 6138025 w 6551622"/>
                <a:gd name="connsiteY35" fmla="*/ 43426 h 558429"/>
                <a:gd name="connsiteX36" fmla="*/ 6551622 w 6551622"/>
                <a:gd name="connsiteY36" fmla="*/ 0 h 558429"/>
                <a:gd name="connsiteX0" fmla="*/ 0 w 6551622"/>
                <a:gd name="connsiteY0" fmla="*/ 556146 h 558429"/>
                <a:gd name="connsiteX1" fmla="*/ 159035 w 6551622"/>
                <a:gd name="connsiteY1" fmla="*/ 554592 h 558429"/>
                <a:gd name="connsiteX2" fmla="*/ 307852 w 6551622"/>
                <a:gd name="connsiteY2" fmla="*/ 491853 h 558429"/>
                <a:gd name="connsiteX3" fmla="*/ 476901 w 6551622"/>
                <a:gd name="connsiteY3" fmla="*/ 476485 h 558429"/>
                <a:gd name="connsiteX4" fmla="*/ 624640 w 6551622"/>
                <a:gd name="connsiteY4" fmla="*/ 479456 h 558429"/>
                <a:gd name="connsiteX5" fmla="*/ 819000 w 6551622"/>
                <a:gd name="connsiteY5" fmla="*/ 487140 h 558429"/>
                <a:gd name="connsiteX6" fmla="*/ 982494 w 6551622"/>
                <a:gd name="connsiteY6" fmla="*/ 456007 h 558429"/>
                <a:gd name="connsiteX7" fmla="*/ 1151543 w 6551622"/>
                <a:gd name="connsiteY7" fmla="*/ 387301 h 558429"/>
                <a:gd name="connsiteX8" fmla="*/ 1322145 w 6551622"/>
                <a:gd name="connsiteY8" fmla="*/ 398583 h 558429"/>
                <a:gd name="connsiteX9" fmla="*/ 1514245 w 6551622"/>
                <a:gd name="connsiteY9" fmla="*/ 368909 h 558429"/>
                <a:gd name="connsiteX10" fmla="*/ 1744766 w 6551622"/>
                <a:gd name="connsiteY10" fmla="*/ 307436 h 558429"/>
                <a:gd name="connsiteX11" fmla="*/ 1906131 w 6551622"/>
                <a:gd name="connsiteY11" fmla="*/ 307436 h 558429"/>
                <a:gd name="connsiteX12" fmla="*/ 2152020 w 6551622"/>
                <a:gd name="connsiteY12" fmla="*/ 330489 h 558429"/>
                <a:gd name="connsiteX13" fmla="*/ 2359489 w 6551622"/>
                <a:gd name="connsiteY13" fmla="*/ 299752 h 558429"/>
                <a:gd name="connsiteX14" fmla="*/ 2555788 w 6551622"/>
                <a:gd name="connsiteY14" fmla="*/ 281414 h 558429"/>
                <a:gd name="connsiteX15" fmla="*/ 2766743 w 6551622"/>
                <a:gd name="connsiteY15" fmla="*/ 292068 h 558429"/>
                <a:gd name="connsiteX16" fmla="*/ 3011404 w 6551622"/>
                <a:gd name="connsiteY16" fmla="*/ 209287 h 558429"/>
                <a:gd name="connsiteX17" fmla="*/ 3335361 w 6551622"/>
                <a:gd name="connsiteY17" fmla="*/ 176808 h 558429"/>
                <a:gd name="connsiteX18" fmla="*/ 3590162 w 6551622"/>
                <a:gd name="connsiteY18" fmla="*/ 229369 h 558429"/>
                <a:gd name="connsiteX19" fmla="*/ 3740159 w 6551622"/>
                <a:gd name="connsiteY19" fmla="*/ 244736 h 558429"/>
                <a:gd name="connsiteX20" fmla="*/ 3888612 w 6551622"/>
                <a:gd name="connsiteY20" fmla="*/ 199860 h 558429"/>
                <a:gd name="connsiteX21" fmla="*/ 4003872 w 6551622"/>
                <a:gd name="connsiteY21" fmla="*/ 192176 h 558429"/>
                <a:gd name="connsiteX22" fmla="*/ 4123847 w 6551622"/>
                <a:gd name="connsiteY22" fmla="*/ 248935 h 558429"/>
                <a:gd name="connsiteX23" fmla="*/ 4218312 w 6551622"/>
                <a:gd name="connsiteY23" fmla="*/ 221685 h 558429"/>
                <a:gd name="connsiteX24" fmla="*/ 4311748 w 6551622"/>
                <a:gd name="connsiteY24" fmla="*/ 187463 h 558429"/>
                <a:gd name="connsiteX25" fmla="*/ 4483768 w 6551622"/>
                <a:gd name="connsiteY25" fmla="*/ 160212 h 558429"/>
                <a:gd name="connsiteX26" fmla="*/ 4603227 w 6551622"/>
                <a:gd name="connsiteY26" fmla="*/ 161440 h 558429"/>
                <a:gd name="connsiteX27" fmla="*/ 4772276 w 6551622"/>
                <a:gd name="connsiteY27" fmla="*/ 146072 h 558429"/>
                <a:gd name="connsiteX28" fmla="*/ 4895220 w 6551622"/>
                <a:gd name="connsiteY28" fmla="*/ 123020 h 558429"/>
                <a:gd name="connsiteX29" fmla="*/ 5032305 w 6551622"/>
                <a:gd name="connsiteY29" fmla="*/ 170352 h 558429"/>
                <a:gd name="connsiteX30" fmla="*/ 5133425 w 6551622"/>
                <a:gd name="connsiteY30" fmla="*/ 207544 h 558429"/>
                <a:gd name="connsiteX31" fmla="*/ 5310158 w 6551622"/>
                <a:gd name="connsiteY31" fmla="*/ 176808 h 558429"/>
                <a:gd name="connsiteX32" fmla="*/ 5417734 w 6551622"/>
                <a:gd name="connsiteY32" fmla="*/ 115336 h 558429"/>
                <a:gd name="connsiteX33" fmla="*/ 5632887 w 6551622"/>
                <a:gd name="connsiteY33" fmla="*/ 61547 h 558429"/>
                <a:gd name="connsiteX34" fmla="*/ 5894145 w 6551622"/>
                <a:gd name="connsiteY34" fmla="*/ 53863 h 558429"/>
                <a:gd name="connsiteX35" fmla="*/ 6138025 w 6551622"/>
                <a:gd name="connsiteY35" fmla="*/ 43426 h 558429"/>
                <a:gd name="connsiteX36" fmla="*/ 6551622 w 6551622"/>
                <a:gd name="connsiteY36" fmla="*/ 0 h 558429"/>
                <a:gd name="connsiteX0" fmla="*/ 0 w 6551622"/>
                <a:gd name="connsiteY0" fmla="*/ 556146 h 558429"/>
                <a:gd name="connsiteX1" fmla="*/ 159035 w 6551622"/>
                <a:gd name="connsiteY1" fmla="*/ 554592 h 558429"/>
                <a:gd name="connsiteX2" fmla="*/ 307852 w 6551622"/>
                <a:gd name="connsiteY2" fmla="*/ 491853 h 558429"/>
                <a:gd name="connsiteX3" fmla="*/ 476901 w 6551622"/>
                <a:gd name="connsiteY3" fmla="*/ 476485 h 558429"/>
                <a:gd name="connsiteX4" fmla="*/ 624640 w 6551622"/>
                <a:gd name="connsiteY4" fmla="*/ 479456 h 558429"/>
                <a:gd name="connsiteX5" fmla="*/ 819000 w 6551622"/>
                <a:gd name="connsiteY5" fmla="*/ 487140 h 558429"/>
                <a:gd name="connsiteX6" fmla="*/ 982494 w 6551622"/>
                <a:gd name="connsiteY6" fmla="*/ 456007 h 558429"/>
                <a:gd name="connsiteX7" fmla="*/ 1151543 w 6551622"/>
                <a:gd name="connsiteY7" fmla="*/ 387301 h 558429"/>
                <a:gd name="connsiteX8" fmla="*/ 1322145 w 6551622"/>
                <a:gd name="connsiteY8" fmla="*/ 398583 h 558429"/>
                <a:gd name="connsiteX9" fmla="*/ 1514245 w 6551622"/>
                <a:gd name="connsiteY9" fmla="*/ 368909 h 558429"/>
                <a:gd name="connsiteX10" fmla="*/ 1744766 w 6551622"/>
                <a:gd name="connsiteY10" fmla="*/ 307436 h 558429"/>
                <a:gd name="connsiteX11" fmla="*/ 1906131 w 6551622"/>
                <a:gd name="connsiteY11" fmla="*/ 307436 h 558429"/>
                <a:gd name="connsiteX12" fmla="*/ 2152020 w 6551622"/>
                <a:gd name="connsiteY12" fmla="*/ 330489 h 558429"/>
                <a:gd name="connsiteX13" fmla="*/ 2359489 w 6551622"/>
                <a:gd name="connsiteY13" fmla="*/ 299752 h 558429"/>
                <a:gd name="connsiteX14" fmla="*/ 2555788 w 6551622"/>
                <a:gd name="connsiteY14" fmla="*/ 281414 h 558429"/>
                <a:gd name="connsiteX15" fmla="*/ 2766743 w 6551622"/>
                <a:gd name="connsiteY15" fmla="*/ 292068 h 558429"/>
                <a:gd name="connsiteX16" fmla="*/ 3011404 w 6551622"/>
                <a:gd name="connsiteY16" fmla="*/ 209287 h 558429"/>
                <a:gd name="connsiteX17" fmla="*/ 3335361 w 6551622"/>
                <a:gd name="connsiteY17" fmla="*/ 176808 h 558429"/>
                <a:gd name="connsiteX18" fmla="*/ 3590162 w 6551622"/>
                <a:gd name="connsiteY18" fmla="*/ 229369 h 558429"/>
                <a:gd name="connsiteX19" fmla="*/ 3740159 w 6551622"/>
                <a:gd name="connsiteY19" fmla="*/ 244736 h 558429"/>
                <a:gd name="connsiteX20" fmla="*/ 3888612 w 6551622"/>
                <a:gd name="connsiteY20" fmla="*/ 199860 h 558429"/>
                <a:gd name="connsiteX21" fmla="*/ 4003872 w 6551622"/>
                <a:gd name="connsiteY21" fmla="*/ 192176 h 558429"/>
                <a:gd name="connsiteX22" fmla="*/ 4123847 w 6551622"/>
                <a:gd name="connsiteY22" fmla="*/ 248935 h 558429"/>
                <a:gd name="connsiteX23" fmla="*/ 4218312 w 6551622"/>
                <a:gd name="connsiteY23" fmla="*/ 221685 h 558429"/>
                <a:gd name="connsiteX24" fmla="*/ 4311748 w 6551622"/>
                <a:gd name="connsiteY24" fmla="*/ 187463 h 558429"/>
                <a:gd name="connsiteX25" fmla="*/ 4483768 w 6551622"/>
                <a:gd name="connsiteY25" fmla="*/ 160212 h 558429"/>
                <a:gd name="connsiteX26" fmla="*/ 4603227 w 6551622"/>
                <a:gd name="connsiteY26" fmla="*/ 161440 h 558429"/>
                <a:gd name="connsiteX27" fmla="*/ 4772276 w 6551622"/>
                <a:gd name="connsiteY27" fmla="*/ 146072 h 558429"/>
                <a:gd name="connsiteX28" fmla="*/ 4895220 w 6551622"/>
                <a:gd name="connsiteY28" fmla="*/ 123020 h 558429"/>
                <a:gd name="connsiteX29" fmla="*/ 5032305 w 6551622"/>
                <a:gd name="connsiteY29" fmla="*/ 170352 h 558429"/>
                <a:gd name="connsiteX30" fmla="*/ 5133425 w 6551622"/>
                <a:gd name="connsiteY30" fmla="*/ 207544 h 558429"/>
                <a:gd name="connsiteX31" fmla="*/ 5310158 w 6551622"/>
                <a:gd name="connsiteY31" fmla="*/ 176808 h 558429"/>
                <a:gd name="connsiteX32" fmla="*/ 5417734 w 6551622"/>
                <a:gd name="connsiteY32" fmla="*/ 115336 h 558429"/>
                <a:gd name="connsiteX33" fmla="*/ 5632887 w 6551622"/>
                <a:gd name="connsiteY33" fmla="*/ 61547 h 558429"/>
                <a:gd name="connsiteX34" fmla="*/ 5894145 w 6551622"/>
                <a:gd name="connsiteY34" fmla="*/ 53863 h 558429"/>
                <a:gd name="connsiteX35" fmla="*/ 6138025 w 6551622"/>
                <a:gd name="connsiteY35" fmla="*/ 43426 h 558429"/>
                <a:gd name="connsiteX36" fmla="*/ 6551622 w 6551622"/>
                <a:gd name="connsiteY36" fmla="*/ 0 h 558429"/>
                <a:gd name="connsiteX0" fmla="*/ 0 w 6551622"/>
                <a:gd name="connsiteY0" fmla="*/ 556146 h 558429"/>
                <a:gd name="connsiteX1" fmla="*/ 159035 w 6551622"/>
                <a:gd name="connsiteY1" fmla="*/ 554592 h 558429"/>
                <a:gd name="connsiteX2" fmla="*/ 307852 w 6551622"/>
                <a:gd name="connsiteY2" fmla="*/ 491853 h 558429"/>
                <a:gd name="connsiteX3" fmla="*/ 476901 w 6551622"/>
                <a:gd name="connsiteY3" fmla="*/ 476485 h 558429"/>
                <a:gd name="connsiteX4" fmla="*/ 624640 w 6551622"/>
                <a:gd name="connsiteY4" fmla="*/ 479456 h 558429"/>
                <a:gd name="connsiteX5" fmla="*/ 819000 w 6551622"/>
                <a:gd name="connsiteY5" fmla="*/ 487140 h 558429"/>
                <a:gd name="connsiteX6" fmla="*/ 982494 w 6551622"/>
                <a:gd name="connsiteY6" fmla="*/ 456007 h 558429"/>
                <a:gd name="connsiteX7" fmla="*/ 1151543 w 6551622"/>
                <a:gd name="connsiteY7" fmla="*/ 387301 h 558429"/>
                <a:gd name="connsiteX8" fmla="*/ 1322145 w 6551622"/>
                <a:gd name="connsiteY8" fmla="*/ 398583 h 558429"/>
                <a:gd name="connsiteX9" fmla="*/ 1514245 w 6551622"/>
                <a:gd name="connsiteY9" fmla="*/ 368909 h 558429"/>
                <a:gd name="connsiteX10" fmla="*/ 1744766 w 6551622"/>
                <a:gd name="connsiteY10" fmla="*/ 307436 h 558429"/>
                <a:gd name="connsiteX11" fmla="*/ 1906131 w 6551622"/>
                <a:gd name="connsiteY11" fmla="*/ 307436 h 558429"/>
                <a:gd name="connsiteX12" fmla="*/ 2152020 w 6551622"/>
                <a:gd name="connsiteY12" fmla="*/ 330489 h 558429"/>
                <a:gd name="connsiteX13" fmla="*/ 2359489 w 6551622"/>
                <a:gd name="connsiteY13" fmla="*/ 299752 h 558429"/>
                <a:gd name="connsiteX14" fmla="*/ 2555788 w 6551622"/>
                <a:gd name="connsiteY14" fmla="*/ 281414 h 558429"/>
                <a:gd name="connsiteX15" fmla="*/ 2766743 w 6551622"/>
                <a:gd name="connsiteY15" fmla="*/ 292068 h 558429"/>
                <a:gd name="connsiteX16" fmla="*/ 3011404 w 6551622"/>
                <a:gd name="connsiteY16" fmla="*/ 209287 h 558429"/>
                <a:gd name="connsiteX17" fmla="*/ 3335361 w 6551622"/>
                <a:gd name="connsiteY17" fmla="*/ 176808 h 558429"/>
                <a:gd name="connsiteX18" fmla="*/ 3590162 w 6551622"/>
                <a:gd name="connsiteY18" fmla="*/ 229369 h 558429"/>
                <a:gd name="connsiteX19" fmla="*/ 3740159 w 6551622"/>
                <a:gd name="connsiteY19" fmla="*/ 244736 h 558429"/>
                <a:gd name="connsiteX20" fmla="*/ 3888612 w 6551622"/>
                <a:gd name="connsiteY20" fmla="*/ 199860 h 558429"/>
                <a:gd name="connsiteX21" fmla="*/ 4003872 w 6551622"/>
                <a:gd name="connsiteY21" fmla="*/ 192176 h 558429"/>
                <a:gd name="connsiteX22" fmla="*/ 4123847 w 6551622"/>
                <a:gd name="connsiteY22" fmla="*/ 248935 h 558429"/>
                <a:gd name="connsiteX23" fmla="*/ 4218312 w 6551622"/>
                <a:gd name="connsiteY23" fmla="*/ 221685 h 558429"/>
                <a:gd name="connsiteX24" fmla="*/ 4311748 w 6551622"/>
                <a:gd name="connsiteY24" fmla="*/ 187463 h 558429"/>
                <a:gd name="connsiteX25" fmla="*/ 4483768 w 6551622"/>
                <a:gd name="connsiteY25" fmla="*/ 160212 h 558429"/>
                <a:gd name="connsiteX26" fmla="*/ 4603227 w 6551622"/>
                <a:gd name="connsiteY26" fmla="*/ 161440 h 558429"/>
                <a:gd name="connsiteX27" fmla="*/ 4772276 w 6551622"/>
                <a:gd name="connsiteY27" fmla="*/ 146072 h 558429"/>
                <a:gd name="connsiteX28" fmla="*/ 4895220 w 6551622"/>
                <a:gd name="connsiteY28" fmla="*/ 123020 h 558429"/>
                <a:gd name="connsiteX29" fmla="*/ 5032305 w 6551622"/>
                <a:gd name="connsiteY29" fmla="*/ 170352 h 558429"/>
                <a:gd name="connsiteX30" fmla="*/ 5133425 w 6551622"/>
                <a:gd name="connsiteY30" fmla="*/ 207544 h 558429"/>
                <a:gd name="connsiteX31" fmla="*/ 5310158 w 6551622"/>
                <a:gd name="connsiteY31" fmla="*/ 176808 h 558429"/>
                <a:gd name="connsiteX32" fmla="*/ 5417734 w 6551622"/>
                <a:gd name="connsiteY32" fmla="*/ 115336 h 558429"/>
                <a:gd name="connsiteX33" fmla="*/ 5632887 w 6551622"/>
                <a:gd name="connsiteY33" fmla="*/ 61547 h 558429"/>
                <a:gd name="connsiteX34" fmla="*/ 5894145 w 6551622"/>
                <a:gd name="connsiteY34" fmla="*/ 53863 h 558429"/>
                <a:gd name="connsiteX35" fmla="*/ 6138025 w 6551622"/>
                <a:gd name="connsiteY35" fmla="*/ 43426 h 558429"/>
                <a:gd name="connsiteX36" fmla="*/ 6551622 w 6551622"/>
                <a:gd name="connsiteY36" fmla="*/ 0 h 558429"/>
                <a:gd name="connsiteX0" fmla="*/ 0 w 6551622"/>
                <a:gd name="connsiteY0" fmla="*/ 556146 h 558429"/>
                <a:gd name="connsiteX1" fmla="*/ 159035 w 6551622"/>
                <a:gd name="connsiteY1" fmla="*/ 554592 h 558429"/>
                <a:gd name="connsiteX2" fmla="*/ 307852 w 6551622"/>
                <a:gd name="connsiteY2" fmla="*/ 491853 h 558429"/>
                <a:gd name="connsiteX3" fmla="*/ 476901 w 6551622"/>
                <a:gd name="connsiteY3" fmla="*/ 476485 h 558429"/>
                <a:gd name="connsiteX4" fmla="*/ 624640 w 6551622"/>
                <a:gd name="connsiteY4" fmla="*/ 479456 h 558429"/>
                <a:gd name="connsiteX5" fmla="*/ 819000 w 6551622"/>
                <a:gd name="connsiteY5" fmla="*/ 487140 h 558429"/>
                <a:gd name="connsiteX6" fmla="*/ 982494 w 6551622"/>
                <a:gd name="connsiteY6" fmla="*/ 456007 h 558429"/>
                <a:gd name="connsiteX7" fmla="*/ 1151543 w 6551622"/>
                <a:gd name="connsiteY7" fmla="*/ 387301 h 558429"/>
                <a:gd name="connsiteX8" fmla="*/ 1322145 w 6551622"/>
                <a:gd name="connsiteY8" fmla="*/ 398583 h 558429"/>
                <a:gd name="connsiteX9" fmla="*/ 1514245 w 6551622"/>
                <a:gd name="connsiteY9" fmla="*/ 368909 h 558429"/>
                <a:gd name="connsiteX10" fmla="*/ 1744766 w 6551622"/>
                <a:gd name="connsiteY10" fmla="*/ 307436 h 558429"/>
                <a:gd name="connsiteX11" fmla="*/ 1906131 w 6551622"/>
                <a:gd name="connsiteY11" fmla="*/ 307436 h 558429"/>
                <a:gd name="connsiteX12" fmla="*/ 2152020 w 6551622"/>
                <a:gd name="connsiteY12" fmla="*/ 330489 h 558429"/>
                <a:gd name="connsiteX13" fmla="*/ 2359489 w 6551622"/>
                <a:gd name="connsiteY13" fmla="*/ 299752 h 558429"/>
                <a:gd name="connsiteX14" fmla="*/ 2555788 w 6551622"/>
                <a:gd name="connsiteY14" fmla="*/ 281414 h 558429"/>
                <a:gd name="connsiteX15" fmla="*/ 2766743 w 6551622"/>
                <a:gd name="connsiteY15" fmla="*/ 292068 h 558429"/>
                <a:gd name="connsiteX16" fmla="*/ 3011404 w 6551622"/>
                <a:gd name="connsiteY16" fmla="*/ 209287 h 558429"/>
                <a:gd name="connsiteX17" fmla="*/ 3335361 w 6551622"/>
                <a:gd name="connsiteY17" fmla="*/ 176808 h 558429"/>
                <a:gd name="connsiteX18" fmla="*/ 3590162 w 6551622"/>
                <a:gd name="connsiteY18" fmla="*/ 229369 h 558429"/>
                <a:gd name="connsiteX19" fmla="*/ 3740159 w 6551622"/>
                <a:gd name="connsiteY19" fmla="*/ 244736 h 558429"/>
                <a:gd name="connsiteX20" fmla="*/ 3888612 w 6551622"/>
                <a:gd name="connsiteY20" fmla="*/ 199860 h 558429"/>
                <a:gd name="connsiteX21" fmla="*/ 4003872 w 6551622"/>
                <a:gd name="connsiteY21" fmla="*/ 192176 h 558429"/>
                <a:gd name="connsiteX22" fmla="*/ 4123847 w 6551622"/>
                <a:gd name="connsiteY22" fmla="*/ 248935 h 558429"/>
                <a:gd name="connsiteX23" fmla="*/ 4218312 w 6551622"/>
                <a:gd name="connsiteY23" fmla="*/ 221685 h 558429"/>
                <a:gd name="connsiteX24" fmla="*/ 4311748 w 6551622"/>
                <a:gd name="connsiteY24" fmla="*/ 187463 h 558429"/>
                <a:gd name="connsiteX25" fmla="*/ 4483768 w 6551622"/>
                <a:gd name="connsiteY25" fmla="*/ 160212 h 558429"/>
                <a:gd name="connsiteX26" fmla="*/ 4603227 w 6551622"/>
                <a:gd name="connsiteY26" fmla="*/ 161440 h 558429"/>
                <a:gd name="connsiteX27" fmla="*/ 4772276 w 6551622"/>
                <a:gd name="connsiteY27" fmla="*/ 146072 h 558429"/>
                <a:gd name="connsiteX28" fmla="*/ 4895220 w 6551622"/>
                <a:gd name="connsiteY28" fmla="*/ 123020 h 558429"/>
                <a:gd name="connsiteX29" fmla="*/ 5032305 w 6551622"/>
                <a:gd name="connsiteY29" fmla="*/ 170352 h 558429"/>
                <a:gd name="connsiteX30" fmla="*/ 5133425 w 6551622"/>
                <a:gd name="connsiteY30" fmla="*/ 207544 h 558429"/>
                <a:gd name="connsiteX31" fmla="*/ 5310158 w 6551622"/>
                <a:gd name="connsiteY31" fmla="*/ 176808 h 558429"/>
                <a:gd name="connsiteX32" fmla="*/ 5417734 w 6551622"/>
                <a:gd name="connsiteY32" fmla="*/ 115336 h 558429"/>
                <a:gd name="connsiteX33" fmla="*/ 5632887 w 6551622"/>
                <a:gd name="connsiteY33" fmla="*/ 61547 h 558429"/>
                <a:gd name="connsiteX34" fmla="*/ 5894145 w 6551622"/>
                <a:gd name="connsiteY34" fmla="*/ 53863 h 558429"/>
                <a:gd name="connsiteX35" fmla="*/ 6138025 w 6551622"/>
                <a:gd name="connsiteY35" fmla="*/ 43426 h 558429"/>
                <a:gd name="connsiteX36" fmla="*/ 6551622 w 6551622"/>
                <a:gd name="connsiteY36" fmla="*/ 0 h 55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551622" h="558429">
                  <a:moveTo>
                    <a:pt x="0" y="556146"/>
                  </a:moveTo>
                  <a:cubicBezTo>
                    <a:pt x="31480" y="549466"/>
                    <a:pt x="107726" y="565307"/>
                    <a:pt x="159035" y="554592"/>
                  </a:cubicBezTo>
                  <a:cubicBezTo>
                    <a:pt x="210344" y="543877"/>
                    <a:pt x="254874" y="504871"/>
                    <a:pt x="307852" y="491853"/>
                  </a:cubicBezTo>
                  <a:cubicBezTo>
                    <a:pt x="360830" y="478835"/>
                    <a:pt x="424103" y="478551"/>
                    <a:pt x="476901" y="476485"/>
                  </a:cubicBezTo>
                  <a:cubicBezTo>
                    <a:pt x="529699" y="474419"/>
                    <a:pt x="567624" y="477680"/>
                    <a:pt x="624640" y="479456"/>
                  </a:cubicBezTo>
                  <a:cubicBezTo>
                    <a:pt x="681656" y="481232"/>
                    <a:pt x="759358" y="491048"/>
                    <a:pt x="819000" y="487140"/>
                  </a:cubicBezTo>
                  <a:cubicBezTo>
                    <a:pt x="878642" y="483232"/>
                    <a:pt x="927070" y="472647"/>
                    <a:pt x="982494" y="456007"/>
                  </a:cubicBezTo>
                  <a:cubicBezTo>
                    <a:pt x="1037918" y="439367"/>
                    <a:pt x="1070615" y="406599"/>
                    <a:pt x="1151543" y="387301"/>
                  </a:cubicBezTo>
                  <a:cubicBezTo>
                    <a:pt x="1232471" y="368003"/>
                    <a:pt x="1251967" y="396784"/>
                    <a:pt x="1322145" y="398583"/>
                  </a:cubicBezTo>
                  <a:cubicBezTo>
                    <a:pt x="1392323" y="400382"/>
                    <a:pt x="1443808" y="384100"/>
                    <a:pt x="1514245" y="368909"/>
                  </a:cubicBezTo>
                  <a:cubicBezTo>
                    <a:pt x="1584682" y="353718"/>
                    <a:pt x="1679452" y="317682"/>
                    <a:pt x="1744766" y="307436"/>
                  </a:cubicBezTo>
                  <a:cubicBezTo>
                    <a:pt x="1810080" y="297190"/>
                    <a:pt x="1838255" y="303594"/>
                    <a:pt x="1906131" y="307436"/>
                  </a:cubicBezTo>
                  <a:cubicBezTo>
                    <a:pt x="1974007" y="311278"/>
                    <a:pt x="2076460" y="331770"/>
                    <a:pt x="2152020" y="330489"/>
                  </a:cubicBezTo>
                  <a:cubicBezTo>
                    <a:pt x="2227580" y="329208"/>
                    <a:pt x="2292194" y="307931"/>
                    <a:pt x="2359489" y="299752"/>
                  </a:cubicBezTo>
                  <a:cubicBezTo>
                    <a:pt x="2426784" y="291573"/>
                    <a:pt x="2487912" y="282695"/>
                    <a:pt x="2555788" y="281414"/>
                  </a:cubicBezTo>
                  <a:cubicBezTo>
                    <a:pt x="2623664" y="280133"/>
                    <a:pt x="2690807" y="304089"/>
                    <a:pt x="2766743" y="292068"/>
                  </a:cubicBezTo>
                  <a:cubicBezTo>
                    <a:pt x="2842679" y="280047"/>
                    <a:pt x="2916634" y="228497"/>
                    <a:pt x="3011404" y="209287"/>
                  </a:cubicBezTo>
                  <a:cubicBezTo>
                    <a:pt x="3106174" y="190077"/>
                    <a:pt x="3238901" y="173461"/>
                    <a:pt x="3335361" y="176808"/>
                  </a:cubicBezTo>
                  <a:cubicBezTo>
                    <a:pt x="3431821" y="180155"/>
                    <a:pt x="3522696" y="213334"/>
                    <a:pt x="3590162" y="229369"/>
                  </a:cubicBezTo>
                  <a:cubicBezTo>
                    <a:pt x="3656717" y="245188"/>
                    <a:pt x="3690417" y="249654"/>
                    <a:pt x="3740159" y="244736"/>
                  </a:cubicBezTo>
                  <a:cubicBezTo>
                    <a:pt x="3789901" y="239818"/>
                    <a:pt x="3844660" y="208620"/>
                    <a:pt x="3888612" y="199860"/>
                  </a:cubicBezTo>
                  <a:cubicBezTo>
                    <a:pt x="3932564" y="191100"/>
                    <a:pt x="3964666" y="183997"/>
                    <a:pt x="4003872" y="192176"/>
                  </a:cubicBezTo>
                  <a:cubicBezTo>
                    <a:pt x="4043078" y="200355"/>
                    <a:pt x="4088107" y="244017"/>
                    <a:pt x="4123847" y="248935"/>
                  </a:cubicBezTo>
                  <a:cubicBezTo>
                    <a:pt x="4159587" y="253853"/>
                    <a:pt x="4186995" y="231930"/>
                    <a:pt x="4218312" y="221685"/>
                  </a:cubicBezTo>
                  <a:cubicBezTo>
                    <a:pt x="4249629" y="211440"/>
                    <a:pt x="4267505" y="197709"/>
                    <a:pt x="4311748" y="187463"/>
                  </a:cubicBezTo>
                  <a:cubicBezTo>
                    <a:pt x="4355991" y="177217"/>
                    <a:pt x="4435188" y="164549"/>
                    <a:pt x="4483768" y="160212"/>
                  </a:cubicBezTo>
                  <a:cubicBezTo>
                    <a:pt x="4532348" y="155875"/>
                    <a:pt x="4555142" y="163797"/>
                    <a:pt x="4603227" y="161440"/>
                  </a:cubicBezTo>
                  <a:cubicBezTo>
                    <a:pt x="4651312" y="159083"/>
                    <a:pt x="4723611" y="152475"/>
                    <a:pt x="4772276" y="146072"/>
                  </a:cubicBezTo>
                  <a:cubicBezTo>
                    <a:pt x="4820941" y="139669"/>
                    <a:pt x="4851882" y="118973"/>
                    <a:pt x="4895220" y="123020"/>
                  </a:cubicBezTo>
                  <a:cubicBezTo>
                    <a:pt x="4938558" y="127067"/>
                    <a:pt x="4992604" y="156265"/>
                    <a:pt x="5032305" y="170352"/>
                  </a:cubicBezTo>
                  <a:cubicBezTo>
                    <a:pt x="5072006" y="184439"/>
                    <a:pt x="5087116" y="206468"/>
                    <a:pt x="5133425" y="207544"/>
                  </a:cubicBezTo>
                  <a:cubicBezTo>
                    <a:pt x="5179734" y="208620"/>
                    <a:pt x="5262773" y="192176"/>
                    <a:pt x="5310158" y="176808"/>
                  </a:cubicBezTo>
                  <a:cubicBezTo>
                    <a:pt x="5357543" y="161440"/>
                    <a:pt x="5363946" y="134546"/>
                    <a:pt x="5417734" y="115336"/>
                  </a:cubicBezTo>
                  <a:cubicBezTo>
                    <a:pt x="5471522" y="96126"/>
                    <a:pt x="5553485" y="71792"/>
                    <a:pt x="5632887" y="61547"/>
                  </a:cubicBezTo>
                  <a:cubicBezTo>
                    <a:pt x="5712289" y="51301"/>
                    <a:pt x="5809955" y="56883"/>
                    <a:pt x="5894145" y="53863"/>
                  </a:cubicBezTo>
                  <a:lnTo>
                    <a:pt x="6138025" y="43426"/>
                  </a:lnTo>
                  <a:cubicBezTo>
                    <a:pt x="6191670" y="39313"/>
                    <a:pt x="6538623" y="2374"/>
                    <a:pt x="6551622" y="0"/>
                  </a:cubicBezTo>
                </a:path>
              </a:pathLst>
            </a:cu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endParaRPr lang="it-IT">
                <a:solidFill>
                  <a:srgbClr val="000000"/>
                </a:solidFill>
              </a:endParaRPr>
            </a:p>
          </p:txBody>
        </p:sp>
      </p:grpSp>
      <p:sp>
        <p:nvSpPr>
          <p:cNvPr id="38" name="Figura a mano libera 37"/>
          <p:cNvSpPr/>
          <p:nvPr/>
        </p:nvSpPr>
        <p:spPr bwMode="auto">
          <a:xfrm>
            <a:off x="241792" y="3396170"/>
            <a:ext cx="975344" cy="356115"/>
          </a:xfrm>
          <a:custGeom>
            <a:avLst/>
            <a:gdLst>
              <a:gd name="connsiteX0" fmla="*/ 0 w 936433"/>
              <a:gd name="connsiteY0" fmla="*/ 0 h 341523"/>
              <a:gd name="connsiteX1" fmla="*/ 11016 w 936433"/>
              <a:gd name="connsiteY1" fmla="*/ 341523 h 341523"/>
              <a:gd name="connsiteX2" fmla="*/ 198303 w 936433"/>
              <a:gd name="connsiteY2" fmla="*/ 319489 h 341523"/>
              <a:gd name="connsiteX3" fmla="*/ 374573 w 936433"/>
              <a:gd name="connsiteY3" fmla="*/ 209321 h 341523"/>
              <a:gd name="connsiteX4" fmla="*/ 528809 w 936433"/>
              <a:gd name="connsiteY4" fmla="*/ 165253 h 341523"/>
              <a:gd name="connsiteX5" fmla="*/ 727113 w 936433"/>
              <a:gd name="connsiteY5" fmla="*/ 77118 h 341523"/>
              <a:gd name="connsiteX6" fmla="*/ 936433 w 936433"/>
              <a:gd name="connsiteY6" fmla="*/ 11017 h 341523"/>
              <a:gd name="connsiteX7" fmla="*/ 0 w 936433"/>
              <a:gd name="connsiteY7" fmla="*/ 0 h 341523"/>
              <a:gd name="connsiteX0" fmla="*/ 0 w 941297"/>
              <a:gd name="connsiteY0" fmla="*/ 13302 h 354825"/>
              <a:gd name="connsiteX1" fmla="*/ 11016 w 941297"/>
              <a:gd name="connsiteY1" fmla="*/ 354825 h 354825"/>
              <a:gd name="connsiteX2" fmla="*/ 198303 w 941297"/>
              <a:gd name="connsiteY2" fmla="*/ 332791 h 354825"/>
              <a:gd name="connsiteX3" fmla="*/ 374573 w 941297"/>
              <a:gd name="connsiteY3" fmla="*/ 222623 h 354825"/>
              <a:gd name="connsiteX4" fmla="*/ 528809 w 941297"/>
              <a:gd name="connsiteY4" fmla="*/ 178555 h 354825"/>
              <a:gd name="connsiteX5" fmla="*/ 727113 w 941297"/>
              <a:gd name="connsiteY5" fmla="*/ 90420 h 354825"/>
              <a:gd name="connsiteX6" fmla="*/ 941297 w 941297"/>
              <a:gd name="connsiteY6" fmla="*/ 0 h 354825"/>
              <a:gd name="connsiteX7" fmla="*/ 0 w 941297"/>
              <a:gd name="connsiteY7" fmla="*/ 13302 h 354825"/>
              <a:gd name="connsiteX0" fmla="*/ 0 w 941297"/>
              <a:gd name="connsiteY0" fmla="*/ 27893 h 354825"/>
              <a:gd name="connsiteX1" fmla="*/ 11016 w 941297"/>
              <a:gd name="connsiteY1" fmla="*/ 354825 h 354825"/>
              <a:gd name="connsiteX2" fmla="*/ 198303 w 941297"/>
              <a:gd name="connsiteY2" fmla="*/ 332791 h 354825"/>
              <a:gd name="connsiteX3" fmla="*/ 374573 w 941297"/>
              <a:gd name="connsiteY3" fmla="*/ 222623 h 354825"/>
              <a:gd name="connsiteX4" fmla="*/ 528809 w 941297"/>
              <a:gd name="connsiteY4" fmla="*/ 178555 h 354825"/>
              <a:gd name="connsiteX5" fmla="*/ 727113 w 941297"/>
              <a:gd name="connsiteY5" fmla="*/ 90420 h 354825"/>
              <a:gd name="connsiteX6" fmla="*/ 941297 w 941297"/>
              <a:gd name="connsiteY6" fmla="*/ 0 h 354825"/>
              <a:gd name="connsiteX7" fmla="*/ 0 w 941297"/>
              <a:gd name="connsiteY7" fmla="*/ 27893 h 354825"/>
              <a:gd name="connsiteX0" fmla="*/ 0 w 931570"/>
              <a:gd name="connsiteY0" fmla="*/ 81395 h 354825"/>
              <a:gd name="connsiteX1" fmla="*/ 1289 w 931570"/>
              <a:gd name="connsiteY1" fmla="*/ 354825 h 354825"/>
              <a:gd name="connsiteX2" fmla="*/ 188576 w 931570"/>
              <a:gd name="connsiteY2" fmla="*/ 332791 h 354825"/>
              <a:gd name="connsiteX3" fmla="*/ 364846 w 931570"/>
              <a:gd name="connsiteY3" fmla="*/ 222623 h 354825"/>
              <a:gd name="connsiteX4" fmla="*/ 519082 w 931570"/>
              <a:gd name="connsiteY4" fmla="*/ 178555 h 354825"/>
              <a:gd name="connsiteX5" fmla="*/ 717386 w 931570"/>
              <a:gd name="connsiteY5" fmla="*/ 90420 h 354825"/>
              <a:gd name="connsiteX6" fmla="*/ 931570 w 931570"/>
              <a:gd name="connsiteY6" fmla="*/ 0 h 354825"/>
              <a:gd name="connsiteX7" fmla="*/ 0 w 931570"/>
              <a:gd name="connsiteY7" fmla="*/ 81395 h 354825"/>
              <a:gd name="connsiteX0" fmla="*/ 0 w 848885"/>
              <a:gd name="connsiteY0" fmla="*/ 52212 h 325642"/>
              <a:gd name="connsiteX1" fmla="*/ 1289 w 848885"/>
              <a:gd name="connsiteY1" fmla="*/ 325642 h 325642"/>
              <a:gd name="connsiteX2" fmla="*/ 188576 w 848885"/>
              <a:gd name="connsiteY2" fmla="*/ 303608 h 325642"/>
              <a:gd name="connsiteX3" fmla="*/ 364846 w 848885"/>
              <a:gd name="connsiteY3" fmla="*/ 193440 h 325642"/>
              <a:gd name="connsiteX4" fmla="*/ 519082 w 848885"/>
              <a:gd name="connsiteY4" fmla="*/ 149372 h 325642"/>
              <a:gd name="connsiteX5" fmla="*/ 717386 w 848885"/>
              <a:gd name="connsiteY5" fmla="*/ 61237 h 325642"/>
              <a:gd name="connsiteX6" fmla="*/ 848885 w 848885"/>
              <a:gd name="connsiteY6" fmla="*/ 0 h 325642"/>
              <a:gd name="connsiteX7" fmla="*/ 0 w 848885"/>
              <a:gd name="connsiteY7" fmla="*/ 52212 h 325642"/>
              <a:gd name="connsiteX0" fmla="*/ 0 w 848885"/>
              <a:gd name="connsiteY0" fmla="*/ 52212 h 325642"/>
              <a:gd name="connsiteX1" fmla="*/ 1289 w 848885"/>
              <a:gd name="connsiteY1" fmla="*/ 325642 h 325642"/>
              <a:gd name="connsiteX2" fmla="*/ 188576 w 848885"/>
              <a:gd name="connsiteY2" fmla="*/ 303608 h 325642"/>
              <a:gd name="connsiteX3" fmla="*/ 364846 w 848885"/>
              <a:gd name="connsiteY3" fmla="*/ 193440 h 325642"/>
              <a:gd name="connsiteX4" fmla="*/ 519082 w 848885"/>
              <a:gd name="connsiteY4" fmla="*/ 149372 h 325642"/>
              <a:gd name="connsiteX5" fmla="*/ 717386 w 848885"/>
              <a:gd name="connsiteY5" fmla="*/ 61237 h 325642"/>
              <a:gd name="connsiteX6" fmla="*/ 848885 w 848885"/>
              <a:gd name="connsiteY6" fmla="*/ 0 h 325642"/>
              <a:gd name="connsiteX7" fmla="*/ 0 w 848885"/>
              <a:gd name="connsiteY7" fmla="*/ 52212 h 325642"/>
              <a:gd name="connsiteX0" fmla="*/ 0 w 916978"/>
              <a:gd name="connsiteY0" fmla="*/ 81395 h 354825"/>
              <a:gd name="connsiteX1" fmla="*/ 1289 w 916978"/>
              <a:gd name="connsiteY1" fmla="*/ 354825 h 354825"/>
              <a:gd name="connsiteX2" fmla="*/ 188576 w 916978"/>
              <a:gd name="connsiteY2" fmla="*/ 332791 h 354825"/>
              <a:gd name="connsiteX3" fmla="*/ 364846 w 916978"/>
              <a:gd name="connsiteY3" fmla="*/ 222623 h 354825"/>
              <a:gd name="connsiteX4" fmla="*/ 519082 w 916978"/>
              <a:gd name="connsiteY4" fmla="*/ 178555 h 354825"/>
              <a:gd name="connsiteX5" fmla="*/ 717386 w 916978"/>
              <a:gd name="connsiteY5" fmla="*/ 90420 h 354825"/>
              <a:gd name="connsiteX6" fmla="*/ 916978 w 916978"/>
              <a:gd name="connsiteY6" fmla="*/ 0 h 354825"/>
              <a:gd name="connsiteX7" fmla="*/ 0 w 916978"/>
              <a:gd name="connsiteY7" fmla="*/ 81395 h 354825"/>
              <a:gd name="connsiteX0" fmla="*/ 23036 w 915695"/>
              <a:gd name="connsiteY0" fmla="*/ 47348 h 354825"/>
              <a:gd name="connsiteX1" fmla="*/ 6 w 915695"/>
              <a:gd name="connsiteY1" fmla="*/ 354825 h 354825"/>
              <a:gd name="connsiteX2" fmla="*/ 187293 w 915695"/>
              <a:gd name="connsiteY2" fmla="*/ 332791 h 354825"/>
              <a:gd name="connsiteX3" fmla="*/ 363563 w 915695"/>
              <a:gd name="connsiteY3" fmla="*/ 222623 h 354825"/>
              <a:gd name="connsiteX4" fmla="*/ 517799 w 915695"/>
              <a:gd name="connsiteY4" fmla="*/ 178555 h 354825"/>
              <a:gd name="connsiteX5" fmla="*/ 716103 w 915695"/>
              <a:gd name="connsiteY5" fmla="*/ 90420 h 354825"/>
              <a:gd name="connsiteX6" fmla="*/ 915695 w 915695"/>
              <a:gd name="connsiteY6" fmla="*/ 0 h 354825"/>
              <a:gd name="connsiteX7" fmla="*/ 23036 w 915695"/>
              <a:gd name="connsiteY7" fmla="*/ 47348 h 354825"/>
              <a:gd name="connsiteX0" fmla="*/ 0 w 916978"/>
              <a:gd name="connsiteY0" fmla="*/ 52212 h 354825"/>
              <a:gd name="connsiteX1" fmla="*/ 1289 w 916978"/>
              <a:gd name="connsiteY1" fmla="*/ 354825 h 354825"/>
              <a:gd name="connsiteX2" fmla="*/ 188576 w 916978"/>
              <a:gd name="connsiteY2" fmla="*/ 332791 h 354825"/>
              <a:gd name="connsiteX3" fmla="*/ 364846 w 916978"/>
              <a:gd name="connsiteY3" fmla="*/ 222623 h 354825"/>
              <a:gd name="connsiteX4" fmla="*/ 519082 w 916978"/>
              <a:gd name="connsiteY4" fmla="*/ 178555 h 354825"/>
              <a:gd name="connsiteX5" fmla="*/ 717386 w 916978"/>
              <a:gd name="connsiteY5" fmla="*/ 90420 h 354825"/>
              <a:gd name="connsiteX6" fmla="*/ 916978 w 916978"/>
              <a:gd name="connsiteY6" fmla="*/ 0 h 354825"/>
              <a:gd name="connsiteX7" fmla="*/ 0 w 916978"/>
              <a:gd name="connsiteY7" fmla="*/ 52212 h 354825"/>
              <a:gd name="connsiteX0" fmla="*/ 0 w 916978"/>
              <a:gd name="connsiteY0" fmla="*/ 13301 h 354825"/>
              <a:gd name="connsiteX1" fmla="*/ 1289 w 916978"/>
              <a:gd name="connsiteY1" fmla="*/ 354825 h 354825"/>
              <a:gd name="connsiteX2" fmla="*/ 188576 w 916978"/>
              <a:gd name="connsiteY2" fmla="*/ 332791 h 354825"/>
              <a:gd name="connsiteX3" fmla="*/ 364846 w 916978"/>
              <a:gd name="connsiteY3" fmla="*/ 222623 h 354825"/>
              <a:gd name="connsiteX4" fmla="*/ 519082 w 916978"/>
              <a:gd name="connsiteY4" fmla="*/ 178555 h 354825"/>
              <a:gd name="connsiteX5" fmla="*/ 717386 w 916978"/>
              <a:gd name="connsiteY5" fmla="*/ 90420 h 354825"/>
              <a:gd name="connsiteX6" fmla="*/ 916978 w 916978"/>
              <a:gd name="connsiteY6" fmla="*/ 0 h 354825"/>
              <a:gd name="connsiteX7" fmla="*/ 0 w 916978"/>
              <a:gd name="connsiteY7" fmla="*/ 13301 h 354825"/>
              <a:gd name="connsiteX0" fmla="*/ 0 w 916978"/>
              <a:gd name="connsiteY0" fmla="*/ 0 h 356115"/>
              <a:gd name="connsiteX1" fmla="*/ 1289 w 916978"/>
              <a:gd name="connsiteY1" fmla="*/ 356115 h 356115"/>
              <a:gd name="connsiteX2" fmla="*/ 188576 w 916978"/>
              <a:gd name="connsiteY2" fmla="*/ 334081 h 356115"/>
              <a:gd name="connsiteX3" fmla="*/ 364846 w 916978"/>
              <a:gd name="connsiteY3" fmla="*/ 223913 h 356115"/>
              <a:gd name="connsiteX4" fmla="*/ 519082 w 916978"/>
              <a:gd name="connsiteY4" fmla="*/ 179845 h 356115"/>
              <a:gd name="connsiteX5" fmla="*/ 717386 w 916978"/>
              <a:gd name="connsiteY5" fmla="*/ 91710 h 356115"/>
              <a:gd name="connsiteX6" fmla="*/ 916978 w 916978"/>
              <a:gd name="connsiteY6" fmla="*/ 1290 h 356115"/>
              <a:gd name="connsiteX7" fmla="*/ 0 w 916978"/>
              <a:gd name="connsiteY7" fmla="*/ 0 h 356115"/>
              <a:gd name="connsiteX0" fmla="*/ 0 w 975344"/>
              <a:gd name="connsiteY0" fmla="*/ 0 h 356115"/>
              <a:gd name="connsiteX1" fmla="*/ 1289 w 975344"/>
              <a:gd name="connsiteY1" fmla="*/ 356115 h 356115"/>
              <a:gd name="connsiteX2" fmla="*/ 188576 w 975344"/>
              <a:gd name="connsiteY2" fmla="*/ 334081 h 356115"/>
              <a:gd name="connsiteX3" fmla="*/ 364846 w 975344"/>
              <a:gd name="connsiteY3" fmla="*/ 223913 h 356115"/>
              <a:gd name="connsiteX4" fmla="*/ 519082 w 975344"/>
              <a:gd name="connsiteY4" fmla="*/ 179845 h 356115"/>
              <a:gd name="connsiteX5" fmla="*/ 717386 w 975344"/>
              <a:gd name="connsiteY5" fmla="*/ 91710 h 356115"/>
              <a:gd name="connsiteX6" fmla="*/ 975344 w 975344"/>
              <a:gd name="connsiteY6" fmla="*/ 1290 h 356115"/>
              <a:gd name="connsiteX7" fmla="*/ 0 w 975344"/>
              <a:gd name="connsiteY7" fmla="*/ 0 h 356115"/>
              <a:gd name="connsiteX0" fmla="*/ 0 w 975344"/>
              <a:gd name="connsiteY0" fmla="*/ 0 h 356115"/>
              <a:gd name="connsiteX1" fmla="*/ 1289 w 975344"/>
              <a:gd name="connsiteY1" fmla="*/ 356115 h 356115"/>
              <a:gd name="connsiteX2" fmla="*/ 188576 w 975344"/>
              <a:gd name="connsiteY2" fmla="*/ 334081 h 356115"/>
              <a:gd name="connsiteX3" fmla="*/ 364846 w 975344"/>
              <a:gd name="connsiteY3" fmla="*/ 223913 h 356115"/>
              <a:gd name="connsiteX4" fmla="*/ 519082 w 975344"/>
              <a:gd name="connsiteY4" fmla="*/ 179845 h 356115"/>
              <a:gd name="connsiteX5" fmla="*/ 717386 w 975344"/>
              <a:gd name="connsiteY5" fmla="*/ 91710 h 356115"/>
              <a:gd name="connsiteX6" fmla="*/ 975344 w 975344"/>
              <a:gd name="connsiteY6" fmla="*/ 1290 h 356115"/>
              <a:gd name="connsiteX7" fmla="*/ 0 w 975344"/>
              <a:gd name="connsiteY7" fmla="*/ 0 h 35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5344" h="356115">
                <a:moveTo>
                  <a:pt x="0" y="0"/>
                </a:moveTo>
                <a:cubicBezTo>
                  <a:pt x="430" y="91143"/>
                  <a:pt x="859" y="264972"/>
                  <a:pt x="1289" y="356115"/>
                </a:cubicBezTo>
                <a:lnTo>
                  <a:pt x="188576" y="334081"/>
                </a:lnTo>
                <a:lnTo>
                  <a:pt x="364846" y="223913"/>
                </a:lnTo>
                <a:lnTo>
                  <a:pt x="519082" y="179845"/>
                </a:lnTo>
                <a:lnTo>
                  <a:pt x="717386" y="91710"/>
                </a:lnTo>
                <a:cubicBezTo>
                  <a:pt x="803372" y="61570"/>
                  <a:pt x="913677" y="41157"/>
                  <a:pt x="975344" y="1290"/>
                </a:cubicBezTo>
                <a:lnTo>
                  <a:pt x="0" y="0"/>
                </a:lnTo>
                <a:close/>
              </a:path>
            </a:pathLst>
          </a:custGeom>
          <a:solidFill>
            <a:srgbClr val="0864B8"/>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it-IT" smtClean="0">
              <a:solidFill>
                <a:srgbClr val="000000"/>
              </a:solidFill>
            </a:endParaRPr>
          </a:p>
        </p:txBody>
      </p:sp>
      <p:cxnSp>
        <p:nvCxnSpPr>
          <p:cNvPr id="16" name="Connettore 1 15"/>
          <p:cNvCxnSpPr/>
          <p:nvPr/>
        </p:nvCxnSpPr>
        <p:spPr bwMode="auto">
          <a:xfrm>
            <a:off x="0" y="266251"/>
            <a:ext cx="9144000" cy="66163"/>
          </a:xfrm>
          <a:prstGeom prst="line">
            <a:avLst/>
          </a:prstGeom>
          <a:solidFill>
            <a:srgbClr val="00FF99"/>
          </a:solidFill>
          <a:ln w="44450" cap="flat" cmpd="sng" algn="ctr">
            <a:solidFill>
              <a:srgbClr val="0864B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Figura a mano libera 41"/>
          <p:cNvSpPr/>
          <p:nvPr/>
        </p:nvSpPr>
        <p:spPr bwMode="auto">
          <a:xfrm>
            <a:off x="248825" y="1772816"/>
            <a:ext cx="9000882" cy="1717847"/>
          </a:xfrm>
          <a:custGeom>
            <a:avLst/>
            <a:gdLst>
              <a:gd name="connsiteX0" fmla="*/ 8821271 w 8830236"/>
              <a:gd name="connsiteY0" fmla="*/ 1748117 h 3236259"/>
              <a:gd name="connsiteX1" fmla="*/ 8319247 w 8830236"/>
              <a:gd name="connsiteY1" fmla="*/ 1613647 h 3236259"/>
              <a:gd name="connsiteX2" fmla="*/ 7897906 w 8830236"/>
              <a:gd name="connsiteY2" fmla="*/ 1622611 h 3236259"/>
              <a:gd name="connsiteX3" fmla="*/ 7458636 w 8830236"/>
              <a:gd name="connsiteY3" fmla="*/ 1703294 h 3236259"/>
              <a:gd name="connsiteX4" fmla="*/ 7028330 w 8830236"/>
              <a:gd name="connsiteY4" fmla="*/ 1891553 h 3236259"/>
              <a:gd name="connsiteX5" fmla="*/ 6714565 w 8830236"/>
              <a:gd name="connsiteY5" fmla="*/ 2115670 h 3236259"/>
              <a:gd name="connsiteX6" fmla="*/ 6203577 w 8830236"/>
              <a:gd name="connsiteY6" fmla="*/ 2259106 h 3236259"/>
              <a:gd name="connsiteX7" fmla="*/ 5809130 w 8830236"/>
              <a:gd name="connsiteY7" fmla="*/ 2348753 h 3236259"/>
              <a:gd name="connsiteX8" fmla="*/ 5441577 w 8830236"/>
              <a:gd name="connsiteY8" fmla="*/ 2554941 h 3236259"/>
              <a:gd name="connsiteX9" fmla="*/ 4966447 w 8830236"/>
              <a:gd name="connsiteY9" fmla="*/ 2689411 h 3236259"/>
              <a:gd name="connsiteX10" fmla="*/ 4303059 w 8830236"/>
              <a:gd name="connsiteY10" fmla="*/ 2796988 h 3236259"/>
              <a:gd name="connsiteX11" fmla="*/ 3720353 w 8830236"/>
              <a:gd name="connsiteY11" fmla="*/ 2841811 h 3236259"/>
              <a:gd name="connsiteX12" fmla="*/ 3146612 w 8830236"/>
              <a:gd name="connsiteY12" fmla="*/ 2823882 h 3236259"/>
              <a:gd name="connsiteX13" fmla="*/ 2581836 w 8830236"/>
              <a:gd name="connsiteY13" fmla="*/ 2994211 h 3236259"/>
              <a:gd name="connsiteX14" fmla="*/ 2061883 w 8830236"/>
              <a:gd name="connsiteY14" fmla="*/ 2994211 h 3236259"/>
              <a:gd name="connsiteX15" fmla="*/ 1380565 w 8830236"/>
              <a:gd name="connsiteY15" fmla="*/ 3083859 h 3236259"/>
              <a:gd name="connsiteX16" fmla="*/ 1299883 w 8830236"/>
              <a:gd name="connsiteY16" fmla="*/ 3137647 h 3236259"/>
              <a:gd name="connsiteX17" fmla="*/ 1272989 w 8830236"/>
              <a:gd name="connsiteY17" fmla="*/ 3164541 h 3236259"/>
              <a:gd name="connsiteX18" fmla="*/ 1219200 w 8830236"/>
              <a:gd name="connsiteY18" fmla="*/ 3182470 h 3236259"/>
              <a:gd name="connsiteX19" fmla="*/ 627530 w 8830236"/>
              <a:gd name="connsiteY19" fmla="*/ 3119717 h 3236259"/>
              <a:gd name="connsiteX20" fmla="*/ 0 w 8830236"/>
              <a:gd name="connsiteY20" fmla="*/ 3236259 h 3236259"/>
              <a:gd name="connsiteX21" fmla="*/ 8965 w 8830236"/>
              <a:gd name="connsiteY21" fmla="*/ 0 h 3236259"/>
              <a:gd name="connsiteX22" fmla="*/ 8830236 w 8830236"/>
              <a:gd name="connsiteY22" fmla="*/ 98611 h 3236259"/>
              <a:gd name="connsiteX23" fmla="*/ 8821271 w 8830236"/>
              <a:gd name="connsiteY23" fmla="*/ 1748117 h 3236259"/>
              <a:gd name="connsiteX0" fmla="*/ 8875059 w 8875185"/>
              <a:gd name="connsiteY0" fmla="*/ 1748117 h 3236259"/>
              <a:gd name="connsiteX1" fmla="*/ 8319247 w 8875185"/>
              <a:gd name="connsiteY1" fmla="*/ 1613647 h 3236259"/>
              <a:gd name="connsiteX2" fmla="*/ 7897906 w 8875185"/>
              <a:gd name="connsiteY2" fmla="*/ 1622611 h 3236259"/>
              <a:gd name="connsiteX3" fmla="*/ 7458636 w 8875185"/>
              <a:gd name="connsiteY3" fmla="*/ 1703294 h 3236259"/>
              <a:gd name="connsiteX4" fmla="*/ 7028330 w 8875185"/>
              <a:gd name="connsiteY4" fmla="*/ 1891553 h 3236259"/>
              <a:gd name="connsiteX5" fmla="*/ 6714565 w 8875185"/>
              <a:gd name="connsiteY5" fmla="*/ 2115670 h 3236259"/>
              <a:gd name="connsiteX6" fmla="*/ 6203577 w 8875185"/>
              <a:gd name="connsiteY6" fmla="*/ 2259106 h 3236259"/>
              <a:gd name="connsiteX7" fmla="*/ 5809130 w 8875185"/>
              <a:gd name="connsiteY7" fmla="*/ 2348753 h 3236259"/>
              <a:gd name="connsiteX8" fmla="*/ 5441577 w 8875185"/>
              <a:gd name="connsiteY8" fmla="*/ 2554941 h 3236259"/>
              <a:gd name="connsiteX9" fmla="*/ 4966447 w 8875185"/>
              <a:gd name="connsiteY9" fmla="*/ 2689411 h 3236259"/>
              <a:gd name="connsiteX10" fmla="*/ 4303059 w 8875185"/>
              <a:gd name="connsiteY10" fmla="*/ 2796988 h 3236259"/>
              <a:gd name="connsiteX11" fmla="*/ 3720353 w 8875185"/>
              <a:gd name="connsiteY11" fmla="*/ 2841811 h 3236259"/>
              <a:gd name="connsiteX12" fmla="*/ 3146612 w 8875185"/>
              <a:gd name="connsiteY12" fmla="*/ 2823882 h 3236259"/>
              <a:gd name="connsiteX13" fmla="*/ 2581836 w 8875185"/>
              <a:gd name="connsiteY13" fmla="*/ 2994211 h 3236259"/>
              <a:gd name="connsiteX14" fmla="*/ 2061883 w 8875185"/>
              <a:gd name="connsiteY14" fmla="*/ 2994211 h 3236259"/>
              <a:gd name="connsiteX15" fmla="*/ 1380565 w 8875185"/>
              <a:gd name="connsiteY15" fmla="*/ 3083859 h 3236259"/>
              <a:gd name="connsiteX16" fmla="*/ 1299883 w 8875185"/>
              <a:gd name="connsiteY16" fmla="*/ 3137647 h 3236259"/>
              <a:gd name="connsiteX17" fmla="*/ 1272989 w 8875185"/>
              <a:gd name="connsiteY17" fmla="*/ 3164541 h 3236259"/>
              <a:gd name="connsiteX18" fmla="*/ 1219200 w 8875185"/>
              <a:gd name="connsiteY18" fmla="*/ 3182470 h 3236259"/>
              <a:gd name="connsiteX19" fmla="*/ 627530 w 8875185"/>
              <a:gd name="connsiteY19" fmla="*/ 3119717 h 3236259"/>
              <a:gd name="connsiteX20" fmla="*/ 0 w 8875185"/>
              <a:gd name="connsiteY20" fmla="*/ 3236259 h 3236259"/>
              <a:gd name="connsiteX21" fmla="*/ 8965 w 8875185"/>
              <a:gd name="connsiteY21" fmla="*/ 0 h 3236259"/>
              <a:gd name="connsiteX22" fmla="*/ 8830236 w 8875185"/>
              <a:gd name="connsiteY22" fmla="*/ 98611 h 3236259"/>
              <a:gd name="connsiteX23" fmla="*/ 8875059 w 8875185"/>
              <a:gd name="connsiteY23" fmla="*/ 1748117 h 3236259"/>
              <a:gd name="connsiteX0" fmla="*/ 8875059 w 8875456"/>
              <a:gd name="connsiteY0" fmla="*/ 1748117 h 3236259"/>
              <a:gd name="connsiteX1" fmla="*/ 8319247 w 8875456"/>
              <a:gd name="connsiteY1" fmla="*/ 1613647 h 3236259"/>
              <a:gd name="connsiteX2" fmla="*/ 7897906 w 8875456"/>
              <a:gd name="connsiteY2" fmla="*/ 1622611 h 3236259"/>
              <a:gd name="connsiteX3" fmla="*/ 7458636 w 8875456"/>
              <a:gd name="connsiteY3" fmla="*/ 1703294 h 3236259"/>
              <a:gd name="connsiteX4" fmla="*/ 7028330 w 8875456"/>
              <a:gd name="connsiteY4" fmla="*/ 1891553 h 3236259"/>
              <a:gd name="connsiteX5" fmla="*/ 6714565 w 8875456"/>
              <a:gd name="connsiteY5" fmla="*/ 2115670 h 3236259"/>
              <a:gd name="connsiteX6" fmla="*/ 6203577 w 8875456"/>
              <a:gd name="connsiteY6" fmla="*/ 2259106 h 3236259"/>
              <a:gd name="connsiteX7" fmla="*/ 5809130 w 8875456"/>
              <a:gd name="connsiteY7" fmla="*/ 2348753 h 3236259"/>
              <a:gd name="connsiteX8" fmla="*/ 5441577 w 8875456"/>
              <a:gd name="connsiteY8" fmla="*/ 2554941 h 3236259"/>
              <a:gd name="connsiteX9" fmla="*/ 4966447 w 8875456"/>
              <a:gd name="connsiteY9" fmla="*/ 2689411 h 3236259"/>
              <a:gd name="connsiteX10" fmla="*/ 4303059 w 8875456"/>
              <a:gd name="connsiteY10" fmla="*/ 2796988 h 3236259"/>
              <a:gd name="connsiteX11" fmla="*/ 3720353 w 8875456"/>
              <a:gd name="connsiteY11" fmla="*/ 2841811 h 3236259"/>
              <a:gd name="connsiteX12" fmla="*/ 3146612 w 8875456"/>
              <a:gd name="connsiteY12" fmla="*/ 2823882 h 3236259"/>
              <a:gd name="connsiteX13" fmla="*/ 2581836 w 8875456"/>
              <a:gd name="connsiteY13" fmla="*/ 2994211 h 3236259"/>
              <a:gd name="connsiteX14" fmla="*/ 2061883 w 8875456"/>
              <a:gd name="connsiteY14" fmla="*/ 2994211 h 3236259"/>
              <a:gd name="connsiteX15" fmla="*/ 1380565 w 8875456"/>
              <a:gd name="connsiteY15" fmla="*/ 3083859 h 3236259"/>
              <a:gd name="connsiteX16" fmla="*/ 1299883 w 8875456"/>
              <a:gd name="connsiteY16" fmla="*/ 3137647 h 3236259"/>
              <a:gd name="connsiteX17" fmla="*/ 1272989 w 8875456"/>
              <a:gd name="connsiteY17" fmla="*/ 3164541 h 3236259"/>
              <a:gd name="connsiteX18" fmla="*/ 1219200 w 8875456"/>
              <a:gd name="connsiteY18" fmla="*/ 3182470 h 3236259"/>
              <a:gd name="connsiteX19" fmla="*/ 627530 w 8875456"/>
              <a:gd name="connsiteY19" fmla="*/ 3119717 h 3236259"/>
              <a:gd name="connsiteX20" fmla="*/ 0 w 8875456"/>
              <a:gd name="connsiteY20" fmla="*/ 3236259 h 3236259"/>
              <a:gd name="connsiteX21" fmla="*/ 8965 w 8875456"/>
              <a:gd name="connsiteY21" fmla="*/ 0 h 3236259"/>
              <a:gd name="connsiteX22" fmla="*/ 8866095 w 8875456"/>
              <a:gd name="connsiteY22" fmla="*/ 98611 h 3236259"/>
              <a:gd name="connsiteX23" fmla="*/ 8875059 w 8875456"/>
              <a:gd name="connsiteY23" fmla="*/ 1748117 h 3236259"/>
              <a:gd name="connsiteX0" fmla="*/ 8875059 w 8875456"/>
              <a:gd name="connsiteY0" fmla="*/ 1748117 h 3263153"/>
              <a:gd name="connsiteX1" fmla="*/ 8319247 w 8875456"/>
              <a:gd name="connsiteY1" fmla="*/ 1613647 h 3263153"/>
              <a:gd name="connsiteX2" fmla="*/ 7897906 w 8875456"/>
              <a:gd name="connsiteY2" fmla="*/ 1622611 h 3263153"/>
              <a:gd name="connsiteX3" fmla="*/ 7458636 w 8875456"/>
              <a:gd name="connsiteY3" fmla="*/ 1703294 h 3263153"/>
              <a:gd name="connsiteX4" fmla="*/ 7028330 w 8875456"/>
              <a:gd name="connsiteY4" fmla="*/ 1891553 h 3263153"/>
              <a:gd name="connsiteX5" fmla="*/ 6714565 w 8875456"/>
              <a:gd name="connsiteY5" fmla="*/ 2115670 h 3263153"/>
              <a:gd name="connsiteX6" fmla="*/ 6203577 w 8875456"/>
              <a:gd name="connsiteY6" fmla="*/ 2259106 h 3263153"/>
              <a:gd name="connsiteX7" fmla="*/ 5809130 w 8875456"/>
              <a:gd name="connsiteY7" fmla="*/ 2348753 h 3263153"/>
              <a:gd name="connsiteX8" fmla="*/ 5441577 w 8875456"/>
              <a:gd name="connsiteY8" fmla="*/ 2554941 h 3263153"/>
              <a:gd name="connsiteX9" fmla="*/ 4966447 w 8875456"/>
              <a:gd name="connsiteY9" fmla="*/ 2689411 h 3263153"/>
              <a:gd name="connsiteX10" fmla="*/ 4303059 w 8875456"/>
              <a:gd name="connsiteY10" fmla="*/ 2796988 h 3263153"/>
              <a:gd name="connsiteX11" fmla="*/ 3720353 w 8875456"/>
              <a:gd name="connsiteY11" fmla="*/ 2841811 h 3263153"/>
              <a:gd name="connsiteX12" fmla="*/ 3146612 w 8875456"/>
              <a:gd name="connsiteY12" fmla="*/ 2823882 h 3263153"/>
              <a:gd name="connsiteX13" fmla="*/ 2581836 w 8875456"/>
              <a:gd name="connsiteY13" fmla="*/ 2994211 h 3263153"/>
              <a:gd name="connsiteX14" fmla="*/ 2061883 w 8875456"/>
              <a:gd name="connsiteY14" fmla="*/ 2994211 h 3263153"/>
              <a:gd name="connsiteX15" fmla="*/ 1380565 w 8875456"/>
              <a:gd name="connsiteY15" fmla="*/ 3083859 h 3263153"/>
              <a:gd name="connsiteX16" fmla="*/ 1299883 w 8875456"/>
              <a:gd name="connsiteY16" fmla="*/ 3137647 h 3263153"/>
              <a:gd name="connsiteX17" fmla="*/ 1272989 w 8875456"/>
              <a:gd name="connsiteY17" fmla="*/ 3164541 h 3263153"/>
              <a:gd name="connsiteX18" fmla="*/ 1219200 w 8875456"/>
              <a:gd name="connsiteY18" fmla="*/ 3182470 h 3263153"/>
              <a:gd name="connsiteX19" fmla="*/ 591671 w 8875456"/>
              <a:gd name="connsiteY19" fmla="*/ 3263153 h 3263153"/>
              <a:gd name="connsiteX20" fmla="*/ 0 w 8875456"/>
              <a:gd name="connsiteY20" fmla="*/ 3236259 h 3263153"/>
              <a:gd name="connsiteX21" fmla="*/ 8965 w 8875456"/>
              <a:gd name="connsiteY21" fmla="*/ 0 h 3263153"/>
              <a:gd name="connsiteX22" fmla="*/ 8866095 w 8875456"/>
              <a:gd name="connsiteY22" fmla="*/ 98611 h 3263153"/>
              <a:gd name="connsiteX23" fmla="*/ 8875059 w 8875456"/>
              <a:gd name="connsiteY23" fmla="*/ 1748117 h 3263153"/>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294492 w 8866889"/>
              <a:gd name="connsiteY10" fmla="*/ 2796988 h 3307977"/>
              <a:gd name="connsiteX11" fmla="*/ 3711786 w 8866889"/>
              <a:gd name="connsiteY11" fmla="*/ 2841811 h 3307977"/>
              <a:gd name="connsiteX12" fmla="*/ 3138045 w 8866889"/>
              <a:gd name="connsiteY12" fmla="*/ 2823882 h 3307977"/>
              <a:gd name="connsiteX13" fmla="*/ 2573269 w 8866889"/>
              <a:gd name="connsiteY13" fmla="*/ 2994211 h 3307977"/>
              <a:gd name="connsiteX14" fmla="*/ 2053316 w 8866889"/>
              <a:gd name="connsiteY14" fmla="*/ 2994211 h 3307977"/>
              <a:gd name="connsiteX15" fmla="*/ 1371998 w 8866889"/>
              <a:gd name="connsiteY15" fmla="*/ 3083859 h 3307977"/>
              <a:gd name="connsiteX16" fmla="*/ 1291316 w 8866889"/>
              <a:gd name="connsiteY16" fmla="*/ 3137647 h 3307977"/>
              <a:gd name="connsiteX17" fmla="*/ 1264422 w 8866889"/>
              <a:gd name="connsiteY17" fmla="*/ 3164541 h 3307977"/>
              <a:gd name="connsiteX18" fmla="*/ 1210633 w 8866889"/>
              <a:gd name="connsiteY18" fmla="*/ 3182470 h 3307977"/>
              <a:gd name="connsiteX19" fmla="*/ 583104 w 8866889"/>
              <a:gd name="connsiteY19" fmla="*/ 3263153 h 3307977"/>
              <a:gd name="connsiteX20" fmla="*/ 9362 w 8866889"/>
              <a:gd name="connsiteY20" fmla="*/ 3307977 h 3307977"/>
              <a:gd name="connsiteX21" fmla="*/ 398 w 8866889"/>
              <a:gd name="connsiteY21" fmla="*/ 0 h 3307977"/>
              <a:gd name="connsiteX22" fmla="*/ 8857528 w 8866889"/>
              <a:gd name="connsiteY22" fmla="*/ 98611 h 3307977"/>
              <a:gd name="connsiteX23" fmla="*/ 8866492 w 8866889"/>
              <a:gd name="connsiteY23"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294492 w 8866889"/>
              <a:gd name="connsiteY10" fmla="*/ 2796988 h 3307977"/>
              <a:gd name="connsiteX11" fmla="*/ 3711786 w 8866889"/>
              <a:gd name="connsiteY11" fmla="*/ 2841811 h 3307977"/>
              <a:gd name="connsiteX12" fmla="*/ 3138045 w 8866889"/>
              <a:gd name="connsiteY12" fmla="*/ 2823882 h 3307977"/>
              <a:gd name="connsiteX13" fmla="*/ 2573269 w 8866889"/>
              <a:gd name="connsiteY13" fmla="*/ 2994211 h 3307977"/>
              <a:gd name="connsiteX14" fmla="*/ 2053316 w 8866889"/>
              <a:gd name="connsiteY14" fmla="*/ 2994211 h 3307977"/>
              <a:gd name="connsiteX15" fmla="*/ 1371998 w 8866889"/>
              <a:gd name="connsiteY15" fmla="*/ 3083859 h 3307977"/>
              <a:gd name="connsiteX16" fmla="*/ 1291316 w 8866889"/>
              <a:gd name="connsiteY16" fmla="*/ 3137647 h 3307977"/>
              <a:gd name="connsiteX17" fmla="*/ 1264422 w 8866889"/>
              <a:gd name="connsiteY17" fmla="*/ 3164541 h 3307977"/>
              <a:gd name="connsiteX18" fmla="*/ 1112021 w 8866889"/>
              <a:gd name="connsiteY18" fmla="*/ 3119718 h 3307977"/>
              <a:gd name="connsiteX19" fmla="*/ 583104 w 8866889"/>
              <a:gd name="connsiteY19" fmla="*/ 3263153 h 3307977"/>
              <a:gd name="connsiteX20" fmla="*/ 9362 w 8866889"/>
              <a:gd name="connsiteY20" fmla="*/ 3307977 h 3307977"/>
              <a:gd name="connsiteX21" fmla="*/ 398 w 8866889"/>
              <a:gd name="connsiteY21" fmla="*/ 0 h 3307977"/>
              <a:gd name="connsiteX22" fmla="*/ 8857528 w 8866889"/>
              <a:gd name="connsiteY22" fmla="*/ 98611 h 3307977"/>
              <a:gd name="connsiteX23" fmla="*/ 8866492 w 8866889"/>
              <a:gd name="connsiteY23"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294492 w 8866889"/>
              <a:gd name="connsiteY10" fmla="*/ 2796988 h 3307977"/>
              <a:gd name="connsiteX11" fmla="*/ 3711786 w 8866889"/>
              <a:gd name="connsiteY11" fmla="*/ 2841811 h 3307977"/>
              <a:gd name="connsiteX12" fmla="*/ 3138045 w 8866889"/>
              <a:gd name="connsiteY12" fmla="*/ 2823882 h 3307977"/>
              <a:gd name="connsiteX13" fmla="*/ 2573269 w 8866889"/>
              <a:gd name="connsiteY13" fmla="*/ 2994211 h 3307977"/>
              <a:gd name="connsiteX14" fmla="*/ 2053316 w 8866889"/>
              <a:gd name="connsiteY14" fmla="*/ 2994211 h 3307977"/>
              <a:gd name="connsiteX15" fmla="*/ 1676798 w 8866889"/>
              <a:gd name="connsiteY15" fmla="*/ 3101788 h 3307977"/>
              <a:gd name="connsiteX16" fmla="*/ 1291316 w 8866889"/>
              <a:gd name="connsiteY16" fmla="*/ 3137647 h 3307977"/>
              <a:gd name="connsiteX17" fmla="*/ 1264422 w 8866889"/>
              <a:gd name="connsiteY17" fmla="*/ 3164541 h 3307977"/>
              <a:gd name="connsiteX18" fmla="*/ 1112021 w 8866889"/>
              <a:gd name="connsiteY18" fmla="*/ 3119718 h 3307977"/>
              <a:gd name="connsiteX19" fmla="*/ 583104 w 8866889"/>
              <a:gd name="connsiteY19" fmla="*/ 3263153 h 3307977"/>
              <a:gd name="connsiteX20" fmla="*/ 9362 w 8866889"/>
              <a:gd name="connsiteY20" fmla="*/ 3307977 h 3307977"/>
              <a:gd name="connsiteX21" fmla="*/ 398 w 8866889"/>
              <a:gd name="connsiteY21" fmla="*/ 0 h 3307977"/>
              <a:gd name="connsiteX22" fmla="*/ 8857528 w 8866889"/>
              <a:gd name="connsiteY22" fmla="*/ 98611 h 3307977"/>
              <a:gd name="connsiteX23" fmla="*/ 8866492 w 8866889"/>
              <a:gd name="connsiteY23"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294492 w 8866889"/>
              <a:gd name="connsiteY10" fmla="*/ 2796988 h 3307977"/>
              <a:gd name="connsiteX11" fmla="*/ 3711786 w 8866889"/>
              <a:gd name="connsiteY11" fmla="*/ 2841811 h 3307977"/>
              <a:gd name="connsiteX12" fmla="*/ 3138045 w 8866889"/>
              <a:gd name="connsiteY12" fmla="*/ 2823882 h 3307977"/>
              <a:gd name="connsiteX13" fmla="*/ 2573269 w 8866889"/>
              <a:gd name="connsiteY13" fmla="*/ 2994211 h 3307977"/>
              <a:gd name="connsiteX14" fmla="*/ 2053316 w 8866889"/>
              <a:gd name="connsiteY14" fmla="*/ 2994211 h 3307977"/>
              <a:gd name="connsiteX15" fmla="*/ 1676798 w 8866889"/>
              <a:gd name="connsiteY15" fmla="*/ 3101788 h 3307977"/>
              <a:gd name="connsiteX16" fmla="*/ 1291316 w 8866889"/>
              <a:gd name="connsiteY16" fmla="*/ 3137647 h 3307977"/>
              <a:gd name="connsiteX17" fmla="*/ 1264422 w 8866889"/>
              <a:gd name="connsiteY17" fmla="*/ 3164541 h 3307977"/>
              <a:gd name="connsiteX18" fmla="*/ 950657 w 8866889"/>
              <a:gd name="connsiteY18" fmla="*/ 3146612 h 3307977"/>
              <a:gd name="connsiteX19" fmla="*/ 583104 w 8866889"/>
              <a:gd name="connsiteY19" fmla="*/ 3263153 h 3307977"/>
              <a:gd name="connsiteX20" fmla="*/ 9362 w 8866889"/>
              <a:gd name="connsiteY20" fmla="*/ 3307977 h 3307977"/>
              <a:gd name="connsiteX21" fmla="*/ 398 w 8866889"/>
              <a:gd name="connsiteY21" fmla="*/ 0 h 3307977"/>
              <a:gd name="connsiteX22" fmla="*/ 8857528 w 8866889"/>
              <a:gd name="connsiteY22" fmla="*/ 98611 h 3307977"/>
              <a:gd name="connsiteX23" fmla="*/ 8866492 w 8866889"/>
              <a:gd name="connsiteY23"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294492 w 8866889"/>
              <a:gd name="connsiteY10" fmla="*/ 2796988 h 3307977"/>
              <a:gd name="connsiteX11" fmla="*/ 3711786 w 8866889"/>
              <a:gd name="connsiteY11" fmla="*/ 2841811 h 3307977"/>
              <a:gd name="connsiteX12" fmla="*/ 3200798 w 8866889"/>
              <a:gd name="connsiteY12" fmla="*/ 2850776 h 3307977"/>
              <a:gd name="connsiteX13" fmla="*/ 2573269 w 8866889"/>
              <a:gd name="connsiteY13" fmla="*/ 2994211 h 3307977"/>
              <a:gd name="connsiteX14" fmla="*/ 2053316 w 8866889"/>
              <a:gd name="connsiteY14" fmla="*/ 2994211 h 3307977"/>
              <a:gd name="connsiteX15" fmla="*/ 1676798 w 8866889"/>
              <a:gd name="connsiteY15" fmla="*/ 3101788 h 3307977"/>
              <a:gd name="connsiteX16" fmla="*/ 1291316 w 8866889"/>
              <a:gd name="connsiteY16" fmla="*/ 3137647 h 3307977"/>
              <a:gd name="connsiteX17" fmla="*/ 1264422 w 8866889"/>
              <a:gd name="connsiteY17" fmla="*/ 3164541 h 3307977"/>
              <a:gd name="connsiteX18" fmla="*/ 950657 w 8866889"/>
              <a:gd name="connsiteY18" fmla="*/ 3146612 h 3307977"/>
              <a:gd name="connsiteX19" fmla="*/ 583104 w 8866889"/>
              <a:gd name="connsiteY19" fmla="*/ 3263153 h 3307977"/>
              <a:gd name="connsiteX20" fmla="*/ 9362 w 8866889"/>
              <a:gd name="connsiteY20" fmla="*/ 3307977 h 3307977"/>
              <a:gd name="connsiteX21" fmla="*/ 398 w 8866889"/>
              <a:gd name="connsiteY21" fmla="*/ 0 h 3307977"/>
              <a:gd name="connsiteX22" fmla="*/ 8857528 w 8866889"/>
              <a:gd name="connsiteY22" fmla="*/ 98611 h 3307977"/>
              <a:gd name="connsiteX23" fmla="*/ 8866492 w 8866889"/>
              <a:gd name="connsiteY23"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294492 w 8866889"/>
              <a:gd name="connsiteY10" fmla="*/ 2796988 h 3307977"/>
              <a:gd name="connsiteX11" fmla="*/ 3711786 w 8866889"/>
              <a:gd name="connsiteY11" fmla="*/ 2877670 h 3307977"/>
              <a:gd name="connsiteX12" fmla="*/ 3200798 w 8866889"/>
              <a:gd name="connsiteY12" fmla="*/ 2850776 h 3307977"/>
              <a:gd name="connsiteX13" fmla="*/ 2573269 w 8866889"/>
              <a:gd name="connsiteY13" fmla="*/ 2994211 h 3307977"/>
              <a:gd name="connsiteX14" fmla="*/ 2053316 w 8866889"/>
              <a:gd name="connsiteY14" fmla="*/ 2994211 h 3307977"/>
              <a:gd name="connsiteX15" fmla="*/ 1676798 w 8866889"/>
              <a:gd name="connsiteY15" fmla="*/ 3101788 h 3307977"/>
              <a:gd name="connsiteX16" fmla="*/ 1291316 w 8866889"/>
              <a:gd name="connsiteY16" fmla="*/ 3137647 h 3307977"/>
              <a:gd name="connsiteX17" fmla="*/ 1264422 w 8866889"/>
              <a:gd name="connsiteY17" fmla="*/ 3164541 h 3307977"/>
              <a:gd name="connsiteX18" fmla="*/ 950657 w 8866889"/>
              <a:gd name="connsiteY18" fmla="*/ 3146612 h 3307977"/>
              <a:gd name="connsiteX19" fmla="*/ 583104 w 8866889"/>
              <a:gd name="connsiteY19" fmla="*/ 3263153 h 3307977"/>
              <a:gd name="connsiteX20" fmla="*/ 9362 w 8866889"/>
              <a:gd name="connsiteY20" fmla="*/ 3307977 h 3307977"/>
              <a:gd name="connsiteX21" fmla="*/ 398 w 8866889"/>
              <a:gd name="connsiteY21" fmla="*/ 0 h 3307977"/>
              <a:gd name="connsiteX22" fmla="*/ 8857528 w 8866889"/>
              <a:gd name="connsiteY22" fmla="*/ 98611 h 3307977"/>
              <a:gd name="connsiteX23" fmla="*/ 8866492 w 8866889"/>
              <a:gd name="connsiteY23"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73269 w 8866889"/>
              <a:gd name="connsiteY13" fmla="*/ 2994211 h 3307977"/>
              <a:gd name="connsiteX14" fmla="*/ 2053316 w 8866889"/>
              <a:gd name="connsiteY14" fmla="*/ 2994211 h 3307977"/>
              <a:gd name="connsiteX15" fmla="*/ 1676798 w 8866889"/>
              <a:gd name="connsiteY15" fmla="*/ 3101788 h 3307977"/>
              <a:gd name="connsiteX16" fmla="*/ 1291316 w 8866889"/>
              <a:gd name="connsiteY16" fmla="*/ 3137647 h 3307977"/>
              <a:gd name="connsiteX17" fmla="*/ 1264422 w 8866889"/>
              <a:gd name="connsiteY17" fmla="*/ 3164541 h 3307977"/>
              <a:gd name="connsiteX18" fmla="*/ 950657 w 8866889"/>
              <a:gd name="connsiteY18" fmla="*/ 3146612 h 3307977"/>
              <a:gd name="connsiteX19" fmla="*/ 583104 w 8866889"/>
              <a:gd name="connsiteY19" fmla="*/ 3263153 h 3307977"/>
              <a:gd name="connsiteX20" fmla="*/ 9362 w 8866889"/>
              <a:gd name="connsiteY20" fmla="*/ 3307977 h 3307977"/>
              <a:gd name="connsiteX21" fmla="*/ 398 w 8866889"/>
              <a:gd name="connsiteY21" fmla="*/ 0 h 3307977"/>
              <a:gd name="connsiteX22" fmla="*/ 8857528 w 8866889"/>
              <a:gd name="connsiteY22" fmla="*/ 98611 h 3307977"/>
              <a:gd name="connsiteX23" fmla="*/ 8866492 w 8866889"/>
              <a:gd name="connsiteY23"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73269 w 8866889"/>
              <a:gd name="connsiteY13" fmla="*/ 2994211 h 3307977"/>
              <a:gd name="connsiteX14" fmla="*/ 2053316 w 8866889"/>
              <a:gd name="connsiteY14" fmla="*/ 2994211 h 3307977"/>
              <a:gd name="connsiteX15" fmla="*/ 1676798 w 8866889"/>
              <a:gd name="connsiteY15" fmla="*/ 3101788 h 3307977"/>
              <a:gd name="connsiteX16" fmla="*/ 1291316 w 8866889"/>
              <a:gd name="connsiteY16" fmla="*/ 3137647 h 3307977"/>
              <a:gd name="connsiteX17" fmla="*/ 1264422 w 8866889"/>
              <a:gd name="connsiteY17" fmla="*/ 3164541 h 3307977"/>
              <a:gd name="connsiteX18" fmla="*/ 877700 w 8866889"/>
              <a:gd name="connsiteY18" fmla="*/ 3132021 h 3307977"/>
              <a:gd name="connsiteX19" fmla="*/ 583104 w 8866889"/>
              <a:gd name="connsiteY19" fmla="*/ 3263153 h 3307977"/>
              <a:gd name="connsiteX20" fmla="*/ 9362 w 8866889"/>
              <a:gd name="connsiteY20" fmla="*/ 3307977 h 3307977"/>
              <a:gd name="connsiteX21" fmla="*/ 398 w 8866889"/>
              <a:gd name="connsiteY21" fmla="*/ 0 h 3307977"/>
              <a:gd name="connsiteX22" fmla="*/ 8857528 w 8866889"/>
              <a:gd name="connsiteY22" fmla="*/ 98611 h 3307977"/>
              <a:gd name="connsiteX23" fmla="*/ 8866492 w 8866889"/>
              <a:gd name="connsiteY23"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73269 w 8866889"/>
              <a:gd name="connsiteY13" fmla="*/ 2994211 h 3307977"/>
              <a:gd name="connsiteX14" fmla="*/ 2053316 w 8866889"/>
              <a:gd name="connsiteY14" fmla="*/ 2994211 h 3307977"/>
              <a:gd name="connsiteX15" fmla="*/ 1676798 w 8866889"/>
              <a:gd name="connsiteY15" fmla="*/ 3101788 h 3307977"/>
              <a:gd name="connsiteX16" fmla="*/ 1291316 w 8866889"/>
              <a:gd name="connsiteY16" fmla="*/ 3137647 h 3307977"/>
              <a:gd name="connsiteX17" fmla="*/ 1264422 w 8866889"/>
              <a:gd name="connsiteY17" fmla="*/ 3164541 h 3307977"/>
              <a:gd name="connsiteX18" fmla="*/ 877700 w 8866889"/>
              <a:gd name="connsiteY18" fmla="*/ 3132021 h 3307977"/>
              <a:gd name="connsiteX19" fmla="*/ 524738 w 8866889"/>
              <a:gd name="connsiteY19" fmla="*/ 3258289 h 3307977"/>
              <a:gd name="connsiteX20" fmla="*/ 9362 w 8866889"/>
              <a:gd name="connsiteY20" fmla="*/ 3307977 h 3307977"/>
              <a:gd name="connsiteX21" fmla="*/ 398 w 8866889"/>
              <a:gd name="connsiteY21" fmla="*/ 0 h 3307977"/>
              <a:gd name="connsiteX22" fmla="*/ 8857528 w 8866889"/>
              <a:gd name="connsiteY22" fmla="*/ 98611 h 3307977"/>
              <a:gd name="connsiteX23" fmla="*/ 8866492 w 8866889"/>
              <a:gd name="connsiteY23"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73269 w 8866889"/>
              <a:gd name="connsiteY13" fmla="*/ 2994211 h 3307977"/>
              <a:gd name="connsiteX14" fmla="*/ 2053316 w 8866889"/>
              <a:gd name="connsiteY14" fmla="*/ 2994211 h 3307977"/>
              <a:gd name="connsiteX15" fmla="*/ 1676798 w 8866889"/>
              <a:gd name="connsiteY15" fmla="*/ 3101788 h 3307977"/>
              <a:gd name="connsiteX16" fmla="*/ 1291316 w 8866889"/>
              <a:gd name="connsiteY16" fmla="*/ 3137647 h 3307977"/>
              <a:gd name="connsiteX17" fmla="*/ 1089324 w 8866889"/>
              <a:gd name="connsiteY17" fmla="*/ 3164541 h 3307977"/>
              <a:gd name="connsiteX18" fmla="*/ 877700 w 8866889"/>
              <a:gd name="connsiteY18" fmla="*/ 3132021 h 3307977"/>
              <a:gd name="connsiteX19" fmla="*/ 524738 w 8866889"/>
              <a:gd name="connsiteY19" fmla="*/ 3258289 h 3307977"/>
              <a:gd name="connsiteX20" fmla="*/ 9362 w 8866889"/>
              <a:gd name="connsiteY20" fmla="*/ 3307977 h 3307977"/>
              <a:gd name="connsiteX21" fmla="*/ 398 w 8866889"/>
              <a:gd name="connsiteY21" fmla="*/ 0 h 3307977"/>
              <a:gd name="connsiteX22" fmla="*/ 8857528 w 8866889"/>
              <a:gd name="connsiteY22" fmla="*/ 98611 h 3307977"/>
              <a:gd name="connsiteX23" fmla="*/ 8866492 w 8866889"/>
              <a:gd name="connsiteY23"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73269 w 8866889"/>
              <a:gd name="connsiteY13" fmla="*/ 2994211 h 3307977"/>
              <a:gd name="connsiteX14" fmla="*/ 2053316 w 8866889"/>
              <a:gd name="connsiteY14" fmla="*/ 2994211 h 3307977"/>
              <a:gd name="connsiteX15" fmla="*/ 1676798 w 8866889"/>
              <a:gd name="connsiteY15" fmla="*/ 3101788 h 3307977"/>
              <a:gd name="connsiteX16" fmla="*/ 1364273 w 8866889"/>
              <a:gd name="connsiteY16" fmla="*/ 3089009 h 3307977"/>
              <a:gd name="connsiteX17" fmla="*/ 1089324 w 8866889"/>
              <a:gd name="connsiteY17" fmla="*/ 3164541 h 3307977"/>
              <a:gd name="connsiteX18" fmla="*/ 877700 w 8866889"/>
              <a:gd name="connsiteY18" fmla="*/ 3132021 h 3307977"/>
              <a:gd name="connsiteX19" fmla="*/ 524738 w 8866889"/>
              <a:gd name="connsiteY19" fmla="*/ 3258289 h 3307977"/>
              <a:gd name="connsiteX20" fmla="*/ 9362 w 8866889"/>
              <a:gd name="connsiteY20" fmla="*/ 3307977 h 3307977"/>
              <a:gd name="connsiteX21" fmla="*/ 398 w 8866889"/>
              <a:gd name="connsiteY21" fmla="*/ 0 h 3307977"/>
              <a:gd name="connsiteX22" fmla="*/ 8857528 w 8866889"/>
              <a:gd name="connsiteY22" fmla="*/ 98611 h 3307977"/>
              <a:gd name="connsiteX23" fmla="*/ 8866492 w 8866889"/>
              <a:gd name="connsiteY23"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73269 w 8866889"/>
              <a:gd name="connsiteY13" fmla="*/ 2994211 h 3307977"/>
              <a:gd name="connsiteX14" fmla="*/ 2053316 w 8866889"/>
              <a:gd name="connsiteY14" fmla="*/ 2994211 h 3307977"/>
              <a:gd name="connsiteX15" fmla="*/ 1676798 w 8866889"/>
              <a:gd name="connsiteY15" fmla="*/ 3101788 h 3307977"/>
              <a:gd name="connsiteX16" fmla="*/ 1364273 w 8866889"/>
              <a:gd name="connsiteY16" fmla="*/ 3089009 h 3307977"/>
              <a:gd name="connsiteX17" fmla="*/ 1079596 w 8866889"/>
              <a:gd name="connsiteY17" fmla="*/ 3140222 h 3307977"/>
              <a:gd name="connsiteX18" fmla="*/ 877700 w 8866889"/>
              <a:gd name="connsiteY18" fmla="*/ 3132021 h 3307977"/>
              <a:gd name="connsiteX19" fmla="*/ 524738 w 8866889"/>
              <a:gd name="connsiteY19" fmla="*/ 3258289 h 3307977"/>
              <a:gd name="connsiteX20" fmla="*/ 9362 w 8866889"/>
              <a:gd name="connsiteY20" fmla="*/ 3307977 h 3307977"/>
              <a:gd name="connsiteX21" fmla="*/ 398 w 8866889"/>
              <a:gd name="connsiteY21" fmla="*/ 0 h 3307977"/>
              <a:gd name="connsiteX22" fmla="*/ 8857528 w 8866889"/>
              <a:gd name="connsiteY22" fmla="*/ 98611 h 3307977"/>
              <a:gd name="connsiteX23" fmla="*/ 8866492 w 8866889"/>
              <a:gd name="connsiteY23"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73269 w 8866889"/>
              <a:gd name="connsiteY13" fmla="*/ 2994211 h 3307977"/>
              <a:gd name="connsiteX14" fmla="*/ 2053316 w 8866889"/>
              <a:gd name="connsiteY14" fmla="*/ 2994211 h 3307977"/>
              <a:gd name="connsiteX15" fmla="*/ 1647615 w 8866889"/>
              <a:gd name="connsiteY15" fmla="*/ 3077469 h 3307977"/>
              <a:gd name="connsiteX16" fmla="*/ 1364273 w 8866889"/>
              <a:gd name="connsiteY16" fmla="*/ 3089009 h 3307977"/>
              <a:gd name="connsiteX17" fmla="*/ 1079596 w 8866889"/>
              <a:gd name="connsiteY17" fmla="*/ 3140222 h 3307977"/>
              <a:gd name="connsiteX18" fmla="*/ 877700 w 8866889"/>
              <a:gd name="connsiteY18" fmla="*/ 3132021 h 3307977"/>
              <a:gd name="connsiteX19" fmla="*/ 524738 w 8866889"/>
              <a:gd name="connsiteY19" fmla="*/ 3258289 h 3307977"/>
              <a:gd name="connsiteX20" fmla="*/ 9362 w 8866889"/>
              <a:gd name="connsiteY20" fmla="*/ 3307977 h 3307977"/>
              <a:gd name="connsiteX21" fmla="*/ 398 w 8866889"/>
              <a:gd name="connsiteY21" fmla="*/ 0 h 3307977"/>
              <a:gd name="connsiteX22" fmla="*/ 8857528 w 8866889"/>
              <a:gd name="connsiteY22" fmla="*/ 98611 h 3307977"/>
              <a:gd name="connsiteX23" fmla="*/ 8866492 w 8866889"/>
              <a:gd name="connsiteY23"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73269 w 8866889"/>
              <a:gd name="connsiteY13" fmla="*/ 2994211 h 3307977"/>
              <a:gd name="connsiteX14" fmla="*/ 2053316 w 8866889"/>
              <a:gd name="connsiteY14" fmla="*/ 2994211 h 3307977"/>
              <a:gd name="connsiteX15" fmla="*/ 1589249 w 8866889"/>
              <a:gd name="connsiteY15" fmla="*/ 3058014 h 3307977"/>
              <a:gd name="connsiteX16" fmla="*/ 1364273 w 8866889"/>
              <a:gd name="connsiteY16" fmla="*/ 3089009 h 3307977"/>
              <a:gd name="connsiteX17" fmla="*/ 1079596 w 8866889"/>
              <a:gd name="connsiteY17" fmla="*/ 3140222 h 3307977"/>
              <a:gd name="connsiteX18" fmla="*/ 877700 w 8866889"/>
              <a:gd name="connsiteY18" fmla="*/ 3132021 h 3307977"/>
              <a:gd name="connsiteX19" fmla="*/ 524738 w 8866889"/>
              <a:gd name="connsiteY19" fmla="*/ 3258289 h 3307977"/>
              <a:gd name="connsiteX20" fmla="*/ 9362 w 8866889"/>
              <a:gd name="connsiteY20" fmla="*/ 3307977 h 3307977"/>
              <a:gd name="connsiteX21" fmla="*/ 398 w 8866889"/>
              <a:gd name="connsiteY21" fmla="*/ 0 h 3307977"/>
              <a:gd name="connsiteX22" fmla="*/ 8857528 w 8866889"/>
              <a:gd name="connsiteY22" fmla="*/ 98611 h 3307977"/>
              <a:gd name="connsiteX23" fmla="*/ 8866492 w 8866889"/>
              <a:gd name="connsiteY23"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73269 w 8866889"/>
              <a:gd name="connsiteY13" fmla="*/ 2994211 h 3307977"/>
              <a:gd name="connsiteX14" fmla="*/ 2053316 w 8866889"/>
              <a:gd name="connsiteY14" fmla="*/ 2994211 h 3307977"/>
              <a:gd name="connsiteX15" fmla="*/ 1628159 w 8866889"/>
              <a:gd name="connsiteY15" fmla="*/ 3072605 h 3307977"/>
              <a:gd name="connsiteX16" fmla="*/ 1364273 w 8866889"/>
              <a:gd name="connsiteY16" fmla="*/ 3089009 h 3307977"/>
              <a:gd name="connsiteX17" fmla="*/ 1079596 w 8866889"/>
              <a:gd name="connsiteY17" fmla="*/ 3140222 h 3307977"/>
              <a:gd name="connsiteX18" fmla="*/ 877700 w 8866889"/>
              <a:gd name="connsiteY18" fmla="*/ 3132021 h 3307977"/>
              <a:gd name="connsiteX19" fmla="*/ 524738 w 8866889"/>
              <a:gd name="connsiteY19" fmla="*/ 3258289 h 3307977"/>
              <a:gd name="connsiteX20" fmla="*/ 9362 w 8866889"/>
              <a:gd name="connsiteY20" fmla="*/ 3307977 h 3307977"/>
              <a:gd name="connsiteX21" fmla="*/ 398 w 8866889"/>
              <a:gd name="connsiteY21" fmla="*/ 0 h 3307977"/>
              <a:gd name="connsiteX22" fmla="*/ 8857528 w 8866889"/>
              <a:gd name="connsiteY22" fmla="*/ 98611 h 3307977"/>
              <a:gd name="connsiteX23" fmla="*/ 8866492 w 8866889"/>
              <a:gd name="connsiteY23"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73269 w 8866889"/>
              <a:gd name="connsiteY13" fmla="*/ 2994211 h 3307977"/>
              <a:gd name="connsiteX14" fmla="*/ 2053316 w 8866889"/>
              <a:gd name="connsiteY14" fmla="*/ 2994211 h 3307977"/>
              <a:gd name="connsiteX15" fmla="*/ 1564929 w 8866889"/>
              <a:gd name="connsiteY15" fmla="*/ 3043422 h 3307977"/>
              <a:gd name="connsiteX16" fmla="*/ 1364273 w 8866889"/>
              <a:gd name="connsiteY16" fmla="*/ 3089009 h 3307977"/>
              <a:gd name="connsiteX17" fmla="*/ 1079596 w 8866889"/>
              <a:gd name="connsiteY17" fmla="*/ 3140222 h 3307977"/>
              <a:gd name="connsiteX18" fmla="*/ 877700 w 8866889"/>
              <a:gd name="connsiteY18" fmla="*/ 3132021 h 3307977"/>
              <a:gd name="connsiteX19" fmla="*/ 524738 w 8866889"/>
              <a:gd name="connsiteY19" fmla="*/ 3258289 h 3307977"/>
              <a:gd name="connsiteX20" fmla="*/ 9362 w 8866889"/>
              <a:gd name="connsiteY20" fmla="*/ 3307977 h 3307977"/>
              <a:gd name="connsiteX21" fmla="*/ 398 w 8866889"/>
              <a:gd name="connsiteY21" fmla="*/ 0 h 3307977"/>
              <a:gd name="connsiteX22" fmla="*/ 8857528 w 8866889"/>
              <a:gd name="connsiteY22" fmla="*/ 98611 h 3307977"/>
              <a:gd name="connsiteX23" fmla="*/ 8866492 w 8866889"/>
              <a:gd name="connsiteY23"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73269 w 8866889"/>
              <a:gd name="connsiteY13" fmla="*/ 2994211 h 3307977"/>
              <a:gd name="connsiteX14" fmla="*/ 2053316 w 8866889"/>
              <a:gd name="connsiteY14" fmla="*/ 2994211 h 3307977"/>
              <a:gd name="connsiteX15" fmla="*/ 1628159 w 8866889"/>
              <a:gd name="connsiteY15" fmla="*/ 3062878 h 3307977"/>
              <a:gd name="connsiteX16" fmla="*/ 1364273 w 8866889"/>
              <a:gd name="connsiteY16" fmla="*/ 3089009 h 3307977"/>
              <a:gd name="connsiteX17" fmla="*/ 1079596 w 8866889"/>
              <a:gd name="connsiteY17" fmla="*/ 3140222 h 3307977"/>
              <a:gd name="connsiteX18" fmla="*/ 877700 w 8866889"/>
              <a:gd name="connsiteY18" fmla="*/ 3132021 h 3307977"/>
              <a:gd name="connsiteX19" fmla="*/ 524738 w 8866889"/>
              <a:gd name="connsiteY19" fmla="*/ 3258289 h 3307977"/>
              <a:gd name="connsiteX20" fmla="*/ 9362 w 8866889"/>
              <a:gd name="connsiteY20" fmla="*/ 3307977 h 3307977"/>
              <a:gd name="connsiteX21" fmla="*/ 398 w 8866889"/>
              <a:gd name="connsiteY21" fmla="*/ 0 h 3307977"/>
              <a:gd name="connsiteX22" fmla="*/ 8857528 w 8866889"/>
              <a:gd name="connsiteY22" fmla="*/ 98611 h 3307977"/>
              <a:gd name="connsiteX23" fmla="*/ 8866492 w 8866889"/>
              <a:gd name="connsiteY23"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73269 w 8866889"/>
              <a:gd name="connsiteY13" fmla="*/ 2994211 h 3307977"/>
              <a:gd name="connsiteX14" fmla="*/ 2053316 w 8866889"/>
              <a:gd name="connsiteY14" fmla="*/ 2994211 h 3307977"/>
              <a:gd name="connsiteX15" fmla="*/ 1628159 w 8866889"/>
              <a:gd name="connsiteY15" fmla="*/ 3062878 h 3307977"/>
              <a:gd name="connsiteX16" fmla="*/ 1364273 w 8866889"/>
              <a:gd name="connsiteY16" fmla="*/ 3089009 h 3307977"/>
              <a:gd name="connsiteX17" fmla="*/ 1079596 w 8866889"/>
              <a:gd name="connsiteY17" fmla="*/ 3140222 h 3307977"/>
              <a:gd name="connsiteX18" fmla="*/ 877700 w 8866889"/>
              <a:gd name="connsiteY18" fmla="*/ 3132021 h 3307977"/>
              <a:gd name="connsiteX19" fmla="*/ 524738 w 8866889"/>
              <a:gd name="connsiteY19" fmla="*/ 3258289 h 3307977"/>
              <a:gd name="connsiteX20" fmla="*/ 9362 w 8866889"/>
              <a:gd name="connsiteY20" fmla="*/ 3307977 h 3307977"/>
              <a:gd name="connsiteX21" fmla="*/ 398 w 8866889"/>
              <a:gd name="connsiteY21" fmla="*/ 0 h 3307977"/>
              <a:gd name="connsiteX22" fmla="*/ 8857528 w 8866889"/>
              <a:gd name="connsiteY22" fmla="*/ 98611 h 3307977"/>
              <a:gd name="connsiteX23" fmla="*/ 8866492 w 8866889"/>
              <a:gd name="connsiteY23"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73269 w 8866889"/>
              <a:gd name="connsiteY13" fmla="*/ 2994211 h 3307977"/>
              <a:gd name="connsiteX14" fmla="*/ 1829579 w 8866889"/>
              <a:gd name="connsiteY14" fmla="*/ 3076896 h 3307977"/>
              <a:gd name="connsiteX15" fmla="*/ 1628159 w 8866889"/>
              <a:gd name="connsiteY15" fmla="*/ 3062878 h 3307977"/>
              <a:gd name="connsiteX16" fmla="*/ 1364273 w 8866889"/>
              <a:gd name="connsiteY16" fmla="*/ 3089009 h 3307977"/>
              <a:gd name="connsiteX17" fmla="*/ 1079596 w 8866889"/>
              <a:gd name="connsiteY17" fmla="*/ 3140222 h 3307977"/>
              <a:gd name="connsiteX18" fmla="*/ 877700 w 8866889"/>
              <a:gd name="connsiteY18" fmla="*/ 3132021 h 3307977"/>
              <a:gd name="connsiteX19" fmla="*/ 524738 w 8866889"/>
              <a:gd name="connsiteY19" fmla="*/ 3258289 h 3307977"/>
              <a:gd name="connsiteX20" fmla="*/ 9362 w 8866889"/>
              <a:gd name="connsiteY20" fmla="*/ 3307977 h 3307977"/>
              <a:gd name="connsiteX21" fmla="*/ 398 w 8866889"/>
              <a:gd name="connsiteY21" fmla="*/ 0 h 3307977"/>
              <a:gd name="connsiteX22" fmla="*/ 8857528 w 8866889"/>
              <a:gd name="connsiteY22" fmla="*/ 98611 h 3307977"/>
              <a:gd name="connsiteX23" fmla="*/ 8866492 w 8866889"/>
              <a:gd name="connsiteY23"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73269 w 8866889"/>
              <a:gd name="connsiteY13" fmla="*/ 2994211 h 3307977"/>
              <a:gd name="connsiteX14" fmla="*/ 1829579 w 8866889"/>
              <a:gd name="connsiteY14" fmla="*/ 3076896 h 3307977"/>
              <a:gd name="connsiteX15" fmla="*/ 1628159 w 8866889"/>
              <a:gd name="connsiteY15" fmla="*/ 3062878 h 3307977"/>
              <a:gd name="connsiteX16" fmla="*/ 1364273 w 8866889"/>
              <a:gd name="connsiteY16" fmla="*/ 3089009 h 3307977"/>
              <a:gd name="connsiteX17" fmla="*/ 1079596 w 8866889"/>
              <a:gd name="connsiteY17" fmla="*/ 3140222 h 3307977"/>
              <a:gd name="connsiteX18" fmla="*/ 877700 w 8866889"/>
              <a:gd name="connsiteY18" fmla="*/ 3132021 h 3307977"/>
              <a:gd name="connsiteX19" fmla="*/ 524738 w 8866889"/>
              <a:gd name="connsiteY19" fmla="*/ 3258289 h 3307977"/>
              <a:gd name="connsiteX20" fmla="*/ 9362 w 8866889"/>
              <a:gd name="connsiteY20" fmla="*/ 3307977 h 3307977"/>
              <a:gd name="connsiteX21" fmla="*/ 398 w 8866889"/>
              <a:gd name="connsiteY21" fmla="*/ 0 h 3307977"/>
              <a:gd name="connsiteX22" fmla="*/ 8857528 w 8866889"/>
              <a:gd name="connsiteY22" fmla="*/ 98611 h 3307977"/>
              <a:gd name="connsiteX23" fmla="*/ 8866492 w 8866889"/>
              <a:gd name="connsiteY23"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73269 w 8866889"/>
              <a:gd name="connsiteY13" fmla="*/ 2994211 h 3307977"/>
              <a:gd name="connsiteX14" fmla="*/ 1829579 w 8866889"/>
              <a:gd name="connsiteY14" fmla="*/ 3076896 h 3307977"/>
              <a:gd name="connsiteX15" fmla="*/ 1628159 w 8866889"/>
              <a:gd name="connsiteY15" fmla="*/ 3062878 h 3307977"/>
              <a:gd name="connsiteX16" fmla="*/ 1364273 w 8866889"/>
              <a:gd name="connsiteY16" fmla="*/ 3089009 h 3307977"/>
              <a:gd name="connsiteX17" fmla="*/ 1079596 w 8866889"/>
              <a:gd name="connsiteY17" fmla="*/ 3140222 h 3307977"/>
              <a:gd name="connsiteX18" fmla="*/ 877700 w 8866889"/>
              <a:gd name="connsiteY18" fmla="*/ 3132021 h 3307977"/>
              <a:gd name="connsiteX19" fmla="*/ 524738 w 8866889"/>
              <a:gd name="connsiteY19" fmla="*/ 3258289 h 3307977"/>
              <a:gd name="connsiteX20" fmla="*/ 9362 w 8866889"/>
              <a:gd name="connsiteY20" fmla="*/ 3307977 h 3307977"/>
              <a:gd name="connsiteX21" fmla="*/ 398 w 8866889"/>
              <a:gd name="connsiteY21" fmla="*/ 0 h 3307977"/>
              <a:gd name="connsiteX22" fmla="*/ 8857528 w 8866889"/>
              <a:gd name="connsiteY22" fmla="*/ 98611 h 3307977"/>
              <a:gd name="connsiteX23" fmla="*/ 8866492 w 8866889"/>
              <a:gd name="connsiteY23"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73269 w 8866889"/>
              <a:gd name="connsiteY13" fmla="*/ 2994211 h 3307977"/>
              <a:gd name="connsiteX14" fmla="*/ 2290246 w 8866889"/>
              <a:gd name="connsiteY14" fmla="*/ 2997379 h 3307977"/>
              <a:gd name="connsiteX15" fmla="*/ 1829579 w 8866889"/>
              <a:gd name="connsiteY15" fmla="*/ 3076896 h 3307977"/>
              <a:gd name="connsiteX16" fmla="*/ 1628159 w 8866889"/>
              <a:gd name="connsiteY16" fmla="*/ 3062878 h 3307977"/>
              <a:gd name="connsiteX17" fmla="*/ 1364273 w 8866889"/>
              <a:gd name="connsiteY17" fmla="*/ 3089009 h 3307977"/>
              <a:gd name="connsiteX18" fmla="*/ 1079596 w 8866889"/>
              <a:gd name="connsiteY18" fmla="*/ 3140222 h 3307977"/>
              <a:gd name="connsiteX19" fmla="*/ 877700 w 8866889"/>
              <a:gd name="connsiteY19" fmla="*/ 3132021 h 3307977"/>
              <a:gd name="connsiteX20" fmla="*/ 524738 w 8866889"/>
              <a:gd name="connsiteY20" fmla="*/ 3258289 h 3307977"/>
              <a:gd name="connsiteX21" fmla="*/ 9362 w 8866889"/>
              <a:gd name="connsiteY21" fmla="*/ 3307977 h 3307977"/>
              <a:gd name="connsiteX22" fmla="*/ 398 w 8866889"/>
              <a:gd name="connsiteY22" fmla="*/ 0 h 3307977"/>
              <a:gd name="connsiteX23" fmla="*/ 8857528 w 8866889"/>
              <a:gd name="connsiteY23" fmla="*/ 98611 h 3307977"/>
              <a:gd name="connsiteX24" fmla="*/ 8866492 w 8866889"/>
              <a:gd name="connsiteY24"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73269 w 8866889"/>
              <a:gd name="connsiteY13" fmla="*/ 2994211 h 3307977"/>
              <a:gd name="connsiteX14" fmla="*/ 2110284 w 8866889"/>
              <a:gd name="connsiteY14" fmla="*/ 2909830 h 3307977"/>
              <a:gd name="connsiteX15" fmla="*/ 1829579 w 8866889"/>
              <a:gd name="connsiteY15" fmla="*/ 3076896 h 3307977"/>
              <a:gd name="connsiteX16" fmla="*/ 1628159 w 8866889"/>
              <a:gd name="connsiteY16" fmla="*/ 3062878 h 3307977"/>
              <a:gd name="connsiteX17" fmla="*/ 1364273 w 8866889"/>
              <a:gd name="connsiteY17" fmla="*/ 3089009 h 3307977"/>
              <a:gd name="connsiteX18" fmla="*/ 1079596 w 8866889"/>
              <a:gd name="connsiteY18" fmla="*/ 3140222 h 3307977"/>
              <a:gd name="connsiteX19" fmla="*/ 877700 w 8866889"/>
              <a:gd name="connsiteY19" fmla="*/ 3132021 h 3307977"/>
              <a:gd name="connsiteX20" fmla="*/ 524738 w 8866889"/>
              <a:gd name="connsiteY20" fmla="*/ 3258289 h 3307977"/>
              <a:gd name="connsiteX21" fmla="*/ 9362 w 8866889"/>
              <a:gd name="connsiteY21" fmla="*/ 3307977 h 3307977"/>
              <a:gd name="connsiteX22" fmla="*/ 398 w 8866889"/>
              <a:gd name="connsiteY22" fmla="*/ 0 h 3307977"/>
              <a:gd name="connsiteX23" fmla="*/ 8857528 w 8866889"/>
              <a:gd name="connsiteY23" fmla="*/ 98611 h 3307977"/>
              <a:gd name="connsiteX24" fmla="*/ 8866492 w 8866889"/>
              <a:gd name="connsiteY24"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73269 w 8866889"/>
              <a:gd name="connsiteY13" fmla="*/ 2994211 h 3307977"/>
              <a:gd name="connsiteX14" fmla="*/ 2110284 w 8866889"/>
              <a:gd name="connsiteY14" fmla="*/ 2909830 h 3307977"/>
              <a:gd name="connsiteX15" fmla="*/ 1829579 w 8866889"/>
              <a:gd name="connsiteY15" fmla="*/ 3076896 h 3307977"/>
              <a:gd name="connsiteX16" fmla="*/ 1628159 w 8866889"/>
              <a:gd name="connsiteY16" fmla="*/ 3062878 h 3307977"/>
              <a:gd name="connsiteX17" fmla="*/ 1364273 w 8866889"/>
              <a:gd name="connsiteY17" fmla="*/ 3089009 h 3307977"/>
              <a:gd name="connsiteX18" fmla="*/ 1079596 w 8866889"/>
              <a:gd name="connsiteY18" fmla="*/ 3140222 h 3307977"/>
              <a:gd name="connsiteX19" fmla="*/ 877700 w 8866889"/>
              <a:gd name="connsiteY19" fmla="*/ 3132021 h 3307977"/>
              <a:gd name="connsiteX20" fmla="*/ 524738 w 8866889"/>
              <a:gd name="connsiteY20" fmla="*/ 3258289 h 3307977"/>
              <a:gd name="connsiteX21" fmla="*/ 9362 w 8866889"/>
              <a:gd name="connsiteY21" fmla="*/ 3307977 h 3307977"/>
              <a:gd name="connsiteX22" fmla="*/ 398 w 8866889"/>
              <a:gd name="connsiteY22" fmla="*/ 0 h 3307977"/>
              <a:gd name="connsiteX23" fmla="*/ 8857528 w 8866889"/>
              <a:gd name="connsiteY23" fmla="*/ 98611 h 3307977"/>
              <a:gd name="connsiteX24" fmla="*/ 8866492 w 8866889"/>
              <a:gd name="connsiteY24"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73269 w 8866889"/>
              <a:gd name="connsiteY13" fmla="*/ 2994211 h 3307977"/>
              <a:gd name="connsiteX14" fmla="*/ 2110284 w 8866889"/>
              <a:gd name="connsiteY14" fmla="*/ 2909830 h 3307977"/>
              <a:gd name="connsiteX15" fmla="*/ 1829579 w 8866889"/>
              <a:gd name="connsiteY15" fmla="*/ 3076896 h 3307977"/>
              <a:gd name="connsiteX16" fmla="*/ 1628159 w 8866889"/>
              <a:gd name="connsiteY16" fmla="*/ 3062878 h 3307977"/>
              <a:gd name="connsiteX17" fmla="*/ 1364273 w 8866889"/>
              <a:gd name="connsiteY17" fmla="*/ 3089009 h 3307977"/>
              <a:gd name="connsiteX18" fmla="*/ 1079596 w 8866889"/>
              <a:gd name="connsiteY18" fmla="*/ 3140222 h 3307977"/>
              <a:gd name="connsiteX19" fmla="*/ 877700 w 8866889"/>
              <a:gd name="connsiteY19" fmla="*/ 3132021 h 3307977"/>
              <a:gd name="connsiteX20" fmla="*/ 524738 w 8866889"/>
              <a:gd name="connsiteY20" fmla="*/ 3258289 h 3307977"/>
              <a:gd name="connsiteX21" fmla="*/ 9362 w 8866889"/>
              <a:gd name="connsiteY21" fmla="*/ 3307977 h 3307977"/>
              <a:gd name="connsiteX22" fmla="*/ 398 w 8866889"/>
              <a:gd name="connsiteY22" fmla="*/ 0 h 3307977"/>
              <a:gd name="connsiteX23" fmla="*/ 8857528 w 8866889"/>
              <a:gd name="connsiteY23" fmla="*/ 98611 h 3307977"/>
              <a:gd name="connsiteX24" fmla="*/ 8866492 w 8866889"/>
              <a:gd name="connsiteY24"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73269 w 8866889"/>
              <a:gd name="connsiteY13" fmla="*/ 2994211 h 3307977"/>
              <a:gd name="connsiteX14" fmla="*/ 2134604 w 8866889"/>
              <a:gd name="connsiteY14" fmla="*/ 2895238 h 3307977"/>
              <a:gd name="connsiteX15" fmla="*/ 1829579 w 8866889"/>
              <a:gd name="connsiteY15" fmla="*/ 3076896 h 3307977"/>
              <a:gd name="connsiteX16" fmla="*/ 1628159 w 8866889"/>
              <a:gd name="connsiteY16" fmla="*/ 3062878 h 3307977"/>
              <a:gd name="connsiteX17" fmla="*/ 1364273 w 8866889"/>
              <a:gd name="connsiteY17" fmla="*/ 3089009 h 3307977"/>
              <a:gd name="connsiteX18" fmla="*/ 1079596 w 8866889"/>
              <a:gd name="connsiteY18" fmla="*/ 3140222 h 3307977"/>
              <a:gd name="connsiteX19" fmla="*/ 877700 w 8866889"/>
              <a:gd name="connsiteY19" fmla="*/ 3132021 h 3307977"/>
              <a:gd name="connsiteX20" fmla="*/ 524738 w 8866889"/>
              <a:gd name="connsiteY20" fmla="*/ 3258289 h 3307977"/>
              <a:gd name="connsiteX21" fmla="*/ 9362 w 8866889"/>
              <a:gd name="connsiteY21" fmla="*/ 3307977 h 3307977"/>
              <a:gd name="connsiteX22" fmla="*/ 398 w 8866889"/>
              <a:gd name="connsiteY22" fmla="*/ 0 h 3307977"/>
              <a:gd name="connsiteX23" fmla="*/ 8857528 w 8866889"/>
              <a:gd name="connsiteY23" fmla="*/ 98611 h 3307977"/>
              <a:gd name="connsiteX24" fmla="*/ 8866492 w 8866889"/>
              <a:gd name="connsiteY24"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10039 w 8866889"/>
              <a:gd name="connsiteY13" fmla="*/ 2965028 h 3307977"/>
              <a:gd name="connsiteX14" fmla="*/ 2134604 w 8866889"/>
              <a:gd name="connsiteY14" fmla="*/ 2895238 h 3307977"/>
              <a:gd name="connsiteX15" fmla="*/ 1829579 w 8866889"/>
              <a:gd name="connsiteY15" fmla="*/ 3076896 h 3307977"/>
              <a:gd name="connsiteX16" fmla="*/ 1628159 w 8866889"/>
              <a:gd name="connsiteY16" fmla="*/ 3062878 h 3307977"/>
              <a:gd name="connsiteX17" fmla="*/ 1364273 w 8866889"/>
              <a:gd name="connsiteY17" fmla="*/ 3089009 h 3307977"/>
              <a:gd name="connsiteX18" fmla="*/ 1079596 w 8866889"/>
              <a:gd name="connsiteY18" fmla="*/ 3140222 h 3307977"/>
              <a:gd name="connsiteX19" fmla="*/ 877700 w 8866889"/>
              <a:gd name="connsiteY19" fmla="*/ 3132021 h 3307977"/>
              <a:gd name="connsiteX20" fmla="*/ 524738 w 8866889"/>
              <a:gd name="connsiteY20" fmla="*/ 3258289 h 3307977"/>
              <a:gd name="connsiteX21" fmla="*/ 9362 w 8866889"/>
              <a:gd name="connsiteY21" fmla="*/ 3307977 h 3307977"/>
              <a:gd name="connsiteX22" fmla="*/ 398 w 8866889"/>
              <a:gd name="connsiteY22" fmla="*/ 0 h 3307977"/>
              <a:gd name="connsiteX23" fmla="*/ 8857528 w 8866889"/>
              <a:gd name="connsiteY23" fmla="*/ 98611 h 3307977"/>
              <a:gd name="connsiteX24" fmla="*/ 8866492 w 8866889"/>
              <a:gd name="connsiteY24"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10039 w 8866889"/>
              <a:gd name="connsiteY13" fmla="*/ 2965028 h 3307977"/>
              <a:gd name="connsiteX14" fmla="*/ 2134604 w 8866889"/>
              <a:gd name="connsiteY14" fmla="*/ 2895238 h 3307977"/>
              <a:gd name="connsiteX15" fmla="*/ 1829579 w 8866889"/>
              <a:gd name="connsiteY15" fmla="*/ 3076896 h 3307977"/>
              <a:gd name="connsiteX16" fmla="*/ 1628159 w 8866889"/>
              <a:gd name="connsiteY16" fmla="*/ 3062878 h 3307977"/>
              <a:gd name="connsiteX17" fmla="*/ 1364273 w 8866889"/>
              <a:gd name="connsiteY17" fmla="*/ 3089009 h 3307977"/>
              <a:gd name="connsiteX18" fmla="*/ 1079596 w 8866889"/>
              <a:gd name="connsiteY18" fmla="*/ 3140222 h 3307977"/>
              <a:gd name="connsiteX19" fmla="*/ 877700 w 8866889"/>
              <a:gd name="connsiteY19" fmla="*/ 3132021 h 3307977"/>
              <a:gd name="connsiteX20" fmla="*/ 524738 w 8866889"/>
              <a:gd name="connsiteY20" fmla="*/ 3258289 h 3307977"/>
              <a:gd name="connsiteX21" fmla="*/ 9362 w 8866889"/>
              <a:gd name="connsiteY21" fmla="*/ 3307977 h 3307977"/>
              <a:gd name="connsiteX22" fmla="*/ 398 w 8866889"/>
              <a:gd name="connsiteY22" fmla="*/ 0 h 3307977"/>
              <a:gd name="connsiteX23" fmla="*/ 8857528 w 8866889"/>
              <a:gd name="connsiteY23" fmla="*/ 98611 h 3307977"/>
              <a:gd name="connsiteX24" fmla="*/ 8866492 w 8866889"/>
              <a:gd name="connsiteY24"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10039 w 8866889"/>
              <a:gd name="connsiteY13" fmla="*/ 2965028 h 3307977"/>
              <a:gd name="connsiteX14" fmla="*/ 2134604 w 8866889"/>
              <a:gd name="connsiteY14" fmla="*/ 2895238 h 3307977"/>
              <a:gd name="connsiteX15" fmla="*/ 1829579 w 8866889"/>
              <a:gd name="connsiteY15" fmla="*/ 3076896 h 3307977"/>
              <a:gd name="connsiteX16" fmla="*/ 1628159 w 8866889"/>
              <a:gd name="connsiteY16" fmla="*/ 3062878 h 3307977"/>
              <a:gd name="connsiteX17" fmla="*/ 1364273 w 8866889"/>
              <a:gd name="connsiteY17" fmla="*/ 3089009 h 3307977"/>
              <a:gd name="connsiteX18" fmla="*/ 1079596 w 8866889"/>
              <a:gd name="connsiteY18" fmla="*/ 3140222 h 3307977"/>
              <a:gd name="connsiteX19" fmla="*/ 877700 w 8866889"/>
              <a:gd name="connsiteY19" fmla="*/ 3132021 h 3307977"/>
              <a:gd name="connsiteX20" fmla="*/ 524738 w 8866889"/>
              <a:gd name="connsiteY20" fmla="*/ 3258289 h 3307977"/>
              <a:gd name="connsiteX21" fmla="*/ 9362 w 8866889"/>
              <a:gd name="connsiteY21" fmla="*/ 3307977 h 3307977"/>
              <a:gd name="connsiteX22" fmla="*/ 398 w 8866889"/>
              <a:gd name="connsiteY22" fmla="*/ 0 h 3307977"/>
              <a:gd name="connsiteX23" fmla="*/ 8857528 w 8866889"/>
              <a:gd name="connsiteY23" fmla="*/ 98611 h 3307977"/>
              <a:gd name="connsiteX24" fmla="*/ 8866492 w 8866889"/>
              <a:gd name="connsiteY24"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3200798 w 8866889"/>
              <a:gd name="connsiteY12" fmla="*/ 2850776 h 3307977"/>
              <a:gd name="connsiteX13" fmla="*/ 2510039 w 8866889"/>
              <a:gd name="connsiteY13" fmla="*/ 2965028 h 3307977"/>
              <a:gd name="connsiteX14" fmla="*/ 2134604 w 8866889"/>
              <a:gd name="connsiteY14" fmla="*/ 2895238 h 3307977"/>
              <a:gd name="connsiteX15" fmla="*/ 1829579 w 8866889"/>
              <a:gd name="connsiteY15" fmla="*/ 3076896 h 3307977"/>
              <a:gd name="connsiteX16" fmla="*/ 1628159 w 8866889"/>
              <a:gd name="connsiteY16" fmla="*/ 3062878 h 3307977"/>
              <a:gd name="connsiteX17" fmla="*/ 1364273 w 8866889"/>
              <a:gd name="connsiteY17" fmla="*/ 3089009 h 3307977"/>
              <a:gd name="connsiteX18" fmla="*/ 1079596 w 8866889"/>
              <a:gd name="connsiteY18" fmla="*/ 3140222 h 3307977"/>
              <a:gd name="connsiteX19" fmla="*/ 877700 w 8866889"/>
              <a:gd name="connsiteY19" fmla="*/ 3132021 h 3307977"/>
              <a:gd name="connsiteX20" fmla="*/ 524738 w 8866889"/>
              <a:gd name="connsiteY20" fmla="*/ 3258289 h 3307977"/>
              <a:gd name="connsiteX21" fmla="*/ 9362 w 8866889"/>
              <a:gd name="connsiteY21" fmla="*/ 3307977 h 3307977"/>
              <a:gd name="connsiteX22" fmla="*/ 398 w 8866889"/>
              <a:gd name="connsiteY22" fmla="*/ 0 h 3307977"/>
              <a:gd name="connsiteX23" fmla="*/ 8857528 w 8866889"/>
              <a:gd name="connsiteY23" fmla="*/ 98611 h 3307977"/>
              <a:gd name="connsiteX24" fmla="*/ 8866492 w 8866889"/>
              <a:gd name="connsiteY24"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2816555 w 8866889"/>
              <a:gd name="connsiteY12" fmla="*/ 2894550 h 3307977"/>
              <a:gd name="connsiteX13" fmla="*/ 2510039 w 8866889"/>
              <a:gd name="connsiteY13" fmla="*/ 2965028 h 3307977"/>
              <a:gd name="connsiteX14" fmla="*/ 2134604 w 8866889"/>
              <a:gd name="connsiteY14" fmla="*/ 2895238 h 3307977"/>
              <a:gd name="connsiteX15" fmla="*/ 1829579 w 8866889"/>
              <a:gd name="connsiteY15" fmla="*/ 3076896 h 3307977"/>
              <a:gd name="connsiteX16" fmla="*/ 1628159 w 8866889"/>
              <a:gd name="connsiteY16" fmla="*/ 3062878 h 3307977"/>
              <a:gd name="connsiteX17" fmla="*/ 1364273 w 8866889"/>
              <a:gd name="connsiteY17" fmla="*/ 3089009 h 3307977"/>
              <a:gd name="connsiteX18" fmla="*/ 1079596 w 8866889"/>
              <a:gd name="connsiteY18" fmla="*/ 3140222 h 3307977"/>
              <a:gd name="connsiteX19" fmla="*/ 877700 w 8866889"/>
              <a:gd name="connsiteY19" fmla="*/ 3132021 h 3307977"/>
              <a:gd name="connsiteX20" fmla="*/ 524738 w 8866889"/>
              <a:gd name="connsiteY20" fmla="*/ 3258289 h 3307977"/>
              <a:gd name="connsiteX21" fmla="*/ 9362 w 8866889"/>
              <a:gd name="connsiteY21" fmla="*/ 3307977 h 3307977"/>
              <a:gd name="connsiteX22" fmla="*/ 398 w 8866889"/>
              <a:gd name="connsiteY22" fmla="*/ 0 h 3307977"/>
              <a:gd name="connsiteX23" fmla="*/ 8857528 w 8866889"/>
              <a:gd name="connsiteY23" fmla="*/ 98611 h 3307977"/>
              <a:gd name="connsiteX24" fmla="*/ 8866492 w 8866889"/>
              <a:gd name="connsiteY24"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1786 w 8866889"/>
              <a:gd name="connsiteY11" fmla="*/ 2877670 h 3307977"/>
              <a:gd name="connsiteX12" fmla="*/ 2816555 w 8866889"/>
              <a:gd name="connsiteY12" fmla="*/ 2894550 h 3307977"/>
              <a:gd name="connsiteX13" fmla="*/ 2510039 w 8866889"/>
              <a:gd name="connsiteY13" fmla="*/ 2965028 h 3307977"/>
              <a:gd name="connsiteX14" fmla="*/ 2134604 w 8866889"/>
              <a:gd name="connsiteY14" fmla="*/ 2895238 h 3307977"/>
              <a:gd name="connsiteX15" fmla="*/ 1829579 w 8866889"/>
              <a:gd name="connsiteY15" fmla="*/ 3076896 h 3307977"/>
              <a:gd name="connsiteX16" fmla="*/ 1628159 w 8866889"/>
              <a:gd name="connsiteY16" fmla="*/ 3062878 h 3307977"/>
              <a:gd name="connsiteX17" fmla="*/ 1364273 w 8866889"/>
              <a:gd name="connsiteY17" fmla="*/ 3089009 h 3307977"/>
              <a:gd name="connsiteX18" fmla="*/ 1079596 w 8866889"/>
              <a:gd name="connsiteY18" fmla="*/ 3140222 h 3307977"/>
              <a:gd name="connsiteX19" fmla="*/ 877700 w 8866889"/>
              <a:gd name="connsiteY19" fmla="*/ 3132021 h 3307977"/>
              <a:gd name="connsiteX20" fmla="*/ 524738 w 8866889"/>
              <a:gd name="connsiteY20" fmla="*/ 3258289 h 3307977"/>
              <a:gd name="connsiteX21" fmla="*/ 9362 w 8866889"/>
              <a:gd name="connsiteY21" fmla="*/ 3307977 h 3307977"/>
              <a:gd name="connsiteX22" fmla="*/ 398 w 8866889"/>
              <a:gd name="connsiteY22" fmla="*/ 0 h 3307977"/>
              <a:gd name="connsiteX23" fmla="*/ 8857528 w 8866889"/>
              <a:gd name="connsiteY23" fmla="*/ 98611 h 3307977"/>
              <a:gd name="connsiteX24" fmla="*/ 8866492 w 8866889"/>
              <a:gd name="connsiteY24"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215676 w 8866889"/>
              <a:gd name="connsiteY11" fmla="*/ 2921445 h 3307977"/>
              <a:gd name="connsiteX12" fmla="*/ 2816555 w 8866889"/>
              <a:gd name="connsiteY12" fmla="*/ 2894550 h 3307977"/>
              <a:gd name="connsiteX13" fmla="*/ 2510039 w 8866889"/>
              <a:gd name="connsiteY13" fmla="*/ 2965028 h 3307977"/>
              <a:gd name="connsiteX14" fmla="*/ 2134604 w 8866889"/>
              <a:gd name="connsiteY14" fmla="*/ 2895238 h 3307977"/>
              <a:gd name="connsiteX15" fmla="*/ 1829579 w 8866889"/>
              <a:gd name="connsiteY15" fmla="*/ 3076896 h 3307977"/>
              <a:gd name="connsiteX16" fmla="*/ 1628159 w 8866889"/>
              <a:gd name="connsiteY16" fmla="*/ 3062878 h 3307977"/>
              <a:gd name="connsiteX17" fmla="*/ 1364273 w 8866889"/>
              <a:gd name="connsiteY17" fmla="*/ 3089009 h 3307977"/>
              <a:gd name="connsiteX18" fmla="*/ 1079596 w 8866889"/>
              <a:gd name="connsiteY18" fmla="*/ 3140222 h 3307977"/>
              <a:gd name="connsiteX19" fmla="*/ 877700 w 8866889"/>
              <a:gd name="connsiteY19" fmla="*/ 3132021 h 3307977"/>
              <a:gd name="connsiteX20" fmla="*/ 524738 w 8866889"/>
              <a:gd name="connsiteY20" fmla="*/ 3258289 h 3307977"/>
              <a:gd name="connsiteX21" fmla="*/ 9362 w 8866889"/>
              <a:gd name="connsiteY21" fmla="*/ 3307977 h 3307977"/>
              <a:gd name="connsiteX22" fmla="*/ 398 w 8866889"/>
              <a:gd name="connsiteY22" fmla="*/ 0 h 3307977"/>
              <a:gd name="connsiteX23" fmla="*/ 8857528 w 8866889"/>
              <a:gd name="connsiteY23" fmla="*/ 98611 h 3307977"/>
              <a:gd name="connsiteX24" fmla="*/ 8866492 w 8866889"/>
              <a:gd name="connsiteY24"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215676 w 8866889"/>
              <a:gd name="connsiteY11" fmla="*/ 2921445 h 3307977"/>
              <a:gd name="connsiteX12" fmla="*/ 2816555 w 8866889"/>
              <a:gd name="connsiteY12" fmla="*/ 2894550 h 3307977"/>
              <a:gd name="connsiteX13" fmla="*/ 2510039 w 8866889"/>
              <a:gd name="connsiteY13" fmla="*/ 2965028 h 3307977"/>
              <a:gd name="connsiteX14" fmla="*/ 2134604 w 8866889"/>
              <a:gd name="connsiteY14" fmla="*/ 2895238 h 3307977"/>
              <a:gd name="connsiteX15" fmla="*/ 1829579 w 8866889"/>
              <a:gd name="connsiteY15" fmla="*/ 3076896 h 3307977"/>
              <a:gd name="connsiteX16" fmla="*/ 1628159 w 8866889"/>
              <a:gd name="connsiteY16" fmla="*/ 3062878 h 3307977"/>
              <a:gd name="connsiteX17" fmla="*/ 1364273 w 8866889"/>
              <a:gd name="connsiteY17" fmla="*/ 3089009 h 3307977"/>
              <a:gd name="connsiteX18" fmla="*/ 1079596 w 8866889"/>
              <a:gd name="connsiteY18" fmla="*/ 3140222 h 3307977"/>
              <a:gd name="connsiteX19" fmla="*/ 877700 w 8866889"/>
              <a:gd name="connsiteY19" fmla="*/ 3132021 h 3307977"/>
              <a:gd name="connsiteX20" fmla="*/ 524738 w 8866889"/>
              <a:gd name="connsiteY20" fmla="*/ 3258289 h 3307977"/>
              <a:gd name="connsiteX21" fmla="*/ 9362 w 8866889"/>
              <a:gd name="connsiteY21" fmla="*/ 3307977 h 3307977"/>
              <a:gd name="connsiteX22" fmla="*/ 398 w 8866889"/>
              <a:gd name="connsiteY22" fmla="*/ 0 h 3307977"/>
              <a:gd name="connsiteX23" fmla="*/ 8857528 w 8866889"/>
              <a:gd name="connsiteY23" fmla="*/ 98611 h 3307977"/>
              <a:gd name="connsiteX24" fmla="*/ 8866492 w 8866889"/>
              <a:gd name="connsiteY24"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215676 w 8866889"/>
              <a:gd name="connsiteY11" fmla="*/ 2921445 h 3307977"/>
              <a:gd name="connsiteX12" fmla="*/ 2816555 w 8866889"/>
              <a:gd name="connsiteY12" fmla="*/ 2894550 h 3307977"/>
              <a:gd name="connsiteX13" fmla="*/ 2510039 w 8866889"/>
              <a:gd name="connsiteY13" fmla="*/ 2965028 h 3307977"/>
              <a:gd name="connsiteX14" fmla="*/ 2134604 w 8866889"/>
              <a:gd name="connsiteY14" fmla="*/ 2895238 h 3307977"/>
              <a:gd name="connsiteX15" fmla="*/ 1829579 w 8866889"/>
              <a:gd name="connsiteY15" fmla="*/ 3076896 h 3307977"/>
              <a:gd name="connsiteX16" fmla="*/ 1628159 w 8866889"/>
              <a:gd name="connsiteY16" fmla="*/ 3062878 h 3307977"/>
              <a:gd name="connsiteX17" fmla="*/ 1364273 w 8866889"/>
              <a:gd name="connsiteY17" fmla="*/ 3089009 h 3307977"/>
              <a:gd name="connsiteX18" fmla="*/ 1079596 w 8866889"/>
              <a:gd name="connsiteY18" fmla="*/ 3140222 h 3307977"/>
              <a:gd name="connsiteX19" fmla="*/ 877700 w 8866889"/>
              <a:gd name="connsiteY19" fmla="*/ 3132021 h 3307977"/>
              <a:gd name="connsiteX20" fmla="*/ 524738 w 8866889"/>
              <a:gd name="connsiteY20" fmla="*/ 3258289 h 3307977"/>
              <a:gd name="connsiteX21" fmla="*/ 9362 w 8866889"/>
              <a:gd name="connsiteY21" fmla="*/ 3307977 h 3307977"/>
              <a:gd name="connsiteX22" fmla="*/ 398 w 8866889"/>
              <a:gd name="connsiteY22" fmla="*/ 0 h 3307977"/>
              <a:gd name="connsiteX23" fmla="*/ 8857528 w 8866889"/>
              <a:gd name="connsiteY23" fmla="*/ 98611 h 3307977"/>
              <a:gd name="connsiteX24" fmla="*/ 8866492 w 8866889"/>
              <a:gd name="connsiteY24"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356727 w 8866889"/>
              <a:gd name="connsiteY11" fmla="*/ 2911718 h 3307977"/>
              <a:gd name="connsiteX12" fmla="*/ 2816555 w 8866889"/>
              <a:gd name="connsiteY12" fmla="*/ 2894550 h 3307977"/>
              <a:gd name="connsiteX13" fmla="*/ 2510039 w 8866889"/>
              <a:gd name="connsiteY13" fmla="*/ 2965028 h 3307977"/>
              <a:gd name="connsiteX14" fmla="*/ 2134604 w 8866889"/>
              <a:gd name="connsiteY14" fmla="*/ 2895238 h 3307977"/>
              <a:gd name="connsiteX15" fmla="*/ 1829579 w 8866889"/>
              <a:gd name="connsiteY15" fmla="*/ 3076896 h 3307977"/>
              <a:gd name="connsiteX16" fmla="*/ 1628159 w 8866889"/>
              <a:gd name="connsiteY16" fmla="*/ 3062878 h 3307977"/>
              <a:gd name="connsiteX17" fmla="*/ 1364273 w 8866889"/>
              <a:gd name="connsiteY17" fmla="*/ 3089009 h 3307977"/>
              <a:gd name="connsiteX18" fmla="*/ 1079596 w 8866889"/>
              <a:gd name="connsiteY18" fmla="*/ 3140222 h 3307977"/>
              <a:gd name="connsiteX19" fmla="*/ 877700 w 8866889"/>
              <a:gd name="connsiteY19" fmla="*/ 3132021 h 3307977"/>
              <a:gd name="connsiteX20" fmla="*/ 524738 w 8866889"/>
              <a:gd name="connsiteY20" fmla="*/ 3258289 h 3307977"/>
              <a:gd name="connsiteX21" fmla="*/ 9362 w 8866889"/>
              <a:gd name="connsiteY21" fmla="*/ 3307977 h 3307977"/>
              <a:gd name="connsiteX22" fmla="*/ 398 w 8866889"/>
              <a:gd name="connsiteY22" fmla="*/ 0 h 3307977"/>
              <a:gd name="connsiteX23" fmla="*/ 8857528 w 8866889"/>
              <a:gd name="connsiteY23" fmla="*/ 98611 h 3307977"/>
              <a:gd name="connsiteX24" fmla="*/ 8866492 w 8866889"/>
              <a:gd name="connsiteY24"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468595 w 8866889"/>
              <a:gd name="connsiteY11" fmla="*/ 2882535 h 3307977"/>
              <a:gd name="connsiteX12" fmla="*/ 2816555 w 8866889"/>
              <a:gd name="connsiteY12" fmla="*/ 2894550 h 3307977"/>
              <a:gd name="connsiteX13" fmla="*/ 2510039 w 8866889"/>
              <a:gd name="connsiteY13" fmla="*/ 2965028 h 3307977"/>
              <a:gd name="connsiteX14" fmla="*/ 2134604 w 8866889"/>
              <a:gd name="connsiteY14" fmla="*/ 2895238 h 3307977"/>
              <a:gd name="connsiteX15" fmla="*/ 1829579 w 8866889"/>
              <a:gd name="connsiteY15" fmla="*/ 3076896 h 3307977"/>
              <a:gd name="connsiteX16" fmla="*/ 1628159 w 8866889"/>
              <a:gd name="connsiteY16" fmla="*/ 3062878 h 3307977"/>
              <a:gd name="connsiteX17" fmla="*/ 1364273 w 8866889"/>
              <a:gd name="connsiteY17" fmla="*/ 3089009 h 3307977"/>
              <a:gd name="connsiteX18" fmla="*/ 1079596 w 8866889"/>
              <a:gd name="connsiteY18" fmla="*/ 3140222 h 3307977"/>
              <a:gd name="connsiteX19" fmla="*/ 877700 w 8866889"/>
              <a:gd name="connsiteY19" fmla="*/ 3132021 h 3307977"/>
              <a:gd name="connsiteX20" fmla="*/ 524738 w 8866889"/>
              <a:gd name="connsiteY20" fmla="*/ 3258289 h 3307977"/>
              <a:gd name="connsiteX21" fmla="*/ 9362 w 8866889"/>
              <a:gd name="connsiteY21" fmla="*/ 3307977 h 3307977"/>
              <a:gd name="connsiteX22" fmla="*/ 398 w 8866889"/>
              <a:gd name="connsiteY22" fmla="*/ 0 h 3307977"/>
              <a:gd name="connsiteX23" fmla="*/ 8857528 w 8866889"/>
              <a:gd name="connsiteY23" fmla="*/ 98611 h 3307977"/>
              <a:gd name="connsiteX24" fmla="*/ 8866492 w 8866889"/>
              <a:gd name="connsiteY24"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468595 w 8866889"/>
              <a:gd name="connsiteY11" fmla="*/ 2882535 h 3307977"/>
              <a:gd name="connsiteX12" fmla="*/ 2816555 w 8866889"/>
              <a:gd name="connsiteY12" fmla="*/ 2894550 h 3307977"/>
              <a:gd name="connsiteX13" fmla="*/ 2510039 w 8866889"/>
              <a:gd name="connsiteY13" fmla="*/ 2965028 h 3307977"/>
              <a:gd name="connsiteX14" fmla="*/ 2134604 w 8866889"/>
              <a:gd name="connsiteY14" fmla="*/ 2895238 h 3307977"/>
              <a:gd name="connsiteX15" fmla="*/ 1829579 w 8866889"/>
              <a:gd name="connsiteY15" fmla="*/ 3076896 h 3307977"/>
              <a:gd name="connsiteX16" fmla="*/ 1628159 w 8866889"/>
              <a:gd name="connsiteY16" fmla="*/ 3062878 h 3307977"/>
              <a:gd name="connsiteX17" fmla="*/ 1364273 w 8866889"/>
              <a:gd name="connsiteY17" fmla="*/ 3089009 h 3307977"/>
              <a:gd name="connsiteX18" fmla="*/ 1079596 w 8866889"/>
              <a:gd name="connsiteY18" fmla="*/ 3140222 h 3307977"/>
              <a:gd name="connsiteX19" fmla="*/ 877700 w 8866889"/>
              <a:gd name="connsiteY19" fmla="*/ 3132021 h 3307977"/>
              <a:gd name="connsiteX20" fmla="*/ 524738 w 8866889"/>
              <a:gd name="connsiteY20" fmla="*/ 3258289 h 3307977"/>
              <a:gd name="connsiteX21" fmla="*/ 9362 w 8866889"/>
              <a:gd name="connsiteY21" fmla="*/ 3307977 h 3307977"/>
              <a:gd name="connsiteX22" fmla="*/ 398 w 8866889"/>
              <a:gd name="connsiteY22" fmla="*/ 0 h 3307977"/>
              <a:gd name="connsiteX23" fmla="*/ 8857528 w 8866889"/>
              <a:gd name="connsiteY23" fmla="*/ 98611 h 3307977"/>
              <a:gd name="connsiteX24" fmla="*/ 8866492 w 8866889"/>
              <a:gd name="connsiteY24"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468595 w 8866889"/>
              <a:gd name="connsiteY11" fmla="*/ 2882535 h 3307977"/>
              <a:gd name="connsiteX12" fmla="*/ 3165736 w 8866889"/>
              <a:gd name="connsiteY12" fmla="*/ 2924421 h 3307977"/>
              <a:gd name="connsiteX13" fmla="*/ 2816555 w 8866889"/>
              <a:gd name="connsiteY13" fmla="*/ 2894550 h 3307977"/>
              <a:gd name="connsiteX14" fmla="*/ 2510039 w 8866889"/>
              <a:gd name="connsiteY14" fmla="*/ 2965028 h 3307977"/>
              <a:gd name="connsiteX15" fmla="*/ 2134604 w 8866889"/>
              <a:gd name="connsiteY15" fmla="*/ 2895238 h 3307977"/>
              <a:gd name="connsiteX16" fmla="*/ 1829579 w 8866889"/>
              <a:gd name="connsiteY16" fmla="*/ 3076896 h 3307977"/>
              <a:gd name="connsiteX17" fmla="*/ 1628159 w 8866889"/>
              <a:gd name="connsiteY17" fmla="*/ 3062878 h 3307977"/>
              <a:gd name="connsiteX18" fmla="*/ 1364273 w 8866889"/>
              <a:gd name="connsiteY18" fmla="*/ 3089009 h 3307977"/>
              <a:gd name="connsiteX19" fmla="*/ 1079596 w 8866889"/>
              <a:gd name="connsiteY19" fmla="*/ 3140222 h 3307977"/>
              <a:gd name="connsiteX20" fmla="*/ 877700 w 8866889"/>
              <a:gd name="connsiteY20" fmla="*/ 3132021 h 3307977"/>
              <a:gd name="connsiteX21" fmla="*/ 524738 w 8866889"/>
              <a:gd name="connsiteY21" fmla="*/ 3258289 h 3307977"/>
              <a:gd name="connsiteX22" fmla="*/ 9362 w 8866889"/>
              <a:gd name="connsiteY22" fmla="*/ 3307977 h 3307977"/>
              <a:gd name="connsiteX23" fmla="*/ 398 w 8866889"/>
              <a:gd name="connsiteY23" fmla="*/ 0 h 3307977"/>
              <a:gd name="connsiteX24" fmla="*/ 8857528 w 8866889"/>
              <a:gd name="connsiteY24" fmla="*/ 98611 h 3307977"/>
              <a:gd name="connsiteX25" fmla="*/ 8866492 w 8866889"/>
              <a:gd name="connsiteY25"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468595 w 8866889"/>
              <a:gd name="connsiteY11" fmla="*/ 2882535 h 3307977"/>
              <a:gd name="connsiteX12" fmla="*/ 3165736 w 8866889"/>
              <a:gd name="connsiteY12" fmla="*/ 2924421 h 3307977"/>
              <a:gd name="connsiteX13" fmla="*/ 2816555 w 8866889"/>
              <a:gd name="connsiteY13" fmla="*/ 2894550 h 3307977"/>
              <a:gd name="connsiteX14" fmla="*/ 2510039 w 8866889"/>
              <a:gd name="connsiteY14" fmla="*/ 2965028 h 3307977"/>
              <a:gd name="connsiteX15" fmla="*/ 2134604 w 8866889"/>
              <a:gd name="connsiteY15" fmla="*/ 2895238 h 3307977"/>
              <a:gd name="connsiteX16" fmla="*/ 1829579 w 8866889"/>
              <a:gd name="connsiteY16" fmla="*/ 3076896 h 3307977"/>
              <a:gd name="connsiteX17" fmla="*/ 1628159 w 8866889"/>
              <a:gd name="connsiteY17" fmla="*/ 3062878 h 3307977"/>
              <a:gd name="connsiteX18" fmla="*/ 1364273 w 8866889"/>
              <a:gd name="connsiteY18" fmla="*/ 3089009 h 3307977"/>
              <a:gd name="connsiteX19" fmla="*/ 1079596 w 8866889"/>
              <a:gd name="connsiteY19" fmla="*/ 3140222 h 3307977"/>
              <a:gd name="connsiteX20" fmla="*/ 877700 w 8866889"/>
              <a:gd name="connsiteY20" fmla="*/ 3132021 h 3307977"/>
              <a:gd name="connsiteX21" fmla="*/ 524738 w 8866889"/>
              <a:gd name="connsiteY21" fmla="*/ 3258289 h 3307977"/>
              <a:gd name="connsiteX22" fmla="*/ 9362 w 8866889"/>
              <a:gd name="connsiteY22" fmla="*/ 3307977 h 3307977"/>
              <a:gd name="connsiteX23" fmla="*/ 398 w 8866889"/>
              <a:gd name="connsiteY23" fmla="*/ 0 h 3307977"/>
              <a:gd name="connsiteX24" fmla="*/ 8857528 w 8866889"/>
              <a:gd name="connsiteY24" fmla="*/ 98611 h 3307977"/>
              <a:gd name="connsiteX25" fmla="*/ 8866492 w 8866889"/>
              <a:gd name="connsiteY25"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15348 w 8866889"/>
              <a:gd name="connsiteY11" fmla="*/ 2851464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10039 w 8866889"/>
              <a:gd name="connsiteY15" fmla="*/ 2965028 h 3307977"/>
              <a:gd name="connsiteX16" fmla="*/ 2134604 w 8866889"/>
              <a:gd name="connsiteY16" fmla="*/ 2895238 h 3307977"/>
              <a:gd name="connsiteX17" fmla="*/ 1829579 w 8866889"/>
              <a:gd name="connsiteY17" fmla="*/ 3076896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10039 w 8866889"/>
              <a:gd name="connsiteY15" fmla="*/ 2965028 h 3307977"/>
              <a:gd name="connsiteX16" fmla="*/ 2134604 w 8866889"/>
              <a:gd name="connsiteY16" fmla="*/ 2895238 h 3307977"/>
              <a:gd name="connsiteX17" fmla="*/ 1829579 w 8866889"/>
              <a:gd name="connsiteY17" fmla="*/ 3076896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303457 w 8866889"/>
              <a:gd name="connsiteY10" fmla="*/ 2832847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10039 w 8866889"/>
              <a:gd name="connsiteY15" fmla="*/ 2965028 h 3307977"/>
              <a:gd name="connsiteX16" fmla="*/ 2134604 w 8866889"/>
              <a:gd name="connsiteY16" fmla="*/ 2895238 h 3307977"/>
              <a:gd name="connsiteX17" fmla="*/ 1829579 w 8866889"/>
              <a:gd name="connsiteY17" fmla="*/ 3076896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10039 w 8866889"/>
              <a:gd name="connsiteY15" fmla="*/ 2965028 h 3307977"/>
              <a:gd name="connsiteX16" fmla="*/ 2134604 w 8866889"/>
              <a:gd name="connsiteY16" fmla="*/ 2895238 h 3307977"/>
              <a:gd name="connsiteX17" fmla="*/ 1829579 w 8866889"/>
              <a:gd name="connsiteY17" fmla="*/ 3076896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82015 w 8866889"/>
              <a:gd name="connsiteY15" fmla="*/ 2960164 h 3307977"/>
              <a:gd name="connsiteX16" fmla="*/ 2134604 w 8866889"/>
              <a:gd name="connsiteY16" fmla="*/ 2895238 h 3307977"/>
              <a:gd name="connsiteX17" fmla="*/ 1829579 w 8866889"/>
              <a:gd name="connsiteY17" fmla="*/ 3076896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82015 w 8866889"/>
              <a:gd name="connsiteY15" fmla="*/ 2960164 h 3307977"/>
              <a:gd name="connsiteX16" fmla="*/ 2230572 w 8866889"/>
              <a:gd name="connsiteY16" fmla="*/ 2890374 h 3307977"/>
              <a:gd name="connsiteX17" fmla="*/ 1829579 w 8866889"/>
              <a:gd name="connsiteY17" fmla="*/ 3076896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82015 w 8866889"/>
              <a:gd name="connsiteY15" fmla="*/ 2960164 h 3307977"/>
              <a:gd name="connsiteX16" fmla="*/ 2230572 w 8866889"/>
              <a:gd name="connsiteY16" fmla="*/ 2890374 h 3307977"/>
              <a:gd name="connsiteX17" fmla="*/ 1829579 w 8866889"/>
              <a:gd name="connsiteY17" fmla="*/ 3076896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82015 w 8866889"/>
              <a:gd name="connsiteY15" fmla="*/ 2960164 h 3307977"/>
              <a:gd name="connsiteX16" fmla="*/ 2230572 w 8866889"/>
              <a:gd name="connsiteY16" fmla="*/ 2890374 h 3307977"/>
              <a:gd name="connsiteX17" fmla="*/ 1887160 w 8866889"/>
              <a:gd name="connsiteY17" fmla="*/ 3081760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82015 w 8866889"/>
              <a:gd name="connsiteY15" fmla="*/ 2960164 h 3307977"/>
              <a:gd name="connsiteX16" fmla="*/ 2230572 w 8866889"/>
              <a:gd name="connsiteY16" fmla="*/ 2890374 h 3307977"/>
              <a:gd name="connsiteX17" fmla="*/ 1887160 w 8866889"/>
              <a:gd name="connsiteY17" fmla="*/ 3081760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82015 w 8866889"/>
              <a:gd name="connsiteY15" fmla="*/ 2960164 h 3307977"/>
              <a:gd name="connsiteX16" fmla="*/ 2230572 w 8866889"/>
              <a:gd name="connsiteY16" fmla="*/ 2890374 h 3307977"/>
              <a:gd name="connsiteX17" fmla="*/ 1930346 w 8866889"/>
              <a:gd name="connsiteY17" fmla="*/ 3081760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82015 w 8866889"/>
              <a:gd name="connsiteY15" fmla="*/ 2960164 h 3307977"/>
              <a:gd name="connsiteX16" fmla="*/ 2230572 w 8866889"/>
              <a:gd name="connsiteY16" fmla="*/ 2890374 h 3307977"/>
              <a:gd name="connsiteX17" fmla="*/ 1930346 w 8866889"/>
              <a:gd name="connsiteY17" fmla="*/ 3081760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82015 w 8866889"/>
              <a:gd name="connsiteY15" fmla="*/ 2960164 h 3307977"/>
              <a:gd name="connsiteX16" fmla="*/ 2230572 w 8866889"/>
              <a:gd name="connsiteY16" fmla="*/ 2890374 h 3307977"/>
              <a:gd name="connsiteX17" fmla="*/ 1930346 w 8866889"/>
              <a:gd name="connsiteY17" fmla="*/ 3081760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82015 w 8866889"/>
              <a:gd name="connsiteY15" fmla="*/ 2960164 h 3307977"/>
              <a:gd name="connsiteX16" fmla="*/ 2230572 w 8866889"/>
              <a:gd name="connsiteY16" fmla="*/ 2890374 h 3307977"/>
              <a:gd name="connsiteX17" fmla="*/ 1930346 w 8866889"/>
              <a:gd name="connsiteY17" fmla="*/ 3081760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1748117 h 3307977"/>
              <a:gd name="connsiteX0" fmla="*/ 8866492 w 8866889"/>
              <a:gd name="connsiteY0" fmla="*/ 1748117 h 3307977"/>
              <a:gd name="connsiteX1" fmla="*/ 8310680 w 8866889"/>
              <a:gd name="connsiteY1" fmla="*/ 1613647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82015 w 8866889"/>
              <a:gd name="connsiteY15" fmla="*/ 2960164 h 3307977"/>
              <a:gd name="connsiteX16" fmla="*/ 2230572 w 8866889"/>
              <a:gd name="connsiteY16" fmla="*/ 2890374 h 3307977"/>
              <a:gd name="connsiteX17" fmla="*/ 1930346 w 8866889"/>
              <a:gd name="connsiteY17" fmla="*/ 3081760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1748117 h 3307977"/>
              <a:gd name="connsiteX0" fmla="*/ 8866492 w 8866889"/>
              <a:gd name="connsiteY0" fmla="*/ 1748117 h 3307977"/>
              <a:gd name="connsiteX1" fmla="*/ 8299811 w 8866889"/>
              <a:gd name="connsiteY1" fmla="*/ 1933136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82015 w 8866889"/>
              <a:gd name="connsiteY15" fmla="*/ 2960164 h 3307977"/>
              <a:gd name="connsiteX16" fmla="*/ 2230572 w 8866889"/>
              <a:gd name="connsiteY16" fmla="*/ 2890374 h 3307977"/>
              <a:gd name="connsiteX17" fmla="*/ 1930346 w 8866889"/>
              <a:gd name="connsiteY17" fmla="*/ 3081760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1748117 h 3307977"/>
              <a:gd name="connsiteX0" fmla="*/ 8866492 w 8866889"/>
              <a:gd name="connsiteY0" fmla="*/ 2199808 h 3307977"/>
              <a:gd name="connsiteX1" fmla="*/ 8299811 w 8866889"/>
              <a:gd name="connsiteY1" fmla="*/ 1933136 h 3307977"/>
              <a:gd name="connsiteX2" fmla="*/ 7889339 w 8866889"/>
              <a:gd name="connsiteY2" fmla="*/ 1622611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82015 w 8866889"/>
              <a:gd name="connsiteY15" fmla="*/ 2960164 h 3307977"/>
              <a:gd name="connsiteX16" fmla="*/ 2230572 w 8866889"/>
              <a:gd name="connsiteY16" fmla="*/ 2890374 h 3307977"/>
              <a:gd name="connsiteX17" fmla="*/ 1930346 w 8866889"/>
              <a:gd name="connsiteY17" fmla="*/ 3081760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2199808 h 3307977"/>
              <a:gd name="connsiteX0" fmla="*/ 8866492 w 8866889"/>
              <a:gd name="connsiteY0" fmla="*/ 2199808 h 3307977"/>
              <a:gd name="connsiteX1" fmla="*/ 8299811 w 8866889"/>
              <a:gd name="connsiteY1" fmla="*/ 1933136 h 3307977"/>
              <a:gd name="connsiteX2" fmla="*/ 7878470 w 8866889"/>
              <a:gd name="connsiteY2" fmla="*/ 1732780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82015 w 8866889"/>
              <a:gd name="connsiteY15" fmla="*/ 2960164 h 3307977"/>
              <a:gd name="connsiteX16" fmla="*/ 2230572 w 8866889"/>
              <a:gd name="connsiteY16" fmla="*/ 2890374 h 3307977"/>
              <a:gd name="connsiteX17" fmla="*/ 1930346 w 8866889"/>
              <a:gd name="connsiteY17" fmla="*/ 3081760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2199808 h 3307977"/>
              <a:gd name="connsiteX0" fmla="*/ 8866492 w 8866889"/>
              <a:gd name="connsiteY0" fmla="*/ 2199808 h 3307977"/>
              <a:gd name="connsiteX1" fmla="*/ 8299811 w 8866889"/>
              <a:gd name="connsiteY1" fmla="*/ 1933136 h 3307977"/>
              <a:gd name="connsiteX2" fmla="*/ 7878470 w 8866889"/>
              <a:gd name="connsiteY2" fmla="*/ 1732780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82015 w 8866889"/>
              <a:gd name="connsiteY15" fmla="*/ 2960164 h 3307977"/>
              <a:gd name="connsiteX16" fmla="*/ 2292951 w 8866889"/>
              <a:gd name="connsiteY16" fmla="*/ 2953604 h 3307977"/>
              <a:gd name="connsiteX17" fmla="*/ 1930346 w 8866889"/>
              <a:gd name="connsiteY17" fmla="*/ 3081760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2199808 h 3307977"/>
              <a:gd name="connsiteX0" fmla="*/ 8866492 w 8866889"/>
              <a:gd name="connsiteY0" fmla="*/ 2199808 h 3307977"/>
              <a:gd name="connsiteX1" fmla="*/ 8299811 w 8866889"/>
              <a:gd name="connsiteY1" fmla="*/ 1933136 h 3307977"/>
              <a:gd name="connsiteX2" fmla="*/ 7878470 w 8866889"/>
              <a:gd name="connsiteY2" fmla="*/ 1732780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82015 w 8866889"/>
              <a:gd name="connsiteY15" fmla="*/ 2960164 h 3307977"/>
              <a:gd name="connsiteX16" fmla="*/ 2292951 w 8866889"/>
              <a:gd name="connsiteY16" fmla="*/ 2953604 h 3307977"/>
              <a:gd name="connsiteX17" fmla="*/ 1930346 w 8866889"/>
              <a:gd name="connsiteY17" fmla="*/ 3081760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2199808 h 3307977"/>
              <a:gd name="connsiteX0" fmla="*/ 8866492 w 8866889"/>
              <a:gd name="connsiteY0" fmla="*/ 2199808 h 3307977"/>
              <a:gd name="connsiteX1" fmla="*/ 8299811 w 8866889"/>
              <a:gd name="connsiteY1" fmla="*/ 1933136 h 3307977"/>
              <a:gd name="connsiteX2" fmla="*/ 7878470 w 8866889"/>
              <a:gd name="connsiteY2" fmla="*/ 1732780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82015 w 8866889"/>
              <a:gd name="connsiteY15" fmla="*/ 2960164 h 3307977"/>
              <a:gd name="connsiteX16" fmla="*/ 2292951 w 8866889"/>
              <a:gd name="connsiteY16" fmla="*/ 2953604 h 3307977"/>
              <a:gd name="connsiteX17" fmla="*/ 1930346 w 8866889"/>
              <a:gd name="connsiteY17" fmla="*/ 3081760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2199808 h 3307977"/>
              <a:gd name="connsiteX0" fmla="*/ 8866492 w 8866889"/>
              <a:gd name="connsiteY0" fmla="*/ 2199808 h 3307977"/>
              <a:gd name="connsiteX1" fmla="*/ 8299811 w 8866889"/>
              <a:gd name="connsiteY1" fmla="*/ 1933136 h 3307977"/>
              <a:gd name="connsiteX2" fmla="*/ 7878470 w 8866889"/>
              <a:gd name="connsiteY2" fmla="*/ 1732780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82015 w 8866889"/>
              <a:gd name="connsiteY15" fmla="*/ 2960164 h 3307977"/>
              <a:gd name="connsiteX16" fmla="*/ 2292951 w 8866889"/>
              <a:gd name="connsiteY16" fmla="*/ 2953604 h 3307977"/>
              <a:gd name="connsiteX17" fmla="*/ 1930346 w 8866889"/>
              <a:gd name="connsiteY17" fmla="*/ 3081760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2199808 h 3307977"/>
              <a:gd name="connsiteX0" fmla="*/ 8866492 w 8866889"/>
              <a:gd name="connsiteY0" fmla="*/ 2199808 h 3307977"/>
              <a:gd name="connsiteX1" fmla="*/ 8299811 w 8866889"/>
              <a:gd name="connsiteY1" fmla="*/ 1933136 h 3307977"/>
              <a:gd name="connsiteX2" fmla="*/ 7878470 w 8866889"/>
              <a:gd name="connsiteY2" fmla="*/ 1732780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82015 w 8866889"/>
              <a:gd name="connsiteY15" fmla="*/ 2960164 h 3307977"/>
              <a:gd name="connsiteX16" fmla="*/ 2292951 w 8866889"/>
              <a:gd name="connsiteY16" fmla="*/ 2953604 h 3307977"/>
              <a:gd name="connsiteX17" fmla="*/ 1930346 w 8866889"/>
              <a:gd name="connsiteY17" fmla="*/ 3081760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2199808 h 3307977"/>
              <a:gd name="connsiteX0" fmla="*/ 8866492 w 8866889"/>
              <a:gd name="connsiteY0" fmla="*/ 2199808 h 3307977"/>
              <a:gd name="connsiteX1" fmla="*/ 8299811 w 8866889"/>
              <a:gd name="connsiteY1" fmla="*/ 1933136 h 3307977"/>
              <a:gd name="connsiteX2" fmla="*/ 7878470 w 8866889"/>
              <a:gd name="connsiteY2" fmla="*/ 1732780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82015 w 8866889"/>
              <a:gd name="connsiteY15" fmla="*/ 2960164 h 3307977"/>
              <a:gd name="connsiteX16" fmla="*/ 2292951 w 8866889"/>
              <a:gd name="connsiteY16" fmla="*/ 2953604 h 3307977"/>
              <a:gd name="connsiteX17" fmla="*/ 1930346 w 8866889"/>
              <a:gd name="connsiteY17" fmla="*/ 3081760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2199808 h 3307977"/>
              <a:gd name="connsiteX0" fmla="*/ 8866492 w 8866889"/>
              <a:gd name="connsiteY0" fmla="*/ 2199808 h 3307977"/>
              <a:gd name="connsiteX1" fmla="*/ 8299811 w 8866889"/>
              <a:gd name="connsiteY1" fmla="*/ 1933136 h 3307977"/>
              <a:gd name="connsiteX2" fmla="*/ 7878470 w 8866889"/>
              <a:gd name="connsiteY2" fmla="*/ 1732780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82015 w 8866889"/>
              <a:gd name="connsiteY15" fmla="*/ 2960164 h 3307977"/>
              <a:gd name="connsiteX16" fmla="*/ 2292951 w 8866889"/>
              <a:gd name="connsiteY16" fmla="*/ 2953604 h 3307977"/>
              <a:gd name="connsiteX17" fmla="*/ 1930346 w 8866889"/>
              <a:gd name="connsiteY17" fmla="*/ 3081760 h 3307977"/>
              <a:gd name="connsiteX18" fmla="*/ 1628159 w 8866889"/>
              <a:gd name="connsiteY18" fmla="*/ 3062878 h 3307977"/>
              <a:gd name="connsiteX19" fmla="*/ 1364273 w 8866889"/>
              <a:gd name="connsiteY19" fmla="*/ 3089009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2199808 h 3307977"/>
              <a:gd name="connsiteX0" fmla="*/ 8866492 w 8866889"/>
              <a:gd name="connsiteY0" fmla="*/ 2199808 h 3307977"/>
              <a:gd name="connsiteX1" fmla="*/ 8299811 w 8866889"/>
              <a:gd name="connsiteY1" fmla="*/ 1933136 h 3307977"/>
              <a:gd name="connsiteX2" fmla="*/ 7878470 w 8866889"/>
              <a:gd name="connsiteY2" fmla="*/ 1732780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16555 w 8866889"/>
              <a:gd name="connsiteY14" fmla="*/ 2894550 h 3307977"/>
              <a:gd name="connsiteX15" fmla="*/ 2582015 w 8866889"/>
              <a:gd name="connsiteY15" fmla="*/ 2960164 h 3307977"/>
              <a:gd name="connsiteX16" fmla="*/ 2292951 w 8866889"/>
              <a:gd name="connsiteY16" fmla="*/ 2953604 h 3307977"/>
              <a:gd name="connsiteX17" fmla="*/ 1930346 w 8866889"/>
              <a:gd name="connsiteY17" fmla="*/ 3081760 h 3307977"/>
              <a:gd name="connsiteX18" fmla="*/ 1628159 w 8866889"/>
              <a:gd name="connsiteY18" fmla="*/ 3062878 h 3307977"/>
              <a:gd name="connsiteX19" fmla="*/ 1364273 w 8866889"/>
              <a:gd name="connsiteY19" fmla="*/ 3105634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2199808 h 3307977"/>
              <a:gd name="connsiteX0" fmla="*/ 8866492 w 8866889"/>
              <a:gd name="connsiteY0" fmla="*/ 2199808 h 3307977"/>
              <a:gd name="connsiteX1" fmla="*/ 8299811 w 8866889"/>
              <a:gd name="connsiteY1" fmla="*/ 1933136 h 3307977"/>
              <a:gd name="connsiteX2" fmla="*/ 7878470 w 8866889"/>
              <a:gd name="connsiteY2" fmla="*/ 1732780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57880 w 8866889"/>
              <a:gd name="connsiteY9" fmla="*/ 2689411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32957 w 8866889"/>
              <a:gd name="connsiteY14" fmla="*/ 2922259 h 3307977"/>
              <a:gd name="connsiteX15" fmla="*/ 2582015 w 8866889"/>
              <a:gd name="connsiteY15" fmla="*/ 2960164 h 3307977"/>
              <a:gd name="connsiteX16" fmla="*/ 2292951 w 8866889"/>
              <a:gd name="connsiteY16" fmla="*/ 2953604 h 3307977"/>
              <a:gd name="connsiteX17" fmla="*/ 1930346 w 8866889"/>
              <a:gd name="connsiteY17" fmla="*/ 3081760 h 3307977"/>
              <a:gd name="connsiteX18" fmla="*/ 1628159 w 8866889"/>
              <a:gd name="connsiteY18" fmla="*/ 3062878 h 3307977"/>
              <a:gd name="connsiteX19" fmla="*/ 1364273 w 8866889"/>
              <a:gd name="connsiteY19" fmla="*/ 3105634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2199808 h 3307977"/>
              <a:gd name="connsiteX0" fmla="*/ 8866492 w 8866889"/>
              <a:gd name="connsiteY0" fmla="*/ 2199808 h 3307977"/>
              <a:gd name="connsiteX1" fmla="*/ 8299811 w 8866889"/>
              <a:gd name="connsiteY1" fmla="*/ 1933136 h 3307977"/>
              <a:gd name="connsiteX2" fmla="*/ 7878470 w 8866889"/>
              <a:gd name="connsiteY2" fmla="*/ 1732780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433010 w 8866889"/>
              <a:gd name="connsiteY8" fmla="*/ 2554941 h 3307977"/>
              <a:gd name="connsiteX9" fmla="*/ 4996151 w 8866889"/>
              <a:gd name="connsiteY9" fmla="*/ 2800247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32957 w 8866889"/>
              <a:gd name="connsiteY14" fmla="*/ 2922259 h 3307977"/>
              <a:gd name="connsiteX15" fmla="*/ 2582015 w 8866889"/>
              <a:gd name="connsiteY15" fmla="*/ 2960164 h 3307977"/>
              <a:gd name="connsiteX16" fmla="*/ 2292951 w 8866889"/>
              <a:gd name="connsiteY16" fmla="*/ 2953604 h 3307977"/>
              <a:gd name="connsiteX17" fmla="*/ 1930346 w 8866889"/>
              <a:gd name="connsiteY17" fmla="*/ 3081760 h 3307977"/>
              <a:gd name="connsiteX18" fmla="*/ 1628159 w 8866889"/>
              <a:gd name="connsiteY18" fmla="*/ 3062878 h 3307977"/>
              <a:gd name="connsiteX19" fmla="*/ 1364273 w 8866889"/>
              <a:gd name="connsiteY19" fmla="*/ 3105634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2199808 h 3307977"/>
              <a:gd name="connsiteX0" fmla="*/ 8866492 w 8866889"/>
              <a:gd name="connsiteY0" fmla="*/ 2199808 h 3307977"/>
              <a:gd name="connsiteX1" fmla="*/ 8299811 w 8866889"/>
              <a:gd name="connsiteY1" fmla="*/ 1933136 h 3307977"/>
              <a:gd name="connsiteX2" fmla="*/ 7878470 w 8866889"/>
              <a:gd name="connsiteY2" fmla="*/ 1732780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5800563 w 8866889"/>
              <a:gd name="connsiteY7" fmla="*/ 2348753 h 3307977"/>
              <a:gd name="connsiteX8" fmla="*/ 5853991 w 8866889"/>
              <a:gd name="connsiteY8" fmla="*/ 2726737 h 3307977"/>
              <a:gd name="connsiteX9" fmla="*/ 4996151 w 8866889"/>
              <a:gd name="connsiteY9" fmla="*/ 2800247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32957 w 8866889"/>
              <a:gd name="connsiteY14" fmla="*/ 2922259 h 3307977"/>
              <a:gd name="connsiteX15" fmla="*/ 2582015 w 8866889"/>
              <a:gd name="connsiteY15" fmla="*/ 2960164 h 3307977"/>
              <a:gd name="connsiteX16" fmla="*/ 2292951 w 8866889"/>
              <a:gd name="connsiteY16" fmla="*/ 2953604 h 3307977"/>
              <a:gd name="connsiteX17" fmla="*/ 1930346 w 8866889"/>
              <a:gd name="connsiteY17" fmla="*/ 3081760 h 3307977"/>
              <a:gd name="connsiteX18" fmla="*/ 1628159 w 8866889"/>
              <a:gd name="connsiteY18" fmla="*/ 3062878 h 3307977"/>
              <a:gd name="connsiteX19" fmla="*/ 1364273 w 8866889"/>
              <a:gd name="connsiteY19" fmla="*/ 3105634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2199808 h 3307977"/>
              <a:gd name="connsiteX0" fmla="*/ 8866492 w 8866889"/>
              <a:gd name="connsiteY0" fmla="*/ 2199808 h 3307977"/>
              <a:gd name="connsiteX1" fmla="*/ 8299811 w 8866889"/>
              <a:gd name="connsiteY1" fmla="*/ 1933136 h 3307977"/>
              <a:gd name="connsiteX2" fmla="*/ 7878470 w 8866889"/>
              <a:gd name="connsiteY2" fmla="*/ 1732780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6195010 w 8866889"/>
              <a:gd name="connsiteY6" fmla="*/ 2259106 h 3307977"/>
              <a:gd name="connsiteX7" fmla="*/ 6407431 w 8866889"/>
              <a:gd name="connsiteY7" fmla="*/ 2664637 h 3307977"/>
              <a:gd name="connsiteX8" fmla="*/ 5853991 w 8866889"/>
              <a:gd name="connsiteY8" fmla="*/ 2726737 h 3307977"/>
              <a:gd name="connsiteX9" fmla="*/ 4996151 w 8866889"/>
              <a:gd name="connsiteY9" fmla="*/ 2800247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32957 w 8866889"/>
              <a:gd name="connsiteY14" fmla="*/ 2922259 h 3307977"/>
              <a:gd name="connsiteX15" fmla="*/ 2582015 w 8866889"/>
              <a:gd name="connsiteY15" fmla="*/ 2960164 h 3307977"/>
              <a:gd name="connsiteX16" fmla="*/ 2292951 w 8866889"/>
              <a:gd name="connsiteY16" fmla="*/ 2953604 h 3307977"/>
              <a:gd name="connsiteX17" fmla="*/ 1930346 w 8866889"/>
              <a:gd name="connsiteY17" fmla="*/ 3081760 h 3307977"/>
              <a:gd name="connsiteX18" fmla="*/ 1628159 w 8866889"/>
              <a:gd name="connsiteY18" fmla="*/ 3062878 h 3307977"/>
              <a:gd name="connsiteX19" fmla="*/ 1364273 w 8866889"/>
              <a:gd name="connsiteY19" fmla="*/ 3105634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2199808 h 3307977"/>
              <a:gd name="connsiteX0" fmla="*/ 8866492 w 8866889"/>
              <a:gd name="connsiteY0" fmla="*/ 2199808 h 3307977"/>
              <a:gd name="connsiteX1" fmla="*/ 8299811 w 8866889"/>
              <a:gd name="connsiteY1" fmla="*/ 1933136 h 3307977"/>
              <a:gd name="connsiteX2" fmla="*/ 7878470 w 8866889"/>
              <a:gd name="connsiteY2" fmla="*/ 1732780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7326736 w 8866889"/>
              <a:gd name="connsiteY6" fmla="*/ 2674743 h 3307977"/>
              <a:gd name="connsiteX7" fmla="*/ 6407431 w 8866889"/>
              <a:gd name="connsiteY7" fmla="*/ 2664637 h 3307977"/>
              <a:gd name="connsiteX8" fmla="*/ 5853991 w 8866889"/>
              <a:gd name="connsiteY8" fmla="*/ 2726737 h 3307977"/>
              <a:gd name="connsiteX9" fmla="*/ 4996151 w 8866889"/>
              <a:gd name="connsiteY9" fmla="*/ 2800247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32957 w 8866889"/>
              <a:gd name="connsiteY14" fmla="*/ 2922259 h 3307977"/>
              <a:gd name="connsiteX15" fmla="*/ 2582015 w 8866889"/>
              <a:gd name="connsiteY15" fmla="*/ 2960164 h 3307977"/>
              <a:gd name="connsiteX16" fmla="*/ 2292951 w 8866889"/>
              <a:gd name="connsiteY16" fmla="*/ 2953604 h 3307977"/>
              <a:gd name="connsiteX17" fmla="*/ 1930346 w 8866889"/>
              <a:gd name="connsiteY17" fmla="*/ 3081760 h 3307977"/>
              <a:gd name="connsiteX18" fmla="*/ 1628159 w 8866889"/>
              <a:gd name="connsiteY18" fmla="*/ 3062878 h 3307977"/>
              <a:gd name="connsiteX19" fmla="*/ 1364273 w 8866889"/>
              <a:gd name="connsiteY19" fmla="*/ 3105634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2199808 h 3307977"/>
              <a:gd name="connsiteX0" fmla="*/ 8866492 w 8866889"/>
              <a:gd name="connsiteY0" fmla="*/ 2199808 h 3307977"/>
              <a:gd name="connsiteX1" fmla="*/ 8299811 w 8866889"/>
              <a:gd name="connsiteY1" fmla="*/ 1933136 h 3307977"/>
              <a:gd name="connsiteX2" fmla="*/ 7878470 w 8866889"/>
              <a:gd name="connsiteY2" fmla="*/ 1732780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7326736 w 8866889"/>
              <a:gd name="connsiteY6" fmla="*/ 2674743 h 3307977"/>
              <a:gd name="connsiteX7" fmla="*/ 6358226 w 8866889"/>
              <a:gd name="connsiteY7" fmla="*/ 2686804 h 3307977"/>
              <a:gd name="connsiteX8" fmla="*/ 5853991 w 8866889"/>
              <a:gd name="connsiteY8" fmla="*/ 2726737 h 3307977"/>
              <a:gd name="connsiteX9" fmla="*/ 4996151 w 8866889"/>
              <a:gd name="connsiteY9" fmla="*/ 2800247 h 3307977"/>
              <a:gd name="connsiteX10" fmla="*/ 4196453 w 8866889"/>
              <a:gd name="connsiteY10" fmla="*/ 2779345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32957 w 8866889"/>
              <a:gd name="connsiteY14" fmla="*/ 2922259 h 3307977"/>
              <a:gd name="connsiteX15" fmla="*/ 2582015 w 8866889"/>
              <a:gd name="connsiteY15" fmla="*/ 2960164 h 3307977"/>
              <a:gd name="connsiteX16" fmla="*/ 2292951 w 8866889"/>
              <a:gd name="connsiteY16" fmla="*/ 2953604 h 3307977"/>
              <a:gd name="connsiteX17" fmla="*/ 1930346 w 8866889"/>
              <a:gd name="connsiteY17" fmla="*/ 3081760 h 3307977"/>
              <a:gd name="connsiteX18" fmla="*/ 1628159 w 8866889"/>
              <a:gd name="connsiteY18" fmla="*/ 3062878 h 3307977"/>
              <a:gd name="connsiteX19" fmla="*/ 1364273 w 8866889"/>
              <a:gd name="connsiteY19" fmla="*/ 3105634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2199808 h 3307977"/>
              <a:gd name="connsiteX0" fmla="*/ 8866492 w 8866889"/>
              <a:gd name="connsiteY0" fmla="*/ 2199808 h 3307977"/>
              <a:gd name="connsiteX1" fmla="*/ 8299811 w 8866889"/>
              <a:gd name="connsiteY1" fmla="*/ 1933136 h 3307977"/>
              <a:gd name="connsiteX2" fmla="*/ 7878470 w 8866889"/>
              <a:gd name="connsiteY2" fmla="*/ 1732780 h 3307977"/>
              <a:gd name="connsiteX3" fmla="*/ 7450069 w 8866889"/>
              <a:gd name="connsiteY3" fmla="*/ 1703294 h 3307977"/>
              <a:gd name="connsiteX4" fmla="*/ 7019763 w 8866889"/>
              <a:gd name="connsiteY4" fmla="*/ 1891553 h 3307977"/>
              <a:gd name="connsiteX5" fmla="*/ 6705998 w 8866889"/>
              <a:gd name="connsiteY5" fmla="*/ 2115670 h 3307977"/>
              <a:gd name="connsiteX6" fmla="*/ 7326736 w 8866889"/>
              <a:gd name="connsiteY6" fmla="*/ 2674743 h 3307977"/>
              <a:gd name="connsiteX7" fmla="*/ 6358226 w 8866889"/>
              <a:gd name="connsiteY7" fmla="*/ 2686804 h 3307977"/>
              <a:gd name="connsiteX8" fmla="*/ 5853991 w 8866889"/>
              <a:gd name="connsiteY8" fmla="*/ 2726737 h 3307977"/>
              <a:gd name="connsiteX9" fmla="*/ 4996151 w 8866889"/>
              <a:gd name="connsiteY9" fmla="*/ 2800247 h 3307977"/>
              <a:gd name="connsiteX10" fmla="*/ 4196453 w 8866889"/>
              <a:gd name="connsiteY10" fmla="*/ 2790428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32957 w 8866889"/>
              <a:gd name="connsiteY14" fmla="*/ 2922259 h 3307977"/>
              <a:gd name="connsiteX15" fmla="*/ 2582015 w 8866889"/>
              <a:gd name="connsiteY15" fmla="*/ 2960164 h 3307977"/>
              <a:gd name="connsiteX16" fmla="*/ 2292951 w 8866889"/>
              <a:gd name="connsiteY16" fmla="*/ 2953604 h 3307977"/>
              <a:gd name="connsiteX17" fmla="*/ 1930346 w 8866889"/>
              <a:gd name="connsiteY17" fmla="*/ 3081760 h 3307977"/>
              <a:gd name="connsiteX18" fmla="*/ 1628159 w 8866889"/>
              <a:gd name="connsiteY18" fmla="*/ 3062878 h 3307977"/>
              <a:gd name="connsiteX19" fmla="*/ 1364273 w 8866889"/>
              <a:gd name="connsiteY19" fmla="*/ 3105634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2199808 h 3307977"/>
              <a:gd name="connsiteX0" fmla="*/ 8866492 w 8866889"/>
              <a:gd name="connsiteY0" fmla="*/ 2199808 h 3307977"/>
              <a:gd name="connsiteX1" fmla="*/ 8299811 w 8866889"/>
              <a:gd name="connsiteY1" fmla="*/ 1933136 h 3307977"/>
              <a:gd name="connsiteX2" fmla="*/ 7878470 w 8866889"/>
              <a:gd name="connsiteY2" fmla="*/ 1732780 h 3307977"/>
              <a:gd name="connsiteX3" fmla="*/ 7450069 w 8866889"/>
              <a:gd name="connsiteY3" fmla="*/ 1703294 h 3307977"/>
              <a:gd name="connsiteX4" fmla="*/ 7019763 w 8866889"/>
              <a:gd name="connsiteY4" fmla="*/ 1891553 h 3307977"/>
              <a:gd name="connsiteX5" fmla="*/ 7613566 w 8866889"/>
              <a:gd name="connsiteY5" fmla="*/ 2686477 h 3307977"/>
              <a:gd name="connsiteX6" fmla="*/ 7326736 w 8866889"/>
              <a:gd name="connsiteY6" fmla="*/ 2674743 h 3307977"/>
              <a:gd name="connsiteX7" fmla="*/ 6358226 w 8866889"/>
              <a:gd name="connsiteY7" fmla="*/ 2686804 h 3307977"/>
              <a:gd name="connsiteX8" fmla="*/ 5853991 w 8866889"/>
              <a:gd name="connsiteY8" fmla="*/ 2726737 h 3307977"/>
              <a:gd name="connsiteX9" fmla="*/ 4996151 w 8866889"/>
              <a:gd name="connsiteY9" fmla="*/ 2800247 h 3307977"/>
              <a:gd name="connsiteX10" fmla="*/ 4196453 w 8866889"/>
              <a:gd name="connsiteY10" fmla="*/ 2790428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32957 w 8866889"/>
              <a:gd name="connsiteY14" fmla="*/ 2922259 h 3307977"/>
              <a:gd name="connsiteX15" fmla="*/ 2582015 w 8866889"/>
              <a:gd name="connsiteY15" fmla="*/ 2960164 h 3307977"/>
              <a:gd name="connsiteX16" fmla="*/ 2292951 w 8866889"/>
              <a:gd name="connsiteY16" fmla="*/ 2953604 h 3307977"/>
              <a:gd name="connsiteX17" fmla="*/ 1930346 w 8866889"/>
              <a:gd name="connsiteY17" fmla="*/ 3081760 h 3307977"/>
              <a:gd name="connsiteX18" fmla="*/ 1628159 w 8866889"/>
              <a:gd name="connsiteY18" fmla="*/ 3062878 h 3307977"/>
              <a:gd name="connsiteX19" fmla="*/ 1364273 w 8866889"/>
              <a:gd name="connsiteY19" fmla="*/ 3105634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2199808 h 3307977"/>
              <a:gd name="connsiteX0" fmla="*/ 8866492 w 8866889"/>
              <a:gd name="connsiteY0" fmla="*/ 2199808 h 3307977"/>
              <a:gd name="connsiteX1" fmla="*/ 8299811 w 8866889"/>
              <a:gd name="connsiteY1" fmla="*/ 1933136 h 3307977"/>
              <a:gd name="connsiteX2" fmla="*/ 7878470 w 8866889"/>
              <a:gd name="connsiteY2" fmla="*/ 1732780 h 3307977"/>
              <a:gd name="connsiteX3" fmla="*/ 7450069 w 8866889"/>
              <a:gd name="connsiteY3" fmla="*/ 1703294 h 3307977"/>
              <a:gd name="connsiteX4" fmla="*/ 7861724 w 8866889"/>
              <a:gd name="connsiteY4" fmla="*/ 2672949 h 3307977"/>
              <a:gd name="connsiteX5" fmla="*/ 7613566 w 8866889"/>
              <a:gd name="connsiteY5" fmla="*/ 2686477 h 3307977"/>
              <a:gd name="connsiteX6" fmla="*/ 7326736 w 8866889"/>
              <a:gd name="connsiteY6" fmla="*/ 2674743 h 3307977"/>
              <a:gd name="connsiteX7" fmla="*/ 6358226 w 8866889"/>
              <a:gd name="connsiteY7" fmla="*/ 2686804 h 3307977"/>
              <a:gd name="connsiteX8" fmla="*/ 5853991 w 8866889"/>
              <a:gd name="connsiteY8" fmla="*/ 2726737 h 3307977"/>
              <a:gd name="connsiteX9" fmla="*/ 4996151 w 8866889"/>
              <a:gd name="connsiteY9" fmla="*/ 2800247 h 3307977"/>
              <a:gd name="connsiteX10" fmla="*/ 4196453 w 8866889"/>
              <a:gd name="connsiteY10" fmla="*/ 2790428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32957 w 8866889"/>
              <a:gd name="connsiteY14" fmla="*/ 2922259 h 3307977"/>
              <a:gd name="connsiteX15" fmla="*/ 2582015 w 8866889"/>
              <a:gd name="connsiteY15" fmla="*/ 2960164 h 3307977"/>
              <a:gd name="connsiteX16" fmla="*/ 2292951 w 8866889"/>
              <a:gd name="connsiteY16" fmla="*/ 2953604 h 3307977"/>
              <a:gd name="connsiteX17" fmla="*/ 1930346 w 8866889"/>
              <a:gd name="connsiteY17" fmla="*/ 3081760 h 3307977"/>
              <a:gd name="connsiteX18" fmla="*/ 1628159 w 8866889"/>
              <a:gd name="connsiteY18" fmla="*/ 3062878 h 3307977"/>
              <a:gd name="connsiteX19" fmla="*/ 1364273 w 8866889"/>
              <a:gd name="connsiteY19" fmla="*/ 3105634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2199808 h 3307977"/>
              <a:gd name="connsiteX0" fmla="*/ 8866492 w 8866889"/>
              <a:gd name="connsiteY0" fmla="*/ 2199808 h 3307977"/>
              <a:gd name="connsiteX1" fmla="*/ 8299811 w 8866889"/>
              <a:gd name="connsiteY1" fmla="*/ 1933136 h 3307977"/>
              <a:gd name="connsiteX2" fmla="*/ 7878470 w 8866889"/>
              <a:gd name="connsiteY2" fmla="*/ 1732780 h 3307977"/>
              <a:gd name="connsiteX3" fmla="*/ 8171750 w 8866889"/>
              <a:gd name="connsiteY3" fmla="*/ 2589984 h 3307977"/>
              <a:gd name="connsiteX4" fmla="*/ 7861724 w 8866889"/>
              <a:gd name="connsiteY4" fmla="*/ 2672949 h 3307977"/>
              <a:gd name="connsiteX5" fmla="*/ 7613566 w 8866889"/>
              <a:gd name="connsiteY5" fmla="*/ 2686477 h 3307977"/>
              <a:gd name="connsiteX6" fmla="*/ 7326736 w 8866889"/>
              <a:gd name="connsiteY6" fmla="*/ 2674743 h 3307977"/>
              <a:gd name="connsiteX7" fmla="*/ 6358226 w 8866889"/>
              <a:gd name="connsiteY7" fmla="*/ 2686804 h 3307977"/>
              <a:gd name="connsiteX8" fmla="*/ 5853991 w 8866889"/>
              <a:gd name="connsiteY8" fmla="*/ 2726737 h 3307977"/>
              <a:gd name="connsiteX9" fmla="*/ 4996151 w 8866889"/>
              <a:gd name="connsiteY9" fmla="*/ 2800247 h 3307977"/>
              <a:gd name="connsiteX10" fmla="*/ 4196453 w 8866889"/>
              <a:gd name="connsiteY10" fmla="*/ 2790428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32957 w 8866889"/>
              <a:gd name="connsiteY14" fmla="*/ 2922259 h 3307977"/>
              <a:gd name="connsiteX15" fmla="*/ 2582015 w 8866889"/>
              <a:gd name="connsiteY15" fmla="*/ 2960164 h 3307977"/>
              <a:gd name="connsiteX16" fmla="*/ 2292951 w 8866889"/>
              <a:gd name="connsiteY16" fmla="*/ 2953604 h 3307977"/>
              <a:gd name="connsiteX17" fmla="*/ 1930346 w 8866889"/>
              <a:gd name="connsiteY17" fmla="*/ 3081760 h 3307977"/>
              <a:gd name="connsiteX18" fmla="*/ 1628159 w 8866889"/>
              <a:gd name="connsiteY18" fmla="*/ 3062878 h 3307977"/>
              <a:gd name="connsiteX19" fmla="*/ 1364273 w 8866889"/>
              <a:gd name="connsiteY19" fmla="*/ 3105634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2199808 h 3307977"/>
              <a:gd name="connsiteX0" fmla="*/ 8866492 w 8866889"/>
              <a:gd name="connsiteY0" fmla="*/ 2199808 h 3307977"/>
              <a:gd name="connsiteX1" fmla="*/ 8299811 w 8866889"/>
              <a:gd name="connsiteY1" fmla="*/ 1933136 h 3307977"/>
              <a:gd name="connsiteX2" fmla="*/ 8430666 w 8866889"/>
              <a:gd name="connsiteY2" fmla="*/ 2580678 h 3307977"/>
              <a:gd name="connsiteX3" fmla="*/ 8171750 w 8866889"/>
              <a:gd name="connsiteY3" fmla="*/ 2589984 h 3307977"/>
              <a:gd name="connsiteX4" fmla="*/ 7861724 w 8866889"/>
              <a:gd name="connsiteY4" fmla="*/ 2672949 h 3307977"/>
              <a:gd name="connsiteX5" fmla="*/ 7613566 w 8866889"/>
              <a:gd name="connsiteY5" fmla="*/ 2686477 h 3307977"/>
              <a:gd name="connsiteX6" fmla="*/ 7326736 w 8866889"/>
              <a:gd name="connsiteY6" fmla="*/ 2674743 h 3307977"/>
              <a:gd name="connsiteX7" fmla="*/ 6358226 w 8866889"/>
              <a:gd name="connsiteY7" fmla="*/ 2686804 h 3307977"/>
              <a:gd name="connsiteX8" fmla="*/ 5853991 w 8866889"/>
              <a:gd name="connsiteY8" fmla="*/ 2726737 h 3307977"/>
              <a:gd name="connsiteX9" fmla="*/ 4996151 w 8866889"/>
              <a:gd name="connsiteY9" fmla="*/ 2800247 h 3307977"/>
              <a:gd name="connsiteX10" fmla="*/ 4196453 w 8866889"/>
              <a:gd name="connsiteY10" fmla="*/ 2790428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32957 w 8866889"/>
              <a:gd name="connsiteY14" fmla="*/ 2922259 h 3307977"/>
              <a:gd name="connsiteX15" fmla="*/ 2582015 w 8866889"/>
              <a:gd name="connsiteY15" fmla="*/ 2960164 h 3307977"/>
              <a:gd name="connsiteX16" fmla="*/ 2292951 w 8866889"/>
              <a:gd name="connsiteY16" fmla="*/ 2953604 h 3307977"/>
              <a:gd name="connsiteX17" fmla="*/ 1930346 w 8866889"/>
              <a:gd name="connsiteY17" fmla="*/ 3081760 h 3307977"/>
              <a:gd name="connsiteX18" fmla="*/ 1628159 w 8866889"/>
              <a:gd name="connsiteY18" fmla="*/ 3062878 h 3307977"/>
              <a:gd name="connsiteX19" fmla="*/ 1364273 w 8866889"/>
              <a:gd name="connsiteY19" fmla="*/ 3105634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2199808 h 3307977"/>
              <a:gd name="connsiteX0" fmla="*/ 8866492 w 8866889"/>
              <a:gd name="connsiteY0" fmla="*/ 2199808 h 3307977"/>
              <a:gd name="connsiteX1" fmla="*/ 8862940 w 8866889"/>
              <a:gd name="connsiteY1" fmla="*/ 2720075 h 3307977"/>
              <a:gd name="connsiteX2" fmla="*/ 8430666 w 8866889"/>
              <a:gd name="connsiteY2" fmla="*/ 2580678 h 3307977"/>
              <a:gd name="connsiteX3" fmla="*/ 8171750 w 8866889"/>
              <a:gd name="connsiteY3" fmla="*/ 2589984 h 3307977"/>
              <a:gd name="connsiteX4" fmla="*/ 7861724 w 8866889"/>
              <a:gd name="connsiteY4" fmla="*/ 2672949 h 3307977"/>
              <a:gd name="connsiteX5" fmla="*/ 7613566 w 8866889"/>
              <a:gd name="connsiteY5" fmla="*/ 2686477 h 3307977"/>
              <a:gd name="connsiteX6" fmla="*/ 7326736 w 8866889"/>
              <a:gd name="connsiteY6" fmla="*/ 2674743 h 3307977"/>
              <a:gd name="connsiteX7" fmla="*/ 6358226 w 8866889"/>
              <a:gd name="connsiteY7" fmla="*/ 2686804 h 3307977"/>
              <a:gd name="connsiteX8" fmla="*/ 5853991 w 8866889"/>
              <a:gd name="connsiteY8" fmla="*/ 2726737 h 3307977"/>
              <a:gd name="connsiteX9" fmla="*/ 4996151 w 8866889"/>
              <a:gd name="connsiteY9" fmla="*/ 2800247 h 3307977"/>
              <a:gd name="connsiteX10" fmla="*/ 4196453 w 8866889"/>
              <a:gd name="connsiteY10" fmla="*/ 2790428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32957 w 8866889"/>
              <a:gd name="connsiteY14" fmla="*/ 2922259 h 3307977"/>
              <a:gd name="connsiteX15" fmla="*/ 2582015 w 8866889"/>
              <a:gd name="connsiteY15" fmla="*/ 2960164 h 3307977"/>
              <a:gd name="connsiteX16" fmla="*/ 2292951 w 8866889"/>
              <a:gd name="connsiteY16" fmla="*/ 2953604 h 3307977"/>
              <a:gd name="connsiteX17" fmla="*/ 1930346 w 8866889"/>
              <a:gd name="connsiteY17" fmla="*/ 3081760 h 3307977"/>
              <a:gd name="connsiteX18" fmla="*/ 1628159 w 8866889"/>
              <a:gd name="connsiteY18" fmla="*/ 3062878 h 3307977"/>
              <a:gd name="connsiteX19" fmla="*/ 1364273 w 8866889"/>
              <a:gd name="connsiteY19" fmla="*/ 3105634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2199808 h 3307977"/>
              <a:gd name="connsiteX0" fmla="*/ 8866492 w 8866889"/>
              <a:gd name="connsiteY0" fmla="*/ 2199808 h 3307977"/>
              <a:gd name="connsiteX1" fmla="*/ 8862940 w 8866889"/>
              <a:gd name="connsiteY1" fmla="*/ 2720075 h 3307977"/>
              <a:gd name="connsiteX2" fmla="*/ 8430666 w 8866889"/>
              <a:gd name="connsiteY2" fmla="*/ 2580678 h 3307977"/>
              <a:gd name="connsiteX3" fmla="*/ 8171750 w 8866889"/>
              <a:gd name="connsiteY3" fmla="*/ 2589984 h 3307977"/>
              <a:gd name="connsiteX4" fmla="*/ 7861724 w 8866889"/>
              <a:gd name="connsiteY4" fmla="*/ 2672949 h 3307977"/>
              <a:gd name="connsiteX5" fmla="*/ 7613566 w 8866889"/>
              <a:gd name="connsiteY5" fmla="*/ 2686477 h 3307977"/>
              <a:gd name="connsiteX6" fmla="*/ 7326736 w 8866889"/>
              <a:gd name="connsiteY6" fmla="*/ 2674743 h 3307977"/>
              <a:gd name="connsiteX7" fmla="*/ 6358226 w 8866889"/>
              <a:gd name="connsiteY7" fmla="*/ 2686804 h 3307977"/>
              <a:gd name="connsiteX8" fmla="*/ 5853991 w 8866889"/>
              <a:gd name="connsiteY8" fmla="*/ 2726737 h 3307977"/>
              <a:gd name="connsiteX9" fmla="*/ 4982619 w 8866889"/>
              <a:gd name="connsiteY9" fmla="*/ 2791103 h 3307977"/>
              <a:gd name="connsiteX10" fmla="*/ 4196453 w 8866889"/>
              <a:gd name="connsiteY10" fmla="*/ 2790428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32957 w 8866889"/>
              <a:gd name="connsiteY14" fmla="*/ 2922259 h 3307977"/>
              <a:gd name="connsiteX15" fmla="*/ 2582015 w 8866889"/>
              <a:gd name="connsiteY15" fmla="*/ 2960164 h 3307977"/>
              <a:gd name="connsiteX16" fmla="*/ 2292951 w 8866889"/>
              <a:gd name="connsiteY16" fmla="*/ 2953604 h 3307977"/>
              <a:gd name="connsiteX17" fmla="*/ 1930346 w 8866889"/>
              <a:gd name="connsiteY17" fmla="*/ 3081760 h 3307977"/>
              <a:gd name="connsiteX18" fmla="*/ 1628159 w 8866889"/>
              <a:gd name="connsiteY18" fmla="*/ 3062878 h 3307977"/>
              <a:gd name="connsiteX19" fmla="*/ 1364273 w 8866889"/>
              <a:gd name="connsiteY19" fmla="*/ 3105634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2199808 h 3307977"/>
              <a:gd name="connsiteX0" fmla="*/ 8866492 w 8866889"/>
              <a:gd name="connsiteY0" fmla="*/ 2199808 h 3307977"/>
              <a:gd name="connsiteX1" fmla="*/ 8862940 w 8866889"/>
              <a:gd name="connsiteY1" fmla="*/ 2720075 h 3307977"/>
              <a:gd name="connsiteX2" fmla="*/ 8430666 w 8866889"/>
              <a:gd name="connsiteY2" fmla="*/ 2580678 h 3307977"/>
              <a:gd name="connsiteX3" fmla="*/ 8171750 w 8866889"/>
              <a:gd name="connsiteY3" fmla="*/ 2589984 h 3307977"/>
              <a:gd name="connsiteX4" fmla="*/ 7861724 w 8866889"/>
              <a:gd name="connsiteY4" fmla="*/ 2672949 h 3307977"/>
              <a:gd name="connsiteX5" fmla="*/ 7613566 w 8866889"/>
              <a:gd name="connsiteY5" fmla="*/ 2686477 h 3307977"/>
              <a:gd name="connsiteX6" fmla="*/ 7326736 w 8866889"/>
              <a:gd name="connsiteY6" fmla="*/ 2674743 h 3307977"/>
              <a:gd name="connsiteX7" fmla="*/ 6358226 w 8866889"/>
              <a:gd name="connsiteY7" fmla="*/ 2686804 h 3307977"/>
              <a:gd name="connsiteX8" fmla="*/ 5853991 w 8866889"/>
              <a:gd name="connsiteY8" fmla="*/ 2726737 h 3307977"/>
              <a:gd name="connsiteX9" fmla="*/ 4982619 w 8866889"/>
              <a:gd name="connsiteY9" fmla="*/ 2791103 h 3307977"/>
              <a:gd name="connsiteX10" fmla="*/ 4196453 w 8866889"/>
              <a:gd name="connsiteY10" fmla="*/ 2790428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32957 w 8866889"/>
              <a:gd name="connsiteY14" fmla="*/ 2922259 h 3307977"/>
              <a:gd name="connsiteX15" fmla="*/ 2582015 w 8866889"/>
              <a:gd name="connsiteY15" fmla="*/ 2960164 h 3307977"/>
              <a:gd name="connsiteX16" fmla="*/ 2292951 w 8866889"/>
              <a:gd name="connsiteY16" fmla="*/ 2953604 h 3307977"/>
              <a:gd name="connsiteX17" fmla="*/ 1930346 w 8866889"/>
              <a:gd name="connsiteY17" fmla="*/ 3081760 h 3307977"/>
              <a:gd name="connsiteX18" fmla="*/ 1628159 w 8866889"/>
              <a:gd name="connsiteY18" fmla="*/ 3062878 h 3307977"/>
              <a:gd name="connsiteX19" fmla="*/ 1364273 w 8866889"/>
              <a:gd name="connsiteY19" fmla="*/ 3105634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2199808 h 3307977"/>
              <a:gd name="connsiteX0" fmla="*/ 8866492 w 8866889"/>
              <a:gd name="connsiteY0" fmla="*/ 2199808 h 3307977"/>
              <a:gd name="connsiteX1" fmla="*/ 8862940 w 8866889"/>
              <a:gd name="connsiteY1" fmla="*/ 2720075 h 3307977"/>
              <a:gd name="connsiteX2" fmla="*/ 8430666 w 8866889"/>
              <a:gd name="connsiteY2" fmla="*/ 2580678 h 3307977"/>
              <a:gd name="connsiteX3" fmla="*/ 8171750 w 8866889"/>
              <a:gd name="connsiteY3" fmla="*/ 2589984 h 3307977"/>
              <a:gd name="connsiteX4" fmla="*/ 7861724 w 8866889"/>
              <a:gd name="connsiteY4" fmla="*/ 2672949 h 3307977"/>
              <a:gd name="connsiteX5" fmla="*/ 7613566 w 8866889"/>
              <a:gd name="connsiteY5" fmla="*/ 2686477 h 3307977"/>
              <a:gd name="connsiteX6" fmla="*/ 7326736 w 8866889"/>
              <a:gd name="connsiteY6" fmla="*/ 2674743 h 3307977"/>
              <a:gd name="connsiteX7" fmla="*/ 6358226 w 8866889"/>
              <a:gd name="connsiteY7" fmla="*/ 2686804 h 3307977"/>
              <a:gd name="connsiteX8" fmla="*/ 5853991 w 8866889"/>
              <a:gd name="connsiteY8" fmla="*/ 2726737 h 3307977"/>
              <a:gd name="connsiteX9" fmla="*/ 4982619 w 8866889"/>
              <a:gd name="connsiteY9" fmla="*/ 2791103 h 3307977"/>
              <a:gd name="connsiteX10" fmla="*/ 4196453 w 8866889"/>
              <a:gd name="connsiteY10" fmla="*/ 2790428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32957 w 8866889"/>
              <a:gd name="connsiteY14" fmla="*/ 2922259 h 3307977"/>
              <a:gd name="connsiteX15" fmla="*/ 2582015 w 8866889"/>
              <a:gd name="connsiteY15" fmla="*/ 2960164 h 3307977"/>
              <a:gd name="connsiteX16" fmla="*/ 2292951 w 8866889"/>
              <a:gd name="connsiteY16" fmla="*/ 2953604 h 3307977"/>
              <a:gd name="connsiteX17" fmla="*/ 1930346 w 8866889"/>
              <a:gd name="connsiteY17" fmla="*/ 3081760 h 3307977"/>
              <a:gd name="connsiteX18" fmla="*/ 1628159 w 8866889"/>
              <a:gd name="connsiteY18" fmla="*/ 3062878 h 3307977"/>
              <a:gd name="connsiteX19" fmla="*/ 1364273 w 8866889"/>
              <a:gd name="connsiteY19" fmla="*/ 3105634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2199808 h 3307977"/>
              <a:gd name="connsiteX0" fmla="*/ 8866492 w 8866889"/>
              <a:gd name="connsiteY0" fmla="*/ 2199808 h 3307977"/>
              <a:gd name="connsiteX1" fmla="*/ 8862940 w 8866889"/>
              <a:gd name="connsiteY1" fmla="*/ 2720075 h 3307977"/>
              <a:gd name="connsiteX2" fmla="*/ 8430666 w 8866889"/>
              <a:gd name="connsiteY2" fmla="*/ 2580678 h 3307977"/>
              <a:gd name="connsiteX3" fmla="*/ 8171750 w 8866889"/>
              <a:gd name="connsiteY3" fmla="*/ 2589984 h 3307977"/>
              <a:gd name="connsiteX4" fmla="*/ 7861724 w 8866889"/>
              <a:gd name="connsiteY4" fmla="*/ 2672949 h 3307977"/>
              <a:gd name="connsiteX5" fmla="*/ 7613566 w 8866889"/>
              <a:gd name="connsiteY5" fmla="*/ 2686477 h 3307977"/>
              <a:gd name="connsiteX6" fmla="*/ 7326736 w 8866889"/>
              <a:gd name="connsiteY6" fmla="*/ 2674743 h 3307977"/>
              <a:gd name="connsiteX7" fmla="*/ 6358226 w 8866889"/>
              <a:gd name="connsiteY7" fmla="*/ 2686804 h 3307977"/>
              <a:gd name="connsiteX8" fmla="*/ 5853991 w 8866889"/>
              <a:gd name="connsiteY8" fmla="*/ 2726737 h 3307977"/>
              <a:gd name="connsiteX9" fmla="*/ 4982619 w 8866889"/>
              <a:gd name="connsiteY9" fmla="*/ 2791103 h 3307977"/>
              <a:gd name="connsiteX10" fmla="*/ 4169390 w 8866889"/>
              <a:gd name="connsiteY10" fmla="*/ 2795000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32957 w 8866889"/>
              <a:gd name="connsiteY14" fmla="*/ 2922259 h 3307977"/>
              <a:gd name="connsiteX15" fmla="*/ 2582015 w 8866889"/>
              <a:gd name="connsiteY15" fmla="*/ 2960164 h 3307977"/>
              <a:gd name="connsiteX16" fmla="*/ 2292951 w 8866889"/>
              <a:gd name="connsiteY16" fmla="*/ 2953604 h 3307977"/>
              <a:gd name="connsiteX17" fmla="*/ 1930346 w 8866889"/>
              <a:gd name="connsiteY17" fmla="*/ 3081760 h 3307977"/>
              <a:gd name="connsiteX18" fmla="*/ 1628159 w 8866889"/>
              <a:gd name="connsiteY18" fmla="*/ 3062878 h 3307977"/>
              <a:gd name="connsiteX19" fmla="*/ 1364273 w 8866889"/>
              <a:gd name="connsiteY19" fmla="*/ 3105634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2199808 h 3307977"/>
              <a:gd name="connsiteX0" fmla="*/ 8866492 w 8866889"/>
              <a:gd name="connsiteY0" fmla="*/ 2199808 h 3307977"/>
              <a:gd name="connsiteX1" fmla="*/ 8862940 w 8866889"/>
              <a:gd name="connsiteY1" fmla="*/ 2720075 h 3307977"/>
              <a:gd name="connsiteX2" fmla="*/ 8430666 w 8866889"/>
              <a:gd name="connsiteY2" fmla="*/ 2580678 h 3307977"/>
              <a:gd name="connsiteX3" fmla="*/ 8171750 w 8866889"/>
              <a:gd name="connsiteY3" fmla="*/ 2589984 h 3307977"/>
              <a:gd name="connsiteX4" fmla="*/ 7861724 w 8866889"/>
              <a:gd name="connsiteY4" fmla="*/ 2672949 h 3307977"/>
              <a:gd name="connsiteX5" fmla="*/ 7613566 w 8866889"/>
              <a:gd name="connsiteY5" fmla="*/ 2686477 h 3307977"/>
              <a:gd name="connsiteX6" fmla="*/ 7326736 w 8866889"/>
              <a:gd name="connsiteY6" fmla="*/ 2674743 h 3307977"/>
              <a:gd name="connsiteX7" fmla="*/ 6358226 w 8866889"/>
              <a:gd name="connsiteY7" fmla="*/ 2686804 h 3307977"/>
              <a:gd name="connsiteX8" fmla="*/ 5853991 w 8866889"/>
              <a:gd name="connsiteY8" fmla="*/ 2726737 h 3307977"/>
              <a:gd name="connsiteX9" fmla="*/ 4982619 w 8866889"/>
              <a:gd name="connsiteY9" fmla="*/ 2791103 h 3307977"/>
              <a:gd name="connsiteX10" fmla="*/ 4169390 w 8866889"/>
              <a:gd name="connsiteY10" fmla="*/ 2795000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32957 w 8866889"/>
              <a:gd name="connsiteY14" fmla="*/ 2922259 h 3307977"/>
              <a:gd name="connsiteX15" fmla="*/ 2582015 w 8866889"/>
              <a:gd name="connsiteY15" fmla="*/ 2960164 h 3307977"/>
              <a:gd name="connsiteX16" fmla="*/ 2292951 w 8866889"/>
              <a:gd name="connsiteY16" fmla="*/ 2953604 h 3307977"/>
              <a:gd name="connsiteX17" fmla="*/ 1930346 w 8866889"/>
              <a:gd name="connsiteY17" fmla="*/ 3081760 h 3307977"/>
              <a:gd name="connsiteX18" fmla="*/ 1628159 w 8866889"/>
              <a:gd name="connsiteY18" fmla="*/ 3062878 h 3307977"/>
              <a:gd name="connsiteX19" fmla="*/ 1364273 w 8866889"/>
              <a:gd name="connsiteY19" fmla="*/ 3105634 h 3307977"/>
              <a:gd name="connsiteX20" fmla="*/ 1079596 w 8866889"/>
              <a:gd name="connsiteY20" fmla="*/ 3140222 h 3307977"/>
              <a:gd name="connsiteX21" fmla="*/ 877700 w 8866889"/>
              <a:gd name="connsiteY21" fmla="*/ 3132021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2199808 h 3307977"/>
              <a:gd name="connsiteX0" fmla="*/ 8866492 w 8866889"/>
              <a:gd name="connsiteY0" fmla="*/ 2199808 h 3307977"/>
              <a:gd name="connsiteX1" fmla="*/ 8862940 w 8866889"/>
              <a:gd name="connsiteY1" fmla="*/ 2720075 h 3307977"/>
              <a:gd name="connsiteX2" fmla="*/ 8430666 w 8866889"/>
              <a:gd name="connsiteY2" fmla="*/ 2580678 h 3307977"/>
              <a:gd name="connsiteX3" fmla="*/ 8171750 w 8866889"/>
              <a:gd name="connsiteY3" fmla="*/ 2589984 h 3307977"/>
              <a:gd name="connsiteX4" fmla="*/ 7861724 w 8866889"/>
              <a:gd name="connsiteY4" fmla="*/ 2672949 h 3307977"/>
              <a:gd name="connsiteX5" fmla="*/ 7613566 w 8866889"/>
              <a:gd name="connsiteY5" fmla="*/ 2686477 h 3307977"/>
              <a:gd name="connsiteX6" fmla="*/ 7326736 w 8866889"/>
              <a:gd name="connsiteY6" fmla="*/ 2674743 h 3307977"/>
              <a:gd name="connsiteX7" fmla="*/ 6358226 w 8866889"/>
              <a:gd name="connsiteY7" fmla="*/ 2686804 h 3307977"/>
              <a:gd name="connsiteX8" fmla="*/ 5853991 w 8866889"/>
              <a:gd name="connsiteY8" fmla="*/ 2726737 h 3307977"/>
              <a:gd name="connsiteX9" fmla="*/ 4982619 w 8866889"/>
              <a:gd name="connsiteY9" fmla="*/ 2791103 h 3307977"/>
              <a:gd name="connsiteX10" fmla="*/ 4169390 w 8866889"/>
              <a:gd name="connsiteY10" fmla="*/ 2795000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32957 w 8866889"/>
              <a:gd name="connsiteY14" fmla="*/ 2922259 h 3307977"/>
              <a:gd name="connsiteX15" fmla="*/ 2582015 w 8866889"/>
              <a:gd name="connsiteY15" fmla="*/ 2960164 h 3307977"/>
              <a:gd name="connsiteX16" fmla="*/ 2292951 w 8866889"/>
              <a:gd name="connsiteY16" fmla="*/ 2953604 h 3307977"/>
              <a:gd name="connsiteX17" fmla="*/ 1930346 w 8866889"/>
              <a:gd name="connsiteY17" fmla="*/ 3081760 h 3307977"/>
              <a:gd name="connsiteX18" fmla="*/ 1628159 w 8866889"/>
              <a:gd name="connsiteY18" fmla="*/ 3062878 h 3307977"/>
              <a:gd name="connsiteX19" fmla="*/ 1364273 w 8866889"/>
              <a:gd name="connsiteY19" fmla="*/ 3105634 h 3307977"/>
              <a:gd name="connsiteX20" fmla="*/ 1079596 w 8866889"/>
              <a:gd name="connsiteY20" fmla="*/ 3140222 h 3307977"/>
              <a:gd name="connsiteX21" fmla="*/ 958889 w 8866889"/>
              <a:gd name="connsiteY21" fmla="*/ 3209745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2199808 h 3307977"/>
              <a:gd name="connsiteX0" fmla="*/ 8866492 w 8866889"/>
              <a:gd name="connsiteY0" fmla="*/ 2199808 h 3307977"/>
              <a:gd name="connsiteX1" fmla="*/ 8862940 w 8866889"/>
              <a:gd name="connsiteY1" fmla="*/ 2720075 h 3307977"/>
              <a:gd name="connsiteX2" fmla="*/ 8430666 w 8866889"/>
              <a:gd name="connsiteY2" fmla="*/ 2580678 h 3307977"/>
              <a:gd name="connsiteX3" fmla="*/ 8171750 w 8866889"/>
              <a:gd name="connsiteY3" fmla="*/ 2589984 h 3307977"/>
              <a:gd name="connsiteX4" fmla="*/ 7861724 w 8866889"/>
              <a:gd name="connsiteY4" fmla="*/ 2672949 h 3307977"/>
              <a:gd name="connsiteX5" fmla="*/ 7613566 w 8866889"/>
              <a:gd name="connsiteY5" fmla="*/ 2686477 h 3307977"/>
              <a:gd name="connsiteX6" fmla="*/ 7326736 w 8866889"/>
              <a:gd name="connsiteY6" fmla="*/ 2674743 h 3307977"/>
              <a:gd name="connsiteX7" fmla="*/ 6358226 w 8866889"/>
              <a:gd name="connsiteY7" fmla="*/ 2686804 h 3307977"/>
              <a:gd name="connsiteX8" fmla="*/ 5853991 w 8866889"/>
              <a:gd name="connsiteY8" fmla="*/ 2726737 h 3307977"/>
              <a:gd name="connsiteX9" fmla="*/ 4982619 w 8866889"/>
              <a:gd name="connsiteY9" fmla="*/ 2791103 h 3307977"/>
              <a:gd name="connsiteX10" fmla="*/ 4169390 w 8866889"/>
              <a:gd name="connsiteY10" fmla="*/ 2795000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32957 w 8866889"/>
              <a:gd name="connsiteY14" fmla="*/ 2922259 h 3307977"/>
              <a:gd name="connsiteX15" fmla="*/ 2582015 w 8866889"/>
              <a:gd name="connsiteY15" fmla="*/ 2960164 h 3307977"/>
              <a:gd name="connsiteX16" fmla="*/ 2292951 w 8866889"/>
              <a:gd name="connsiteY16" fmla="*/ 2953604 h 3307977"/>
              <a:gd name="connsiteX17" fmla="*/ 1930346 w 8866889"/>
              <a:gd name="connsiteY17" fmla="*/ 3081760 h 3307977"/>
              <a:gd name="connsiteX18" fmla="*/ 1628159 w 8866889"/>
              <a:gd name="connsiteY18" fmla="*/ 3062878 h 3307977"/>
              <a:gd name="connsiteX19" fmla="*/ 1364273 w 8866889"/>
              <a:gd name="connsiteY19" fmla="*/ 3105634 h 3307977"/>
              <a:gd name="connsiteX20" fmla="*/ 1133722 w 8866889"/>
              <a:gd name="connsiteY20" fmla="*/ 3149366 h 3307977"/>
              <a:gd name="connsiteX21" fmla="*/ 958889 w 8866889"/>
              <a:gd name="connsiteY21" fmla="*/ 3209745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2199808 h 3307977"/>
              <a:gd name="connsiteX0" fmla="*/ 8866492 w 8866889"/>
              <a:gd name="connsiteY0" fmla="*/ 2199808 h 3307977"/>
              <a:gd name="connsiteX1" fmla="*/ 8862940 w 8866889"/>
              <a:gd name="connsiteY1" fmla="*/ 2720075 h 3307977"/>
              <a:gd name="connsiteX2" fmla="*/ 8430666 w 8866889"/>
              <a:gd name="connsiteY2" fmla="*/ 2580678 h 3307977"/>
              <a:gd name="connsiteX3" fmla="*/ 8171750 w 8866889"/>
              <a:gd name="connsiteY3" fmla="*/ 2589984 h 3307977"/>
              <a:gd name="connsiteX4" fmla="*/ 7861724 w 8866889"/>
              <a:gd name="connsiteY4" fmla="*/ 2672949 h 3307977"/>
              <a:gd name="connsiteX5" fmla="*/ 7613566 w 8866889"/>
              <a:gd name="connsiteY5" fmla="*/ 2686477 h 3307977"/>
              <a:gd name="connsiteX6" fmla="*/ 7326736 w 8866889"/>
              <a:gd name="connsiteY6" fmla="*/ 2674743 h 3307977"/>
              <a:gd name="connsiteX7" fmla="*/ 6358226 w 8866889"/>
              <a:gd name="connsiteY7" fmla="*/ 2686804 h 3307977"/>
              <a:gd name="connsiteX8" fmla="*/ 5853991 w 8866889"/>
              <a:gd name="connsiteY8" fmla="*/ 2726737 h 3307977"/>
              <a:gd name="connsiteX9" fmla="*/ 4982619 w 8866889"/>
              <a:gd name="connsiteY9" fmla="*/ 2791103 h 3307977"/>
              <a:gd name="connsiteX10" fmla="*/ 4169390 w 8866889"/>
              <a:gd name="connsiteY10" fmla="*/ 2795000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32957 w 8866889"/>
              <a:gd name="connsiteY14" fmla="*/ 2922259 h 3307977"/>
              <a:gd name="connsiteX15" fmla="*/ 2582015 w 8866889"/>
              <a:gd name="connsiteY15" fmla="*/ 2960164 h 3307977"/>
              <a:gd name="connsiteX16" fmla="*/ 2297462 w 8866889"/>
              <a:gd name="connsiteY16" fmla="*/ 2976464 h 3307977"/>
              <a:gd name="connsiteX17" fmla="*/ 1930346 w 8866889"/>
              <a:gd name="connsiteY17" fmla="*/ 3081760 h 3307977"/>
              <a:gd name="connsiteX18" fmla="*/ 1628159 w 8866889"/>
              <a:gd name="connsiteY18" fmla="*/ 3062878 h 3307977"/>
              <a:gd name="connsiteX19" fmla="*/ 1364273 w 8866889"/>
              <a:gd name="connsiteY19" fmla="*/ 3105634 h 3307977"/>
              <a:gd name="connsiteX20" fmla="*/ 1133722 w 8866889"/>
              <a:gd name="connsiteY20" fmla="*/ 3149366 h 3307977"/>
              <a:gd name="connsiteX21" fmla="*/ 958889 w 8866889"/>
              <a:gd name="connsiteY21" fmla="*/ 3209745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2199808 h 3307977"/>
              <a:gd name="connsiteX0" fmla="*/ 8866492 w 8866889"/>
              <a:gd name="connsiteY0" fmla="*/ 2199808 h 3307977"/>
              <a:gd name="connsiteX1" fmla="*/ 8862940 w 8866889"/>
              <a:gd name="connsiteY1" fmla="*/ 2720075 h 3307977"/>
              <a:gd name="connsiteX2" fmla="*/ 8430666 w 8866889"/>
              <a:gd name="connsiteY2" fmla="*/ 2580678 h 3307977"/>
              <a:gd name="connsiteX3" fmla="*/ 8171750 w 8866889"/>
              <a:gd name="connsiteY3" fmla="*/ 2589984 h 3307977"/>
              <a:gd name="connsiteX4" fmla="*/ 7861724 w 8866889"/>
              <a:gd name="connsiteY4" fmla="*/ 2672949 h 3307977"/>
              <a:gd name="connsiteX5" fmla="*/ 7613566 w 8866889"/>
              <a:gd name="connsiteY5" fmla="*/ 2686477 h 3307977"/>
              <a:gd name="connsiteX6" fmla="*/ 7326736 w 8866889"/>
              <a:gd name="connsiteY6" fmla="*/ 2674743 h 3307977"/>
              <a:gd name="connsiteX7" fmla="*/ 6358226 w 8866889"/>
              <a:gd name="connsiteY7" fmla="*/ 2686804 h 3307977"/>
              <a:gd name="connsiteX8" fmla="*/ 5853991 w 8866889"/>
              <a:gd name="connsiteY8" fmla="*/ 2726737 h 3307977"/>
              <a:gd name="connsiteX9" fmla="*/ 4982619 w 8866889"/>
              <a:gd name="connsiteY9" fmla="*/ 2791103 h 3307977"/>
              <a:gd name="connsiteX10" fmla="*/ 4169390 w 8866889"/>
              <a:gd name="connsiteY10" fmla="*/ 2795000 h 3307977"/>
              <a:gd name="connsiteX11" fmla="*/ 3768850 w 8866889"/>
              <a:gd name="connsiteY11" fmla="*/ 2875783 h 3307977"/>
              <a:gd name="connsiteX12" fmla="*/ 3468595 w 8866889"/>
              <a:gd name="connsiteY12" fmla="*/ 2882535 h 3307977"/>
              <a:gd name="connsiteX13" fmla="*/ 3165736 w 8866889"/>
              <a:gd name="connsiteY13" fmla="*/ 2924421 h 3307977"/>
              <a:gd name="connsiteX14" fmla="*/ 2832957 w 8866889"/>
              <a:gd name="connsiteY14" fmla="*/ 2922259 h 3307977"/>
              <a:gd name="connsiteX15" fmla="*/ 2582015 w 8866889"/>
              <a:gd name="connsiteY15" fmla="*/ 2960164 h 3307977"/>
              <a:gd name="connsiteX16" fmla="*/ 2297462 w 8866889"/>
              <a:gd name="connsiteY16" fmla="*/ 2976464 h 3307977"/>
              <a:gd name="connsiteX17" fmla="*/ 1930346 w 8866889"/>
              <a:gd name="connsiteY17" fmla="*/ 3081760 h 3307977"/>
              <a:gd name="connsiteX18" fmla="*/ 1628159 w 8866889"/>
              <a:gd name="connsiteY18" fmla="*/ 3062878 h 3307977"/>
              <a:gd name="connsiteX19" fmla="*/ 1364273 w 8866889"/>
              <a:gd name="connsiteY19" fmla="*/ 3105634 h 3307977"/>
              <a:gd name="connsiteX20" fmla="*/ 1133722 w 8866889"/>
              <a:gd name="connsiteY20" fmla="*/ 3149366 h 3307977"/>
              <a:gd name="connsiteX21" fmla="*/ 958889 w 8866889"/>
              <a:gd name="connsiteY21" fmla="*/ 3209745 h 3307977"/>
              <a:gd name="connsiteX22" fmla="*/ 524738 w 8866889"/>
              <a:gd name="connsiteY22" fmla="*/ 3258289 h 3307977"/>
              <a:gd name="connsiteX23" fmla="*/ 9362 w 8866889"/>
              <a:gd name="connsiteY23" fmla="*/ 3307977 h 3307977"/>
              <a:gd name="connsiteX24" fmla="*/ 398 w 8866889"/>
              <a:gd name="connsiteY24" fmla="*/ 0 h 3307977"/>
              <a:gd name="connsiteX25" fmla="*/ 8857528 w 8866889"/>
              <a:gd name="connsiteY25" fmla="*/ 98611 h 3307977"/>
              <a:gd name="connsiteX26" fmla="*/ 8866492 w 8866889"/>
              <a:gd name="connsiteY26" fmla="*/ 2199808 h 3307977"/>
              <a:gd name="connsiteX0" fmla="*/ 8879682 w 8880079"/>
              <a:gd name="connsiteY0" fmla="*/ 2199808 h 3307977"/>
              <a:gd name="connsiteX1" fmla="*/ 8876130 w 8880079"/>
              <a:gd name="connsiteY1" fmla="*/ 2720075 h 3307977"/>
              <a:gd name="connsiteX2" fmla="*/ 8443856 w 8880079"/>
              <a:gd name="connsiteY2" fmla="*/ 2580678 h 3307977"/>
              <a:gd name="connsiteX3" fmla="*/ 8184940 w 8880079"/>
              <a:gd name="connsiteY3" fmla="*/ 2589984 h 3307977"/>
              <a:gd name="connsiteX4" fmla="*/ 7874914 w 8880079"/>
              <a:gd name="connsiteY4" fmla="*/ 2672949 h 3307977"/>
              <a:gd name="connsiteX5" fmla="*/ 7626756 w 8880079"/>
              <a:gd name="connsiteY5" fmla="*/ 2686477 h 3307977"/>
              <a:gd name="connsiteX6" fmla="*/ 7339926 w 8880079"/>
              <a:gd name="connsiteY6" fmla="*/ 2674743 h 3307977"/>
              <a:gd name="connsiteX7" fmla="*/ 6371416 w 8880079"/>
              <a:gd name="connsiteY7" fmla="*/ 2686804 h 3307977"/>
              <a:gd name="connsiteX8" fmla="*/ 5867181 w 8880079"/>
              <a:gd name="connsiteY8" fmla="*/ 2726737 h 3307977"/>
              <a:gd name="connsiteX9" fmla="*/ 4995809 w 8880079"/>
              <a:gd name="connsiteY9" fmla="*/ 2791103 h 3307977"/>
              <a:gd name="connsiteX10" fmla="*/ 4182580 w 8880079"/>
              <a:gd name="connsiteY10" fmla="*/ 2795000 h 3307977"/>
              <a:gd name="connsiteX11" fmla="*/ 3782040 w 8880079"/>
              <a:gd name="connsiteY11" fmla="*/ 2875783 h 3307977"/>
              <a:gd name="connsiteX12" fmla="*/ 3481785 w 8880079"/>
              <a:gd name="connsiteY12" fmla="*/ 2882535 h 3307977"/>
              <a:gd name="connsiteX13" fmla="*/ 3178926 w 8880079"/>
              <a:gd name="connsiteY13" fmla="*/ 2924421 h 3307977"/>
              <a:gd name="connsiteX14" fmla="*/ 2846147 w 8880079"/>
              <a:gd name="connsiteY14" fmla="*/ 2922259 h 3307977"/>
              <a:gd name="connsiteX15" fmla="*/ 2595205 w 8880079"/>
              <a:gd name="connsiteY15" fmla="*/ 2960164 h 3307977"/>
              <a:gd name="connsiteX16" fmla="*/ 2310652 w 8880079"/>
              <a:gd name="connsiteY16" fmla="*/ 2976464 h 3307977"/>
              <a:gd name="connsiteX17" fmla="*/ 1943536 w 8880079"/>
              <a:gd name="connsiteY17" fmla="*/ 3081760 h 3307977"/>
              <a:gd name="connsiteX18" fmla="*/ 1641349 w 8880079"/>
              <a:gd name="connsiteY18" fmla="*/ 3062878 h 3307977"/>
              <a:gd name="connsiteX19" fmla="*/ 1377463 w 8880079"/>
              <a:gd name="connsiteY19" fmla="*/ 3105634 h 3307977"/>
              <a:gd name="connsiteX20" fmla="*/ 1146912 w 8880079"/>
              <a:gd name="connsiteY20" fmla="*/ 3149366 h 3307977"/>
              <a:gd name="connsiteX21" fmla="*/ 972079 w 8880079"/>
              <a:gd name="connsiteY21" fmla="*/ 3209745 h 3307977"/>
              <a:gd name="connsiteX22" fmla="*/ 537928 w 8880079"/>
              <a:gd name="connsiteY22" fmla="*/ 3258289 h 3307977"/>
              <a:gd name="connsiteX23" fmla="*/ 0 w 8880079"/>
              <a:gd name="connsiteY23" fmla="*/ 3307977 h 3307977"/>
              <a:gd name="connsiteX24" fmla="*/ 13588 w 8880079"/>
              <a:gd name="connsiteY24" fmla="*/ 0 h 3307977"/>
              <a:gd name="connsiteX25" fmla="*/ 8870718 w 8880079"/>
              <a:gd name="connsiteY25" fmla="*/ 98611 h 3307977"/>
              <a:gd name="connsiteX26" fmla="*/ 8879682 w 8880079"/>
              <a:gd name="connsiteY26" fmla="*/ 2199808 h 3307977"/>
              <a:gd name="connsiteX0" fmla="*/ 8924799 w 8925196"/>
              <a:gd name="connsiteY0" fmla="*/ 2164183 h 3272352"/>
              <a:gd name="connsiteX1" fmla="*/ 8921247 w 8925196"/>
              <a:gd name="connsiteY1" fmla="*/ 2684450 h 3272352"/>
              <a:gd name="connsiteX2" fmla="*/ 8488973 w 8925196"/>
              <a:gd name="connsiteY2" fmla="*/ 2545053 h 3272352"/>
              <a:gd name="connsiteX3" fmla="*/ 8230057 w 8925196"/>
              <a:gd name="connsiteY3" fmla="*/ 2554359 h 3272352"/>
              <a:gd name="connsiteX4" fmla="*/ 7920031 w 8925196"/>
              <a:gd name="connsiteY4" fmla="*/ 2637324 h 3272352"/>
              <a:gd name="connsiteX5" fmla="*/ 7671873 w 8925196"/>
              <a:gd name="connsiteY5" fmla="*/ 2650852 h 3272352"/>
              <a:gd name="connsiteX6" fmla="*/ 7385043 w 8925196"/>
              <a:gd name="connsiteY6" fmla="*/ 2639118 h 3272352"/>
              <a:gd name="connsiteX7" fmla="*/ 6416533 w 8925196"/>
              <a:gd name="connsiteY7" fmla="*/ 2651179 h 3272352"/>
              <a:gd name="connsiteX8" fmla="*/ 5912298 w 8925196"/>
              <a:gd name="connsiteY8" fmla="*/ 2691112 h 3272352"/>
              <a:gd name="connsiteX9" fmla="*/ 5040926 w 8925196"/>
              <a:gd name="connsiteY9" fmla="*/ 2755478 h 3272352"/>
              <a:gd name="connsiteX10" fmla="*/ 4227697 w 8925196"/>
              <a:gd name="connsiteY10" fmla="*/ 2759375 h 3272352"/>
              <a:gd name="connsiteX11" fmla="*/ 3827157 w 8925196"/>
              <a:gd name="connsiteY11" fmla="*/ 2840158 h 3272352"/>
              <a:gd name="connsiteX12" fmla="*/ 3526902 w 8925196"/>
              <a:gd name="connsiteY12" fmla="*/ 2846910 h 3272352"/>
              <a:gd name="connsiteX13" fmla="*/ 3224043 w 8925196"/>
              <a:gd name="connsiteY13" fmla="*/ 2888796 h 3272352"/>
              <a:gd name="connsiteX14" fmla="*/ 2891264 w 8925196"/>
              <a:gd name="connsiteY14" fmla="*/ 2886634 h 3272352"/>
              <a:gd name="connsiteX15" fmla="*/ 2640322 w 8925196"/>
              <a:gd name="connsiteY15" fmla="*/ 2924539 h 3272352"/>
              <a:gd name="connsiteX16" fmla="*/ 2355769 w 8925196"/>
              <a:gd name="connsiteY16" fmla="*/ 2940839 h 3272352"/>
              <a:gd name="connsiteX17" fmla="*/ 1988653 w 8925196"/>
              <a:gd name="connsiteY17" fmla="*/ 3046135 h 3272352"/>
              <a:gd name="connsiteX18" fmla="*/ 1686466 w 8925196"/>
              <a:gd name="connsiteY18" fmla="*/ 3027253 h 3272352"/>
              <a:gd name="connsiteX19" fmla="*/ 1422580 w 8925196"/>
              <a:gd name="connsiteY19" fmla="*/ 3070009 h 3272352"/>
              <a:gd name="connsiteX20" fmla="*/ 1192029 w 8925196"/>
              <a:gd name="connsiteY20" fmla="*/ 3113741 h 3272352"/>
              <a:gd name="connsiteX21" fmla="*/ 1017196 w 8925196"/>
              <a:gd name="connsiteY21" fmla="*/ 3174120 h 3272352"/>
              <a:gd name="connsiteX22" fmla="*/ 583045 w 8925196"/>
              <a:gd name="connsiteY22" fmla="*/ 3222664 h 3272352"/>
              <a:gd name="connsiteX23" fmla="*/ 45117 w 8925196"/>
              <a:gd name="connsiteY23" fmla="*/ 3272352 h 3272352"/>
              <a:gd name="connsiteX24" fmla="*/ 126 w 8925196"/>
              <a:gd name="connsiteY24" fmla="*/ 0 h 3272352"/>
              <a:gd name="connsiteX25" fmla="*/ 8915835 w 8925196"/>
              <a:gd name="connsiteY25" fmla="*/ 62986 h 3272352"/>
              <a:gd name="connsiteX26" fmla="*/ 8924799 w 8925196"/>
              <a:gd name="connsiteY26" fmla="*/ 2164183 h 3272352"/>
              <a:gd name="connsiteX0" fmla="*/ 8879682 w 8880079"/>
              <a:gd name="connsiteY0" fmla="*/ 2128557 h 3236726"/>
              <a:gd name="connsiteX1" fmla="*/ 8876130 w 8880079"/>
              <a:gd name="connsiteY1" fmla="*/ 2648824 h 3236726"/>
              <a:gd name="connsiteX2" fmla="*/ 8443856 w 8880079"/>
              <a:gd name="connsiteY2" fmla="*/ 2509427 h 3236726"/>
              <a:gd name="connsiteX3" fmla="*/ 8184940 w 8880079"/>
              <a:gd name="connsiteY3" fmla="*/ 2518733 h 3236726"/>
              <a:gd name="connsiteX4" fmla="*/ 7874914 w 8880079"/>
              <a:gd name="connsiteY4" fmla="*/ 2601698 h 3236726"/>
              <a:gd name="connsiteX5" fmla="*/ 7626756 w 8880079"/>
              <a:gd name="connsiteY5" fmla="*/ 2615226 h 3236726"/>
              <a:gd name="connsiteX6" fmla="*/ 7339926 w 8880079"/>
              <a:gd name="connsiteY6" fmla="*/ 2603492 h 3236726"/>
              <a:gd name="connsiteX7" fmla="*/ 6371416 w 8880079"/>
              <a:gd name="connsiteY7" fmla="*/ 2615553 h 3236726"/>
              <a:gd name="connsiteX8" fmla="*/ 5867181 w 8880079"/>
              <a:gd name="connsiteY8" fmla="*/ 2655486 h 3236726"/>
              <a:gd name="connsiteX9" fmla="*/ 4995809 w 8880079"/>
              <a:gd name="connsiteY9" fmla="*/ 2719852 h 3236726"/>
              <a:gd name="connsiteX10" fmla="*/ 4182580 w 8880079"/>
              <a:gd name="connsiteY10" fmla="*/ 2723749 h 3236726"/>
              <a:gd name="connsiteX11" fmla="*/ 3782040 w 8880079"/>
              <a:gd name="connsiteY11" fmla="*/ 2804532 h 3236726"/>
              <a:gd name="connsiteX12" fmla="*/ 3481785 w 8880079"/>
              <a:gd name="connsiteY12" fmla="*/ 2811284 h 3236726"/>
              <a:gd name="connsiteX13" fmla="*/ 3178926 w 8880079"/>
              <a:gd name="connsiteY13" fmla="*/ 2853170 h 3236726"/>
              <a:gd name="connsiteX14" fmla="*/ 2846147 w 8880079"/>
              <a:gd name="connsiteY14" fmla="*/ 2851008 h 3236726"/>
              <a:gd name="connsiteX15" fmla="*/ 2595205 w 8880079"/>
              <a:gd name="connsiteY15" fmla="*/ 2888913 h 3236726"/>
              <a:gd name="connsiteX16" fmla="*/ 2310652 w 8880079"/>
              <a:gd name="connsiteY16" fmla="*/ 2905213 h 3236726"/>
              <a:gd name="connsiteX17" fmla="*/ 1943536 w 8880079"/>
              <a:gd name="connsiteY17" fmla="*/ 3010509 h 3236726"/>
              <a:gd name="connsiteX18" fmla="*/ 1641349 w 8880079"/>
              <a:gd name="connsiteY18" fmla="*/ 2991627 h 3236726"/>
              <a:gd name="connsiteX19" fmla="*/ 1377463 w 8880079"/>
              <a:gd name="connsiteY19" fmla="*/ 3034383 h 3236726"/>
              <a:gd name="connsiteX20" fmla="*/ 1146912 w 8880079"/>
              <a:gd name="connsiteY20" fmla="*/ 3078115 h 3236726"/>
              <a:gd name="connsiteX21" fmla="*/ 972079 w 8880079"/>
              <a:gd name="connsiteY21" fmla="*/ 3138494 h 3236726"/>
              <a:gd name="connsiteX22" fmla="*/ 537928 w 8880079"/>
              <a:gd name="connsiteY22" fmla="*/ 3187038 h 3236726"/>
              <a:gd name="connsiteX23" fmla="*/ 0 w 8880079"/>
              <a:gd name="connsiteY23" fmla="*/ 3236726 h 3236726"/>
              <a:gd name="connsiteX24" fmla="*/ 1872 w 8880079"/>
              <a:gd name="connsiteY24" fmla="*/ 0 h 3236726"/>
              <a:gd name="connsiteX25" fmla="*/ 8870718 w 8880079"/>
              <a:gd name="connsiteY25" fmla="*/ 27360 h 3236726"/>
              <a:gd name="connsiteX26" fmla="*/ 8879682 w 8880079"/>
              <a:gd name="connsiteY26" fmla="*/ 2128557 h 3236726"/>
              <a:gd name="connsiteX0" fmla="*/ 8936491 w 8936888"/>
              <a:gd name="connsiteY0" fmla="*/ 2128557 h 3236726"/>
              <a:gd name="connsiteX1" fmla="*/ 8932939 w 8936888"/>
              <a:gd name="connsiteY1" fmla="*/ 2648824 h 3236726"/>
              <a:gd name="connsiteX2" fmla="*/ 8500665 w 8936888"/>
              <a:gd name="connsiteY2" fmla="*/ 2509427 h 3236726"/>
              <a:gd name="connsiteX3" fmla="*/ 8241749 w 8936888"/>
              <a:gd name="connsiteY3" fmla="*/ 2518733 h 3236726"/>
              <a:gd name="connsiteX4" fmla="*/ 7931723 w 8936888"/>
              <a:gd name="connsiteY4" fmla="*/ 2601698 h 3236726"/>
              <a:gd name="connsiteX5" fmla="*/ 7683565 w 8936888"/>
              <a:gd name="connsiteY5" fmla="*/ 2615226 h 3236726"/>
              <a:gd name="connsiteX6" fmla="*/ 7396735 w 8936888"/>
              <a:gd name="connsiteY6" fmla="*/ 2603492 h 3236726"/>
              <a:gd name="connsiteX7" fmla="*/ 6428225 w 8936888"/>
              <a:gd name="connsiteY7" fmla="*/ 2615553 h 3236726"/>
              <a:gd name="connsiteX8" fmla="*/ 5923990 w 8936888"/>
              <a:gd name="connsiteY8" fmla="*/ 2655486 h 3236726"/>
              <a:gd name="connsiteX9" fmla="*/ 5052618 w 8936888"/>
              <a:gd name="connsiteY9" fmla="*/ 2719852 h 3236726"/>
              <a:gd name="connsiteX10" fmla="*/ 4239389 w 8936888"/>
              <a:gd name="connsiteY10" fmla="*/ 2723749 h 3236726"/>
              <a:gd name="connsiteX11" fmla="*/ 3838849 w 8936888"/>
              <a:gd name="connsiteY11" fmla="*/ 2804532 h 3236726"/>
              <a:gd name="connsiteX12" fmla="*/ 3538594 w 8936888"/>
              <a:gd name="connsiteY12" fmla="*/ 2811284 h 3236726"/>
              <a:gd name="connsiteX13" fmla="*/ 3235735 w 8936888"/>
              <a:gd name="connsiteY13" fmla="*/ 2853170 h 3236726"/>
              <a:gd name="connsiteX14" fmla="*/ 2902956 w 8936888"/>
              <a:gd name="connsiteY14" fmla="*/ 2851008 h 3236726"/>
              <a:gd name="connsiteX15" fmla="*/ 2652014 w 8936888"/>
              <a:gd name="connsiteY15" fmla="*/ 2888913 h 3236726"/>
              <a:gd name="connsiteX16" fmla="*/ 2367461 w 8936888"/>
              <a:gd name="connsiteY16" fmla="*/ 2905213 h 3236726"/>
              <a:gd name="connsiteX17" fmla="*/ 2000345 w 8936888"/>
              <a:gd name="connsiteY17" fmla="*/ 3010509 h 3236726"/>
              <a:gd name="connsiteX18" fmla="*/ 1698158 w 8936888"/>
              <a:gd name="connsiteY18" fmla="*/ 2991627 h 3236726"/>
              <a:gd name="connsiteX19" fmla="*/ 1434272 w 8936888"/>
              <a:gd name="connsiteY19" fmla="*/ 3034383 h 3236726"/>
              <a:gd name="connsiteX20" fmla="*/ 1203721 w 8936888"/>
              <a:gd name="connsiteY20" fmla="*/ 3078115 h 3236726"/>
              <a:gd name="connsiteX21" fmla="*/ 1028888 w 8936888"/>
              <a:gd name="connsiteY21" fmla="*/ 3138494 h 3236726"/>
              <a:gd name="connsiteX22" fmla="*/ 594737 w 8936888"/>
              <a:gd name="connsiteY22" fmla="*/ 3187038 h 3236726"/>
              <a:gd name="connsiteX23" fmla="*/ 56809 w 8936888"/>
              <a:gd name="connsiteY23" fmla="*/ 3236726 h 3236726"/>
              <a:gd name="connsiteX24" fmla="*/ 103 w 8936888"/>
              <a:gd name="connsiteY24" fmla="*/ 0 h 3236726"/>
              <a:gd name="connsiteX25" fmla="*/ 8927527 w 8936888"/>
              <a:gd name="connsiteY25" fmla="*/ 27360 h 3236726"/>
              <a:gd name="connsiteX26" fmla="*/ 8936491 w 8936888"/>
              <a:gd name="connsiteY26" fmla="*/ 2128557 h 3236726"/>
              <a:gd name="connsiteX0" fmla="*/ 8889904 w 8890301"/>
              <a:gd name="connsiteY0" fmla="*/ 2101197 h 3209366"/>
              <a:gd name="connsiteX1" fmla="*/ 8886352 w 8890301"/>
              <a:gd name="connsiteY1" fmla="*/ 2621464 h 3209366"/>
              <a:gd name="connsiteX2" fmla="*/ 8454078 w 8890301"/>
              <a:gd name="connsiteY2" fmla="*/ 2482067 h 3209366"/>
              <a:gd name="connsiteX3" fmla="*/ 8195162 w 8890301"/>
              <a:gd name="connsiteY3" fmla="*/ 2491373 h 3209366"/>
              <a:gd name="connsiteX4" fmla="*/ 7885136 w 8890301"/>
              <a:gd name="connsiteY4" fmla="*/ 2574338 h 3209366"/>
              <a:gd name="connsiteX5" fmla="*/ 7636978 w 8890301"/>
              <a:gd name="connsiteY5" fmla="*/ 2587866 h 3209366"/>
              <a:gd name="connsiteX6" fmla="*/ 7350148 w 8890301"/>
              <a:gd name="connsiteY6" fmla="*/ 2576132 h 3209366"/>
              <a:gd name="connsiteX7" fmla="*/ 6381638 w 8890301"/>
              <a:gd name="connsiteY7" fmla="*/ 2588193 h 3209366"/>
              <a:gd name="connsiteX8" fmla="*/ 5877403 w 8890301"/>
              <a:gd name="connsiteY8" fmla="*/ 2628126 h 3209366"/>
              <a:gd name="connsiteX9" fmla="*/ 5006031 w 8890301"/>
              <a:gd name="connsiteY9" fmla="*/ 2692492 h 3209366"/>
              <a:gd name="connsiteX10" fmla="*/ 4192802 w 8890301"/>
              <a:gd name="connsiteY10" fmla="*/ 2696389 h 3209366"/>
              <a:gd name="connsiteX11" fmla="*/ 3792262 w 8890301"/>
              <a:gd name="connsiteY11" fmla="*/ 2777172 h 3209366"/>
              <a:gd name="connsiteX12" fmla="*/ 3492007 w 8890301"/>
              <a:gd name="connsiteY12" fmla="*/ 2783924 h 3209366"/>
              <a:gd name="connsiteX13" fmla="*/ 3189148 w 8890301"/>
              <a:gd name="connsiteY13" fmla="*/ 2825810 h 3209366"/>
              <a:gd name="connsiteX14" fmla="*/ 2856369 w 8890301"/>
              <a:gd name="connsiteY14" fmla="*/ 2823648 h 3209366"/>
              <a:gd name="connsiteX15" fmla="*/ 2605427 w 8890301"/>
              <a:gd name="connsiteY15" fmla="*/ 2861553 h 3209366"/>
              <a:gd name="connsiteX16" fmla="*/ 2320874 w 8890301"/>
              <a:gd name="connsiteY16" fmla="*/ 2877853 h 3209366"/>
              <a:gd name="connsiteX17" fmla="*/ 1953758 w 8890301"/>
              <a:gd name="connsiteY17" fmla="*/ 2983149 h 3209366"/>
              <a:gd name="connsiteX18" fmla="*/ 1651571 w 8890301"/>
              <a:gd name="connsiteY18" fmla="*/ 2964267 h 3209366"/>
              <a:gd name="connsiteX19" fmla="*/ 1387685 w 8890301"/>
              <a:gd name="connsiteY19" fmla="*/ 3007023 h 3209366"/>
              <a:gd name="connsiteX20" fmla="*/ 1157134 w 8890301"/>
              <a:gd name="connsiteY20" fmla="*/ 3050755 h 3209366"/>
              <a:gd name="connsiteX21" fmla="*/ 982301 w 8890301"/>
              <a:gd name="connsiteY21" fmla="*/ 3111134 h 3209366"/>
              <a:gd name="connsiteX22" fmla="*/ 548150 w 8890301"/>
              <a:gd name="connsiteY22" fmla="*/ 3159678 h 3209366"/>
              <a:gd name="connsiteX23" fmla="*/ 10222 w 8890301"/>
              <a:gd name="connsiteY23" fmla="*/ 3209366 h 3209366"/>
              <a:gd name="connsiteX24" fmla="*/ 378 w 8890301"/>
              <a:gd name="connsiteY24" fmla="*/ 946416 h 3209366"/>
              <a:gd name="connsiteX25" fmla="*/ 8880940 w 8890301"/>
              <a:gd name="connsiteY25" fmla="*/ 0 h 3209366"/>
              <a:gd name="connsiteX26" fmla="*/ 8889904 w 8890301"/>
              <a:gd name="connsiteY26" fmla="*/ 2101197 h 3209366"/>
              <a:gd name="connsiteX0" fmla="*/ 8879682 w 8880079"/>
              <a:gd name="connsiteY0" fmla="*/ 2101197 h 3209366"/>
              <a:gd name="connsiteX1" fmla="*/ 8876130 w 8880079"/>
              <a:gd name="connsiteY1" fmla="*/ 2621464 h 3209366"/>
              <a:gd name="connsiteX2" fmla="*/ 8443856 w 8880079"/>
              <a:gd name="connsiteY2" fmla="*/ 2482067 h 3209366"/>
              <a:gd name="connsiteX3" fmla="*/ 8184940 w 8880079"/>
              <a:gd name="connsiteY3" fmla="*/ 2491373 h 3209366"/>
              <a:gd name="connsiteX4" fmla="*/ 7874914 w 8880079"/>
              <a:gd name="connsiteY4" fmla="*/ 2574338 h 3209366"/>
              <a:gd name="connsiteX5" fmla="*/ 7626756 w 8880079"/>
              <a:gd name="connsiteY5" fmla="*/ 2587866 h 3209366"/>
              <a:gd name="connsiteX6" fmla="*/ 7339926 w 8880079"/>
              <a:gd name="connsiteY6" fmla="*/ 2576132 h 3209366"/>
              <a:gd name="connsiteX7" fmla="*/ 6371416 w 8880079"/>
              <a:gd name="connsiteY7" fmla="*/ 2588193 h 3209366"/>
              <a:gd name="connsiteX8" fmla="*/ 5867181 w 8880079"/>
              <a:gd name="connsiteY8" fmla="*/ 2628126 h 3209366"/>
              <a:gd name="connsiteX9" fmla="*/ 4995809 w 8880079"/>
              <a:gd name="connsiteY9" fmla="*/ 2692492 h 3209366"/>
              <a:gd name="connsiteX10" fmla="*/ 4182580 w 8880079"/>
              <a:gd name="connsiteY10" fmla="*/ 2696389 h 3209366"/>
              <a:gd name="connsiteX11" fmla="*/ 3782040 w 8880079"/>
              <a:gd name="connsiteY11" fmla="*/ 2777172 h 3209366"/>
              <a:gd name="connsiteX12" fmla="*/ 3481785 w 8880079"/>
              <a:gd name="connsiteY12" fmla="*/ 2783924 h 3209366"/>
              <a:gd name="connsiteX13" fmla="*/ 3178926 w 8880079"/>
              <a:gd name="connsiteY13" fmla="*/ 2825810 h 3209366"/>
              <a:gd name="connsiteX14" fmla="*/ 2846147 w 8880079"/>
              <a:gd name="connsiteY14" fmla="*/ 2823648 h 3209366"/>
              <a:gd name="connsiteX15" fmla="*/ 2595205 w 8880079"/>
              <a:gd name="connsiteY15" fmla="*/ 2861553 h 3209366"/>
              <a:gd name="connsiteX16" fmla="*/ 2310652 w 8880079"/>
              <a:gd name="connsiteY16" fmla="*/ 2877853 h 3209366"/>
              <a:gd name="connsiteX17" fmla="*/ 1943536 w 8880079"/>
              <a:gd name="connsiteY17" fmla="*/ 2983149 h 3209366"/>
              <a:gd name="connsiteX18" fmla="*/ 1641349 w 8880079"/>
              <a:gd name="connsiteY18" fmla="*/ 2964267 h 3209366"/>
              <a:gd name="connsiteX19" fmla="*/ 1377463 w 8880079"/>
              <a:gd name="connsiteY19" fmla="*/ 3007023 h 3209366"/>
              <a:gd name="connsiteX20" fmla="*/ 1146912 w 8880079"/>
              <a:gd name="connsiteY20" fmla="*/ 3050755 h 3209366"/>
              <a:gd name="connsiteX21" fmla="*/ 972079 w 8880079"/>
              <a:gd name="connsiteY21" fmla="*/ 3111134 h 3209366"/>
              <a:gd name="connsiteX22" fmla="*/ 537928 w 8880079"/>
              <a:gd name="connsiteY22" fmla="*/ 3159678 h 3209366"/>
              <a:gd name="connsiteX23" fmla="*/ 0 w 8880079"/>
              <a:gd name="connsiteY23" fmla="*/ 3209366 h 3209366"/>
              <a:gd name="connsiteX24" fmla="*/ 13587 w 8880079"/>
              <a:gd name="connsiteY24" fmla="*/ 8265 h 3209366"/>
              <a:gd name="connsiteX25" fmla="*/ 8870718 w 8880079"/>
              <a:gd name="connsiteY25" fmla="*/ 0 h 3209366"/>
              <a:gd name="connsiteX26" fmla="*/ 8879682 w 8880079"/>
              <a:gd name="connsiteY26" fmla="*/ 2101197 h 3209366"/>
              <a:gd name="connsiteX0" fmla="*/ 8879682 w 8879749"/>
              <a:gd name="connsiteY0" fmla="*/ 2092932 h 3201101"/>
              <a:gd name="connsiteX1" fmla="*/ 8876130 w 8879749"/>
              <a:gd name="connsiteY1" fmla="*/ 2613199 h 3201101"/>
              <a:gd name="connsiteX2" fmla="*/ 8443856 w 8879749"/>
              <a:gd name="connsiteY2" fmla="*/ 2473802 h 3201101"/>
              <a:gd name="connsiteX3" fmla="*/ 8184940 w 8879749"/>
              <a:gd name="connsiteY3" fmla="*/ 2483108 h 3201101"/>
              <a:gd name="connsiteX4" fmla="*/ 7874914 w 8879749"/>
              <a:gd name="connsiteY4" fmla="*/ 2566073 h 3201101"/>
              <a:gd name="connsiteX5" fmla="*/ 7626756 w 8879749"/>
              <a:gd name="connsiteY5" fmla="*/ 2579601 h 3201101"/>
              <a:gd name="connsiteX6" fmla="*/ 7339926 w 8879749"/>
              <a:gd name="connsiteY6" fmla="*/ 2567867 h 3201101"/>
              <a:gd name="connsiteX7" fmla="*/ 6371416 w 8879749"/>
              <a:gd name="connsiteY7" fmla="*/ 2579928 h 3201101"/>
              <a:gd name="connsiteX8" fmla="*/ 5867181 w 8879749"/>
              <a:gd name="connsiteY8" fmla="*/ 2619861 h 3201101"/>
              <a:gd name="connsiteX9" fmla="*/ 4995809 w 8879749"/>
              <a:gd name="connsiteY9" fmla="*/ 2684227 h 3201101"/>
              <a:gd name="connsiteX10" fmla="*/ 4182580 w 8879749"/>
              <a:gd name="connsiteY10" fmla="*/ 2688124 h 3201101"/>
              <a:gd name="connsiteX11" fmla="*/ 3782040 w 8879749"/>
              <a:gd name="connsiteY11" fmla="*/ 2768907 h 3201101"/>
              <a:gd name="connsiteX12" fmla="*/ 3481785 w 8879749"/>
              <a:gd name="connsiteY12" fmla="*/ 2775659 h 3201101"/>
              <a:gd name="connsiteX13" fmla="*/ 3178926 w 8879749"/>
              <a:gd name="connsiteY13" fmla="*/ 2817545 h 3201101"/>
              <a:gd name="connsiteX14" fmla="*/ 2846147 w 8879749"/>
              <a:gd name="connsiteY14" fmla="*/ 2815383 h 3201101"/>
              <a:gd name="connsiteX15" fmla="*/ 2595205 w 8879749"/>
              <a:gd name="connsiteY15" fmla="*/ 2853288 h 3201101"/>
              <a:gd name="connsiteX16" fmla="*/ 2310652 w 8879749"/>
              <a:gd name="connsiteY16" fmla="*/ 2869588 h 3201101"/>
              <a:gd name="connsiteX17" fmla="*/ 1943536 w 8879749"/>
              <a:gd name="connsiteY17" fmla="*/ 2974884 h 3201101"/>
              <a:gd name="connsiteX18" fmla="*/ 1641349 w 8879749"/>
              <a:gd name="connsiteY18" fmla="*/ 2956002 h 3201101"/>
              <a:gd name="connsiteX19" fmla="*/ 1377463 w 8879749"/>
              <a:gd name="connsiteY19" fmla="*/ 2998758 h 3201101"/>
              <a:gd name="connsiteX20" fmla="*/ 1146912 w 8879749"/>
              <a:gd name="connsiteY20" fmla="*/ 3042490 h 3201101"/>
              <a:gd name="connsiteX21" fmla="*/ 972079 w 8879749"/>
              <a:gd name="connsiteY21" fmla="*/ 3102869 h 3201101"/>
              <a:gd name="connsiteX22" fmla="*/ 537928 w 8879749"/>
              <a:gd name="connsiteY22" fmla="*/ 3151413 h 3201101"/>
              <a:gd name="connsiteX23" fmla="*/ 0 w 8879749"/>
              <a:gd name="connsiteY23" fmla="*/ 3201101 h 3201101"/>
              <a:gd name="connsiteX24" fmla="*/ 13587 w 8879749"/>
              <a:gd name="connsiteY24" fmla="*/ 0 h 3201101"/>
              <a:gd name="connsiteX25" fmla="*/ 8788709 w 8879749"/>
              <a:gd name="connsiteY25" fmla="*/ 3610 h 3201101"/>
              <a:gd name="connsiteX26" fmla="*/ 8879682 w 8879749"/>
              <a:gd name="connsiteY26" fmla="*/ 2092932 h 3201101"/>
              <a:gd name="connsiteX0" fmla="*/ 8879682 w 8879770"/>
              <a:gd name="connsiteY0" fmla="*/ 2092932 h 3201101"/>
              <a:gd name="connsiteX1" fmla="*/ 8876130 w 8879770"/>
              <a:gd name="connsiteY1" fmla="*/ 2613199 h 3201101"/>
              <a:gd name="connsiteX2" fmla="*/ 8443856 w 8879770"/>
              <a:gd name="connsiteY2" fmla="*/ 2473802 h 3201101"/>
              <a:gd name="connsiteX3" fmla="*/ 8184940 w 8879770"/>
              <a:gd name="connsiteY3" fmla="*/ 2483108 h 3201101"/>
              <a:gd name="connsiteX4" fmla="*/ 7874914 w 8879770"/>
              <a:gd name="connsiteY4" fmla="*/ 2566073 h 3201101"/>
              <a:gd name="connsiteX5" fmla="*/ 7626756 w 8879770"/>
              <a:gd name="connsiteY5" fmla="*/ 2579601 h 3201101"/>
              <a:gd name="connsiteX6" fmla="*/ 7339926 w 8879770"/>
              <a:gd name="connsiteY6" fmla="*/ 2567867 h 3201101"/>
              <a:gd name="connsiteX7" fmla="*/ 6371416 w 8879770"/>
              <a:gd name="connsiteY7" fmla="*/ 2579928 h 3201101"/>
              <a:gd name="connsiteX8" fmla="*/ 5867181 w 8879770"/>
              <a:gd name="connsiteY8" fmla="*/ 2619861 h 3201101"/>
              <a:gd name="connsiteX9" fmla="*/ 4995809 w 8879770"/>
              <a:gd name="connsiteY9" fmla="*/ 2684227 h 3201101"/>
              <a:gd name="connsiteX10" fmla="*/ 4182580 w 8879770"/>
              <a:gd name="connsiteY10" fmla="*/ 2688124 h 3201101"/>
              <a:gd name="connsiteX11" fmla="*/ 3782040 w 8879770"/>
              <a:gd name="connsiteY11" fmla="*/ 2768907 h 3201101"/>
              <a:gd name="connsiteX12" fmla="*/ 3481785 w 8879770"/>
              <a:gd name="connsiteY12" fmla="*/ 2775659 h 3201101"/>
              <a:gd name="connsiteX13" fmla="*/ 3178926 w 8879770"/>
              <a:gd name="connsiteY13" fmla="*/ 2817545 h 3201101"/>
              <a:gd name="connsiteX14" fmla="*/ 2846147 w 8879770"/>
              <a:gd name="connsiteY14" fmla="*/ 2815383 h 3201101"/>
              <a:gd name="connsiteX15" fmla="*/ 2595205 w 8879770"/>
              <a:gd name="connsiteY15" fmla="*/ 2853288 h 3201101"/>
              <a:gd name="connsiteX16" fmla="*/ 2310652 w 8879770"/>
              <a:gd name="connsiteY16" fmla="*/ 2869588 h 3201101"/>
              <a:gd name="connsiteX17" fmla="*/ 1943536 w 8879770"/>
              <a:gd name="connsiteY17" fmla="*/ 2974884 h 3201101"/>
              <a:gd name="connsiteX18" fmla="*/ 1641349 w 8879770"/>
              <a:gd name="connsiteY18" fmla="*/ 2956002 h 3201101"/>
              <a:gd name="connsiteX19" fmla="*/ 1377463 w 8879770"/>
              <a:gd name="connsiteY19" fmla="*/ 2998758 h 3201101"/>
              <a:gd name="connsiteX20" fmla="*/ 1146912 w 8879770"/>
              <a:gd name="connsiteY20" fmla="*/ 3042490 h 3201101"/>
              <a:gd name="connsiteX21" fmla="*/ 972079 w 8879770"/>
              <a:gd name="connsiteY21" fmla="*/ 3102869 h 3201101"/>
              <a:gd name="connsiteX22" fmla="*/ 537928 w 8879770"/>
              <a:gd name="connsiteY22" fmla="*/ 3151413 h 3201101"/>
              <a:gd name="connsiteX23" fmla="*/ 0 w 8879770"/>
              <a:gd name="connsiteY23" fmla="*/ 3201101 h 3201101"/>
              <a:gd name="connsiteX24" fmla="*/ 13587 w 8879770"/>
              <a:gd name="connsiteY24" fmla="*/ 0 h 3201101"/>
              <a:gd name="connsiteX25" fmla="*/ 8812140 w 8879770"/>
              <a:gd name="connsiteY25" fmla="*/ 3610 h 3201101"/>
              <a:gd name="connsiteX26" fmla="*/ 8879682 w 8879770"/>
              <a:gd name="connsiteY26" fmla="*/ 2092932 h 3201101"/>
              <a:gd name="connsiteX0" fmla="*/ 8879682 w 8879770"/>
              <a:gd name="connsiteY0" fmla="*/ 2089322 h 3197491"/>
              <a:gd name="connsiteX1" fmla="*/ 8876130 w 8879770"/>
              <a:gd name="connsiteY1" fmla="*/ 2609589 h 3197491"/>
              <a:gd name="connsiteX2" fmla="*/ 8443856 w 8879770"/>
              <a:gd name="connsiteY2" fmla="*/ 2470192 h 3197491"/>
              <a:gd name="connsiteX3" fmla="*/ 8184940 w 8879770"/>
              <a:gd name="connsiteY3" fmla="*/ 2479498 h 3197491"/>
              <a:gd name="connsiteX4" fmla="*/ 7874914 w 8879770"/>
              <a:gd name="connsiteY4" fmla="*/ 2562463 h 3197491"/>
              <a:gd name="connsiteX5" fmla="*/ 7626756 w 8879770"/>
              <a:gd name="connsiteY5" fmla="*/ 2575991 h 3197491"/>
              <a:gd name="connsiteX6" fmla="*/ 7339926 w 8879770"/>
              <a:gd name="connsiteY6" fmla="*/ 2564257 h 3197491"/>
              <a:gd name="connsiteX7" fmla="*/ 6371416 w 8879770"/>
              <a:gd name="connsiteY7" fmla="*/ 2576318 h 3197491"/>
              <a:gd name="connsiteX8" fmla="*/ 5867181 w 8879770"/>
              <a:gd name="connsiteY8" fmla="*/ 2616251 h 3197491"/>
              <a:gd name="connsiteX9" fmla="*/ 4995809 w 8879770"/>
              <a:gd name="connsiteY9" fmla="*/ 2680617 h 3197491"/>
              <a:gd name="connsiteX10" fmla="*/ 4182580 w 8879770"/>
              <a:gd name="connsiteY10" fmla="*/ 2684514 h 3197491"/>
              <a:gd name="connsiteX11" fmla="*/ 3782040 w 8879770"/>
              <a:gd name="connsiteY11" fmla="*/ 2765297 h 3197491"/>
              <a:gd name="connsiteX12" fmla="*/ 3481785 w 8879770"/>
              <a:gd name="connsiteY12" fmla="*/ 2772049 h 3197491"/>
              <a:gd name="connsiteX13" fmla="*/ 3178926 w 8879770"/>
              <a:gd name="connsiteY13" fmla="*/ 2813935 h 3197491"/>
              <a:gd name="connsiteX14" fmla="*/ 2846147 w 8879770"/>
              <a:gd name="connsiteY14" fmla="*/ 2811773 h 3197491"/>
              <a:gd name="connsiteX15" fmla="*/ 2595205 w 8879770"/>
              <a:gd name="connsiteY15" fmla="*/ 2849678 h 3197491"/>
              <a:gd name="connsiteX16" fmla="*/ 2310652 w 8879770"/>
              <a:gd name="connsiteY16" fmla="*/ 2865978 h 3197491"/>
              <a:gd name="connsiteX17" fmla="*/ 1943536 w 8879770"/>
              <a:gd name="connsiteY17" fmla="*/ 2971274 h 3197491"/>
              <a:gd name="connsiteX18" fmla="*/ 1641349 w 8879770"/>
              <a:gd name="connsiteY18" fmla="*/ 2952392 h 3197491"/>
              <a:gd name="connsiteX19" fmla="*/ 1377463 w 8879770"/>
              <a:gd name="connsiteY19" fmla="*/ 2995148 h 3197491"/>
              <a:gd name="connsiteX20" fmla="*/ 1146912 w 8879770"/>
              <a:gd name="connsiteY20" fmla="*/ 3038880 h 3197491"/>
              <a:gd name="connsiteX21" fmla="*/ 972079 w 8879770"/>
              <a:gd name="connsiteY21" fmla="*/ 3099259 h 3197491"/>
              <a:gd name="connsiteX22" fmla="*/ 537928 w 8879770"/>
              <a:gd name="connsiteY22" fmla="*/ 3147803 h 3197491"/>
              <a:gd name="connsiteX23" fmla="*/ 0 w 8879770"/>
              <a:gd name="connsiteY23" fmla="*/ 3197491 h 3197491"/>
              <a:gd name="connsiteX24" fmla="*/ 13587 w 8879770"/>
              <a:gd name="connsiteY24" fmla="*/ 1088920 h 3197491"/>
              <a:gd name="connsiteX25" fmla="*/ 8812140 w 8879770"/>
              <a:gd name="connsiteY25" fmla="*/ 0 h 3197491"/>
              <a:gd name="connsiteX26" fmla="*/ 8879682 w 8879770"/>
              <a:gd name="connsiteY26" fmla="*/ 2089322 h 3197491"/>
              <a:gd name="connsiteX0" fmla="*/ 8879682 w 8879810"/>
              <a:gd name="connsiteY0" fmla="*/ 1000402 h 2108571"/>
              <a:gd name="connsiteX1" fmla="*/ 8876130 w 8879810"/>
              <a:gd name="connsiteY1" fmla="*/ 1520669 h 2108571"/>
              <a:gd name="connsiteX2" fmla="*/ 8443856 w 8879810"/>
              <a:gd name="connsiteY2" fmla="*/ 1381272 h 2108571"/>
              <a:gd name="connsiteX3" fmla="*/ 8184940 w 8879810"/>
              <a:gd name="connsiteY3" fmla="*/ 1390578 h 2108571"/>
              <a:gd name="connsiteX4" fmla="*/ 7874914 w 8879810"/>
              <a:gd name="connsiteY4" fmla="*/ 1473543 h 2108571"/>
              <a:gd name="connsiteX5" fmla="*/ 7626756 w 8879810"/>
              <a:gd name="connsiteY5" fmla="*/ 1487071 h 2108571"/>
              <a:gd name="connsiteX6" fmla="*/ 7339926 w 8879810"/>
              <a:gd name="connsiteY6" fmla="*/ 1475337 h 2108571"/>
              <a:gd name="connsiteX7" fmla="*/ 6371416 w 8879810"/>
              <a:gd name="connsiteY7" fmla="*/ 1487398 h 2108571"/>
              <a:gd name="connsiteX8" fmla="*/ 5867181 w 8879810"/>
              <a:gd name="connsiteY8" fmla="*/ 1527331 h 2108571"/>
              <a:gd name="connsiteX9" fmla="*/ 4995809 w 8879810"/>
              <a:gd name="connsiteY9" fmla="*/ 1591697 h 2108571"/>
              <a:gd name="connsiteX10" fmla="*/ 4182580 w 8879810"/>
              <a:gd name="connsiteY10" fmla="*/ 1595594 h 2108571"/>
              <a:gd name="connsiteX11" fmla="*/ 3782040 w 8879810"/>
              <a:gd name="connsiteY11" fmla="*/ 1676377 h 2108571"/>
              <a:gd name="connsiteX12" fmla="*/ 3481785 w 8879810"/>
              <a:gd name="connsiteY12" fmla="*/ 1683129 h 2108571"/>
              <a:gd name="connsiteX13" fmla="*/ 3178926 w 8879810"/>
              <a:gd name="connsiteY13" fmla="*/ 1725015 h 2108571"/>
              <a:gd name="connsiteX14" fmla="*/ 2846147 w 8879810"/>
              <a:gd name="connsiteY14" fmla="*/ 1722853 h 2108571"/>
              <a:gd name="connsiteX15" fmla="*/ 2595205 w 8879810"/>
              <a:gd name="connsiteY15" fmla="*/ 1760758 h 2108571"/>
              <a:gd name="connsiteX16" fmla="*/ 2310652 w 8879810"/>
              <a:gd name="connsiteY16" fmla="*/ 1777058 h 2108571"/>
              <a:gd name="connsiteX17" fmla="*/ 1943536 w 8879810"/>
              <a:gd name="connsiteY17" fmla="*/ 1882354 h 2108571"/>
              <a:gd name="connsiteX18" fmla="*/ 1641349 w 8879810"/>
              <a:gd name="connsiteY18" fmla="*/ 1863472 h 2108571"/>
              <a:gd name="connsiteX19" fmla="*/ 1377463 w 8879810"/>
              <a:gd name="connsiteY19" fmla="*/ 1906228 h 2108571"/>
              <a:gd name="connsiteX20" fmla="*/ 1146912 w 8879810"/>
              <a:gd name="connsiteY20" fmla="*/ 1949960 h 2108571"/>
              <a:gd name="connsiteX21" fmla="*/ 972079 w 8879810"/>
              <a:gd name="connsiteY21" fmla="*/ 2010339 h 2108571"/>
              <a:gd name="connsiteX22" fmla="*/ 537928 w 8879810"/>
              <a:gd name="connsiteY22" fmla="*/ 2058883 h 2108571"/>
              <a:gd name="connsiteX23" fmla="*/ 0 w 8879810"/>
              <a:gd name="connsiteY23" fmla="*/ 2108571 h 2108571"/>
              <a:gd name="connsiteX24" fmla="*/ 13587 w 8879810"/>
              <a:gd name="connsiteY24" fmla="*/ 0 h 2108571"/>
              <a:gd name="connsiteX25" fmla="*/ 8835572 w 8879810"/>
              <a:gd name="connsiteY25" fmla="*/ 146114 h 2108571"/>
              <a:gd name="connsiteX26" fmla="*/ 8879682 w 8879810"/>
              <a:gd name="connsiteY26" fmla="*/ 1000402 h 2108571"/>
              <a:gd name="connsiteX0" fmla="*/ 8879682 w 8879810"/>
              <a:gd name="connsiteY0" fmla="*/ 854288 h 1962457"/>
              <a:gd name="connsiteX1" fmla="*/ 8876130 w 8879810"/>
              <a:gd name="connsiteY1" fmla="*/ 1374555 h 1962457"/>
              <a:gd name="connsiteX2" fmla="*/ 8443856 w 8879810"/>
              <a:gd name="connsiteY2" fmla="*/ 1235158 h 1962457"/>
              <a:gd name="connsiteX3" fmla="*/ 8184940 w 8879810"/>
              <a:gd name="connsiteY3" fmla="*/ 1244464 h 1962457"/>
              <a:gd name="connsiteX4" fmla="*/ 7874914 w 8879810"/>
              <a:gd name="connsiteY4" fmla="*/ 1327429 h 1962457"/>
              <a:gd name="connsiteX5" fmla="*/ 7626756 w 8879810"/>
              <a:gd name="connsiteY5" fmla="*/ 1340957 h 1962457"/>
              <a:gd name="connsiteX6" fmla="*/ 7339926 w 8879810"/>
              <a:gd name="connsiteY6" fmla="*/ 1329223 h 1962457"/>
              <a:gd name="connsiteX7" fmla="*/ 6371416 w 8879810"/>
              <a:gd name="connsiteY7" fmla="*/ 1341284 h 1962457"/>
              <a:gd name="connsiteX8" fmla="*/ 5867181 w 8879810"/>
              <a:gd name="connsiteY8" fmla="*/ 1381217 h 1962457"/>
              <a:gd name="connsiteX9" fmla="*/ 4995809 w 8879810"/>
              <a:gd name="connsiteY9" fmla="*/ 1445583 h 1962457"/>
              <a:gd name="connsiteX10" fmla="*/ 4182580 w 8879810"/>
              <a:gd name="connsiteY10" fmla="*/ 1449480 h 1962457"/>
              <a:gd name="connsiteX11" fmla="*/ 3782040 w 8879810"/>
              <a:gd name="connsiteY11" fmla="*/ 1530263 h 1962457"/>
              <a:gd name="connsiteX12" fmla="*/ 3481785 w 8879810"/>
              <a:gd name="connsiteY12" fmla="*/ 1537015 h 1962457"/>
              <a:gd name="connsiteX13" fmla="*/ 3178926 w 8879810"/>
              <a:gd name="connsiteY13" fmla="*/ 1578901 h 1962457"/>
              <a:gd name="connsiteX14" fmla="*/ 2846147 w 8879810"/>
              <a:gd name="connsiteY14" fmla="*/ 1576739 h 1962457"/>
              <a:gd name="connsiteX15" fmla="*/ 2595205 w 8879810"/>
              <a:gd name="connsiteY15" fmla="*/ 1614644 h 1962457"/>
              <a:gd name="connsiteX16" fmla="*/ 2310652 w 8879810"/>
              <a:gd name="connsiteY16" fmla="*/ 1630944 h 1962457"/>
              <a:gd name="connsiteX17" fmla="*/ 1943536 w 8879810"/>
              <a:gd name="connsiteY17" fmla="*/ 1736240 h 1962457"/>
              <a:gd name="connsiteX18" fmla="*/ 1641349 w 8879810"/>
              <a:gd name="connsiteY18" fmla="*/ 1717358 h 1962457"/>
              <a:gd name="connsiteX19" fmla="*/ 1377463 w 8879810"/>
              <a:gd name="connsiteY19" fmla="*/ 1760114 h 1962457"/>
              <a:gd name="connsiteX20" fmla="*/ 1146912 w 8879810"/>
              <a:gd name="connsiteY20" fmla="*/ 1803846 h 1962457"/>
              <a:gd name="connsiteX21" fmla="*/ 972079 w 8879810"/>
              <a:gd name="connsiteY21" fmla="*/ 1864225 h 1962457"/>
              <a:gd name="connsiteX22" fmla="*/ 537928 w 8879810"/>
              <a:gd name="connsiteY22" fmla="*/ 1912769 h 1962457"/>
              <a:gd name="connsiteX23" fmla="*/ 0 w 8879810"/>
              <a:gd name="connsiteY23" fmla="*/ 1962457 h 1962457"/>
              <a:gd name="connsiteX24" fmla="*/ 25302 w 8879810"/>
              <a:gd name="connsiteY24" fmla="*/ 150769 h 1962457"/>
              <a:gd name="connsiteX25" fmla="*/ 8835572 w 8879810"/>
              <a:gd name="connsiteY25" fmla="*/ 0 h 1962457"/>
              <a:gd name="connsiteX26" fmla="*/ 8879682 w 8879810"/>
              <a:gd name="connsiteY26" fmla="*/ 854288 h 1962457"/>
              <a:gd name="connsiteX0" fmla="*/ 8879682 w 8879810"/>
              <a:gd name="connsiteY0" fmla="*/ 854288 h 1962457"/>
              <a:gd name="connsiteX1" fmla="*/ 8876130 w 8879810"/>
              <a:gd name="connsiteY1" fmla="*/ 1374555 h 1962457"/>
              <a:gd name="connsiteX2" fmla="*/ 8443856 w 8879810"/>
              <a:gd name="connsiteY2" fmla="*/ 1235158 h 1962457"/>
              <a:gd name="connsiteX3" fmla="*/ 8184940 w 8879810"/>
              <a:gd name="connsiteY3" fmla="*/ 1244464 h 1962457"/>
              <a:gd name="connsiteX4" fmla="*/ 7874914 w 8879810"/>
              <a:gd name="connsiteY4" fmla="*/ 1327429 h 1962457"/>
              <a:gd name="connsiteX5" fmla="*/ 7626756 w 8879810"/>
              <a:gd name="connsiteY5" fmla="*/ 1340957 h 1962457"/>
              <a:gd name="connsiteX6" fmla="*/ 7339926 w 8879810"/>
              <a:gd name="connsiteY6" fmla="*/ 1329223 h 1962457"/>
              <a:gd name="connsiteX7" fmla="*/ 6371416 w 8879810"/>
              <a:gd name="connsiteY7" fmla="*/ 1341284 h 1962457"/>
              <a:gd name="connsiteX8" fmla="*/ 5867181 w 8879810"/>
              <a:gd name="connsiteY8" fmla="*/ 1381217 h 1962457"/>
              <a:gd name="connsiteX9" fmla="*/ 4995809 w 8879810"/>
              <a:gd name="connsiteY9" fmla="*/ 1445583 h 1962457"/>
              <a:gd name="connsiteX10" fmla="*/ 4182580 w 8879810"/>
              <a:gd name="connsiteY10" fmla="*/ 1449480 h 1962457"/>
              <a:gd name="connsiteX11" fmla="*/ 3782040 w 8879810"/>
              <a:gd name="connsiteY11" fmla="*/ 1530263 h 1962457"/>
              <a:gd name="connsiteX12" fmla="*/ 3481785 w 8879810"/>
              <a:gd name="connsiteY12" fmla="*/ 1537015 h 1962457"/>
              <a:gd name="connsiteX13" fmla="*/ 3178926 w 8879810"/>
              <a:gd name="connsiteY13" fmla="*/ 1578901 h 1962457"/>
              <a:gd name="connsiteX14" fmla="*/ 2846147 w 8879810"/>
              <a:gd name="connsiteY14" fmla="*/ 1576739 h 1962457"/>
              <a:gd name="connsiteX15" fmla="*/ 2595205 w 8879810"/>
              <a:gd name="connsiteY15" fmla="*/ 1614644 h 1962457"/>
              <a:gd name="connsiteX16" fmla="*/ 2310652 w 8879810"/>
              <a:gd name="connsiteY16" fmla="*/ 1630944 h 1962457"/>
              <a:gd name="connsiteX17" fmla="*/ 1943536 w 8879810"/>
              <a:gd name="connsiteY17" fmla="*/ 1736240 h 1962457"/>
              <a:gd name="connsiteX18" fmla="*/ 1641349 w 8879810"/>
              <a:gd name="connsiteY18" fmla="*/ 1717358 h 1962457"/>
              <a:gd name="connsiteX19" fmla="*/ 1377463 w 8879810"/>
              <a:gd name="connsiteY19" fmla="*/ 1760114 h 1962457"/>
              <a:gd name="connsiteX20" fmla="*/ 1146912 w 8879810"/>
              <a:gd name="connsiteY20" fmla="*/ 1803846 h 1962457"/>
              <a:gd name="connsiteX21" fmla="*/ 972079 w 8879810"/>
              <a:gd name="connsiteY21" fmla="*/ 1864225 h 1962457"/>
              <a:gd name="connsiteX22" fmla="*/ 537928 w 8879810"/>
              <a:gd name="connsiteY22" fmla="*/ 1912769 h 1962457"/>
              <a:gd name="connsiteX23" fmla="*/ 0 w 8879810"/>
              <a:gd name="connsiteY23" fmla="*/ 1962457 h 1962457"/>
              <a:gd name="connsiteX24" fmla="*/ 1871 w 8879810"/>
              <a:gd name="connsiteY24" fmla="*/ 67642 h 1962457"/>
              <a:gd name="connsiteX25" fmla="*/ 8835572 w 8879810"/>
              <a:gd name="connsiteY25" fmla="*/ 0 h 1962457"/>
              <a:gd name="connsiteX26" fmla="*/ 8879682 w 8879810"/>
              <a:gd name="connsiteY26" fmla="*/ 854288 h 1962457"/>
              <a:gd name="connsiteX0" fmla="*/ 8879682 w 8879810"/>
              <a:gd name="connsiteY0" fmla="*/ 854288 h 1962457"/>
              <a:gd name="connsiteX1" fmla="*/ 8876130 w 8879810"/>
              <a:gd name="connsiteY1" fmla="*/ 1374555 h 1962457"/>
              <a:gd name="connsiteX2" fmla="*/ 8443856 w 8879810"/>
              <a:gd name="connsiteY2" fmla="*/ 1235158 h 1962457"/>
              <a:gd name="connsiteX3" fmla="*/ 8184940 w 8879810"/>
              <a:gd name="connsiteY3" fmla="*/ 1244464 h 1962457"/>
              <a:gd name="connsiteX4" fmla="*/ 7874914 w 8879810"/>
              <a:gd name="connsiteY4" fmla="*/ 1327429 h 1962457"/>
              <a:gd name="connsiteX5" fmla="*/ 7626756 w 8879810"/>
              <a:gd name="connsiteY5" fmla="*/ 1340957 h 1962457"/>
              <a:gd name="connsiteX6" fmla="*/ 7339926 w 8879810"/>
              <a:gd name="connsiteY6" fmla="*/ 1329223 h 1962457"/>
              <a:gd name="connsiteX7" fmla="*/ 6371416 w 8879810"/>
              <a:gd name="connsiteY7" fmla="*/ 1341284 h 1962457"/>
              <a:gd name="connsiteX8" fmla="*/ 5867181 w 8879810"/>
              <a:gd name="connsiteY8" fmla="*/ 1381217 h 1962457"/>
              <a:gd name="connsiteX9" fmla="*/ 4995809 w 8879810"/>
              <a:gd name="connsiteY9" fmla="*/ 1445583 h 1962457"/>
              <a:gd name="connsiteX10" fmla="*/ 4182580 w 8879810"/>
              <a:gd name="connsiteY10" fmla="*/ 1449480 h 1962457"/>
              <a:gd name="connsiteX11" fmla="*/ 3782040 w 8879810"/>
              <a:gd name="connsiteY11" fmla="*/ 1530263 h 1962457"/>
              <a:gd name="connsiteX12" fmla="*/ 3481785 w 8879810"/>
              <a:gd name="connsiteY12" fmla="*/ 1537015 h 1962457"/>
              <a:gd name="connsiteX13" fmla="*/ 3178926 w 8879810"/>
              <a:gd name="connsiteY13" fmla="*/ 1578901 h 1962457"/>
              <a:gd name="connsiteX14" fmla="*/ 2846147 w 8879810"/>
              <a:gd name="connsiteY14" fmla="*/ 1576739 h 1962457"/>
              <a:gd name="connsiteX15" fmla="*/ 2595205 w 8879810"/>
              <a:gd name="connsiteY15" fmla="*/ 1614644 h 1962457"/>
              <a:gd name="connsiteX16" fmla="*/ 2310652 w 8879810"/>
              <a:gd name="connsiteY16" fmla="*/ 1630944 h 1962457"/>
              <a:gd name="connsiteX17" fmla="*/ 1943536 w 8879810"/>
              <a:gd name="connsiteY17" fmla="*/ 1736240 h 1962457"/>
              <a:gd name="connsiteX18" fmla="*/ 1641349 w 8879810"/>
              <a:gd name="connsiteY18" fmla="*/ 1717358 h 1962457"/>
              <a:gd name="connsiteX19" fmla="*/ 1377463 w 8879810"/>
              <a:gd name="connsiteY19" fmla="*/ 1760114 h 1962457"/>
              <a:gd name="connsiteX20" fmla="*/ 1146912 w 8879810"/>
              <a:gd name="connsiteY20" fmla="*/ 1803846 h 1962457"/>
              <a:gd name="connsiteX21" fmla="*/ 972079 w 8879810"/>
              <a:gd name="connsiteY21" fmla="*/ 1864225 h 1962457"/>
              <a:gd name="connsiteX22" fmla="*/ 537928 w 8879810"/>
              <a:gd name="connsiteY22" fmla="*/ 1912769 h 1962457"/>
              <a:gd name="connsiteX23" fmla="*/ 0 w 8879810"/>
              <a:gd name="connsiteY23" fmla="*/ 1962457 h 1962457"/>
              <a:gd name="connsiteX24" fmla="*/ 13587 w 8879810"/>
              <a:gd name="connsiteY24" fmla="*/ 20141 h 1962457"/>
              <a:gd name="connsiteX25" fmla="*/ 8835572 w 8879810"/>
              <a:gd name="connsiteY25" fmla="*/ 0 h 1962457"/>
              <a:gd name="connsiteX26" fmla="*/ 8879682 w 8879810"/>
              <a:gd name="connsiteY26" fmla="*/ 854288 h 196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879810" h="1962457">
                <a:moveTo>
                  <a:pt x="8879682" y="854288"/>
                </a:moveTo>
                <a:lnTo>
                  <a:pt x="8876130" y="1374555"/>
                </a:lnTo>
                <a:lnTo>
                  <a:pt x="8443856" y="1235158"/>
                </a:lnTo>
                <a:lnTo>
                  <a:pt x="8184940" y="1244464"/>
                </a:lnTo>
                <a:lnTo>
                  <a:pt x="7874914" y="1327429"/>
                </a:lnTo>
                <a:lnTo>
                  <a:pt x="7626756" y="1340957"/>
                </a:lnTo>
                <a:lnTo>
                  <a:pt x="7339926" y="1329223"/>
                </a:lnTo>
                <a:lnTo>
                  <a:pt x="6371416" y="1341284"/>
                </a:lnTo>
                <a:lnTo>
                  <a:pt x="5867181" y="1381217"/>
                </a:lnTo>
                <a:lnTo>
                  <a:pt x="4995809" y="1445583"/>
                </a:lnTo>
                <a:cubicBezTo>
                  <a:pt x="4711202" y="1477362"/>
                  <a:pt x="4462677" y="1463421"/>
                  <a:pt x="4182580" y="1449480"/>
                </a:cubicBezTo>
                <a:cubicBezTo>
                  <a:pt x="3975491" y="1476489"/>
                  <a:pt x="3930912" y="1492799"/>
                  <a:pt x="3782040" y="1530263"/>
                </a:cubicBezTo>
                <a:cubicBezTo>
                  <a:pt x="3642896" y="1538544"/>
                  <a:pt x="3582304" y="1528909"/>
                  <a:pt x="3481785" y="1537015"/>
                </a:cubicBezTo>
                <a:cubicBezTo>
                  <a:pt x="3381266" y="1545121"/>
                  <a:pt x="3287599" y="1557444"/>
                  <a:pt x="3178926" y="1578901"/>
                </a:cubicBezTo>
                <a:cubicBezTo>
                  <a:pt x="3070253" y="1546857"/>
                  <a:pt x="2987004" y="1583687"/>
                  <a:pt x="2846147" y="1576739"/>
                </a:cubicBezTo>
                <a:cubicBezTo>
                  <a:pt x="2615894" y="1614823"/>
                  <a:pt x="2796275" y="1566832"/>
                  <a:pt x="2595205" y="1614644"/>
                </a:cubicBezTo>
                <a:cubicBezTo>
                  <a:pt x="2429050" y="1634215"/>
                  <a:pt x="2524388" y="1615219"/>
                  <a:pt x="2310652" y="1630944"/>
                </a:cubicBezTo>
                <a:cubicBezTo>
                  <a:pt x="2100268" y="1673908"/>
                  <a:pt x="2183443" y="1705868"/>
                  <a:pt x="1943536" y="1736240"/>
                </a:cubicBezTo>
                <a:cubicBezTo>
                  <a:pt x="1835864" y="1729946"/>
                  <a:pt x="1773340" y="1738244"/>
                  <a:pt x="1641349" y="1717358"/>
                </a:cubicBezTo>
                <a:cubicBezTo>
                  <a:pt x="1614455" y="1735287"/>
                  <a:pt x="1459869" y="1745699"/>
                  <a:pt x="1377463" y="1760114"/>
                </a:cubicBezTo>
                <a:cubicBezTo>
                  <a:pt x="1295057" y="1774529"/>
                  <a:pt x="1214476" y="1786494"/>
                  <a:pt x="1146912" y="1803846"/>
                </a:cubicBezTo>
                <a:cubicBezTo>
                  <a:pt x="1079348" y="1821198"/>
                  <a:pt x="1073576" y="1846071"/>
                  <a:pt x="972079" y="1864225"/>
                </a:cubicBezTo>
                <a:cubicBezTo>
                  <a:pt x="870582" y="1882379"/>
                  <a:pt x="747104" y="1885875"/>
                  <a:pt x="537928" y="1912769"/>
                </a:cubicBezTo>
                <a:lnTo>
                  <a:pt x="0" y="1962457"/>
                </a:lnTo>
                <a:cubicBezTo>
                  <a:pt x="2988" y="883704"/>
                  <a:pt x="10599" y="1098894"/>
                  <a:pt x="13587" y="20141"/>
                </a:cubicBezTo>
                <a:lnTo>
                  <a:pt x="8835572" y="0"/>
                </a:lnTo>
                <a:cubicBezTo>
                  <a:pt x="8832584" y="549835"/>
                  <a:pt x="8882670" y="304453"/>
                  <a:pt x="8879682" y="854288"/>
                </a:cubicBezTo>
                <a:close/>
              </a:path>
            </a:pathLst>
          </a:custGeom>
          <a:solidFill>
            <a:srgbClr val="0864B8"/>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it-IT" smtClean="0">
              <a:solidFill>
                <a:srgbClr val="000000"/>
              </a:solidFill>
            </a:endParaRPr>
          </a:p>
        </p:txBody>
      </p:sp>
      <p:pic>
        <p:nvPicPr>
          <p:cNvPr id="40" name="Immagine 1" descr="schema litologie generale.tif"/>
          <p:cNvPicPr>
            <a:picLocks noChangeAspect="1"/>
          </p:cNvPicPr>
          <p:nvPr/>
        </p:nvPicPr>
        <p:blipFill rotWithShape="1">
          <a:blip r:embed="rId5" cstate="email">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rcRect/>
          <a:stretch/>
        </p:blipFill>
        <p:spPr bwMode="auto">
          <a:xfrm>
            <a:off x="121469" y="378452"/>
            <a:ext cx="8859654" cy="5612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ttangolo 38"/>
          <p:cNvSpPr/>
          <p:nvPr/>
        </p:nvSpPr>
        <p:spPr bwMode="auto">
          <a:xfrm rot="974073">
            <a:off x="152185" y="5537885"/>
            <a:ext cx="2032586" cy="760712"/>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it-IT" smtClean="0">
              <a:solidFill>
                <a:srgbClr val="000000"/>
              </a:solidFill>
            </a:endParaRPr>
          </a:p>
        </p:txBody>
      </p:sp>
      <p:sp>
        <p:nvSpPr>
          <p:cNvPr id="43" name="Rettangolo 42"/>
          <p:cNvSpPr/>
          <p:nvPr/>
        </p:nvSpPr>
        <p:spPr bwMode="auto">
          <a:xfrm>
            <a:off x="0" y="0"/>
            <a:ext cx="248825" cy="6858000"/>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it-IT" smtClean="0">
              <a:solidFill>
                <a:srgbClr val="000000"/>
              </a:solidFill>
            </a:endParaRPr>
          </a:p>
        </p:txBody>
      </p:sp>
      <p:sp>
        <p:nvSpPr>
          <p:cNvPr id="44" name="Rettangolo 43"/>
          <p:cNvSpPr/>
          <p:nvPr/>
        </p:nvSpPr>
        <p:spPr bwMode="auto">
          <a:xfrm>
            <a:off x="8998292" y="0"/>
            <a:ext cx="248825" cy="6858000"/>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it-IT" smtClean="0">
              <a:solidFill>
                <a:srgbClr val="000000"/>
              </a:solidFill>
            </a:endParaRPr>
          </a:p>
        </p:txBody>
      </p:sp>
    </p:spTree>
    <p:extLst>
      <p:ext uri="{BB962C8B-B14F-4D97-AF65-F5344CB8AC3E}">
        <p14:creationId xmlns:p14="http://schemas.microsoft.com/office/powerpoint/2010/main" val="3893772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200"/>
                                  </p:stCondLst>
                                  <p:childTnLst>
                                    <p:animMotion origin="layout" path="M 0 1.48148E-6 L 0.00226 0.45463 " pathEditMode="relative" rAng="0" ptsTypes="AA">
                                      <p:cBhvr>
                                        <p:cTn id="6" dur="4100" fill="hold"/>
                                        <p:tgtEl>
                                          <p:spTgt spid="16"/>
                                        </p:tgtEl>
                                        <p:attrNameLst>
                                          <p:attrName>ppt_x</p:attrName>
                                          <p:attrName>ppt_y</p:attrName>
                                        </p:attrNameLst>
                                      </p:cBhvr>
                                      <p:rCtr x="104" y="22731"/>
                                    </p:animMotion>
                                  </p:childTnLst>
                                </p:cTn>
                              </p:par>
                              <p:par>
                                <p:cTn id="7" presetID="22" presetClass="entr" presetSubtype="1" fill="hold" grpId="0" nodeType="withEffect">
                                  <p:stCondLst>
                                    <p:cond delay="250"/>
                                  </p:stCondLst>
                                  <p:childTnLst>
                                    <p:set>
                                      <p:cBhvr>
                                        <p:cTn id="8" dur="1" fill="hold">
                                          <p:stCondLst>
                                            <p:cond delay="0"/>
                                          </p:stCondLst>
                                        </p:cTn>
                                        <p:tgtEl>
                                          <p:spTgt spid="13"/>
                                        </p:tgtEl>
                                        <p:attrNameLst>
                                          <p:attrName>style.visibility</p:attrName>
                                        </p:attrNameLst>
                                      </p:cBhvr>
                                      <p:to>
                                        <p:strVal val="visible"/>
                                      </p:to>
                                    </p:set>
                                    <p:animEffect transition="in" filter="wipe(up)">
                                      <p:cBhvr>
                                        <p:cTn id="9" dur="4000"/>
                                        <p:tgtEl>
                                          <p:spTgt spid="13"/>
                                        </p:tgtEl>
                                      </p:cBhvr>
                                    </p:animEffect>
                                  </p:childTnLst>
                                </p:cTn>
                              </p:par>
                              <p:par>
                                <p:cTn id="10" presetID="10" presetClass="exit" presetSubtype="0" fill="hold" nodeType="withEffect">
                                  <p:stCondLst>
                                    <p:cond delay="250"/>
                                  </p:stCondLst>
                                  <p:childTnLst>
                                    <p:animEffect transition="out" filter="fade">
                                      <p:cBhvr>
                                        <p:cTn id="11" dur="500"/>
                                        <p:tgtEl>
                                          <p:spTgt spid="40"/>
                                        </p:tgtEl>
                                      </p:cBhvr>
                                    </p:animEffect>
                                    <p:set>
                                      <p:cBhvr>
                                        <p:cTn id="12" dur="1" fill="hold">
                                          <p:stCondLst>
                                            <p:cond delay="499"/>
                                          </p:stCondLst>
                                        </p:cTn>
                                        <p:tgtEl>
                                          <p:spTgt spid="40"/>
                                        </p:tgtEl>
                                        <p:attrNameLst>
                                          <p:attrName>style.visibility</p:attrName>
                                        </p:attrNameLst>
                                      </p:cBhvr>
                                      <p:to>
                                        <p:strVal val="hidden"/>
                                      </p:to>
                                    </p:set>
                                  </p:childTnLst>
                                </p:cTn>
                              </p:par>
                            </p:childTnLst>
                          </p:cTn>
                        </p:par>
                        <p:par>
                          <p:cTn id="13" fill="hold">
                            <p:stCondLst>
                              <p:cond delay="4300"/>
                            </p:stCondLst>
                            <p:childTnLst>
                              <p:par>
                                <p:cTn id="14" presetID="10" presetClass="entr" presetSubtype="0" fill="hold" grpId="0" nodeType="after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up)">
                                      <p:cBhvr>
                                        <p:cTn id="21" dur="4000"/>
                                        <p:tgtEl>
                                          <p:spTgt spid="28"/>
                                        </p:tgtEl>
                                      </p:cBhvr>
                                    </p:animEffect>
                                  </p:childTnLst>
                                </p:cTn>
                              </p:par>
                              <p:par>
                                <p:cTn id="22" presetID="22" presetClass="entr" presetSubtype="4"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wipe(down)">
                                      <p:cBhvr>
                                        <p:cTn id="29" dur="4000"/>
                                        <p:tgtEl>
                                          <p:spTgt spid="42"/>
                                        </p:tgtEl>
                                      </p:cBhvr>
                                    </p:animEffect>
                                  </p:childTnLst>
                                </p:cTn>
                              </p:par>
                              <p:par>
                                <p:cTn id="30" presetID="1" presetClass="exit" presetSubtype="0" fill="hold" nodeType="withEffect">
                                  <p:stCondLst>
                                    <p:cond delay="0"/>
                                  </p:stCondLst>
                                  <p:childTnLst>
                                    <p:set>
                                      <p:cBhvr>
                                        <p:cTn id="31"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8" grpId="0" animBg="1"/>
      <p:bldP spid="38" grpId="0" animBg="1"/>
      <p:bldP spid="4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Carta_Alpi"/>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375" y="196850"/>
            <a:ext cx="7018338" cy="643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Freeform 7"/>
          <p:cNvSpPr>
            <a:spLocks/>
          </p:cNvSpPr>
          <p:nvPr/>
        </p:nvSpPr>
        <p:spPr bwMode="auto">
          <a:xfrm>
            <a:off x="2349500" y="2997200"/>
            <a:ext cx="5645150" cy="2368550"/>
          </a:xfrm>
          <a:custGeom>
            <a:avLst/>
            <a:gdLst>
              <a:gd name="T0" fmla="*/ 3556 w 3556"/>
              <a:gd name="T1" fmla="*/ 180 h 1492"/>
              <a:gd name="T2" fmla="*/ 3392 w 3556"/>
              <a:gd name="T3" fmla="*/ 172 h 1492"/>
              <a:gd name="T4" fmla="*/ 3108 w 3556"/>
              <a:gd name="T5" fmla="*/ 136 h 1492"/>
              <a:gd name="T6" fmla="*/ 2556 w 3556"/>
              <a:gd name="T7" fmla="*/ 76 h 1492"/>
              <a:gd name="T8" fmla="*/ 2332 w 3556"/>
              <a:gd name="T9" fmla="*/ 36 h 1492"/>
              <a:gd name="T10" fmla="*/ 2164 w 3556"/>
              <a:gd name="T11" fmla="*/ 0 h 1492"/>
              <a:gd name="T12" fmla="*/ 2088 w 3556"/>
              <a:gd name="T13" fmla="*/ 60 h 1492"/>
              <a:gd name="T14" fmla="*/ 1982 w 3556"/>
              <a:gd name="T15" fmla="*/ 136 h 1492"/>
              <a:gd name="T16" fmla="*/ 1892 w 3556"/>
              <a:gd name="T17" fmla="*/ 317 h 1492"/>
              <a:gd name="T18" fmla="*/ 1824 w 3556"/>
              <a:gd name="T19" fmla="*/ 424 h 1492"/>
              <a:gd name="T20" fmla="*/ 1576 w 3556"/>
              <a:gd name="T21" fmla="*/ 504 h 1492"/>
              <a:gd name="T22" fmla="*/ 1348 w 3556"/>
              <a:gd name="T23" fmla="*/ 548 h 1492"/>
              <a:gd name="T24" fmla="*/ 1108 w 3556"/>
              <a:gd name="T25" fmla="*/ 552 h 1492"/>
              <a:gd name="T26" fmla="*/ 900 w 3556"/>
              <a:gd name="T27" fmla="*/ 564 h 1492"/>
              <a:gd name="T28" fmla="*/ 672 w 3556"/>
              <a:gd name="T29" fmla="*/ 596 h 1492"/>
              <a:gd name="T30" fmla="*/ 456 w 3556"/>
              <a:gd name="T31" fmla="*/ 748 h 1492"/>
              <a:gd name="T32" fmla="*/ 308 w 3556"/>
              <a:gd name="T33" fmla="*/ 924 h 1492"/>
              <a:gd name="T34" fmla="*/ 160 w 3556"/>
              <a:gd name="T35" fmla="*/ 1068 h 1492"/>
              <a:gd name="T36" fmla="*/ 76 w 3556"/>
              <a:gd name="T37" fmla="*/ 1180 h 1492"/>
              <a:gd name="T38" fmla="*/ 20 w 3556"/>
              <a:gd name="T39" fmla="*/ 1292 h 1492"/>
              <a:gd name="T40" fmla="*/ 0 w 3556"/>
              <a:gd name="T41" fmla="*/ 1492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56" h="1492">
                <a:moveTo>
                  <a:pt x="3556" y="180"/>
                </a:moveTo>
                <a:lnTo>
                  <a:pt x="3392" y="172"/>
                </a:lnTo>
                <a:lnTo>
                  <a:pt x="3108" y="136"/>
                </a:lnTo>
                <a:lnTo>
                  <a:pt x="2556" y="76"/>
                </a:lnTo>
                <a:lnTo>
                  <a:pt x="2332" y="36"/>
                </a:lnTo>
                <a:lnTo>
                  <a:pt x="2164" y="0"/>
                </a:lnTo>
                <a:lnTo>
                  <a:pt x="2088" y="60"/>
                </a:lnTo>
                <a:lnTo>
                  <a:pt x="1982" y="136"/>
                </a:lnTo>
                <a:lnTo>
                  <a:pt x="1892" y="317"/>
                </a:lnTo>
                <a:lnTo>
                  <a:pt x="1824" y="424"/>
                </a:lnTo>
                <a:lnTo>
                  <a:pt x="1576" y="504"/>
                </a:lnTo>
                <a:lnTo>
                  <a:pt x="1348" y="548"/>
                </a:lnTo>
                <a:lnTo>
                  <a:pt x="1108" y="552"/>
                </a:lnTo>
                <a:lnTo>
                  <a:pt x="900" y="564"/>
                </a:lnTo>
                <a:lnTo>
                  <a:pt x="672" y="596"/>
                </a:lnTo>
                <a:lnTo>
                  <a:pt x="456" y="748"/>
                </a:lnTo>
                <a:lnTo>
                  <a:pt x="308" y="924"/>
                </a:lnTo>
                <a:lnTo>
                  <a:pt x="160" y="1068"/>
                </a:lnTo>
                <a:lnTo>
                  <a:pt x="76" y="1180"/>
                </a:lnTo>
                <a:lnTo>
                  <a:pt x="20" y="1292"/>
                </a:lnTo>
                <a:lnTo>
                  <a:pt x="0" y="1492"/>
                </a:ln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mtClean="0">
              <a:solidFill>
                <a:srgbClr val="000000"/>
              </a:solidFill>
            </a:endParaRPr>
          </a:p>
        </p:txBody>
      </p:sp>
      <p:sp>
        <p:nvSpPr>
          <p:cNvPr id="8201" name="Line 9"/>
          <p:cNvSpPr>
            <a:spLocks noChangeShapeType="1"/>
          </p:cNvSpPr>
          <p:nvPr/>
        </p:nvSpPr>
        <p:spPr bwMode="auto">
          <a:xfrm>
            <a:off x="5651500" y="1484313"/>
            <a:ext cx="792163" cy="30241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mtClean="0">
              <a:solidFill>
                <a:srgbClr val="000000"/>
              </a:solidFill>
            </a:endParaRPr>
          </a:p>
        </p:txBody>
      </p:sp>
      <p:sp>
        <p:nvSpPr>
          <p:cNvPr id="8202" name="Text Box 10"/>
          <p:cNvSpPr txBox="1">
            <a:spLocks noChangeArrowheads="1"/>
          </p:cNvSpPr>
          <p:nvPr/>
        </p:nvSpPr>
        <p:spPr bwMode="auto">
          <a:xfrm>
            <a:off x="5580063" y="3213100"/>
            <a:ext cx="64472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1000" b="0" dirty="0" smtClean="0">
                <a:solidFill>
                  <a:srgbClr val="000000"/>
                </a:solidFill>
              </a:rPr>
              <a:t>Bolzano</a:t>
            </a:r>
          </a:p>
        </p:txBody>
      </p:sp>
      <p:sp>
        <p:nvSpPr>
          <p:cNvPr id="8203" name="Text Box 11"/>
          <p:cNvSpPr txBox="1">
            <a:spLocks noChangeArrowheads="1"/>
          </p:cNvSpPr>
          <p:nvPr/>
        </p:nvSpPr>
        <p:spPr bwMode="auto">
          <a:xfrm rot="393341">
            <a:off x="5828094" y="2902357"/>
            <a:ext cx="202331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1200" dirty="0" err="1" smtClean="0">
                <a:solidFill>
                  <a:srgbClr val="000000"/>
                </a:solidFill>
              </a:rPr>
              <a:t>Lineamento</a:t>
            </a:r>
            <a:r>
              <a:rPr lang="de-DE" sz="1200" dirty="0" smtClean="0">
                <a:solidFill>
                  <a:srgbClr val="000000"/>
                </a:solidFill>
              </a:rPr>
              <a:t> </a:t>
            </a:r>
            <a:r>
              <a:rPr lang="de-DE" sz="1200" dirty="0" err="1" smtClean="0">
                <a:solidFill>
                  <a:srgbClr val="000000"/>
                </a:solidFill>
              </a:rPr>
              <a:t>Periadriatico</a:t>
            </a:r>
            <a:endParaRPr lang="de-DE" sz="1200" dirty="0" smtClean="0">
              <a:solidFill>
                <a:srgbClr val="000000"/>
              </a:solidFill>
            </a:endParaRPr>
          </a:p>
        </p:txBody>
      </p:sp>
      <p:sp>
        <p:nvSpPr>
          <p:cNvPr id="8204" name="Text Box 12"/>
          <p:cNvSpPr txBox="1">
            <a:spLocks noChangeArrowheads="1"/>
          </p:cNvSpPr>
          <p:nvPr/>
        </p:nvSpPr>
        <p:spPr bwMode="auto">
          <a:xfrm>
            <a:off x="4067175" y="5013325"/>
            <a:ext cx="23852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2400" dirty="0" smtClean="0">
                <a:solidFill>
                  <a:srgbClr val="FF0000"/>
                </a:solidFill>
              </a:rPr>
              <a:t>PAL</a:t>
            </a:r>
            <a:r>
              <a:rPr lang="it-IT" sz="2400" dirty="0">
                <a:solidFill>
                  <a:srgbClr val="FF0000"/>
                </a:solidFill>
              </a:rPr>
              <a:t>E</a:t>
            </a:r>
            <a:r>
              <a:rPr lang="de-DE" sz="2400" dirty="0" smtClean="0">
                <a:solidFill>
                  <a:srgbClr val="FF0000"/>
                </a:solidFill>
              </a:rPr>
              <a:t>OAFRICA</a:t>
            </a:r>
          </a:p>
        </p:txBody>
      </p:sp>
      <p:sp>
        <p:nvSpPr>
          <p:cNvPr id="8205" name="Text Box 13"/>
          <p:cNvSpPr txBox="1">
            <a:spLocks noChangeArrowheads="1"/>
          </p:cNvSpPr>
          <p:nvPr/>
        </p:nvSpPr>
        <p:spPr bwMode="auto">
          <a:xfrm>
            <a:off x="2987675" y="1196975"/>
            <a:ext cx="251626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2400" dirty="0" smtClean="0">
                <a:solidFill>
                  <a:srgbClr val="FF0000"/>
                </a:solidFill>
              </a:rPr>
              <a:t>PAL</a:t>
            </a:r>
            <a:r>
              <a:rPr lang="it-IT" sz="2400" dirty="0" smtClean="0">
                <a:solidFill>
                  <a:srgbClr val="FF0000"/>
                </a:solidFill>
              </a:rPr>
              <a:t>EO</a:t>
            </a:r>
            <a:r>
              <a:rPr lang="de-DE" sz="2400" dirty="0" smtClean="0">
                <a:solidFill>
                  <a:srgbClr val="FF0000"/>
                </a:solidFill>
              </a:rPr>
              <a:t>EUROPA</a:t>
            </a:r>
          </a:p>
        </p:txBody>
      </p:sp>
      <p:sp>
        <p:nvSpPr>
          <p:cNvPr id="8206" name="Text Box 14"/>
          <p:cNvSpPr txBox="1">
            <a:spLocks noChangeArrowheads="1"/>
          </p:cNvSpPr>
          <p:nvPr/>
        </p:nvSpPr>
        <p:spPr bwMode="auto">
          <a:xfrm>
            <a:off x="2700338" y="3284538"/>
            <a:ext cx="92204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1200" dirty="0" err="1" smtClean="0">
                <a:solidFill>
                  <a:srgbClr val="000000"/>
                </a:solidFill>
              </a:rPr>
              <a:t>Pennidico</a:t>
            </a:r>
            <a:endParaRPr lang="de-DE" sz="1200" dirty="0" smtClean="0">
              <a:solidFill>
                <a:srgbClr val="000000"/>
              </a:solidFill>
            </a:endParaRPr>
          </a:p>
        </p:txBody>
      </p:sp>
      <p:sp>
        <p:nvSpPr>
          <p:cNvPr id="8207" name="Text Box 15"/>
          <p:cNvSpPr txBox="1">
            <a:spLocks noChangeArrowheads="1"/>
          </p:cNvSpPr>
          <p:nvPr/>
        </p:nvSpPr>
        <p:spPr bwMode="auto">
          <a:xfrm>
            <a:off x="4572000" y="2420938"/>
            <a:ext cx="113524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1200" dirty="0" err="1" smtClean="0">
                <a:solidFill>
                  <a:srgbClr val="000000"/>
                </a:solidFill>
              </a:rPr>
              <a:t>Austroalpino</a:t>
            </a:r>
            <a:endParaRPr lang="de-DE" sz="1200" dirty="0" smtClean="0">
              <a:solidFill>
                <a:srgbClr val="000000"/>
              </a:solidFill>
            </a:endParaRPr>
          </a:p>
        </p:txBody>
      </p:sp>
      <p:sp>
        <p:nvSpPr>
          <p:cNvPr id="8208" name="Text Box 16"/>
          <p:cNvSpPr txBox="1">
            <a:spLocks noChangeArrowheads="1"/>
          </p:cNvSpPr>
          <p:nvPr/>
        </p:nvSpPr>
        <p:spPr bwMode="auto">
          <a:xfrm>
            <a:off x="5003800" y="3789363"/>
            <a:ext cx="93166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1200" dirty="0" smtClean="0">
                <a:solidFill>
                  <a:srgbClr val="000000"/>
                </a:solidFill>
              </a:rPr>
              <a:t>S</a:t>
            </a:r>
            <a:r>
              <a:rPr lang="it-IT" sz="1200" dirty="0" smtClean="0">
                <a:solidFill>
                  <a:srgbClr val="000000"/>
                </a:solidFill>
              </a:rPr>
              <a:t>u</a:t>
            </a:r>
            <a:r>
              <a:rPr lang="de-DE" sz="1200" dirty="0" err="1" smtClean="0">
                <a:solidFill>
                  <a:srgbClr val="000000"/>
                </a:solidFill>
              </a:rPr>
              <a:t>dalpino</a:t>
            </a:r>
            <a:endParaRPr lang="de-DE" sz="1200" dirty="0" smtClean="0">
              <a:solidFill>
                <a:srgbClr val="000000"/>
              </a:solidFill>
            </a:endParaRPr>
          </a:p>
        </p:txBody>
      </p:sp>
      <p:sp>
        <p:nvSpPr>
          <p:cNvPr id="8210" name="Oval 18"/>
          <p:cNvSpPr>
            <a:spLocks noChangeArrowheads="1"/>
          </p:cNvSpPr>
          <p:nvPr/>
        </p:nvSpPr>
        <p:spPr bwMode="auto">
          <a:xfrm rot="-176786">
            <a:off x="4784725" y="2636838"/>
            <a:ext cx="2089150" cy="1223962"/>
          </a:xfrm>
          <a:prstGeom prst="ellipse">
            <a:avLst/>
          </a:prstGeom>
          <a:noFill/>
          <a:ln w="19050" algn="ctr">
            <a:solidFill>
              <a:srgbClr val="FFFF00"/>
            </a:solidFill>
            <a:round/>
            <a:headEnd/>
            <a:tailEnd/>
          </a:ln>
          <a:effectLst/>
          <a:extLst>
            <a:ext uri="{909E8E84-426E-40DD-AFC4-6F175D3DCCD1}">
              <a14:hiddenFill xmlns:a14="http://schemas.microsoft.com/office/drawing/2010/main">
                <a:solidFill>
                  <a:srgbClr val="00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Tree>
    <p:extLst>
      <p:ext uri="{BB962C8B-B14F-4D97-AF65-F5344CB8AC3E}">
        <p14:creationId xmlns:p14="http://schemas.microsoft.com/office/powerpoint/2010/main" val="2450547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210"/>
                                        </p:tgtEl>
                                        <p:attrNameLst>
                                          <p:attrName>style.visibility</p:attrName>
                                        </p:attrNameLst>
                                      </p:cBhvr>
                                      <p:to>
                                        <p:strVal val="visible"/>
                                      </p:to>
                                    </p:set>
                                    <p:animEffect transition="in" filter="fade">
                                      <p:cBhvr>
                                        <p:cTn id="7" dur="2000"/>
                                        <p:tgtEl>
                                          <p:spTgt spid="82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8199"/>
                                        </p:tgtEl>
                                        <p:attrNameLst>
                                          <p:attrName>style.visibility</p:attrName>
                                        </p:attrNameLst>
                                      </p:cBhvr>
                                      <p:to>
                                        <p:strVal val="visible"/>
                                      </p:to>
                                    </p:set>
                                    <p:animEffect transition="in" filter="wipe(right)">
                                      <p:cBhvr>
                                        <p:cTn id="12" dur="1000"/>
                                        <p:tgtEl>
                                          <p:spTgt spid="819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203"/>
                                        </p:tgtEl>
                                        <p:attrNameLst>
                                          <p:attrName>style.visibility</p:attrName>
                                        </p:attrNameLst>
                                      </p:cBhvr>
                                      <p:to>
                                        <p:strVal val="visible"/>
                                      </p:to>
                                    </p:set>
                                    <p:animEffect transition="in" filter="wipe(left)">
                                      <p:cBhvr>
                                        <p:cTn id="17" dur="500"/>
                                        <p:tgtEl>
                                          <p:spTgt spid="820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204"/>
                                        </p:tgtEl>
                                        <p:attrNameLst>
                                          <p:attrName>style.visibility</p:attrName>
                                        </p:attrNameLst>
                                      </p:cBhvr>
                                      <p:to>
                                        <p:strVal val="visible"/>
                                      </p:to>
                                    </p:set>
                                    <p:animEffect transition="in" filter="wipe(left)">
                                      <p:cBhvr>
                                        <p:cTn id="22" dur="500"/>
                                        <p:tgtEl>
                                          <p:spTgt spid="820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205"/>
                                        </p:tgtEl>
                                        <p:attrNameLst>
                                          <p:attrName>style.visibility</p:attrName>
                                        </p:attrNameLst>
                                      </p:cBhvr>
                                      <p:to>
                                        <p:strVal val="visible"/>
                                      </p:to>
                                    </p:set>
                                    <p:animEffect transition="in" filter="wipe(left)">
                                      <p:cBhvr>
                                        <p:cTn id="27" dur="500"/>
                                        <p:tgtEl>
                                          <p:spTgt spid="820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206"/>
                                        </p:tgtEl>
                                        <p:attrNameLst>
                                          <p:attrName>style.visibility</p:attrName>
                                        </p:attrNameLst>
                                      </p:cBhvr>
                                      <p:to>
                                        <p:strVal val="visible"/>
                                      </p:to>
                                    </p:set>
                                    <p:animEffect transition="in" filter="wipe(left)">
                                      <p:cBhvr>
                                        <p:cTn id="32" dur="500"/>
                                        <p:tgtEl>
                                          <p:spTgt spid="820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207"/>
                                        </p:tgtEl>
                                        <p:attrNameLst>
                                          <p:attrName>style.visibility</p:attrName>
                                        </p:attrNameLst>
                                      </p:cBhvr>
                                      <p:to>
                                        <p:strVal val="visible"/>
                                      </p:to>
                                    </p:set>
                                    <p:animEffect transition="in" filter="wipe(left)">
                                      <p:cBhvr>
                                        <p:cTn id="37" dur="500"/>
                                        <p:tgtEl>
                                          <p:spTgt spid="820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208"/>
                                        </p:tgtEl>
                                        <p:attrNameLst>
                                          <p:attrName>style.visibility</p:attrName>
                                        </p:attrNameLst>
                                      </p:cBhvr>
                                      <p:to>
                                        <p:strVal val="visible"/>
                                      </p:to>
                                    </p:set>
                                    <p:animEffect transition="in" filter="wipe(left)">
                                      <p:cBhvr>
                                        <p:cTn id="42" dur="500"/>
                                        <p:tgtEl>
                                          <p:spTgt spid="820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8201"/>
                                        </p:tgtEl>
                                        <p:attrNameLst>
                                          <p:attrName>style.visibility</p:attrName>
                                        </p:attrNameLst>
                                      </p:cBhvr>
                                      <p:to>
                                        <p:strVal val="visible"/>
                                      </p:to>
                                    </p:set>
                                    <p:animEffect transition="in" filter="dissolve">
                                      <p:cBhvr>
                                        <p:cTn id="47" dur="2000"/>
                                        <p:tgtEl>
                                          <p:spTgt spid="8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9" grpId="0" animBg="1"/>
      <p:bldP spid="8201" grpId="0" animBg="1"/>
      <p:bldP spid="8203" grpId="0"/>
      <p:bldP spid="8204" grpId="0"/>
      <p:bldP spid="8205" grpId="0"/>
      <p:bldP spid="8206" grpId="0"/>
      <p:bldP spid="8207" grpId="0"/>
      <p:bldP spid="8208" grpId="0"/>
      <p:bldP spid="82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068" y="736810"/>
            <a:ext cx="9144000" cy="6121190"/>
          </a:xfrm>
          <a:prstGeom prst="rect">
            <a:avLst/>
          </a:prstGeom>
        </p:spPr>
      </p:pic>
      <p:sp>
        <p:nvSpPr>
          <p:cNvPr id="4" name="Figura a mano libera 3"/>
          <p:cNvSpPr/>
          <p:nvPr/>
        </p:nvSpPr>
        <p:spPr bwMode="auto">
          <a:xfrm>
            <a:off x="2051720" y="3667726"/>
            <a:ext cx="3101009" cy="1057524"/>
          </a:xfrm>
          <a:custGeom>
            <a:avLst/>
            <a:gdLst>
              <a:gd name="connsiteX0" fmla="*/ 0 w 3101009"/>
              <a:gd name="connsiteY0" fmla="*/ 0 h 1057524"/>
              <a:gd name="connsiteX1" fmla="*/ 222637 w 3101009"/>
              <a:gd name="connsiteY1" fmla="*/ 151075 h 1057524"/>
              <a:gd name="connsiteX2" fmla="*/ 485030 w 3101009"/>
              <a:gd name="connsiteY2" fmla="*/ 278296 h 1057524"/>
              <a:gd name="connsiteX3" fmla="*/ 938254 w 3101009"/>
              <a:gd name="connsiteY3" fmla="*/ 477078 h 1057524"/>
              <a:gd name="connsiteX4" fmla="*/ 1439186 w 3101009"/>
              <a:gd name="connsiteY4" fmla="*/ 588397 h 1057524"/>
              <a:gd name="connsiteX5" fmla="*/ 2122998 w 3101009"/>
              <a:gd name="connsiteY5" fmla="*/ 779228 h 1057524"/>
              <a:gd name="connsiteX6" fmla="*/ 2568272 w 3101009"/>
              <a:gd name="connsiteY6" fmla="*/ 970059 h 1057524"/>
              <a:gd name="connsiteX7" fmla="*/ 3101009 w 3101009"/>
              <a:gd name="connsiteY7" fmla="*/ 1057524 h 105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1009" h="1057524">
                <a:moveTo>
                  <a:pt x="0" y="0"/>
                </a:moveTo>
                <a:cubicBezTo>
                  <a:pt x="70899" y="52346"/>
                  <a:pt x="141799" y="104692"/>
                  <a:pt x="222637" y="151075"/>
                </a:cubicBezTo>
                <a:cubicBezTo>
                  <a:pt x="303475" y="197458"/>
                  <a:pt x="365761" y="223962"/>
                  <a:pt x="485030" y="278296"/>
                </a:cubicBezTo>
                <a:cubicBezTo>
                  <a:pt x="604299" y="332630"/>
                  <a:pt x="779228" y="425395"/>
                  <a:pt x="938254" y="477078"/>
                </a:cubicBezTo>
                <a:cubicBezTo>
                  <a:pt x="1097280" y="528761"/>
                  <a:pt x="1241729" y="538039"/>
                  <a:pt x="1439186" y="588397"/>
                </a:cubicBezTo>
                <a:cubicBezTo>
                  <a:pt x="1636643" y="638755"/>
                  <a:pt x="1934817" y="715618"/>
                  <a:pt x="2122998" y="779228"/>
                </a:cubicBezTo>
                <a:cubicBezTo>
                  <a:pt x="2311179" y="842838"/>
                  <a:pt x="2405270" y="923676"/>
                  <a:pt x="2568272" y="970059"/>
                </a:cubicBezTo>
                <a:cubicBezTo>
                  <a:pt x="2731274" y="1016442"/>
                  <a:pt x="2916141" y="1036983"/>
                  <a:pt x="3101009" y="1057524"/>
                </a:cubicBezTo>
              </a:path>
            </a:pathLst>
          </a:custGeom>
          <a:noFill/>
          <a:ln w="952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endParaRPr lang="it-IT" smtClean="0">
              <a:solidFill>
                <a:srgbClr val="000000"/>
              </a:solidFill>
            </a:endParaRPr>
          </a:p>
        </p:txBody>
      </p:sp>
      <p:sp>
        <p:nvSpPr>
          <p:cNvPr id="7" name="Rectangle 3"/>
          <p:cNvSpPr>
            <a:spLocks noChangeArrowheads="1"/>
          </p:cNvSpPr>
          <p:nvPr/>
        </p:nvSpPr>
        <p:spPr bwMode="auto">
          <a:xfrm>
            <a:off x="3275856" y="156774"/>
            <a:ext cx="233108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it-IT" sz="2000" dirty="0">
                <a:solidFill>
                  <a:srgbClr val="FFFFFF"/>
                </a:solidFill>
              </a:rPr>
              <a:t>Il ritorno del Mare</a:t>
            </a:r>
            <a:endParaRPr lang="it-IT" sz="2000" b="0" dirty="0">
              <a:solidFill>
                <a:srgbClr val="000000"/>
              </a:solidFill>
            </a:endParaRPr>
          </a:p>
        </p:txBody>
      </p:sp>
      <p:sp>
        <p:nvSpPr>
          <p:cNvPr id="8" name="CasellaDiTesto 4"/>
          <p:cNvSpPr txBox="1">
            <a:spLocks noChangeArrowheads="1"/>
          </p:cNvSpPr>
          <p:nvPr/>
        </p:nvSpPr>
        <p:spPr bwMode="auto">
          <a:xfrm rot="1075307">
            <a:off x="2558960" y="3908709"/>
            <a:ext cx="1654620" cy="338554"/>
          </a:xfrm>
          <a:prstGeom prst="rect">
            <a:avLst/>
          </a:prstGeom>
          <a:noFill/>
          <a:ln w="9525">
            <a:noFill/>
            <a:miter lim="800000"/>
            <a:headEnd/>
            <a:tailEnd/>
          </a:ln>
        </p:spPr>
        <p:txBody>
          <a:bodyPr wrap="none">
            <a:spAutoFit/>
          </a:bodyPr>
          <a:lstStyle/>
          <a:p>
            <a:pPr>
              <a:defRPr/>
            </a:pPr>
            <a:r>
              <a:rPr lang="en-US" sz="1600" b="0" dirty="0">
                <a:solidFill>
                  <a:srgbClr val="FFFFFF"/>
                </a:solidFill>
                <a:effectLst>
                  <a:outerShdw blurRad="38100" dist="38100" dir="2700000" algn="tl">
                    <a:srgbClr val="000000">
                      <a:alpha val="43137"/>
                    </a:srgbClr>
                  </a:outerShdw>
                </a:effectLst>
              </a:rPr>
              <a:t>Richthofen </a:t>
            </a:r>
            <a:r>
              <a:rPr lang="en-US" sz="1600" b="0" dirty="0" err="1">
                <a:solidFill>
                  <a:srgbClr val="FFFFFF"/>
                </a:solidFill>
                <a:effectLst>
                  <a:outerShdw blurRad="38100" dist="38100" dir="2700000" algn="tl">
                    <a:srgbClr val="000000">
                      <a:alpha val="43137"/>
                    </a:srgbClr>
                  </a:outerShdw>
                </a:effectLst>
              </a:rPr>
              <a:t>Cgm</a:t>
            </a:r>
            <a:endParaRPr lang="en-US" sz="1600" b="0" dirty="0">
              <a:solidFill>
                <a:srgbClr val="FFFFFF"/>
              </a:solidFill>
              <a:effectLst>
                <a:outerShdw blurRad="38100" dist="38100" dir="2700000" algn="tl">
                  <a:srgbClr val="000000">
                    <a:alpha val="43137"/>
                  </a:srgbClr>
                </a:outerShdw>
              </a:effectLst>
            </a:endParaRPr>
          </a:p>
        </p:txBody>
      </p:sp>
      <p:sp>
        <p:nvSpPr>
          <p:cNvPr id="10" name="Figura a mano libera 9"/>
          <p:cNvSpPr/>
          <p:nvPr/>
        </p:nvSpPr>
        <p:spPr bwMode="auto">
          <a:xfrm>
            <a:off x="2339752" y="3537833"/>
            <a:ext cx="3397788" cy="728662"/>
          </a:xfrm>
          <a:custGeom>
            <a:avLst/>
            <a:gdLst>
              <a:gd name="connsiteX0" fmla="*/ 0 w 3101009"/>
              <a:gd name="connsiteY0" fmla="*/ 0 h 1057524"/>
              <a:gd name="connsiteX1" fmla="*/ 222637 w 3101009"/>
              <a:gd name="connsiteY1" fmla="*/ 151075 h 1057524"/>
              <a:gd name="connsiteX2" fmla="*/ 485030 w 3101009"/>
              <a:gd name="connsiteY2" fmla="*/ 278296 h 1057524"/>
              <a:gd name="connsiteX3" fmla="*/ 938254 w 3101009"/>
              <a:gd name="connsiteY3" fmla="*/ 477078 h 1057524"/>
              <a:gd name="connsiteX4" fmla="*/ 1439186 w 3101009"/>
              <a:gd name="connsiteY4" fmla="*/ 588397 h 1057524"/>
              <a:gd name="connsiteX5" fmla="*/ 2122998 w 3101009"/>
              <a:gd name="connsiteY5" fmla="*/ 779228 h 1057524"/>
              <a:gd name="connsiteX6" fmla="*/ 2568272 w 3101009"/>
              <a:gd name="connsiteY6" fmla="*/ 970059 h 1057524"/>
              <a:gd name="connsiteX7" fmla="*/ 3101009 w 3101009"/>
              <a:gd name="connsiteY7" fmla="*/ 1057524 h 1057524"/>
              <a:gd name="connsiteX0" fmla="*/ 0 w 3101009"/>
              <a:gd name="connsiteY0" fmla="*/ 0 h 1057524"/>
              <a:gd name="connsiteX1" fmla="*/ 222637 w 3101009"/>
              <a:gd name="connsiteY1" fmla="*/ 151075 h 1057524"/>
              <a:gd name="connsiteX2" fmla="*/ 485030 w 3101009"/>
              <a:gd name="connsiteY2" fmla="*/ 278296 h 1057524"/>
              <a:gd name="connsiteX3" fmla="*/ 938254 w 3101009"/>
              <a:gd name="connsiteY3" fmla="*/ 477078 h 1057524"/>
              <a:gd name="connsiteX4" fmla="*/ 1439186 w 3101009"/>
              <a:gd name="connsiteY4" fmla="*/ 588397 h 1057524"/>
              <a:gd name="connsiteX5" fmla="*/ 2227271 w 3101009"/>
              <a:gd name="connsiteY5" fmla="*/ 731101 h 1057524"/>
              <a:gd name="connsiteX6" fmla="*/ 2568272 w 3101009"/>
              <a:gd name="connsiteY6" fmla="*/ 970059 h 1057524"/>
              <a:gd name="connsiteX7" fmla="*/ 3101009 w 3101009"/>
              <a:gd name="connsiteY7" fmla="*/ 1057524 h 1057524"/>
              <a:gd name="connsiteX0" fmla="*/ 0 w 3101009"/>
              <a:gd name="connsiteY0" fmla="*/ 0 h 1057524"/>
              <a:gd name="connsiteX1" fmla="*/ 222637 w 3101009"/>
              <a:gd name="connsiteY1" fmla="*/ 151075 h 1057524"/>
              <a:gd name="connsiteX2" fmla="*/ 485030 w 3101009"/>
              <a:gd name="connsiteY2" fmla="*/ 278296 h 1057524"/>
              <a:gd name="connsiteX3" fmla="*/ 938254 w 3101009"/>
              <a:gd name="connsiteY3" fmla="*/ 477078 h 1057524"/>
              <a:gd name="connsiteX4" fmla="*/ 1439186 w 3101009"/>
              <a:gd name="connsiteY4" fmla="*/ 588397 h 1057524"/>
              <a:gd name="connsiteX5" fmla="*/ 2227271 w 3101009"/>
              <a:gd name="connsiteY5" fmla="*/ 731101 h 1057524"/>
              <a:gd name="connsiteX6" fmla="*/ 2768798 w 3101009"/>
              <a:gd name="connsiteY6" fmla="*/ 781565 h 1057524"/>
              <a:gd name="connsiteX7" fmla="*/ 3101009 w 3101009"/>
              <a:gd name="connsiteY7" fmla="*/ 1057524 h 1057524"/>
              <a:gd name="connsiteX0" fmla="*/ 0 w 3064914"/>
              <a:gd name="connsiteY0" fmla="*/ 0 h 844966"/>
              <a:gd name="connsiteX1" fmla="*/ 222637 w 3064914"/>
              <a:gd name="connsiteY1" fmla="*/ 151075 h 844966"/>
              <a:gd name="connsiteX2" fmla="*/ 485030 w 3064914"/>
              <a:gd name="connsiteY2" fmla="*/ 278296 h 844966"/>
              <a:gd name="connsiteX3" fmla="*/ 938254 w 3064914"/>
              <a:gd name="connsiteY3" fmla="*/ 477078 h 844966"/>
              <a:gd name="connsiteX4" fmla="*/ 1439186 w 3064914"/>
              <a:gd name="connsiteY4" fmla="*/ 588397 h 844966"/>
              <a:gd name="connsiteX5" fmla="*/ 2227271 w 3064914"/>
              <a:gd name="connsiteY5" fmla="*/ 731101 h 844966"/>
              <a:gd name="connsiteX6" fmla="*/ 2768798 w 3064914"/>
              <a:gd name="connsiteY6" fmla="*/ 781565 h 844966"/>
              <a:gd name="connsiteX7" fmla="*/ 3064914 w 3064914"/>
              <a:gd name="connsiteY7" fmla="*/ 844966 h 844966"/>
              <a:gd name="connsiteX0" fmla="*/ 0 w 3064914"/>
              <a:gd name="connsiteY0" fmla="*/ 0 h 844966"/>
              <a:gd name="connsiteX1" fmla="*/ 222637 w 3064914"/>
              <a:gd name="connsiteY1" fmla="*/ 151075 h 844966"/>
              <a:gd name="connsiteX2" fmla="*/ 485030 w 3064914"/>
              <a:gd name="connsiteY2" fmla="*/ 278296 h 844966"/>
              <a:gd name="connsiteX3" fmla="*/ 938254 w 3064914"/>
              <a:gd name="connsiteY3" fmla="*/ 477078 h 844966"/>
              <a:gd name="connsiteX4" fmla="*/ 1439186 w 3064914"/>
              <a:gd name="connsiteY4" fmla="*/ 588397 h 844966"/>
              <a:gd name="connsiteX5" fmla="*/ 2215240 w 3064914"/>
              <a:gd name="connsiteY5" fmla="*/ 686985 h 844966"/>
              <a:gd name="connsiteX6" fmla="*/ 2768798 w 3064914"/>
              <a:gd name="connsiteY6" fmla="*/ 781565 h 844966"/>
              <a:gd name="connsiteX7" fmla="*/ 3064914 w 3064914"/>
              <a:gd name="connsiteY7" fmla="*/ 844966 h 844966"/>
              <a:gd name="connsiteX0" fmla="*/ 0 w 3064914"/>
              <a:gd name="connsiteY0" fmla="*/ 0 h 844966"/>
              <a:gd name="connsiteX1" fmla="*/ 222637 w 3064914"/>
              <a:gd name="connsiteY1" fmla="*/ 151075 h 844966"/>
              <a:gd name="connsiteX2" fmla="*/ 440914 w 3064914"/>
              <a:gd name="connsiteY2" fmla="*/ 406633 h 844966"/>
              <a:gd name="connsiteX3" fmla="*/ 938254 w 3064914"/>
              <a:gd name="connsiteY3" fmla="*/ 477078 h 844966"/>
              <a:gd name="connsiteX4" fmla="*/ 1439186 w 3064914"/>
              <a:gd name="connsiteY4" fmla="*/ 588397 h 844966"/>
              <a:gd name="connsiteX5" fmla="*/ 2215240 w 3064914"/>
              <a:gd name="connsiteY5" fmla="*/ 686985 h 844966"/>
              <a:gd name="connsiteX6" fmla="*/ 2768798 w 3064914"/>
              <a:gd name="connsiteY6" fmla="*/ 781565 h 844966"/>
              <a:gd name="connsiteX7" fmla="*/ 3064914 w 3064914"/>
              <a:gd name="connsiteY7" fmla="*/ 844966 h 844966"/>
              <a:gd name="connsiteX0" fmla="*/ 0 w 3064914"/>
              <a:gd name="connsiteY0" fmla="*/ 0 h 844966"/>
              <a:gd name="connsiteX1" fmla="*/ 34142 w 3064914"/>
              <a:gd name="connsiteY1" fmla="*/ 271390 h 844966"/>
              <a:gd name="connsiteX2" fmla="*/ 440914 w 3064914"/>
              <a:gd name="connsiteY2" fmla="*/ 406633 h 844966"/>
              <a:gd name="connsiteX3" fmla="*/ 938254 w 3064914"/>
              <a:gd name="connsiteY3" fmla="*/ 477078 h 844966"/>
              <a:gd name="connsiteX4" fmla="*/ 1439186 w 3064914"/>
              <a:gd name="connsiteY4" fmla="*/ 588397 h 844966"/>
              <a:gd name="connsiteX5" fmla="*/ 2215240 w 3064914"/>
              <a:gd name="connsiteY5" fmla="*/ 686985 h 844966"/>
              <a:gd name="connsiteX6" fmla="*/ 2768798 w 3064914"/>
              <a:gd name="connsiteY6" fmla="*/ 781565 h 844966"/>
              <a:gd name="connsiteX7" fmla="*/ 3064914 w 3064914"/>
              <a:gd name="connsiteY7" fmla="*/ 844966 h 844966"/>
              <a:gd name="connsiteX0" fmla="*/ 0 w 3405809"/>
              <a:gd name="connsiteY0" fmla="*/ 0 h 648451"/>
              <a:gd name="connsiteX1" fmla="*/ 375037 w 3405809"/>
              <a:gd name="connsiteY1" fmla="*/ 74875 h 648451"/>
              <a:gd name="connsiteX2" fmla="*/ 781809 w 3405809"/>
              <a:gd name="connsiteY2" fmla="*/ 210118 h 648451"/>
              <a:gd name="connsiteX3" fmla="*/ 1279149 w 3405809"/>
              <a:gd name="connsiteY3" fmla="*/ 280563 h 648451"/>
              <a:gd name="connsiteX4" fmla="*/ 1780081 w 3405809"/>
              <a:gd name="connsiteY4" fmla="*/ 391882 h 648451"/>
              <a:gd name="connsiteX5" fmla="*/ 2556135 w 3405809"/>
              <a:gd name="connsiteY5" fmla="*/ 490470 h 648451"/>
              <a:gd name="connsiteX6" fmla="*/ 3109693 w 3405809"/>
              <a:gd name="connsiteY6" fmla="*/ 585050 h 648451"/>
              <a:gd name="connsiteX7" fmla="*/ 3405809 w 3405809"/>
              <a:gd name="connsiteY7" fmla="*/ 648451 h 648451"/>
              <a:gd name="connsiteX0" fmla="*/ 0 w 3405809"/>
              <a:gd name="connsiteY0" fmla="*/ 0 h 648451"/>
              <a:gd name="connsiteX1" fmla="*/ 342953 w 3405809"/>
              <a:gd name="connsiteY1" fmla="*/ 98938 h 648451"/>
              <a:gd name="connsiteX2" fmla="*/ 781809 w 3405809"/>
              <a:gd name="connsiteY2" fmla="*/ 210118 h 648451"/>
              <a:gd name="connsiteX3" fmla="*/ 1279149 w 3405809"/>
              <a:gd name="connsiteY3" fmla="*/ 280563 h 648451"/>
              <a:gd name="connsiteX4" fmla="*/ 1780081 w 3405809"/>
              <a:gd name="connsiteY4" fmla="*/ 391882 h 648451"/>
              <a:gd name="connsiteX5" fmla="*/ 2556135 w 3405809"/>
              <a:gd name="connsiteY5" fmla="*/ 490470 h 648451"/>
              <a:gd name="connsiteX6" fmla="*/ 3109693 w 3405809"/>
              <a:gd name="connsiteY6" fmla="*/ 585050 h 648451"/>
              <a:gd name="connsiteX7" fmla="*/ 3405809 w 3405809"/>
              <a:gd name="connsiteY7" fmla="*/ 648451 h 648451"/>
              <a:gd name="connsiteX0" fmla="*/ 0 w 3405809"/>
              <a:gd name="connsiteY0" fmla="*/ 0 h 648451"/>
              <a:gd name="connsiteX1" fmla="*/ 342953 w 3405809"/>
              <a:gd name="connsiteY1" fmla="*/ 98938 h 648451"/>
              <a:gd name="connsiteX2" fmla="*/ 781809 w 3405809"/>
              <a:gd name="connsiteY2" fmla="*/ 210118 h 648451"/>
              <a:gd name="connsiteX3" fmla="*/ 1259097 w 3405809"/>
              <a:gd name="connsiteY3" fmla="*/ 372805 h 648451"/>
              <a:gd name="connsiteX4" fmla="*/ 1780081 w 3405809"/>
              <a:gd name="connsiteY4" fmla="*/ 391882 h 648451"/>
              <a:gd name="connsiteX5" fmla="*/ 2556135 w 3405809"/>
              <a:gd name="connsiteY5" fmla="*/ 490470 h 648451"/>
              <a:gd name="connsiteX6" fmla="*/ 3109693 w 3405809"/>
              <a:gd name="connsiteY6" fmla="*/ 585050 h 648451"/>
              <a:gd name="connsiteX7" fmla="*/ 3405809 w 3405809"/>
              <a:gd name="connsiteY7" fmla="*/ 648451 h 648451"/>
              <a:gd name="connsiteX0" fmla="*/ 0 w 3405809"/>
              <a:gd name="connsiteY0" fmla="*/ 0 h 648451"/>
              <a:gd name="connsiteX1" fmla="*/ 342953 w 3405809"/>
              <a:gd name="connsiteY1" fmla="*/ 98938 h 648451"/>
              <a:gd name="connsiteX2" fmla="*/ 781809 w 3405809"/>
              <a:gd name="connsiteY2" fmla="*/ 210118 h 648451"/>
              <a:gd name="connsiteX3" fmla="*/ 1259097 w 3405809"/>
              <a:gd name="connsiteY3" fmla="*/ 372805 h 648451"/>
              <a:gd name="connsiteX4" fmla="*/ 1719923 w 3405809"/>
              <a:gd name="connsiteY4" fmla="*/ 460061 h 648451"/>
              <a:gd name="connsiteX5" fmla="*/ 2556135 w 3405809"/>
              <a:gd name="connsiteY5" fmla="*/ 490470 h 648451"/>
              <a:gd name="connsiteX6" fmla="*/ 3109693 w 3405809"/>
              <a:gd name="connsiteY6" fmla="*/ 585050 h 648451"/>
              <a:gd name="connsiteX7" fmla="*/ 3405809 w 3405809"/>
              <a:gd name="connsiteY7" fmla="*/ 648451 h 648451"/>
              <a:gd name="connsiteX0" fmla="*/ 0 w 3405809"/>
              <a:gd name="connsiteY0" fmla="*/ 0 h 648451"/>
              <a:gd name="connsiteX1" fmla="*/ 342953 w 3405809"/>
              <a:gd name="connsiteY1" fmla="*/ 98938 h 648451"/>
              <a:gd name="connsiteX2" fmla="*/ 781809 w 3405809"/>
              <a:gd name="connsiteY2" fmla="*/ 210118 h 648451"/>
              <a:gd name="connsiteX3" fmla="*/ 1259097 w 3405809"/>
              <a:gd name="connsiteY3" fmla="*/ 372805 h 648451"/>
              <a:gd name="connsiteX4" fmla="*/ 1719923 w 3405809"/>
              <a:gd name="connsiteY4" fmla="*/ 460061 h 648451"/>
              <a:gd name="connsiteX5" fmla="*/ 2612283 w 3405809"/>
              <a:gd name="connsiteY5" fmla="*/ 542607 h 648451"/>
              <a:gd name="connsiteX6" fmla="*/ 3109693 w 3405809"/>
              <a:gd name="connsiteY6" fmla="*/ 585050 h 648451"/>
              <a:gd name="connsiteX7" fmla="*/ 3405809 w 3405809"/>
              <a:gd name="connsiteY7" fmla="*/ 648451 h 648451"/>
              <a:gd name="connsiteX0" fmla="*/ 0 w 3405809"/>
              <a:gd name="connsiteY0" fmla="*/ 0 h 675996"/>
              <a:gd name="connsiteX1" fmla="*/ 342953 w 3405809"/>
              <a:gd name="connsiteY1" fmla="*/ 98938 h 675996"/>
              <a:gd name="connsiteX2" fmla="*/ 781809 w 3405809"/>
              <a:gd name="connsiteY2" fmla="*/ 210118 h 675996"/>
              <a:gd name="connsiteX3" fmla="*/ 1259097 w 3405809"/>
              <a:gd name="connsiteY3" fmla="*/ 372805 h 675996"/>
              <a:gd name="connsiteX4" fmla="*/ 1719923 w 3405809"/>
              <a:gd name="connsiteY4" fmla="*/ 460061 h 675996"/>
              <a:gd name="connsiteX5" fmla="*/ 2612283 w 3405809"/>
              <a:gd name="connsiteY5" fmla="*/ 542607 h 675996"/>
              <a:gd name="connsiteX6" fmla="*/ 3105682 w 3405809"/>
              <a:gd name="connsiteY6" fmla="*/ 661250 h 675996"/>
              <a:gd name="connsiteX7" fmla="*/ 3405809 w 3405809"/>
              <a:gd name="connsiteY7" fmla="*/ 648451 h 675996"/>
              <a:gd name="connsiteX0" fmla="*/ 0 w 3397788"/>
              <a:gd name="connsiteY0" fmla="*/ 0 h 728662"/>
              <a:gd name="connsiteX1" fmla="*/ 342953 w 3397788"/>
              <a:gd name="connsiteY1" fmla="*/ 98938 h 728662"/>
              <a:gd name="connsiteX2" fmla="*/ 781809 w 3397788"/>
              <a:gd name="connsiteY2" fmla="*/ 210118 h 728662"/>
              <a:gd name="connsiteX3" fmla="*/ 1259097 w 3397788"/>
              <a:gd name="connsiteY3" fmla="*/ 372805 h 728662"/>
              <a:gd name="connsiteX4" fmla="*/ 1719923 w 3397788"/>
              <a:gd name="connsiteY4" fmla="*/ 460061 h 728662"/>
              <a:gd name="connsiteX5" fmla="*/ 2612283 w 3397788"/>
              <a:gd name="connsiteY5" fmla="*/ 542607 h 728662"/>
              <a:gd name="connsiteX6" fmla="*/ 3105682 w 3397788"/>
              <a:gd name="connsiteY6" fmla="*/ 661250 h 728662"/>
              <a:gd name="connsiteX7" fmla="*/ 3397788 w 3397788"/>
              <a:gd name="connsiteY7" fmla="*/ 728662 h 728662"/>
              <a:gd name="connsiteX0" fmla="*/ 0 w 3397788"/>
              <a:gd name="connsiteY0" fmla="*/ 0 h 728662"/>
              <a:gd name="connsiteX1" fmla="*/ 342953 w 3397788"/>
              <a:gd name="connsiteY1" fmla="*/ 98938 h 728662"/>
              <a:gd name="connsiteX2" fmla="*/ 781809 w 3397788"/>
              <a:gd name="connsiteY2" fmla="*/ 210118 h 728662"/>
              <a:gd name="connsiteX3" fmla="*/ 1259097 w 3397788"/>
              <a:gd name="connsiteY3" fmla="*/ 372805 h 728662"/>
              <a:gd name="connsiteX4" fmla="*/ 1719923 w 3397788"/>
              <a:gd name="connsiteY4" fmla="*/ 460061 h 728662"/>
              <a:gd name="connsiteX5" fmla="*/ 2588220 w 3397788"/>
              <a:gd name="connsiteY5" fmla="*/ 566670 h 728662"/>
              <a:gd name="connsiteX6" fmla="*/ 3105682 w 3397788"/>
              <a:gd name="connsiteY6" fmla="*/ 661250 h 728662"/>
              <a:gd name="connsiteX7" fmla="*/ 3397788 w 3397788"/>
              <a:gd name="connsiteY7" fmla="*/ 728662 h 72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7788" h="728662">
                <a:moveTo>
                  <a:pt x="0" y="0"/>
                </a:moveTo>
                <a:cubicBezTo>
                  <a:pt x="70899" y="52346"/>
                  <a:pt x="212652" y="63918"/>
                  <a:pt x="342953" y="98938"/>
                </a:cubicBezTo>
                <a:cubicBezTo>
                  <a:pt x="473254" y="133958"/>
                  <a:pt x="629118" y="164474"/>
                  <a:pt x="781809" y="210118"/>
                </a:cubicBezTo>
                <a:cubicBezTo>
                  <a:pt x="934500" y="255762"/>
                  <a:pt x="1102745" y="331148"/>
                  <a:pt x="1259097" y="372805"/>
                </a:cubicBezTo>
                <a:cubicBezTo>
                  <a:pt x="1415449" y="414462"/>
                  <a:pt x="1498403" y="427750"/>
                  <a:pt x="1719923" y="460061"/>
                </a:cubicBezTo>
                <a:cubicBezTo>
                  <a:pt x="1941443" y="492372"/>
                  <a:pt x="2357260" y="533139"/>
                  <a:pt x="2588220" y="566670"/>
                </a:cubicBezTo>
                <a:cubicBezTo>
                  <a:pt x="2819180" y="600202"/>
                  <a:pt x="2942680" y="614867"/>
                  <a:pt x="3105682" y="661250"/>
                </a:cubicBezTo>
                <a:cubicBezTo>
                  <a:pt x="3268684" y="707633"/>
                  <a:pt x="3212920" y="708121"/>
                  <a:pt x="3397788" y="728662"/>
                </a:cubicBezTo>
              </a:path>
            </a:pathLst>
          </a:custGeom>
          <a:noFill/>
          <a:ln w="952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endParaRPr lang="it-IT" dirty="0" smtClean="0">
              <a:solidFill>
                <a:srgbClr val="000000"/>
              </a:solidFill>
            </a:endParaRPr>
          </a:p>
        </p:txBody>
      </p:sp>
      <p:sp>
        <p:nvSpPr>
          <p:cNvPr id="12" name="CasellaDiTesto 5"/>
          <p:cNvSpPr txBox="1">
            <a:spLocks noChangeArrowheads="1"/>
          </p:cNvSpPr>
          <p:nvPr/>
        </p:nvSpPr>
        <p:spPr bwMode="auto">
          <a:xfrm rot="775360">
            <a:off x="3317651" y="2857481"/>
            <a:ext cx="1199367" cy="338554"/>
          </a:xfrm>
          <a:prstGeom prst="rect">
            <a:avLst/>
          </a:prstGeom>
          <a:noFill/>
          <a:ln w="9525">
            <a:noFill/>
            <a:miter lim="800000"/>
            <a:headEnd/>
            <a:tailEnd/>
          </a:ln>
        </p:spPr>
        <p:txBody>
          <a:bodyPr wrap="none">
            <a:spAutoFit/>
          </a:bodyPr>
          <a:lstStyle/>
          <a:p>
            <a:pPr>
              <a:defRPr/>
            </a:pPr>
            <a:r>
              <a:rPr lang="en-US" sz="1600" b="0" dirty="0">
                <a:solidFill>
                  <a:schemeClr val="bg1"/>
                </a:solidFill>
                <a:effectLst>
                  <a:outerShdw blurRad="38100" dist="38100" dir="2700000" algn="tl">
                    <a:srgbClr val="000000">
                      <a:alpha val="43137"/>
                    </a:srgbClr>
                  </a:outerShdw>
                </a:effectLst>
              </a:rPr>
              <a:t>Contrin Fm</a:t>
            </a:r>
          </a:p>
        </p:txBody>
      </p:sp>
      <p:pic>
        <p:nvPicPr>
          <p:cNvPr id="6" name="Immagin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07904" y="3214377"/>
            <a:ext cx="5483584" cy="3670829"/>
          </a:xfrm>
          <a:prstGeom prst="rect">
            <a:avLst/>
          </a:prstGeom>
        </p:spPr>
      </p:pic>
    </p:spTree>
    <p:extLst>
      <p:ext uri="{BB962C8B-B14F-4D97-AF65-F5344CB8AC3E}">
        <p14:creationId xmlns:p14="http://schemas.microsoft.com/office/powerpoint/2010/main" val="356124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0" grpId="0" animBg="1"/>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06" y="0"/>
            <a:ext cx="8700630" cy="6858000"/>
          </a:xfrm>
          <a:prstGeom prst="rect">
            <a:avLst/>
          </a:prstGeom>
        </p:spPr>
      </p:pic>
      <p:pic>
        <p:nvPicPr>
          <p:cNvPr id="3" name="Immagine 2">
            <a:extLst>
              <a:ext uri="{FF2B5EF4-FFF2-40B4-BE49-F238E27FC236}">
                <a16:creationId xmlns="" xmlns:a16="http://schemas.microsoft.com/office/drawing/2014/main" id="{D2E64CF5-4B99-9C4C-993F-A7BEB0302D4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52758" y="0"/>
            <a:ext cx="2943778" cy="3134057"/>
          </a:xfrm>
          <a:prstGeom prst="rect">
            <a:avLst/>
          </a:prstGeom>
        </p:spPr>
      </p:pic>
      <p:sp>
        <p:nvSpPr>
          <p:cNvPr id="6" name="Rettangolo 5"/>
          <p:cNvSpPr/>
          <p:nvPr/>
        </p:nvSpPr>
        <p:spPr bwMode="auto">
          <a:xfrm>
            <a:off x="8870904" y="2297675"/>
            <a:ext cx="248600" cy="720080"/>
          </a:xfrm>
          <a:prstGeom prst="rect">
            <a:avLst/>
          </a:prstGeom>
          <a:solidFill>
            <a:srgbClr val="BE874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sng" strike="noStrike" cap="none" normalizeH="0" baseline="0" smtClean="0">
              <a:ln>
                <a:noFill/>
              </a:ln>
              <a:solidFill>
                <a:srgbClr val="000066"/>
              </a:solidFill>
              <a:effectLst/>
              <a:latin typeface="Arial" charset="0"/>
            </a:endParaRPr>
          </a:p>
        </p:txBody>
      </p:sp>
      <p:sp>
        <p:nvSpPr>
          <p:cNvPr id="7" name="Rettangolo 6"/>
          <p:cNvSpPr/>
          <p:nvPr/>
        </p:nvSpPr>
        <p:spPr bwMode="auto">
          <a:xfrm>
            <a:off x="8870902" y="1887572"/>
            <a:ext cx="248600" cy="533316"/>
          </a:xfrm>
          <a:prstGeom prst="rect">
            <a:avLst/>
          </a:prstGeom>
          <a:solidFill>
            <a:srgbClr val="FBDDA0"/>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sng" strike="noStrike" cap="none" normalizeH="0" baseline="0" smtClean="0">
              <a:ln>
                <a:noFill/>
              </a:ln>
              <a:solidFill>
                <a:srgbClr val="000066"/>
              </a:solidFill>
              <a:effectLst/>
              <a:latin typeface="Arial" charset="0"/>
            </a:endParaRPr>
          </a:p>
        </p:txBody>
      </p:sp>
      <p:sp>
        <p:nvSpPr>
          <p:cNvPr id="8" name="Rettangolo 7"/>
          <p:cNvSpPr/>
          <p:nvPr/>
        </p:nvSpPr>
        <p:spPr bwMode="auto">
          <a:xfrm>
            <a:off x="8870902" y="1398146"/>
            <a:ext cx="248600" cy="504056"/>
          </a:xfrm>
          <a:prstGeom prst="rect">
            <a:avLst/>
          </a:prstGeom>
          <a:solidFill>
            <a:srgbClr val="44E9FC"/>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sng" strike="noStrike" cap="none" normalizeH="0" baseline="0" smtClean="0">
              <a:ln>
                <a:noFill/>
              </a:ln>
              <a:solidFill>
                <a:srgbClr val="000066"/>
              </a:solidFill>
              <a:effectLst/>
              <a:latin typeface="Arial" charset="0"/>
            </a:endParaRPr>
          </a:p>
        </p:txBody>
      </p:sp>
    </p:spTree>
    <p:extLst>
      <p:ext uri="{BB962C8B-B14F-4D97-AF65-F5344CB8AC3E}">
        <p14:creationId xmlns:p14="http://schemas.microsoft.com/office/powerpoint/2010/main" val="21812332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3543300" y="49609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it-IT" b="0">
              <a:solidFill>
                <a:srgbClr val="000000"/>
              </a:solidFill>
            </a:endParaRPr>
          </a:p>
        </p:txBody>
      </p:sp>
      <p:grpSp>
        <p:nvGrpSpPr>
          <p:cNvPr id="3" name="Gruppo 2"/>
          <p:cNvGrpSpPr/>
          <p:nvPr/>
        </p:nvGrpSpPr>
        <p:grpSpPr>
          <a:xfrm>
            <a:off x="106852" y="319044"/>
            <a:ext cx="9037148" cy="6530677"/>
            <a:chOff x="-72660" y="66675"/>
            <a:chExt cx="9297097" cy="6724650"/>
          </a:xfrm>
        </p:grpSpPr>
        <p:pic>
          <p:nvPicPr>
            <p:cNvPr id="18434" name="Immagine 1" descr="schema litologie generale.tif"/>
            <p:cNvPicPr>
              <a:picLocks noChangeAspect="1"/>
            </p:cNvPicPr>
            <p:nvPr/>
          </p:nvPicPr>
          <p:blipFill>
            <a:blip r:embed="rId3" cstate="email">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0" y="66675"/>
              <a:ext cx="9144000" cy="672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igura a mano libera 1"/>
            <p:cNvSpPr/>
            <p:nvPr/>
          </p:nvSpPr>
          <p:spPr>
            <a:xfrm>
              <a:off x="-72660" y="404664"/>
              <a:ext cx="2506717" cy="5454869"/>
            </a:xfrm>
            <a:custGeom>
              <a:avLst/>
              <a:gdLst>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96613 w 2506717"/>
                <a:gd name="connsiteY4" fmla="*/ 5005552 h 5454869"/>
                <a:gd name="connsiteX5" fmla="*/ 15765 w 2506717"/>
                <a:gd name="connsiteY5" fmla="*/ 5454869 h 5454869"/>
                <a:gd name="connsiteX6" fmla="*/ 0 w 2506717"/>
                <a:gd name="connsiteY6" fmla="*/ 0 h 5454869"/>
                <a:gd name="connsiteX7" fmla="*/ 244365 w 2506717"/>
                <a:gd name="connsiteY7" fmla="*/ 15765 h 545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6717" h="5454869">
                  <a:moveTo>
                    <a:pt x="244365" y="15765"/>
                  </a:moveTo>
                  <a:lnTo>
                    <a:pt x="2506717" y="78828"/>
                  </a:lnTo>
                  <a:lnTo>
                    <a:pt x="2167758" y="1340069"/>
                  </a:lnTo>
                  <a:lnTo>
                    <a:pt x="1521372" y="2987565"/>
                  </a:lnTo>
                  <a:lnTo>
                    <a:pt x="496613" y="5005552"/>
                  </a:lnTo>
                  <a:lnTo>
                    <a:pt x="15765" y="5454869"/>
                  </a:lnTo>
                  <a:lnTo>
                    <a:pt x="0" y="0"/>
                  </a:lnTo>
                  <a:lnTo>
                    <a:pt x="244365" y="157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solidFill>
                  <a:srgbClr val="FFFFFF"/>
                </a:solidFill>
              </a:endParaRPr>
            </a:p>
          </p:txBody>
        </p:sp>
        <p:sp>
          <p:nvSpPr>
            <p:cNvPr id="6" name="Figura a mano libera 5"/>
            <p:cNvSpPr/>
            <p:nvPr/>
          </p:nvSpPr>
          <p:spPr>
            <a:xfrm flipH="1">
              <a:off x="5973293" y="126124"/>
              <a:ext cx="3251144" cy="5680989"/>
            </a:xfrm>
            <a:custGeom>
              <a:avLst/>
              <a:gdLst>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96613 w 2506717"/>
                <a:gd name="connsiteY4" fmla="*/ 5005552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71943 w 2506717"/>
                <a:gd name="connsiteY4" fmla="*/ 4897772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78199 w 2506717"/>
                <a:gd name="connsiteY3" fmla="*/ 2979275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90534 w 2506717"/>
                <a:gd name="connsiteY3" fmla="*/ 2995858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90534 w 2506717"/>
                <a:gd name="connsiteY3" fmla="*/ 2995858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90534 w 2506717"/>
                <a:gd name="connsiteY3" fmla="*/ 2995858 h 5454869"/>
                <a:gd name="connsiteX4" fmla="*/ 730980 w 2506717"/>
                <a:gd name="connsiteY4" fmla="*/ 4367163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20682 w 2506717"/>
                <a:gd name="connsiteY3" fmla="*/ 2149463 h 5454869"/>
                <a:gd name="connsiteX4" fmla="*/ 1490534 w 2506717"/>
                <a:gd name="connsiteY4" fmla="*/ 2995858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45352 w 2506717"/>
                <a:gd name="connsiteY3" fmla="*/ 2174335 h 5454869"/>
                <a:gd name="connsiteX4" fmla="*/ 1490534 w 2506717"/>
                <a:gd name="connsiteY4" fmla="*/ 2995858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45352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45352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57687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57687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1746672 w 2506717"/>
                <a:gd name="connsiteY1" fmla="*/ 68482 h 5454869"/>
                <a:gd name="connsiteX2" fmla="*/ 2506717 w 2506717"/>
                <a:gd name="connsiteY2" fmla="*/ 78828 h 5454869"/>
                <a:gd name="connsiteX3" fmla="*/ 2167758 w 2506717"/>
                <a:gd name="connsiteY3" fmla="*/ 1340069 h 5454869"/>
                <a:gd name="connsiteX4" fmla="*/ 1857687 w 2506717"/>
                <a:gd name="connsiteY4" fmla="*/ 2174335 h 5454869"/>
                <a:gd name="connsiteX5" fmla="*/ 1539875 w 2506717"/>
                <a:gd name="connsiteY5" fmla="*/ 2896370 h 5454869"/>
                <a:gd name="connsiteX6" fmla="*/ 730980 w 2506717"/>
                <a:gd name="connsiteY6" fmla="*/ 4367163 h 5454869"/>
                <a:gd name="connsiteX7" fmla="*/ 15765 w 2506717"/>
                <a:gd name="connsiteY7" fmla="*/ 5454869 h 5454869"/>
                <a:gd name="connsiteX8" fmla="*/ 0 w 2506717"/>
                <a:gd name="connsiteY8" fmla="*/ 0 h 5454869"/>
                <a:gd name="connsiteX9" fmla="*/ 244365 w 2506717"/>
                <a:gd name="connsiteY9" fmla="*/ 15765 h 5454869"/>
                <a:gd name="connsiteX0" fmla="*/ 244365 w 2506717"/>
                <a:gd name="connsiteY0" fmla="*/ 535927 h 5975031"/>
                <a:gd name="connsiteX1" fmla="*/ 1968703 w 2506717"/>
                <a:gd name="connsiteY1" fmla="*/ 0 h 5975031"/>
                <a:gd name="connsiteX2" fmla="*/ 2506717 w 2506717"/>
                <a:gd name="connsiteY2" fmla="*/ 598990 h 5975031"/>
                <a:gd name="connsiteX3" fmla="*/ 2167758 w 2506717"/>
                <a:gd name="connsiteY3" fmla="*/ 1860231 h 5975031"/>
                <a:gd name="connsiteX4" fmla="*/ 1857687 w 2506717"/>
                <a:gd name="connsiteY4" fmla="*/ 2694497 h 5975031"/>
                <a:gd name="connsiteX5" fmla="*/ 1539875 w 2506717"/>
                <a:gd name="connsiteY5" fmla="*/ 3416532 h 5975031"/>
                <a:gd name="connsiteX6" fmla="*/ 730980 w 2506717"/>
                <a:gd name="connsiteY6" fmla="*/ 4887325 h 5975031"/>
                <a:gd name="connsiteX7" fmla="*/ 15765 w 2506717"/>
                <a:gd name="connsiteY7" fmla="*/ 5975031 h 5975031"/>
                <a:gd name="connsiteX8" fmla="*/ 0 w 2506717"/>
                <a:gd name="connsiteY8" fmla="*/ 520162 h 5975031"/>
                <a:gd name="connsiteX9" fmla="*/ 244365 w 2506717"/>
                <a:gd name="connsiteY9" fmla="*/ 535927 h 5975031"/>
                <a:gd name="connsiteX0" fmla="*/ 3831 w 2506717"/>
                <a:gd name="connsiteY0" fmla="*/ 38481 h 5975031"/>
                <a:gd name="connsiteX1" fmla="*/ 1968703 w 2506717"/>
                <a:gd name="connsiteY1" fmla="*/ 0 h 5975031"/>
                <a:gd name="connsiteX2" fmla="*/ 2506717 w 2506717"/>
                <a:gd name="connsiteY2" fmla="*/ 598990 h 5975031"/>
                <a:gd name="connsiteX3" fmla="*/ 2167758 w 2506717"/>
                <a:gd name="connsiteY3" fmla="*/ 1860231 h 5975031"/>
                <a:gd name="connsiteX4" fmla="*/ 1857687 w 2506717"/>
                <a:gd name="connsiteY4" fmla="*/ 2694497 h 5975031"/>
                <a:gd name="connsiteX5" fmla="*/ 1539875 w 2506717"/>
                <a:gd name="connsiteY5" fmla="*/ 3416532 h 5975031"/>
                <a:gd name="connsiteX6" fmla="*/ 730980 w 2506717"/>
                <a:gd name="connsiteY6" fmla="*/ 4887325 h 5975031"/>
                <a:gd name="connsiteX7" fmla="*/ 15765 w 2506717"/>
                <a:gd name="connsiteY7" fmla="*/ 5975031 h 5975031"/>
                <a:gd name="connsiteX8" fmla="*/ 0 w 2506717"/>
                <a:gd name="connsiteY8" fmla="*/ 520162 h 5975031"/>
                <a:gd name="connsiteX9" fmla="*/ 3831 w 2506717"/>
                <a:gd name="connsiteY9" fmla="*/ 38481 h 5975031"/>
                <a:gd name="connsiteX0" fmla="*/ 3831 w 2543722"/>
                <a:gd name="connsiteY0" fmla="*/ 38481 h 5975031"/>
                <a:gd name="connsiteX1" fmla="*/ 1968703 w 2543722"/>
                <a:gd name="connsiteY1" fmla="*/ 0 h 5975031"/>
                <a:gd name="connsiteX2" fmla="*/ 2543722 w 2543722"/>
                <a:gd name="connsiteY2" fmla="*/ 507792 h 5975031"/>
                <a:gd name="connsiteX3" fmla="*/ 2167758 w 2543722"/>
                <a:gd name="connsiteY3" fmla="*/ 1860231 h 5975031"/>
                <a:gd name="connsiteX4" fmla="*/ 1857687 w 2543722"/>
                <a:gd name="connsiteY4" fmla="*/ 2694497 h 5975031"/>
                <a:gd name="connsiteX5" fmla="*/ 1539875 w 2543722"/>
                <a:gd name="connsiteY5" fmla="*/ 3416532 h 5975031"/>
                <a:gd name="connsiteX6" fmla="*/ 730980 w 2543722"/>
                <a:gd name="connsiteY6" fmla="*/ 4887325 h 5975031"/>
                <a:gd name="connsiteX7" fmla="*/ 15765 w 2543722"/>
                <a:gd name="connsiteY7" fmla="*/ 5975031 h 5975031"/>
                <a:gd name="connsiteX8" fmla="*/ 0 w 2543722"/>
                <a:gd name="connsiteY8" fmla="*/ 520162 h 5975031"/>
                <a:gd name="connsiteX9" fmla="*/ 3831 w 2543722"/>
                <a:gd name="connsiteY9" fmla="*/ 38481 h 597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3722" h="5975031">
                  <a:moveTo>
                    <a:pt x="3831" y="38481"/>
                  </a:moveTo>
                  <a:lnTo>
                    <a:pt x="1968703" y="0"/>
                  </a:lnTo>
                  <a:lnTo>
                    <a:pt x="2543722" y="507792"/>
                  </a:lnTo>
                  <a:lnTo>
                    <a:pt x="2167758" y="1860231"/>
                  </a:lnTo>
                  <a:lnTo>
                    <a:pt x="1857687" y="2694497"/>
                  </a:lnTo>
                  <a:cubicBezTo>
                    <a:pt x="1755861" y="2935175"/>
                    <a:pt x="1672538" y="3175854"/>
                    <a:pt x="1539875" y="3416532"/>
                  </a:cubicBezTo>
                  <a:cubicBezTo>
                    <a:pt x="1214736" y="4080903"/>
                    <a:pt x="1074622" y="4280990"/>
                    <a:pt x="730980" y="4887325"/>
                  </a:cubicBezTo>
                  <a:lnTo>
                    <a:pt x="15765" y="5975031"/>
                  </a:lnTo>
                  <a:lnTo>
                    <a:pt x="0" y="520162"/>
                  </a:lnTo>
                  <a:lnTo>
                    <a:pt x="3831" y="3848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solidFill>
                  <a:srgbClr val="FFFFFF"/>
                </a:solidFill>
              </a:endParaRPr>
            </a:p>
          </p:txBody>
        </p:sp>
      </p:grpSp>
      <p:sp>
        <p:nvSpPr>
          <p:cNvPr id="10" name="Rettangolo 9"/>
          <p:cNvSpPr/>
          <p:nvPr/>
        </p:nvSpPr>
        <p:spPr>
          <a:xfrm flipV="1">
            <a:off x="1619673" y="4221088"/>
            <a:ext cx="5544616" cy="36004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solidFill>
                <a:srgbClr val="FFFFFF"/>
              </a:solidFill>
            </a:endParaRPr>
          </a:p>
        </p:txBody>
      </p:sp>
      <p:sp>
        <p:nvSpPr>
          <p:cNvPr id="11" name="Text Box 12"/>
          <p:cNvSpPr txBox="1">
            <a:spLocks noChangeArrowheads="1"/>
          </p:cNvSpPr>
          <p:nvPr/>
        </p:nvSpPr>
        <p:spPr bwMode="auto">
          <a:xfrm>
            <a:off x="7827614" y="6626674"/>
            <a:ext cx="131638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1000" b="0" i="1" dirty="0" err="1">
                <a:solidFill>
                  <a:srgbClr val="000000"/>
                </a:solidFill>
              </a:rPr>
              <a:t>Gianolla</a:t>
            </a:r>
            <a:r>
              <a:rPr lang="de-DE" sz="1000" b="0" i="1" dirty="0">
                <a:solidFill>
                  <a:srgbClr val="000000"/>
                </a:solidFill>
              </a:rPr>
              <a:t> et al., 2009</a:t>
            </a:r>
            <a:endParaRPr lang="it-IT" sz="1000" b="0" i="1" dirty="0">
              <a:solidFill>
                <a:srgbClr val="000000"/>
              </a:solidFill>
            </a:endParaRPr>
          </a:p>
        </p:txBody>
      </p:sp>
      <p:sp>
        <p:nvSpPr>
          <p:cNvPr id="9" name="Rettangolo 8"/>
          <p:cNvSpPr/>
          <p:nvPr/>
        </p:nvSpPr>
        <p:spPr>
          <a:xfrm>
            <a:off x="3247052" y="4505717"/>
            <a:ext cx="1080120" cy="21942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solidFill>
                <a:srgbClr val="FFFFFF"/>
              </a:solidFill>
            </a:endParaRPr>
          </a:p>
        </p:txBody>
      </p:sp>
      <p:grpSp>
        <p:nvGrpSpPr>
          <p:cNvPr id="4" name="Gruppo 3"/>
          <p:cNvGrpSpPr/>
          <p:nvPr/>
        </p:nvGrpSpPr>
        <p:grpSpPr>
          <a:xfrm>
            <a:off x="0" y="5112830"/>
            <a:ext cx="2123728" cy="3027688"/>
            <a:chOff x="25195" y="3717031"/>
            <a:chExt cx="1883653" cy="3096345"/>
          </a:xfrm>
        </p:grpSpPr>
        <p:pic>
          <p:nvPicPr>
            <p:cNvPr id="15" name="Immagine 1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25379" y="3717031"/>
              <a:ext cx="483469" cy="3096345"/>
            </a:xfrm>
            <a:prstGeom prst="rect">
              <a:avLst/>
            </a:prstGeom>
          </p:spPr>
        </p:pic>
        <p:pic>
          <p:nvPicPr>
            <p:cNvPr id="17" name="Grafik 3">
              <a:extLst>
                <a:ext uri="{FF2B5EF4-FFF2-40B4-BE49-F238E27FC236}">
                  <a16:creationId xmlns="" xmlns:a16="http://schemas.microsoft.com/office/drawing/2014/main" id="{CD005D33-E0F0-47A8-8D36-B3FE5C62210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5195" y="3717032"/>
              <a:ext cx="1403895" cy="3096344"/>
            </a:xfrm>
            <a:prstGeom prst="rect">
              <a:avLst/>
            </a:prstGeom>
          </p:spPr>
        </p:pic>
        <p:pic>
          <p:nvPicPr>
            <p:cNvPr id="18" name="Grafik 3">
              <a:extLst>
                <a:ext uri="{FF2B5EF4-FFF2-40B4-BE49-F238E27FC236}">
                  <a16:creationId xmlns="" xmlns:a16="http://schemas.microsoft.com/office/drawing/2014/main" id="{CD005D33-E0F0-47A8-8D36-B3FE5C62210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92955" y="3733676"/>
              <a:ext cx="1135446" cy="432048"/>
            </a:xfrm>
            <a:prstGeom prst="rect">
              <a:avLst/>
            </a:prstGeom>
          </p:spPr>
        </p:pic>
      </p:grpSp>
      <p:sp>
        <p:nvSpPr>
          <p:cNvPr id="13" name="Stella a 5 punte 12"/>
          <p:cNvSpPr/>
          <p:nvPr/>
        </p:nvSpPr>
        <p:spPr bwMode="auto">
          <a:xfrm>
            <a:off x="1362555" y="6223859"/>
            <a:ext cx="223065" cy="212459"/>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9756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 presetClass="exit"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hidden"/>
                                      </p:to>
                                    </p:se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 name="Rectangle 5"/>
          <p:cNvSpPr>
            <a:spLocks noChangeArrowheads="1"/>
          </p:cNvSpPr>
          <p:nvPr/>
        </p:nvSpPr>
        <p:spPr bwMode="auto">
          <a:xfrm>
            <a:off x="139712" y="35565"/>
            <a:ext cx="86185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80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Depositi di fondale marino: Formazione di </a:t>
            </a:r>
            <a:r>
              <a:rPr kumimoji="0" lang="it-IT" sz="180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Buchenstein</a:t>
            </a:r>
            <a:r>
              <a:rPr kumimoji="0" lang="it-IT" sz="180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it-IT" sz="1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Seceda</a:t>
            </a:r>
            <a:r>
              <a:rPr lang="it-IT" b="0" dirty="0">
                <a:solidFill>
                  <a:srgbClr val="FFFFFF"/>
                </a:solidFill>
              </a:rPr>
              <a:t> Val Gardena</a:t>
            </a:r>
            <a:endParaRPr kumimoji="0" lang="de-DE"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31" name="Immagine 3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8864" y="563312"/>
            <a:ext cx="8825624" cy="6267473"/>
          </a:xfrm>
          <a:prstGeom prst="rect">
            <a:avLst/>
          </a:prstGeom>
        </p:spPr>
      </p:pic>
    </p:spTree>
    <p:extLst>
      <p:ext uri="{BB962C8B-B14F-4D97-AF65-F5344CB8AC3E}">
        <p14:creationId xmlns:p14="http://schemas.microsoft.com/office/powerpoint/2010/main" val="16275428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figure-08-16-6.jpg                                             00002B9CArt                            BB1CF5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1422" y="275451"/>
            <a:ext cx="4406511" cy="217297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figure-08-16-7.jpg                                             00002B9CArt                            BB1CF510:"/>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23528" y="2348880"/>
            <a:ext cx="4924108" cy="17810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igure-08-16-8.jpg                                             00002B9CArt                            BB1CF510:"/>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827584" y="4081208"/>
            <a:ext cx="5760640" cy="2826399"/>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5511616" y="563992"/>
            <a:ext cx="3562941" cy="646331"/>
          </a:xfrm>
          <a:prstGeom prst="rect">
            <a:avLst/>
          </a:prstGeom>
        </p:spPr>
        <p:txBody>
          <a:bodyPr wrap="square">
            <a:spAutoFit/>
          </a:bodyPr>
          <a:lstStyle/>
          <a:p>
            <a:r>
              <a:rPr lang="de-DE" b="0" i="1" dirty="0" err="1"/>
              <a:t>Formazione</a:t>
            </a:r>
            <a:r>
              <a:rPr lang="de-DE" b="0" i="1" dirty="0"/>
              <a:t> di </a:t>
            </a:r>
            <a:r>
              <a:rPr lang="de-DE" b="0" i="1" dirty="0" err="1" smtClean="0"/>
              <a:t>una</a:t>
            </a:r>
            <a:r>
              <a:rPr lang="de-DE" b="0" i="1" dirty="0" smtClean="0"/>
              <a:t> </a:t>
            </a:r>
            <a:r>
              <a:rPr lang="de-DE" b="0" i="1" dirty="0" err="1" smtClean="0"/>
              <a:t>Scogliera</a:t>
            </a:r>
            <a:r>
              <a:rPr lang="de-DE" b="0" i="1" dirty="0" smtClean="0"/>
              <a:t> </a:t>
            </a:r>
            <a:r>
              <a:rPr lang="de-DE" b="0" i="1" dirty="0" err="1" smtClean="0"/>
              <a:t>biocostruita</a:t>
            </a:r>
            <a:r>
              <a:rPr lang="de-DE" b="0" i="1" dirty="0"/>
              <a:t> (“</a:t>
            </a:r>
            <a:r>
              <a:rPr lang="de-DE" b="0" i="1" dirty="0" err="1"/>
              <a:t>Corallina</a:t>
            </a:r>
            <a:r>
              <a:rPr lang="de-DE" b="0" i="1" dirty="0" smtClean="0"/>
              <a:t>“)</a:t>
            </a:r>
            <a:endParaRPr lang="it-IT" b="0" i="1" dirty="0"/>
          </a:p>
        </p:txBody>
      </p:sp>
      <p:cxnSp>
        <p:nvCxnSpPr>
          <p:cNvPr id="7" name="Connettore 2 6"/>
          <p:cNvCxnSpPr/>
          <p:nvPr/>
        </p:nvCxnSpPr>
        <p:spPr bwMode="auto">
          <a:xfrm>
            <a:off x="4557933" y="1264923"/>
            <a:ext cx="2232248" cy="3684031"/>
          </a:xfrm>
          <a:prstGeom prst="straightConnector1">
            <a:avLst/>
          </a:prstGeom>
          <a:solidFill>
            <a:srgbClr val="00FF99"/>
          </a:solidFill>
          <a:ln w="158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CasellaDiTesto 7"/>
          <p:cNvSpPr txBox="1"/>
          <p:nvPr/>
        </p:nvSpPr>
        <p:spPr>
          <a:xfrm rot="3611850">
            <a:off x="5424880" y="2928083"/>
            <a:ext cx="924164" cy="369332"/>
          </a:xfrm>
          <a:prstGeom prst="rect">
            <a:avLst/>
          </a:prstGeom>
          <a:noFill/>
        </p:spPr>
        <p:txBody>
          <a:bodyPr wrap="none" rtlCol="0">
            <a:spAutoFit/>
          </a:bodyPr>
          <a:lstStyle/>
          <a:p>
            <a:r>
              <a:rPr lang="it-IT" dirty="0">
                <a:solidFill>
                  <a:srgbClr val="FF0000"/>
                </a:solidFill>
              </a:rPr>
              <a:t>Tempo</a:t>
            </a:r>
          </a:p>
        </p:txBody>
      </p:sp>
    </p:spTree>
    <p:extLst>
      <p:ext uri="{BB962C8B-B14F-4D97-AF65-F5344CB8AC3E}">
        <p14:creationId xmlns:p14="http://schemas.microsoft.com/office/powerpoint/2010/main" val="21013412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F:\BrandnerDaten\Daten\projekte2\National Geographic\Malediven_Riffe_F101000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520" y="908720"/>
            <a:ext cx="8568952" cy="573747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p:cNvSpPr>
            <a:spLocks noChangeArrowheads="1"/>
          </p:cNvSpPr>
          <p:nvPr/>
        </p:nvSpPr>
        <p:spPr bwMode="auto">
          <a:xfrm>
            <a:off x="3347864" y="332656"/>
            <a:ext cx="268535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a:r>
              <a:rPr lang="it-IT" b="0" dirty="0">
                <a:solidFill>
                  <a:srgbClr val="FFFFFF"/>
                </a:solidFill>
              </a:rPr>
              <a:t>Atolli attuali - Le Maldive</a:t>
            </a:r>
            <a:endParaRPr lang="de-DE" dirty="0">
              <a:solidFill>
                <a:srgbClr val="FFFFFF"/>
              </a:solidFill>
            </a:endParaRPr>
          </a:p>
        </p:txBody>
      </p:sp>
    </p:spTree>
    <p:extLst>
      <p:ext uri="{BB962C8B-B14F-4D97-AF65-F5344CB8AC3E}">
        <p14:creationId xmlns:p14="http://schemas.microsoft.com/office/powerpoint/2010/main" val="18526698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4" name="Picture 4" descr="DSCF0455"/>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7504" y="548680"/>
            <a:ext cx="8964488" cy="63093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a:spLocks noChangeArrowheads="1"/>
          </p:cNvSpPr>
          <p:nvPr/>
        </p:nvSpPr>
        <p:spPr bwMode="auto">
          <a:xfrm>
            <a:off x="1763688" y="144651"/>
            <a:ext cx="65527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it-IT" dirty="0">
                <a:solidFill>
                  <a:srgbClr val="FFFFFF"/>
                </a:solidFill>
              </a:rPr>
              <a:t>Formazione dello Sciliar     </a:t>
            </a:r>
            <a:r>
              <a:rPr lang="it-IT" b="0" dirty="0" err="1">
                <a:solidFill>
                  <a:srgbClr val="FFFFFF"/>
                </a:solidFill>
              </a:rPr>
              <a:t>Sciliar</a:t>
            </a:r>
            <a:r>
              <a:rPr lang="it-IT" b="0" dirty="0">
                <a:solidFill>
                  <a:srgbClr val="FFFFFF"/>
                </a:solidFill>
              </a:rPr>
              <a:t> –</a:t>
            </a:r>
            <a:r>
              <a:rPr lang="it-IT" b="0" i="1" dirty="0">
                <a:solidFill>
                  <a:srgbClr val="FFFFFF"/>
                </a:solidFill>
              </a:rPr>
              <a:t> </a:t>
            </a:r>
            <a:r>
              <a:rPr lang="it-IT" b="0" i="1" dirty="0" err="1">
                <a:solidFill>
                  <a:srgbClr val="FFFFFF"/>
                </a:solidFill>
              </a:rPr>
              <a:t>Schlern</a:t>
            </a:r>
            <a:endParaRPr lang="de-DE" i="1" dirty="0">
              <a:solidFill>
                <a:srgbClr val="FFFFFF"/>
              </a:solidFill>
            </a:endParaRPr>
          </a:p>
        </p:txBody>
      </p:sp>
    </p:spTree>
    <p:extLst>
      <p:ext uri="{BB962C8B-B14F-4D97-AF65-F5344CB8AC3E}">
        <p14:creationId xmlns:p14="http://schemas.microsoft.com/office/powerpoint/2010/main" val="29236195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762001"/>
            <a:ext cx="9144000" cy="6095999"/>
          </a:xfrm>
          <a:prstGeom prst="rect">
            <a:avLst/>
          </a:prstGeom>
        </p:spPr>
      </p:pic>
      <p:sp>
        <p:nvSpPr>
          <p:cNvPr id="3" name="Rettangolo 2"/>
          <p:cNvSpPr/>
          <p:nvPr/>
        </p:nvSpPr>
        <p:spPr>
          <a:xfrm>
            <a:off x="251520" y="260648"/>
            <a:ext cx="6264696" cy="369332"/>
          </a:xfrm>
          <a:prstGeom prst="rect">
            <a:avLst/>
          </a:prstGeom>
        </p:spPr>
        <p:txBody>
          <a:bodyPr wrap="square">
            <a:spAutoFit/>
          </a:bodyPr>
          <a:lstStyle/>
          <a:p>
            <a:r>
              <a:rPr lang="de-DE" dirty="0" err="1">
                <a:solidFill>
                  <a:schemeClr val="bg1"/>
                </a:solidFill>
              </a:rPr>
              <a:t>Gli</a:t>
            </a:r>
            <a:r>
              <a:rPr lang="de-DE" dirty="0">
                <a:solidFill>
                  <a:schemeClr val="bg1"/>
                </a:solidFill>
              </a:rPr>
              <a:t> </a:t>
            </a:r>
            <a:r>
              <a:rPr lang="de-DE" dirty="0" err="1">
                <a:solidFill>
                  <a:schemeClr val="bg1"/>
                </a:solidFill>
              </a:rPr>
              <a:t>atolli</a:t>
            </a:r>
            <a:r>
              <a:rPr lang="de-DE" dirty="0">
                <a:solidFill>
                  <a:schemeClr val="bg1"/>
                </a:solidFill>
              </a:rPr>
              <a:t> </a:t>
            </a:r>
            <a:r>
              <a:rPr lang="de-DE" dirty="0" err="1">
                <a:solidFill>
                  <a:schemeClr val="bg1"/>
                </a:solidFill>
              </a:rPr>
              <a:t>fossili</a:t>
            </a:r>
            <a:r>
              <a:rPr lang="de-DE" dirty="0">
                <a:solidFill>
                  <a:schemeClr val="bg1"/>
                </a:solidFill>
              </a:rPr>
              <a:t>    </a:t>
            </a:r>
            <a:r>
              <a:rPr lang="de-DE" b="0" dirty="0" err="1">
                <a:solidFill>
                  <a:schemeClr val="bg1"/>
                </a:solidFill>
              </a:rPr>
              <a:t>Altopiano</a:t>
            </a:r>
            <a:r>
              <a:rPr lang="de-DE" b="0" dirty="0">
                <a:solidFill>
                  <a:schemeClr val="bg1"/>
                </a:solidFill>
              </a:rPr>
              <a:t> di </a:t>
            </a:r>
            <a:r>
              <a:rPr lang="de-DE" b="0" dirty="0" err="1">
                <a:solidFill>
                  <a:schemeClr val="bg1"/>
                </a:solidFill>
              </a:rPr>
              <a:t>Siusi</a:t>
            </a:r>
            <a:r>
              <a:rPr lang="de-DE" b="0" dirty="0">
                <a:solidFill>
                  <a:schemeClr val="bg1"/>
                </a:solidFill>
              </a:rPr>
              <a:t>  </a:t>
            </a:r>
            <a:r>
              <a:rPr lang="de-DE" b="0" i="1" dirty="0" err="1">
                <a:solidFill>
                  <a:schemeClr val="bg1"/>
                </a:solidFill>
              </a:rPr>
              <a:t>Seiseralm</a:t>
            </a:r>
            <a:endParaRPr lang="it-IT" b="0" i="1" dirty="0">
              <a:solidFill>
                <a:schemeClr val="bg1"/>
              </a:solidFill>
            </a:endParaRPr>
          </a:p>
        </p:txBody>
      </p:sp>
    </p:spTree>
    <p:extLst>
      <p:ext uri="{BB962C8B-B14F-4D97-AF65-F5344CB8AC3E}">
        <p14:creationId xmlns:p14="http://schemas.microsoft.com/office/powerpoint/2010/main" val="14855516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montagna, cielo, esterni, neve&#10;&#10;Descrizione generata automaticamente">
            <a:extLst>
              <a:ext uri="{FF2B5EF4-FFF2-40B4-BE49-F238E27FC236}">
                <a16:creationId xmlns:a16="http://schemas.microsoft.com/office/drawing/2014/main" xmlns="" id="{BE75E8B4-0646-6046-9431-2DF0387122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70" y="3723"/>
            <a:ext cx="9148970" cy="6854277"/>
          </a:xfrm>
          <a:prstGeom prst="rect">
            <a:avLst/>
          </a:prstGeom>
        </p:spPr>
      </p:pic>
      <p:sp>
        <p:nvSpPr>
          <p:cNvPr id="4" name="Text Box 4">
            <a:extLst>
              <a:ext uri="{FF2B5EF4-FFF2-40B4-BE49-F238E27FC236}">
                <a16:creationId xmlns:a16="http://schemas.microsoft.com/office/drawing/2014/main" xmlns="" id="{C62F2CAC-FA8B-324C-A5E2-096896B9AED5}"/>
              </a:ext>
            </a:extLst>
          </p:cNvPr>
          <p:cNvSpPr txBox="1">
            <a:spLocks noChangeArrowheads="1"/>
          </p:cNvSpPr>
          <p:nvPr/>
        </p:nvSpPr>
        <p:spPr bwMode="auto">
          <a:xfrm>
            <a:off x="35496" y="44624"/>
            <a:ext cx="5911850" cy="244475"/>
          </a:xfrm>
          <a:prstGeom prst="rect">
            <a:avLst/>
          </a:prstGeom>
          <a:solidFill>
            <a:srgbClr val="005F78">
              <a:alpha val="50000"/>
            </a:srgbClr>
          </a:solidFill>
          <a:ln>
            <a:noFill/>
          </a:ln>
          <a:effectLst/>
          <a:extLst>
            <a:ext uri="{91240B29-F687-4F45-9708-019B960494DF}">
              <a14:hiddenLine xmlns:a14="http://schemas.microsoft.com/office/drawing/2010/main" w="9525">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it-IT" sz="1000" b="0" dirty="0" err="1" smtClean="0">
                <a:solidFill>
                  <a:srgbClr val="FFFFFF"/>
                </a:solidFill>
                <a:latin typeface="Arial" charset="0"/>
              </a:rPr>
              <a:t>Rocca</a:t>
            </a:r>
            <a:r>
              <a:rPr lang="en-US" altLang="it-IT" sz="1000" b="0" dirty="0" smtClean="0">
                <a:solidFill>
                  <a:srgbClr val="FFFFFF"/>
                </a:solidFill>
                <a:latin typeface="Arial" charset="0"/>
              </a:rPr>
              <a:t> </a:t>
            </a:r>
            <a:r>
              <a:rPr lang="en-US" altLang="it-IT" sz="1000" b="0" dirty="0" err="1" smtClean="0">
                <a:solidFill>
                  <a:srgbClr val="FFFFFF"/>
                </a:solidFill>
                <a:latin typeface="Arial" charset="0"/>
              </a:rPr>
              <a:t>dei</a:t>
            </a:r>
            <a:r>
              <a:rPr lang="en-US" altLang="it-IT" sz="1000" b="0" dirty="0" smtClean="0">
                <a:solidFill>
                  <a:srgbClr val="FFFFFF"/>
                </a:solidFill>
                <a:latin typeface="Arial" charset="0"/>
              </a:rPr>
              <a:t> </a:t>
            </a:r>
            <a:r>
              <a:rPr lang="en-US" altLang="it-IT" sz="1000" b="0" dirty="0" err="1" smtClean="0">
                <a:solidFill>
                  <a:srgbClr val="FFFFFF"/>
                </a:solidFill>
                <a:latin typeface="Arial" charset="0"/>
              </a:rPr>
              <a:t>Baranci</a:t>
            </a:r>
            <a:r>
              <a:rPr lang="en-US" altLang="it-IT" sz="1000" b="0" dirty="0" smtClean="0">
                <a:solidFill>
                  <a:srgbClr val="FFFFFF"/>
                </a:solidFill>
                <a:latin typeface="Arial" charset="0"/>
              </a:rPr>
              <a:t>    </a:t>
            </a:r>
            <a:r>
              <a:rPr lang="en-US" altLang="it-IT" sz="1000" b="0" dirty="0">
                <a:solidFill>
                  <a:srgbClr val="FFFFFF"/>
                </a:solidFill>
                <a:latin typeface="Arial" charset="0"/>
              </a:rPr>
              <a:t>DOLOMITI DI SESTO / SEXTNER DOLOMITEN</a:t>
            </a:r>
            <a:endParaRPr lang="it-IT" altLang="it-IT" sz="1000" b="0" dirty="0">
              <a:solidFill>
                <a:srgbClr val="FFFFFF"/>
              </a:solidFill>
              <a:latin typeface="Arial" charset="0"/>
            </a:endParaRPr>
          </a:p>
        </p:txBody>
      </p:sp>
    </p:spTree>
    <p:extLst>
      <p:ext uri="{BB962C8B-B14F-4D97-AF65-F5344CB8AC3E}">
        <p14:creationId xmlns:p14="http://schemas.microsoft.com/office/powerpoint/2010/main" val="1895209039"/>
      </p:ext>
    </p:extLst>
  </p:cSld>
  <p:clrMapOvr>
    <a:masterClrMapping/>
  </p:clrMapOvr>
  <p:transition>
    <p:zo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3543300" y="49609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it-IT" b="0">
              <a:solidFill>
                <a:srgbClr val="000000"/>
              </a:solidFill>
            </a:endParaRPr>
          </a:p>
        </p:txBody>
      </p:sp>
      <p:grpSp>
        <p:nvGrpSpPr>
          <p:cNvPr id="3" name="Gruppo 2"/>
          <p:cNvGrpSpPr/>
          <p:nvPr/>
        </p:nvGrpSpPr>
        <p:grpSpPr>
          <a:xfrm>
            <a:off x="106852" y="319044"/>
            <a:ext cx="9037148" cy="6530677"/>
            <a:chOff x="-72660" y="66675"/>
            <a:chExt cx="9297097" cy="6724650"/>
          </a:xfrm>
        </p:grpSpPr>
        <p:pic>
          <p:nvPicPr>
            <p:cNvPr id="18434" name="Immagine 1" descr="schema litologie generale.tif"/>
            <p:cNvPicPr>
              <a:picLocks noChangeAspect="1"/>
            </p:cNvPicPr>
            <p:nvPr/>
          </p:nvPicPr>
          <p:blipFill>
            <a:blip r:embed="rId3" cstate="email">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0" y="66675"/>
              <a:ext cx="9144000" cy="672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igura a mano libera 1"/>
            <p:cNvSpPr/>
            <p:nvPr/>
          </p:nvSpPr>
          <p:spPr>
            <a:xfrm>
              <a:off x="-72660" y="404664"/>
              <a:ext cx="2506717" cy="5454869"/>
            </a:xfrm>
            <a:custGeom>
              <a:avLst/>
              <a:gdLst>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96613 w 2506717"/>
                <a:gd name="connsiteY4" fmla="*/ 5005552 h 5454869"/>
                <a:gd name="connsiteX5" fmla="*/ 15765 w 2506717"/>
                <a:gd name="connsiteY5" fmla="*/ 5454869 h 5454869"/>
                <a:gd name="connsiteX6" fmla="*/ 0 w 2506717"/>
                <a:gd name="connsiteY6" fmla="*/ 0 h 5454869"/>
                <a:gd name="connsiteX7" fmla="*/ 244365 w 2506717"/>
                <a:gd name="connsiteY7" fmla="*/ 15765 h 545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6717" h="5454869">
                  <a:moveTo>
                    <a:pt x="244365" y="15765"/>
                  </a:moveTo>
                  <a:lnTo>
                    <a:pt x="2506717" y="78828"/>
                  </a:lnTo>
                  <a:lnTo>
                    <a:pt x="2167758" y="1340069"/>
                  </a:lnTo>
                  <a:lnTo>
                    <a:pt x="1521372" y="2987565"/>
                  </a:lnTo>
                  <a:lnTo>
                    <a:pt x="496613" y="5005552"/>
                  </a:lnTo>
                  <a:lnTo>
                    <a:pt x="15765" y="5454869"/>
                  </a:lnTo>
                  <a:lnTo>
                    <a:pt x="0" y="0"/>
                  </a:lnTo>
                  <a:lnTo>
                    <a:pt x="244365" y="157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solidFill>
                  <a:srgbClr val="FFFFFF"/>
                </a:solidFill>
              </a:endParaRPr>
            </a:p>
          </p:txBody>
        </p:sp>
        <p:sp>
          <p:nvSpPr>
            <p:cNvPr id="6" name="Figura a mano libera 5"/>
            <p:cNvSpPr/>
            <p:nvPr/>
          </p:nvSpPr>
          <p:spPr>
            <a:xfrm flipH="1">
              <a:off x="5973293" y="126124"/>
              <a:ext cx="3251144" cy="5680989"/>
            </a:xfrm>
            <a:custGeom>
              <a:avLst/>
              <a:gdLst>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96613 w 2506717"/>
                <a:gd name="connsiteY4" fmla="*/ 5005552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71943 w 2506717"/>
                <a:gd name="connsiteY4" fmla="*/ 4897772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78199 w 2506717"/>
                <a:gd name="connsiteY3" fmla="*/ 2979275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90534 w 2506717"/>
                <a:gd name="connsiteY3" fmla="*/ 2995858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90534 w 2506717"/>
                <a:gd name="connsiteY3" fmla="*/ 2995858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90534 w 2506717"/>
                <a:gd name="connsiteY3" fmla="*/ 2995858 h 5454869"/>
                <a:gd name="connsiteX4" fmla="*/ 730980 w 2506717"/>
                <a:gd name="connsiteY4" fmla="*/ 4367163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20682 w 2506717"/>
                <a:gd name="connsiteY3" fmla="*/ 2149463 h 5454869"/>
                <a:gd name="connsiteX4" fmla="*/ 1490534 w 2506717"/>
                <a:gd name="connsiteY4" fmla="*/ 2995858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45352 w 2506717"/>
                <a:gd name="connsiteY3" fmla="*/ 2174335 h 5454869"/>
                <a:gd name="connsiteX4" fmla="*/ 1490534 w 2506717"/>
                <a:gd name="connsiteY4" fmla="*/ 2995858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45352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45352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57687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57687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1746672 w 2506717"/>
                <a:gd name="connsiteY1" fmla="*/ 68482 h 5454869"/>
                <a:gd name="connsiteX2" fmla="*/ 2506717 w 2506717"/>
                <a:gd name="connsiteY2" fmla="*/ 78828 h 5454869"/>
                <a:gd name="connsiteX3" fmla="*/ 2167758 w 2506717"/>
                <a:gd name="connsiteY3" fmla="*/ 1340069 h 5454869"/>
                <a:gd name="connsiteX4" fmla="*/ 1857687 w 2506717"/>
                <a:gd name="connsiteY4" fmla="*/ 2174335 h 5454869"/>
                <a:gd name="connsiteX5" fmla="*/ 1539875 w 2506717"/>
                <a:gd name="connsiteY5" fmla="*/ 2896370 h 5454869"/>
                <a:gd name="connsiteX6" fmla="*/ 730980 w 2506717"/>
                <a:gd name="connsiteY6" fmla="*/ 4367163 h 5454869"/>
                <a:gd name="connsiteX7" fmla="*/ 15765 w 2506717"/>
                <a:gd name="connsiteY7" fmla="*/ 5454869 h 5454869"/>
                <a:gd name="connsiteX8" fmla="*/ 0 w 2506717"/>
                <a:gd name="connsiteY8" fmla="*/ 0 h 5454869"/>
                <a:gd name="connsiteX9" fmla="*/ 244365 w 2506717"/>
                <a:gd name="connsiteY9" fmla="*/ 15765 h 5454869"/>
                <a:gd name="connsiteX0" fmla="*/ 244365 w 2506717"/>
                <a:gd name="connsiteY0" fmla="*/ 535927 h 5975031"/>
                <a:gd name="connsiteX1" fmla="*/ 1968703 w 2506717"/>
                <a:gd name="connsiteY1" fmla="*/ 0 h 5975031"/>
                <a:gd name="connsiteX2" fmla="*/ 2506717 w 2506717"/>
                <a:gd name="connsiteY2" fmla="*/ 598990 h 5975031"/>
                <a:gd name="connsiteX3" fmla="*/ 2167758 w 2506717"/>
                <a:gd name="connsiteY3" fmla="*/ 1860231 h 5975031"/>
                <a:gd name="connsiteX4" fmla="*/ 1857687 w 2506717"/>
                <a:gd name="connsiteY4" fmla="*/ 2694497 h 5975031"/>
                <a:gd name="connsiteX5" fmla="*/ 1539875 w 2506717"/>
                <a:gd name="connsiteY5" fmla="*/ 3416532 h 5975031"/>
                <a:gd name="connsiteX6" fmla="*/ 730980 w 2506717"/>
                <a:gd name="connsiteY6" fmla="*/ 4887325 h 5975031"/>
                <a:gd name="connsiteX7" fmla="*/ 15765 w 2506717"/>
                <a:gd name="connsiteY7" fmla="*/ 5975031 h 5975031"/>
                <a:gd name="connsiteX8" fmla="*/ 0 w 2506717"/>
                <a:gd name="connsiteY8" fmla="*/ 520162 h 5975031"/>
                <a:gd name="connsiteX9" fmla="*/ 244365 w 2506717"/>
                <a:gd name="connsiteY9" fmla="*/ 535927 h 5975031"/>
                <a:gd name="connsiteX0" fmla="*/ 3831 w 2506717"/>
                <a:gd name="connsiteY0" fmla="*/ 38481 h 5975031"/>
                <a:gd name="connsiteX1" fmla="*/ 1968703 w 2506717"/>
                <a:gd name="connsiteY1" fmla="*/ 0 h 5975031"/>
                <a:gd name="connsiteX2" fmla="*/ 2506717 w 2506717"/>
                <a:gd name="connsiteY2" fmla="*/ 598990 h 5975031"/>
                <a:gd name="connsiteX3" fmla="*/ 2167758 w 2506717"/>
                <a:gd name="connsiteY3" fmla="*/ 1860231 h 5975031"/>
                <a:gd name="connsiteX4" fmla="*/ 1857687 w 2506717"/>
                <a:gd name="connsiteY4" fmla="*/ 2694497 h 5975031"/>
                <a:gd name="connsiteX5" fmla="*/ 1539875 w 2506717"/>
                <a:gd name="connsiteY5" fmla="*/ 3416532 h 5975031"/>
                <a:gd name="connsiteX6" fmla="*/ 730980 w 2506717"/>
                <a:gd name="connsiteY6" fmla="*/ 4887325 h 5975031"/>
                <a:gd name="connsiteX7" fmla="*/ 15765 w 2506717"/>
                <a:gd name="connsiteY7" fmla="*/ 5975031 h 5975031"/>
                <a:gd name="connsiteX8" fmla="*/ 0 w 2506717"/>
                <a:gd name="connsiteY8" fmla="*/ 520162 h 5975031"/>
                <a:gd name="connsiteX9" fmla="*/ 3831 w 2506717"/>
                <a:gd name="connsiteY9" fmla="*/ 38481 h 5975031"/>
                <a:gd name="connsiteX0" fmla="*/ 3831 w 2543722"/>
                <a:gd name="connsiteY0" fmla="*/ 38481 h 5975031"/>
                <a:gd name="connsiteX1" fmla="*/ 1968703 w 2543722"/>
                <a:gd name="connsiteY1" fmla="*/ 0 h 5975031"/>
                <a:gd name="connsiteX2" fmla="*/ 2543722 w 2543722"/>
                <a:gd name="connsiteY2" fmla="*/ 507792 h 5975031"/>
                <a:gd name="connsiteX3" fmla="*/ 2167758 w 2543722"/>
                <a:gd name="connsiteY3" fmla="*/ 1860231 h 5975031"/>
                <a:gd name="connsiteX4" fmla="*/ 1857687 w 2543722"/>
                <a:gd name="connsiteY4" fmla="*/ 2694497 h 5975031"/>
                <a:gd name="connsiteX5" fmla="*/ 1539875 w 2543722"/>
                <a:gd name="connsiteY5" fmla="*/ 3416532 h 5975031"/>
                <a:gd name="connsiteX6" fmla="*/ 730980 w 2543722"/>
                <a:gd name="connsiteY6" fmla="*/ 4887325 h 5975031"/>
                <a:gd name="connsiteX7" fmla="*/ 15765 w 2543722"/>
                <a:gd name="connsiteY7" fmla="*/ 5975031 h 5975031"/>
                <a:gd name="connsiteX8" fmla="*/ 0 w 2543722"/>
                <a:gd name="connsiteY8" fmla="*/ 520162 h 5975031"/>
                <a:gd name="connsiteX9" fmla="*/ 3831 w 2543722"/>
                <a:gd name="connsiteY9" fmla="*/ 38481 h 597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3722" h="5975031">
                  <a:moveTo>
                    <a:pt x="3831" y="38481"/>
                  </a:moveTo>
                  <a:lnTo>
                    <a:pt x="1968703" y="0"/>
                  </a:lnTo>
                  <a:lnTo>
                    <a:pt x="2543722" y="507792"/>
                  </a:lnTo>
                  <a:lnTo>
                    <a:pt x="2167758" y="1860231"/>
                  </a:lnTo>
                  <a:lnTo>
                    <a:pt x="1857687" y="2694497"/>
                  </a:lnTo>
                  <a:cubicBezTo>
                    <a:pt x="1755861" y="2935175"/>
                    <a:pt x="1672538" y="3175854"/>
                    <a:pt x="1539875" y="3416532"/>
                  </a:cubicBezTo>
                  <a:cubicBezTo>
                    <a:pt x="1214736" y="4080903"/>
                    <a:pt x="1074622" y="4280990"/>
                    <a:pt x="730980" y="4887325"/>
                  </a:cubicBezTo>
                  <a:lnTo>
                    <a:pt x="15765" y="5975031"/>
                  </a:lnTo>
                  <a:lnTo>
                    <a:pt x="0" y="520162"/>
                  </a:lnTo>
                  <a:lnTo>
                    <a:pt x="3831" y="3848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solidFill>
                  <a:srgbClr val="FFFFFF"/>
                </a:solidFill>
              </a:endParaRPr>
            </a:p>
          </p:txBody>
        </p:sp>
      </p:grpSp>
      <p:sp>
        <p:nvSpPr>
          <p:cNvPr id="18444" name="Text Box 12"/>
          <p:cNvSpPr txBox="1">
            <a:spLocks noChangeArrowheads="1"/>
          </p:cNvSpPr>
          <p:nvPr/>
        </p:nvSpPr>
        <p:spPr bwMode="auto">
          <a:xfrm>
            <a:off x="7595178" y="6581001"/>
            <a:ext cx="154882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1200" b="0" i="1" dirty="0" err="1">
                <a:solidFill>
                  <a:srgbClr val="000000"/>
                </a:solidFill>
              </a:rPr>
              <a:t>Gianolla</a:t>
            </a:r>
            <a:r>
              <a:rPr lang="de-DE" sz="1200" b="0" i="1" dirty="0">
                <a:solidFill>
                  <a:srgbClr val="000000"/>
                </a:solidFill>
              </a:rPr>
              <a:t> et al., 2009</a:t>
            </a:r>
            <a:endParaRPr lang="it-IT" sz="1200" b="0" i="1" dirty="0">
              <a:solidFill>
                <a:srgbClr val="000000"/>
              </a:solidFill>
            </a:endParaRPr>
          </a:p>
        </p:txBody>
      </p:sp>
      <p:sp>
        <p:nvSpPr>
          <p:cNvPr id="4" name="Figura a mano libera 3"/>
          <p:cNvSpPr/>
          <p:nvPr/>
        </p:nvSpPr>
        <p:spPr>
          <a:xfrm>
            <a:off x="1852653" y="2827586"/>
            <a:ext cx="5359179" cy="1578323"/>
          </a:xfrm>
          <a:custGeom>
            <a:avLst/>
            <a:gdLst>
              <a:gd name="connsiteX0" fmla="*/ 0 w 5168348"/>
              <a:gd name="connsiteY0" fmla="*/ 35427 h 1578866"/>
              <a:gd name="connsiteX1" fmla="*/ 532738 w 5168348"/>
              <a:gd name="connsiteY1" fmla="*/ 3621 h 1578866"/>
              <a:gd name="connsiteX2" fmla="*/ 771277 w 5168348"/>
              <a:gd name="connsiteY2" fmla="*/ 19524 h 1578866"/>
              <a:gd name="connsiteX3" fmla="*/ 850790 w 5168348"/>
              <a:gd name="connsiteY3" fmla="*/ 170599 h 1578866"/>
              <a:gd name="connsiteX4" fmla="*/ 962108 w 5168348"/>
              <a:gd name="connsiteY4" fmla="*/ 186501 h 1578866"/>
              <a:gd name="connsiteX5" fmla="*/ 1089329 w 5168348"/>
              <a:gd name="connsiteY5" fmla="*/ 242160 h 1578866"/>
              <a:gd name="connsiteX6" fmla="*/ 1192696 w 5168348"/>
              <a:gd name="connsiteY6" fmla="*/ 504554 h 1578866"/>
              <a:gd name="connsiteX7" fmla="*/ 1304014 w 5168348"/>
              <a:gd name="connsiteY7" fmla="*/ 735141 h 1578866"/>
              <a:gd name="connsiteX8" fmla="*/ 1447138 w 5168348"/>
              <a:gd name="connsiteY8" fmla="*/ 965729 h 1578866"/>
              <a:gd name="connsiteX9" fmla="*/ 1598212 w 5168348"/>
              <a:gd name="connsiteY9" fmla="*/ 854411 h 1578866"/>
              <a:gd name="connsiteX10" fmla="*/ 1812898 w 5168348"/>
              <a:gd name="connsiteY10" fmla="*/ 743093 h 1578866"/>
              <a:gd name="connsiteX11" fmla="*/ 2051437 w 5168348"/>
              <a:gd name="connsiteY11" fmla="*/ 584067 h 1578866"/>
              <a:gd name="connsiteX12" fmla="*/ 2250219 w 5168348"/>
              <a:gd name="connsiteY12" fmla="*/ 528407 h 1578866"/>
              <a:gd name="connsiteX13" fmla="*/ 2377440 w 5168348"/>
              <a:gd name="connsiteY13" fmla="*/ 655628 h 1578866"/>
              <a:gd name="connsiteX14" fmla="*/ 2480807 w 5168348"/>
              <a:gd name="connsiteY14" fmla="*/ 830557 h 1578866"/>
              <a:gd name="connsiteX15" fmla="*/ 2576223 w 5168348"/>
              <a:gd name="connsiteY15" fmla="*/ 1084999 h 1578866"/>
              <a:gd name="connsiteX16" fmla="*/ 2719346 w 5168348"/>
              <a:gd name="connsiteY16" fmla="*/ 1283781 h 1578866"/>
              <a:gd name="connsiteX17" fmla="*/ 2894275 w 5168348"/>
              <a:gd name="connsiteY17" fmla="*/ 1466661 h 1578866"/>
              <a:gd name="connsiteX18" fmla="*/ 3005593 w 5168348"/>
              <a:gd name="connsiteY18" fmla="*/ 1570028 h 1578866"/>
              <a:gd name="connsiteX19" fmla="*/ 3490623 w 5168348"/>
              <a:gd name="connsiteY19" fmla="*/ 1570028 h 1578866"/>
              <a:gd name="connsiteX20" fmla="*/ 3880237 w 5168348"/>
              <a:gd name="connsiteY20" fmla="*/ 1577980 h 1578866"/>
              <a:gd name="connsiteX21" fmla="*/ 4245997 w 5168348"/>
              <a:gd name="connsiteY21" fmla="*/ 1546174 h 1578866"/>
              <a:gd name="connsiteX22" fmla="*/ 4420925 w 5168348"/>
              <a:gd name="connsiteY22" fmla="*/ 1418954 h 1578866"/>
              <a:gd name="connsiteX23" fmla="*/ 4627659 w 5168348"/>
              <a:gd name="connsiteY23" fmla="*/ 1061145 h 1578866"/>
              <a:gd name="connsiteX24" fmla="*/ 4810539 w 5168348"/>
              <a:gd name="connsiteY24" fmla="*/ 727190 h 1578866"/>
              <a:gd name="connsiteX25" fmla="*/ 4890052 w 5168348"/>
              <a:gd name="connsiteY25" fmla="*/ 472748 h 1578866"/>
              <a:gd name="connsiteX26" fmla="*/ 4969565 w 5168348"/>
              <a:gd name="connsiteY26" fmla="*/ 409138 h 1578866"/>
              <a:gd name="connsiteX27" fmla="*/ 5168348 w 5168348"/>
              <a:gd name="connsiteY27" fmla="*/ 353479 h 1578866"/>
              <a:gd name="connsiteX0" fmla="*/ 0 w 5359179"/>
              <a:gd name="connsiteY0" fmla="*/ 26933 h 1578323"/>
              <a:gd name="connsiteX1" fmla="*/ 723569 w 5359179"/>
              <a:gd name="connsiteY1" fmla="*/ 3078 h 1578323"/>
              <a:gd name="connsiteX2" fmla="*/ 962108 w 5359179"/>
              <a:gd name="connsiteY2" fmla="*/ 18981 h 1578323"/>
              <a:gd name="connsiteX3" fmla="*/ 1041621 w 5359179"/>
              <a:gd name="connsiteY3" fmla="*/ 170056 h 1578323"/>
              <a:gd name="connsiteX4" fmla="*/ 1152939 w 5359179"/>
              <a:gd name="connsiteY4" fmla="*/ 185958 h 1578323"/>
              <a:gd name="connsiteX5" fmla="*/ 1280160 w 5359179"/>
              <a:gd name="connsiteY5" fmla="*/ 241617 h 1578323"/>
              <a:gd name="connsiteX6" fmla="*/ 1383527 w 5359179"/>
              <a:gd name="connsiteY6" fmla="*/ 504011 h 1578323"/>
              <a:gd name="connsiteX7" fmla="*/ 1494845 w 5359179"/>
              <a:gd name="connsiteY7" fmla="*/ 734598 h 1578323"/>
              <a:gd name="connsiteX8" fmla="*/ 1637969 w 5359179"/>
              <a:gd name="connsiteY8" fmla="*/ 965186 h 1578323"/>
              <a:gd name="connsiteX9" fmla="*/ 1789043 w 5359179"/>
              <a:gd name="connsiteY9" fmla="*/ 853868 h 1578323"/>
              <a:gd name="connsiteX10" fmla="*/ 2003729 w 5359179"/>
              <a:gd name="connsiteY10" fmla="*/ 742550 h 1578323"/>
              <a:gd name="connsiteX11" fmla="*/ 2242268 w 5359179"/>
              <a:gd name="connsiteY11" fmla="*/ 583524 h 1578323"/>
              <a:gd name="connsiteX12" fmla="*/ 2441050 w 5359179"/>
              <a:gd name="connsiteY12" fmla="*/ 527864 h 1578323"/>
              <a:gd name="connsiteX13" fmla="*/ 2568271 w 5359179"/>
              <a:gd name="connsiteY13" fmla="*/ 655085 h 1578323"/>
              <a:gd name="connsiteX14" fmla="*/ 2671638 w 5359179"/>
              <a:gd name="connsiteY14" fmla="*/ 830014 h 1578323"/>
              <a:gd name="connsiteX15" fmla="*/ 2767054 w 5359179"/>
              <a:gd name="connsiteY15" fmla="*/ 1084456 h 1578323"/>
              <a:gd name="connsiteX16" fmla="*/ 2910177 w 5359179"/>
              <a:gd name="connsiteY16" fmla="*/ 1283238 h 1578323"/>
              <a:gd name="connsiteX17" fmla="*/ 3085106 w 5359179"/>
              <a:gd name="connsiteY17" fmla="*/ 1466118 h 1578323"/>
              <a:gd name="connsiteX18" fmla="*/ 3196424 w 5359179"/>
              <a:gd name="connsiteY18" fmla="*/ 1569485 h 1578323"/>
              <a:gd name="connsiteX19" fmla="*/ 3681454 w 5359179"/>
              <a:gd name="connsiteY19" fmla="*/ 1569485 h 1578323"/>
              <a:gd name="connsiteX20" fmla="*/ 4071068 w 5359179"/>
              <a:gd name="connsiteY20" fmla="*/ 1577437 h 1578323"/>
              <a:gd name="connsiteX21" fmla="*/ 4436828 w 5359179"/>
              <a:gd name="connsiteY21" fmla="*/ 1545631 h 1578323"/>
              <a:gd name="connsiteX22" fmla="*/ 4611756 w 5359179"/>
              <a:gd name="connsiteY22" fmla="*/ 1418411 h 1578323"/>
              <a:gd name="connsiteX23" fmla="*/ 4818490 w 5359179"/>
              <a:gd name="connsiteY23" fmla="*/ 1060602 h 1578323"/>
              <a:gd name="connsiteX24" fmla="*/ 5001370 w 5359179"/>
              <a:gd name="connsiteY24" fmla="*/ 726647 h 1578323"/>
              <a:gd name="connsiteX25" fmla="*/ 5080883 w 5359179"/>
              <a:gd name="connsiteY25" fmla="*/ 472205 h 1578323"/>
              <a:gd name="connsiteX26" fmla="*/ 5160396 w 5359179"/>
              <a:gd name="connsiteY26" fmla="*/ 408595 h 1578323"/>
              <a:gd name="connsiteX27" fmla="*/ 5359179 w 5359179"/>
              <a:gd name="connsiteY27" fmla="*/ 352936 h 157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359179" h="1578323">
                <a:moveTo>
                  <a:pt x="0" y="26933"/>
                </a:moveTo>
                <a:cubicBezTo>
                  <a:pt x="202096" y="12355"/>
                  <a:pt x="563218" y="4403"/>
                  <a:pt x="723569" y="3078"/>
                </a:cubicBezTo>
                <a:cubicBezTo>
                  <a:pt x="883920" y="1753"/>
                  <a:pt x="909099" y="-8849"/>
                  <a:pt x="962108" y="18981"/>
                </a:cubicBezTo>
                <a:cubicBezTo>
                  <a:pt x="1015117" y="46811"/>
                  <a:pt x="1009816" y="142227"/>
                  <a:pt x="1041621" y="170056"/>
                </a:cubicBezTo>
                <a:cubicBezTo>
                  <a:pt x="1073426" y="197886"/>
                  <a:pt x="1113182" y="174031"/>
                  <a:pt x="1152939" y="185958"/>
                </a:cubicBezTo>
                <a:cubicBezTo>
                  <a:pt x="1192696" y="197885"/>
                  <a:pt x="1241729" y="188608"/>
                  <a:pt x="1280160" y="241617"/>
                </a:cubicBezTo>
                <a:cubicBezTo>
                  <a:pt x="1318591" y="294626"/>
                  <a:pt x="1347746" y="421848"/>
                  <a:pt x="1383527" y="504011"/>
                </a:cubicBezTo>
                <a:cubicBezTo>
                  <a:pt x="1419308" y="586175"/>
                  <a:pt x="1452438" y="657736"/>
                  <a:pt x="1494845" y="734598"/>
                </a:cubicBezTo>
                <a:cubicBezTo>
                  <a:pt x="1537252" y="811460"/>
                  <a:pt x="1588936" y="945308"/>
                  <a:pt x="1637969" y="965186"/>
                </a:cubicBezTo>
                <a:cubicBezTo>
                  <a:pt x="1687002" y="985064"/>
                  <a:pt x="1728083" y="890974"/>
                  <a:pt x="1789043" y="853868"/>
                </a:cubicBezTo>
                <a:cubicBezTo>
                  <a:pt x="1850003" y="816762"/>
                  <a:pt x="1928192" y="787607"/>
                  <a:pt x="2003729" y="742550"/>
                </a:cubicBezTo>
                <a:cubicBezTo>
                  <a:pt x="2079266" y="697493"/>
                  <a:pt x="2169381" y="619305"/>
                  <a:pt x="2242268" y="583524"/>
                </a:cubicBezTo>
                <a:cubicBezTo>
                  <a:pt x="2315155" y="547743"/>
                  <a:pt x="2386716" y="515937"/>
                  <a:pt x="2441050" y="527864"/>
                </a:cubicBezTo>
                <a:cubicBezTo>
                  <a:pt x="2495384" y="539791"/>
                  <a:pt x="2529840" y="604727"/>
                  <a:pt x="2568271" y="655085"/>
                </a:cubicBezTo>
                <a:cubicBezTo>
                  <a:pt x="2606702" y="705443"/>
                  <a:pt x="2638507" y="758452"/>
                  <a:pt x="2671638" y="830014"/>
                </a:cubicBezTo>
                <a:cubicBezTo>
                  <a:pt x="2704769" y="901576"/>
                  <a:pt x="2727297" y="1008919"/>
                  <a:pt x="2767054" y="1084456"/>
                </a:cubicBezTo>
                <a:cubicBezTo>
                  <a:pt x="2806811" y="1159993"/>
                  <a:pt x="2857168" y="1219628"/>
                  <a:pt x="2910177" y="1283238"/>
                </a:cubicBezTo>
                <a:cubicBezTo>
                  <a:pt x="2963186" y="1346848"/>
                  <a:pt x="3037398" y="1418410"/>
                  <a:pt x="3085106" y="1466118"/>
                </a:cubicBezTo>
                <a:cubicBezTo>
                  <a:pt x="3132814" y="1513826"/>
                  <a:pt x="3097033" y="1552257"/>
                  <a:pt x="3196424" y="1569485"/>
                </a:cubicBezTo>
                <a:cubicBezTo>
                  <a:pt x="3295815" y="1586713"/>
                  <a:pt x="3535680" y="1568160"/>
                  <a:pt x="3681454" y="1569485"/>
                </a:cubicBezTo>
                <a:cubicBezTo>
                  <a:pt x="3827228" y="1570810"/>
                  <a:pt x="3945172" y="1581413"/>
                  <a:pt x="4071068" y="1577437"/>
                </a:cubicBezTo>
                <a:cubicBezTo>
                  <a:pt x="4196964" y="1573461"/>
                  <a:pt x="4346713" y="1572135"/>
                  <a:pt x="4436828" y="1545631"/>
                </a:cubicBezTo>
                <a:cubicBezTo>
                  <a:pt x="4526943" y="1519127"/>
                  <a:pt x="4548146" y="1499249"/>
                  <a:pt x="4611756" y="1418411"/>
                </a:cubicBezTo>
                <a:cubicBezTo>
                  <a:pt x="4675366" y="1337573"/>
                  <a:pt x="4753554" y="1175896"/>
                  <a:pt x="4818490" y="1060602"/>
                </a:cubicBezTo>
                <a:cubicBezTo>
                  <a:pt x="4883426" y="945308"/>
                  <a:pt x="4957638" y="824713"/>
                  <a:pt x="5001370" y="726647"/>
                </a:cubicBezTo>
                <a:cubicBezTo>
                  <a:pt x="5045102" y="628581"/>
                  <a:pt x="5054379" y="525214"/>
                  <a:pt x="5080883" y="472205"/>
                </a:cubicBezTo>
                <a:cubicBezTo>
                  <a:pt x="5107387" y="419196"/>
                  <a:pt x="5114013" y="428473"/>
                  <a:pt x="5160396" y="408595"/>
                </a:cubicBezTo>
                <a:cubicBezTo>
                  <a:pt x="5206779" y="388717"/>
                  <a:pt x="5282979" y="370826"/>
                  <a:pt x="5359179" y="352936"/>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Figura a mano libera 4"/>
          <p:cNvSpPr/>
          <p:nvPr/>
        </p:nvSpPr>
        <p:spPr>
          <a:xfrm>
            <a:off x="1081376" y="4468632"/>
            <a:ext cx="7028953" cy="127926"/>
          </a:xfrm>
          <a:custGeom>
            <a:avLst/>
            <a:gdLst>
              <a:gd name="connsiteX0" fmla="*/ 0 w 6909952"/>
              <a:gd name="connsiteY0" fmla="*/ 1288111 h 1427980"/>
              <a:gd name="connsiteX1" fmla="*/ 1144988 w 6909952"/>
              <a:gd name="connsiteY1" fmla="*/ 1304014 h 1427980"/>
              <a:gd name="connsiteX2" fmla="*/ 2297927 w 6909952"/>
              <a:gd name="connsiteY2" fmla="*/ 1327868 h 1427980"/>
              <a:gd name="connsiteX3" fmla="*/ 3196425 w 6909952"/>
              <a:gd name="connsiteY3" fmla="*/ 1327868 h 1427980"/>
              <a:gd name="connsiteX4" fmla="*/ 3864334 w 6909952"/>
              <a:gd name="connsiteY4" fmla="*/ 1375576 h 1427980"/>
              <a:gd name="connsiteX5" fmla="*/ 4389120 w 6909952"/>
              <a:gd name="connsiteY5" fmla="*/ 1399430 h 1427980"/>
              <a:gd name="connsiteX6" fmla="*/ 5144494 w 6909952"/>
              <a:gd name="connsiteY6" fmla="*/ 1407381 h 1427980"/>
              <a:gd name="connsiteX7" fmla="*/ 5883965 w 6909952"/>
              <a:gd name="connsiteY7" fmla="*/ 1383527 h 1427980"/>
              <a:gd name="connsiteX8" fmla="*/ 6742706 w 6909952"/>
              <a:gd name="connsiteY8" fmla="*/ 1383527 h 1427980"/>
              <a:gd name="connsiteX9" fmla="*/ 6846073 w 6909952"/>
              <a:gd name="connsiteY9" fmla="*/ 1304014 h 1427980"/>
              <a:gd name="connsiteX10" fmla="*/ 6003235 w 6909952"/>
              <a:gd name="connsiteY10" fmla="*/ 0 h 1427980"/>
              <a:gd name="connsiteX0" fmla="*/ 0 w 6909952"/>
              <a:gd name="connsiteY0" fmla="*/ 0 h 139869"/>
              <a:gd name="connsiteX1" fmla="*/ 1144988 w 6909952"/>
              <a:gd name="connsiteY1" fmla="*/ 15903 h 139869"/>
              <a:gd name="connsiteX2" fmla="*/ 2297927 w 6909952"/>
              <a:gd name="connsiteY2" fmla="*/ 39757 h 139869"/>
              <a:gd name="connsiteX3" fmla="*/ 3196425 w 6909952"/>
              <a:gd name="connsiteY3" fmla="*/ 39757 h 139869"/>
              <a:gd name="connsiteX4" fmla="*/ 3864334 w 6909952"/>
              <a:gd name="connsiteY4" fmla="*/ 87465 h 139869"/>
              <a:gd name="connsiteX5" fmla="*/ 4389120 w 6909952"/>
              <a:gd name="connsiteY5" fmla="*/ 111319 h 139869"/>
              <a:gd name="connsiteX6" fmla="*/ 5144494 w 6909952"/>
              <a:gd name="connsiteY6" fmla="*/ 119270 h 139869"/>
              <a:gd name="connsiteX7" fmla="*/ 5883965 w 6909952"/>
              <a:gd name="connsiteY7" fmla="*/ 95416 h 139869"/>
              <a:gd name="connsiteX8" fmla="*/ 6742706 w 6909952"/>
              <a:gd name="connsiteY8" fmla="*/ 95416 h 139869"/>
              <a:gd name="connsiteX9" fmla="*/ 6846073 w 6909952"/>
              <a:gd name="connsiteY9" fmla="*/ 15903 h 139869"/>
              <a:gd name="connsiteX0" fmla="*/ 0 w 6742706"/>
              <a:gd name="connsiteY0" fmla="*/ 0 h 119974"/>
              <a:gd name="connsiteX1" fmla="*/ 1144988 w 6742706"/>
              <a:gd name="connsiteY1" fmla="*/ 15903 h 119974"/>
              <a:gd name="connsiteX2" fmla="*/ 2297927 w 6742706"/>
              <a:gd name="connsiteY2" fmla="*/ 39757 h 119974"/>
              <a:gd name="connsiteX3" fmla="*/ 3196425 w 6742706"/>
              <a:gd name="connsiteY3" fmla="*/ 39757 h 119974"/>
              <a:gd name="connsiteX4" fmla="*/ 3864334 w 6742706"/>
              <a:gd name="connsiteY4" fmla="*/ 87465 h 119974"/>
              <a:gd name="connsiteX5" fmla="*/ 4389120 w 6742706"/>
              <a:gd name="connsiteY5" fmla="*/ 111319 h 119974"/>
              <a:gd name="connsiteX6" fmla="*/ 5144494 w 6742706"/>
              <a:gd name="connsiteY6" fmla="*/ 119270 h 119974"/>
              <a:gd name="connsiteX7" fmla="*/ 5883965 w 6742706"/>
              <a:gd name="connsiteY7" fmla="*/ 95416 h 119974"/>
              <a:gd name="connsiteX8" fmla="*/ 6742706 w 6742706"/>
              <a:gd name="connsiteY8" fmla="*/ 95416 h 119974"/>
              <a:gd name="connsiteX0" fmla="*/ 0 w 6838122"/>
              <a:gd name="connsiteY0" fmla="*/ 0 h 119974"/>
              <a:gd name="connsiteX1" fmla="*/ 1144988 w 6838122"/>
              <a:gd name="connsiteY1" fmla="*/ 15903 h 119974"/>
              <a:gd name="connsiteX2" fmla="*/ 2297927 w 6838122"/>
              <a:gd name="connsiteY2" fmla="*/ 39757 h 119974"/>
              <a:gd name="connsiteX3" fmla="*/ 3196425 w 6838122"/>
              <a:gd name="connsiteY3" fmla="*/ 39757 h 119974"/>
              <a:gd name="connsiteX4" fmla="*/ 3864334 w 6838122"/>
              <a:gd name="connsiteY4" fmla="*/ 87465 h 119974"/>
              <a:gd name="connsiteX5" fmla="*/ 4389120 w 6838122"/>
              <a:gd name="connsiteY5" fmla="*/ 111319 h 119974"/>
              <a:gd name="connsiteX6" fmla="*/ 5144494 w 6838122"/>
              <a:gd name="connsiteY6" fmla="*/ 119270 h 119974"/>
              <a:gd name="connsiteX7" fmla="*/ 5883965 w 6838122"/>
              <a:gd name="connsiteY7" fmla="*/ 95416 h 119974"/>
              <a:gd name="connsiteX8" fmla="*/ 6838122 w 6838122"/>
              <a:gd name="connsiteY8" fmla="*/ 71562 h 119974"/>
              <a:gd name="connsiteX0" fmla="*/ 0 w 6877878"/>
              <a:gd name="connsiteY0" fmla="*/ 0 h 119974"/>
              <a:gd name="connsiteX1" fmla="*/ 1144988 w 6877878"/>
              <a:gd name="connsiteY1" fmla="*/ 15903 h 119974"/>
              <a:gd name="connsiteX2" fmla="*/ 2297927 w 6877878"/>
              <a:gd name="connsiteY2" fmla="*/ 39757 h 119974"/>
              <a:gd name="connsiteX3" fmla="*/ 3196425 w 6877878"/>
              <a:gd name="connsiteY3" fmla="*/ 39757 h 119974"/>
              <a:gd name="connsiteX4" fmla="*/ 3864334 w 6877878"/>
              <a:gd name="connsiteY4" fmla="*/ 87465 h 119974"/>
              <a:gd name="connsiteX5" fmla="*/ 4389120 w 6877878"/>
              <a:gd name="connsiteY5" fmla="*/ 111319 h 119974"/>
              <a:gd name="connsiteX6" fmla="*/ 5144494 w 6877878"/>
              <a:gd name="connsiteY6" fmla="*/ 119270 h 119974"/>
              <a:gd name="connsiteX7" fmla="*/ 5883965 w 6877878"/>
              <a:gd name="connsiteY7" fmla="*/ 95416 h 119974"/>
              <a:gd name="connsiteX8" fmla="*/ 6877878 w 6877878"/>
              <a:gd name="connsiteY8" fmla="*/ 87465 h 119974"/>
              <a:gd name="connsiteX0" fmla="*/ 0 w 7028953"/>
              <a:gd name="connsiteY0" fmla="*/ 0 h 127926"/>
              <a:gd name="connsiteX1" fmla="*/ 1296063 w 7028953"/>
              <a:gd name="connsiteY1" fmla="*/ 23855 h 127926"/>
              <a:gd name="connsiteX2" fmla="*/ 2449002 w 7028953"/>
              <a:gd name="connsiteY2" fmla="*/ 47709 h 127926"/>
              <a:gd name="connsiteX3" fmla="*/ 3347500 w 7028953"/>
              <a:gd name="connsiteY3" fmla="*/ 47709 h 127926"/>
              <a:gd name="connsiteX4" fmla="*/ 4015409 w 7028953"/>
              <a:gd name="connsiteY4" fmla="*/ 95417 h 127926"/>
              <a:gd name="connsiteX5" fmla="*/ 4540195 w 7028953"/>
              <a:gd name="connsiteY5" fmla="*/ 119271 h 127926"/>
              <a:gd name="connsiteX6" fmla="*/ 5295569 w 7028953"/>
              <a:gd name="connsiteY6" fmla="*/ 127222 h 127926"/>
              <a:gd name="connsiteX7" fmla="*/ 6035040 w 7028953"/>
              <a:gd name="connsiteY7" fmla="*/ 103368 h 127926"/>
              <a:gd name="connsiteX8" fmla="*/ 7028953 w 7028953"/>
              <a:gd name="connsiteY8" fmla="*/ 95417 h 127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8953" h="127926">
                <a:moveTo>
                  <a:pt x="0" y="0"/>
                </a:moveTo>
                <a:lnTo>
                  <a:pt x="1296063" y="23855"/>
                </a:lnTo>
                <a:lnTo>
                  <a:pt x="2449002" y="47709"/>
                </a:lnTo>
                <a:cubicBezTo>
                  <a:pt x="2790908" y="51685"/>
                  <a:pt x="3086432" y="39758"/>
                  <a:pt x="3347500" y="47709"/>
                </a:cubicBezTo>
                <a:cubicBezTo>
                  <a:pt x="3608568" y="55660"/>
                  <a:pt x="3816627" y="83490"/>
                  <a:pt x="4015409" y="95417"/>
                </a:cubicBezTo>
                <a:cubicBezTo>
                  <a:pt x="4214191" y="107344"/>
                  <a:pt x="4326835" y="113970"/>
                  <a:pt x="4540195" y="119271"/>
                </a:cubicBezTo>
                <a:cubicBezTo>
                  <a:pt x="4753555" y="124572"/>
                  <a:pt x="5046428" y="129872"/>
                  <a:pt x="5295569" y="127222"/>
                </a:cubicBezTo>
                <a:cubicBezTo>
                  <a:pt x="5544710" y="124572"/>
                  <a:pt x="5746143" y="108669"/>
                  <a:pt x="6035040" y="103368"/>
                </a:cubicBezTo>
                <a:cubicBezTo>
                  <a:pt x="6323937" y="98067"/>
                  <a:pt x="6868602" y="108669"/>
                  <a:pt x="7028953" y="95417"/>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p:nvPr/>
        </p:nvSpPr>
        <p:spPr>
          <a:xfrm flipV="1">
            <a:off x="4658638" y="3561329"/>
            <a:ext cx="1728192" cy="79208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solidFill>
                <a:srgbClr val="FFFFFF"/>
              </a:solidFill>
            </a:endParaRPr>
          </a:p>
        </p:txBody>
      </p:sp>
      <p:grpSp>
        <p:nvGrpSpPr>
          <p:cNvPr id="14" name="Gruppo 13"/>
          <p:cNvGrpSpPr/>
          <p:nvPr/>
        </p:nvGrpSpPr>
        <p:grpSpPr>
          <a:xfrm>
            <a:off x="0" y="5112830"/>
            <a:ext cx="2123728" cy="3027688"/>
            <a:chOff x="25195" y="3717031"/>
            <a:chExt cx="1883653" cy="3096345"/>
          </a:xfrm>
        </p:grpSpPr>
        <p:pic>
          <p:nvPicPr>
            <p:cNvPr id="15" name="Immagine 1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25379" y="3717031"/>
              <a:ext cx="483469" cy="3096345"/>
            </a:xfrm>
            <a:prstGeom prst="rect">
              <a:avLst/>
            </a:prstGeom>
          </p:spPr>
        </p:pic>
        <p:pic>
          <p:nvPicPr>
            <p:cNvPr id="16" name="Grafik 3">
              <a:extLst>
                <a:ext uri="{FF2B5EF4-FFF2-40B4-BE49-F238E27FC236}">
                  <a16:creationId xmlns="" xmlns:a16="http://schemas.microsoft.com/office/drawing/2014/main" id="{CD005D33-E0F0-47A8-8D36-B3FE5C62210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5195" y="3717032"/>
              <a:ext cx="1403895" cy="3096344"/>
            </a:xfrm>
            <a:prstGeom prst="rect">
              <a:avLst/>
            </a:prstGeom>
          </p:spPr>
        </p:pic>
        <p:pic>
          <p:nvPicPr>
            <p:cNvPr id="17" name="Grafik 3">
              <a:extLst>
                <a:ext uri="{FF2B5EF4-FFF2-40B4-BE49-F238E27FC236}">
                  <a16:creationId xmlns="" xmlns:a16="http://schemas.microsoft.com/office/drawing/2014/main" id="{CD005D33-E0F0-47A8-8D36-B3FE5C62210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92955" y="3733676"/>
              <a:ext cx="1135446" cy="432048"/>
            </a:xfrm>
            <a:prstGeom prst="rect">
              <a:avLst/>
            </a:prstGeom>
          </p:spPr>
        </p:pic>
      </p:grpSp>
      <p:sp>
        <p:nvSpPr>
          <p:cNvPr id="12" name="Stella a 5 punte 11"/>
          <p:cNvSpPr/>
          <p:nvPr/>
        </p:nvSpPr>
        <p:spPr bwMode="auto">
          <a:xfrm>
            <a:off x="1345600" y="6216372"/>
            <a:ext cx="223065" cy="212459"/>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0035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1"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3"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Profilo_Alpi"/>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4938" y="136525"/>
            <a:ext cx="9009062" cy="6721475"/>
          </a:xfrm>
          <a:prstGeom prst="rect">
            <a:avLst/>
          </a:prstGeom>
          <a:noFill/>
          <a:extLst>
            <a:ext uri="{909E8E84-426E-40DD-AFC4-6F175D3DCCD1}">
              <a14:hiddenFill xmlns:a14="http://schemas.microsoft.com/office/drawing/2010/main">
                <a:solidFill>
                  <a:srgbClr val="FFFFFF"/>
                </a:solidFill>
              </a14:hiddenFill>
            </a:ext>
          </a:extLst>
        </p:spPr>
      </p:pic>
      <p:sp>
        <p:nvSpPr>
          <p:cNvPr id="7190" name="Rectangle 22"/>
          <p:cNvSpPr>
            <a:spLocks noChangeArrowheads="1"/>
          </p:cNvSpPr>
          <p:nvPr/>
        </p:nvSpPr>
        <p:spPr bwMode="auto">
          <a:xfrm>
            <a:off x="5364163" y="4005263"/>
            <a:ext cx="144462" cy="503237"/>
          </a:xfrm>
          <a:prstGeom prst="rect">
            <a:avLst/>
          </a:prstGeom>
          <a:solidFill>
            <a:srgbClr val="00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7189" name="Rectangle 21"/>
          <p:cNvSpPr>
            <a:spLocks noChangeArrowheads="1"/>
          </p:cNvSpPr>
          <p:nvPr/>
        </p:nvSpPr>
        <p:spPr bwMode="auto">
          <a:xfrm>
            <a:off x="3708400" y="4365625"/>
            <a:ext cx="3455988" cy="142875"/>
          </a:xfrm>
          <a:prstGeom prst="rect">
            <a:avLst/>
          </a:prstGeom>
          <a:solidFill>
            <a:srgbClr val="00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7187" name="AutoShape 19"/>
          <p:cNvSpPr>
            <a:spLocks noChangeArrowheads="1"/>
          </p:cNvSpPr>
          <p:nvPr/>
        </p:nvSpPr>
        <p:spPr bwMode="auto">
          <a:xfrm>
            <a:off x="1908175" y="4005263"/>
            <a:ext cx="1439863" cy="576262"/>
          </a:xfrm>
          <a:prstGeom prst="rightArrow">
            <a:avLst>
              <a:gd name="adj1" fmla="val 50000"/>
              <a:gd name="adj2" fmla="val 62466"/>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de-DE" smtClean="0">
                <a:solidFill>
                  <a:srgbClr val="000000"/>
                </a:solidFill>
              </a:rPr>
              <a:t>EUROPA</a:t>
            </a:r>
          </a:p>
        </p:txBody>
      </p:sp>
      <p:sp>
        <p:nvSpPr>
          <p:cNvPr id="7188" name="AutoShape 20"/>
          <p:cNvSpPr>
            <a:spLocks noChangeArrowheads="1"/>
          </p:cNvSpPr>
          <p:nvPr/>
        </p:nvSpPr>
        <p:spPr bwMode="auto">
          <a:xfrm rot="10800000">
            <a:off x="7308850" y="4005263"/>
            <a:ext cx="1439863" cy="576262"/>
          </a:xfrm>
          <a:prstGeom prst="rightArrow">
            <a:avLst>
              <a:gd name="adj1" fmla="val 49861"/>
              <a:gd name="adj2" fmla="val 62535"/>
            </a:avLst>
          </a:prstGeom>
          <a:solidFill>
            <a:srgbClr val="99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r>
              <a:rPr lang="de-DE" dirty="0" smtClean="0">
                <a:solidFill>
                  <a:srgbClr val="000000"/>
                </a:solidFill>
              </a:rPr>
              <a:t>AFRICA</a:t>
            </a:r>
          </a:p>
        </p:txBody>
      </p:sp>
      <p:grpSp>
        <p:nvGrpSpPr>
          <p:cNvPr id="7194" name="Group 26"/>
          <p:cNvGrpSpPr>
            <a:grpSpLocks/>
          </p:cNvGrpSpPr>
          <p:nvPr/>
        </p:nvGrpSpPr>
        <p:grpSpPr bwMode="auto">
          <a:xfrm>
            <a:off x="4643450" y="2133600"/>
            <a:ext cx="2024066" cy="806450"/>
            <a:chOff x="2925" y="1344"/>
            <a:chExt cx="1275" cy="508"/>
          </a:xfrm>
        </p:grpSpPr>
        <p:sp>
          <p:nvSpPr>
            <p:cNvPr id="7192" name="Text Box 24"/>
            <p:cNvSpPr txBox="1">
              <a:spLocks noChangeArrowheads="1"/>
            </p:cNvSpPr>
            <p:nvPr/>
          </p:nvSpPr>
          <p:spPr bwMode="auto">
            <a:xfrm>
              <a:off x="2925" y="1344"/>
              <a:ext cx="1275"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1200" dirty="0" err="1" smtClean="0">
                  <a:solidFill>
                    <a:srgbClr val="000000"/>
                  </a:solidFill>
                </a:rPr>
                <a:t>Lineamento</a:t>
              </a:r>
              <a:r>
                <a:rPr lang="de-DE" sz="1200" dirty="0" smtClean="0">
                  <a:solidFill>
                    <a:srgbClr val="000000"/>
                  </a:solidFill>
                </a:rPr>
                <a:t> </a:t>
              </a:r>
              <a:r>
                <a:rPr lang="de-DE" sz="1200" dirty="0" err="1" smtClean="0">
                  <a:solidFill>
                    <a:srgbClr val="000000"/>
                  </a:solidFill>
                </a:rPr>
                <a:t>Periadriatico</a:t>
              </a:r>
              <a:endParaRPr lang="de-DE" sz="1200" dirty="0" smtClean="0">
                <a:solidFill>
                  <a:srgbClr val="000000"/>
                </a:solidFill>
              </a:endParaRPr>
            </a:p>
          </p:txBody>
        </p:sp>
        <p:sp>
          <p:nvSpPr>
            <p:cNvPr id="7193" name="Line 25"/>
            <p:cNvSpPr>
              <a:spLocks noChangeShapeType="1"/>
            </p:cNvSpPr>
            <p:nvPr/>
          </p:nvSpPr>
          <p:spPr bwMode="auto">
            <a:xfrm>
              <a:off x="3409" y="1534"/>
              <a:ext cx="0" cy="31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mtClean="0">
                <a:solidFill>
                  <a:srgbClr val="000000"/>
                </a:solidFill>
              </a:endParaRPr>
            </a:p>
          </p:txBody>
        </p:sp>
      </p:grpSp>
      <p:sp>
        <p:nvSpPr>
          <p:cNvPr id="7195" name="Text Box 27"/>
          <p:cNvSpPr txBox="1">
            <a:spLocks noChangeArrowheads="1"/>
          </p:cNvSpPr>
          <p:nvPr/>
        </p:nvSpPr>
        <p:spPr bwMode="auto">
          <a:xfrm>
            <a:off x="5003800" y="4292600"/>
            <a:ext cx="8524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de-DE" sz="1200" dirty="0" smtClean="0">
                <a:solidFill>
                  <a:srgbClr val="000000"/>
                </a:solidFill>
              </a:rPr>
              <a:t>OCEANO</a:t>
            </a:r>
          </a:p>
        </p:txBody>
      </p:sp>
      <p:pic>
        <p:nvPicPr>
          <p:cNvPr id="15" name="Immagin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14062" y="136525"/>
            <a:ext cx="2129938" cy="1952444"/>
          </a:xfrm>
          <a:prstGeom prst="rect">
            <a:avLst/>
          </a:prstGeom>
        </p:spPr>
      </p:pic>
      <p:pic>
        <p:nvPicPr>
          <p:cNvPr id="7196" name="Picture 28" descr="large-test-di-crash-tra-vetture-renault-di-dimensioni-differenti"/>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8313" y="836613"/>
            <a:ext cx="8281987" cy="5462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5418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7194"/>
                                        </p:tgtEl>
                                        <p:attrNameLst>
                                          <p:attrName>style.visibility</p:attrName>
                                        </p:attrNameLst>
                                      </p:cBhvr>
                                      <p:to>
                                        <p:strVal val="visible"/>
                                      </p:to>
                                    </p:set>
                                    <p:anim calcmode="lin" valueType="num">
                                      <p:cBhvr additive="base">
                                        <p:cTn id="7" dur="2000" fill="hold"/>
                                        <p:tgtEl>
                                          <p:spTgt spid="7194"/>
                                        </p:tgtEl>
                                        <p:attrNameLst>
                                          <p:attrName>ppt_x</p:attrName>
                                        </p:attrNameLst>
                                      </p:cBhvr>
                                      <p:tavLst>
                                        <p:tav tm="0">
                                          <p:val>
                                            <p:strVal val="#ppt_x"/>
                                          </p:val>
                                        </p:tav>
                                        <p:tav tm="100000">
                                          <p:val>
                                            <p:strVal val="#ppt_x"/>
                                          </p:val>
                                        </p:tav>
                                      </p:tavLst>
                                    </p:anim>
                                    <p:anim calcmode="lin" valueType="num">
                                      <p:cBhvr additive="base">
                                        <p:cTn id="8" dur="2000" fill="hold"/>
                                        <p:tgtEl>
                                          <p:spTgt spid="719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1" nodeType="clickEffect">
                                  <p:stCondLst>
                                    <p:cond delay="0"/>
                                  </p:stCondLst>
                                  <p:childTnLst>
                                    <p:set>
                                      <p:cBhvr>
                                        <p:cTn id="12" dur="1" fill="hold">
                                          <p:stCondLst>
                                            <p:cond delay="0"/>
                                          </p:stCondLst>
                                        </p:cTn>
                                        <p:tgtEl>
                                          <p:spTgt spid="7187"/>
                                        </p:tgtEl>
                                        <p:attrNameLst>
                                          <p:attrName>style.visibility</p:attrName>
                                        </p:attrNameLst>
                                      </p:cBhvr>
                                      <p:to>
                                        <p:strVal val="visible"/>
                                      </p:to>
                                    </p:set>
                                    <p:animEffect transition="in" filter="dissolve">
                                      <p:cBhvr>
                                        <p:cTn id="13" dur="2000"/>
                                        <p:tgtEl>
                                          <p:spTgt spid="7187"/>
                                        </p:tgtEl>
                                      </p:cBhvr>
                                    </p:animEffect>
                                  </p:childTnLst>
                                </p:cTn>
                              </p:par>
                              <p:par>
                                <p:cTn id="14" presetID="9" presetClass="entr" presetSubtype="0" fill="hold" grpId="1" nodeType="withEffect">
                                  <p:stCondLst>
                                    <p:cond delay="0"/>
                                  </p:stCondLst>
                                  <p:childTnLst>
                                    <p:set>
                                      <p:cBhvr>
                                        <p:cTn id="15" dur="1" fill="hold">
                                          <p:stCondLst>
                                            <p:cond delay="0"/>
                                          </p:stCondLst>
                                        </p:cTn>
                                        <p:tgtEl>
                                          <p:spTgt spid="7188"/>
                                        </p:tgtEl>
                                        <p:attrNameLst>
                                          <p:attrName>style.visibility</p:attrName>
                                        </p:attrNameLst>
                                      </p:cBhvr>
                                      <p:to>
                                        <p:strVal val="visible"/>
                                      </p:to>
                                    </p:set>
                                    <p:animEffect transition="in" filter="dissolve">
                                      <p:cBhvr>
                                        <p:cTn id="16" dur="2000"/>
                                        <p:tgtEl>
                                          <p:spTgt spid="718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7189"/>
                                        </p:tgtEl>
                                        <p:attrNameLst>
                                          <p:attrName>style.visibility</p:attrName>
                                        </p:attrNameLst>
                                      </p:cBhvr>
                                      <p:to>
                                        <p:strVal val="visible"/>
                                      </p:to>
                                    </p:set>
                                    <p:animEffect transition="in" filter="dissolve">
                                      <p:cBhvr>
                                        <p:cTn id="21" dur="2000"/>
                                        <p:tgtEl>
                                          <p:spTgt spid="7189"/>
                                        </p:tgtEl>
                                      </p:cBhvr>
                                    </p:animEffect>
                                  </p:childTnLst>
                                </p:cTn>
                              </p:par>
                            </p:childTnLst>
                          </p:cTn>
                        </p:par>
                        <p:par>
                          <p:cTn id="22" fill="hold" nodeType="afterGroup">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7195"/>
                                        </p:tgtEl>
                                        <p:attrNameLst>
                                          <p:attrName>style.visibility</p:attrName>
                                        </p:attrNameLst>
                                      </p:cBhvr>
                                      <p:to>
                                        <p:strVal val="visible"/>
                                      </p:to>
                                    </p:set>
                                    <p:animEffect transition="in" filter="wipe(left)">
                                      <p:cBhvr>
                                        <p:cTn id="25" dur="500"/>
                                        <p:tgtEl>
                                          <p:spTgt spid="719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63" presetClass="path" presetSubtype="0" accel="50000" decel="50000" fill="hold" grpId="0" nodeType="clickEffect">
                                  <p:stCondLst>
                                    <p:cond delay="0"/>
                                  </p:stCondLst>
                                  <p:childTnLst>
                                    <p:animMotion origin="layout" path="M 3.61111E-6 4.07407E-6 L 0.22048 4.07407E-6 " pathEditMode="relative" rAng="0" ptsTypes="AA">
                                      <p:cBhvr>
                                        <p:cTn id="29" dur="2000" fill="hold"/>
                                        <p:tgtEl>
                                          <p:spTgt spid="7187"/>
                                        </p:tgtEl>
                                        <p:attrNameLst>
                                          <p:attrName>ppt_x</p:attrName>
                                          <p:attrName>ppt_y</p:attrName>
                                        </p:attrNameLst>
                                      </p:cBhvr>
                                      <p:rCtr x="11024" y="0"/>
                                    </p:animMotion>
                                  </p:childTnLst>
                                </p:cTn>
                              </p:par>
                              <p:par>
                                <p:cTn id="30" presetID="35" presetClass="path" presetSubtype="0" accel="50000" decel="50000" fill="hold" grpId="0" nodeType="withEffect">
                                  <p:stCondLst>
                                    <p:cond delay="0"/>
                                  </p:stCondLst>
                                  <p:childTnLst>
                                    <p:animMotion origin="layout" path="M -1.38889E-6 4.07407E-6 L -0.19687 4.07407E-6 " pathEditMode="relative" rAng="0" ptsTypes="AA">
                                      <p:cBhvr>
                                        <p:cTn id="31" dur="2000" fill="hold"/>
                                        <p:tgtEl>
                                          <p:spTgt spid="7188"/>
                                        </p:tgtEl>
                                        <p:attrNameLst>
                                          <p:attrName>ppt_x</p:attrName>
                                          <p:attrName>ppt_y</p:attrName>
                                        </p:attrNameLst>
                                      </p:cBhvr>
                                      <p:rCtr x="-9844" y="0"/>
                                    </p:animMotion>
                                  </p:childTnLst>
                                </p:cTn>
                              </p:par>
                              <p:par>
                                <p:cTn id="32" presetID="17" presetClass="exit" presetSubtype="10" fill="hold" grpId="1" nodeType="withEffect">
                                  <p:stCondLst>
                                    <p:cond delay="0"/>
                                  </p:stCondLst>
                                  <p:childTnLst>
                                    <p:anim calcmode="lin" valueType="num">
                                      <p:cBhvr>
                                        <p:cTn id="33" dur="2000"/>
                                        <p:tgtEl>
                                          <p:spTgt spid="7189"/>
                                        </p:tgtEl>
                                        <p:attrNameLst>
                                          <p:attrName>ppt_w</p:attrName>
                                        </p:attrNameLst>
                                      </p:cBhvr>
                                      <p:tavLst>
                                        <p:tav tm="0">
                                          <p:val>
                                            <p:strVal val="ppt_w"/>
                                          </p:val>
                                        </p:tav>
                                        <p:tav tm="100000">
                                          <p:val>
                                            <p:fltVal val="0"/>
                                          </p:val>
                                        </p:tav>
                                      </p:tavLst>
                                    </p:anim>
                                    <p:anim calcmode="lin" valueType="num">
                                      <p:cBhvr>
                                        <p:cTn id="34" dur="2000"/>
                                        <p:tgtEl>
                                          <p:spTgt spid="7189"/>
                                        </p:tgtEl>
                                        <p:attrNameLst>
                                          <p:attrName>ppt_h</p:attrName>
                                        </p:attrNameLst>
                                      </p:cBhvr>
                                      <p:tavLst>
                                        <p:tav tm="0">
                                          <p:val>
                                            <p:strVal val="ppt_h"/>
                                          </p:val>
                                        </p:tav>
                                        <p:tav tm="100000">
                                          <p:val>
                                            <p:strVal val="ppt_h"/>
                                          </p:val>
                                        </p:tav>
                                      </p:tavLst>
                                    </p:anim>
                                    <p:set>
                                      <p:cBhvr>
                                        <p:cTn id="35" dur="1" fill="hold">
                                          <p:stCondLst>
                                            <p:cond delay="1999"/>
                                          </p:stCondLst>
                                        </p:cTn>
                                        <p:tgtEl>
                                          <p:spTgt spid="7189"/>
                                        </p:tgtEl>
                                        <p:attrNameLst>
                                          <p:attrName>style.visibility</p:attrName>
                                        </p:attrNameLst>
                                      </p:cBhvr>
                                      <p:to>
                                        <p:strVal val="hidden"/>
                                      </p:to>
                                    </p:set>
                                  </p:childTnLst>
                                </p:cTn>
                              </p:par>
                              <p:par>
                                <p:cTn id="36" presetID="17" presetClass="exit" presetSubtype="10" fill="hold" grpId="1" nodeType="withEffect">
                                  <p:stCondLst>
                                    <p:cond delay="0"/>
                                  </p:stCondLst>
                                  <p:childTnLst>
                                    <p:anim calcmode="lin" valueType="num">
                                      <p:cBhvr>
                                        <p:cTn id="37" dur="5000"/>
                                        <p:tgtEl>
                                          <p:spTgt spid="7195"/>
                                        </p:tgtEl>
                                        <p:attrNameLst>
                                          <p:attrName>ppt_w</p:attrName>
                                        </p:attrNameLst>
                                      </p:cBhvr>
                                      <p:tavLst>
                                        <p:tav tm="0">
                                          <p:val>
                                            <p:strVal val="ppt_w"/>
                                          </p:val>
                                        </p:tav>
                                        <p:tav tm="100000">
                                          <p:val>
                                            <p:fltVal val="0"/>
                                          </p:val>
                                        </p:tav>
                                      </p:tavLst>
                                    </p:anim>
                                    <p:anim calcmode="lin" valueType="num">
                                      <p:cBhvr>
                                        <p:cTn id="38" dur="5000"/>
                                        <p:tgtEl>
                                          <p:spTgt spid="7195"/>
                                        </p:tgtEl>
                                        <p:attrNameLst>
                                          <p:attrName>ppt_h</p:attrName>
                                        </p:attrNameLst>
                                      </p:cBhvr>
                                      <p:tavLst>
                                        <p:tav tm="0">
                                          <p:val>
                                            <p:strVal val="ppt_h"/>
                                          </p:val>
                                        </p:tav>
                                        <p:tav tm="100000">
                                          <p:val>
                                            <p:strVal val="ppt_h"/>
                                          </p:val>
                                        </p:tav>
                                      </p:tavLst>
                                    </p:anim>
                                    <p:set>
                                      <p:cBhvr>
                                        <p:cTn id="39" dur="1" fill="hold">
                                          <p:stCondLst>
                                            <p:cond delay="4999"/>
                                          </p:stCondLst>
                                        </p:cTn>
                                        <p:tgtEl>
                                          <p:spTgt spid="7195"/>
                                        </p:tgtEl>
                                        <p:attrNameLst>
                                          <p:attrName>style.visibility</p:attrName>
                                        </p:attrNameLst>
                                      </p:cBhvr>
                                      <p:to>
                                        <p:strVal val="hidden"/>
                                      </p:to>
                                    </p:set>
                                  </p:childTnLst>
                                </p:cTn>
                              </p:par>
                              <p:par>
                                <p:cTn id="40" presetID="22" presetClass="entr" presetSubtype="4" fill="hold" grpId="0" nodeType="withEffect">
                                  <p:stCondLst>
                                    <p:cond delay="0"/>
                                  </p:stCondLst>
                                  <p:childTnLst>
                                    <p:set>
                                      <p:cBhvr>
                                        <p:cTn id="41" dur="1" fill="hold">
                                          <p:stCondLst>
                                            <p:cond delay="0"/>
                                          </p:stCondLst>
                                        </p:cTn>
                                        <p:tgtEl>
                                          <p:spTgt spid="7190"/>
                                        </p:tgtEl>
                                        <p:attrNameLst>
                                          <p:attrName>style.visibility</p:attrName>
                                        </p:attrNameLst>
                                      </p:cBhvr>
                                      <p:to>
                                        <p:strVal val="visible"/>
                                      </p:to>
                                    </p:set>
                                    <p:animEffect transition="in" filter="wipe(down)">
                                      <p:cBhvr>
                                        <p:cTn id="42" dur="3000"/>
                                        <p:tgtEl>
                                          <p:spTgt spid="719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nodeType="clickEffect">
                                  <p:stCondLst>
                                    <p:cond delay="0"/>
                                  </p:stCondLst>
                                  <p:childTnLst>
                                    <p:set>
                                      <p:cBhvr>
                                        <p:cTn id="46" dur="1" fill="hold">
                                          <p:stCondLst>
                                            <p:cond delay="0"/>
                                          </p:stCondLst>
                                        </p:cTn>
                                        <p:tgtEl>
                                          <p:spTgt spid="7196"/>
                                        </p:tgtEl>
                                        <p:attrNameLst>
                                          <p:attrName>style.visibility</p:attrName>
                                        </p:attrNameLst>
                                      </p:cBhvr>
                                      <p:to>
                                        <p:strVal val="visible"/>
                                      </p:to>
                                    </p:set>
                                    <p:animEffect transition="in" filter="barn(inVertical)">
                                      <p:cBhvr>
                                        <p:cTn id="47" dur="2000"/>
                                        <p:tgtEl>
                                          <p:spTgt spid="7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0" grpId="0" animBg="1"/>
      <p:bldP spid="7189" grpId="0" animBg="1"/>
      <p:bldP spid="7189" grpId="1" animBg="1"/>
      <p:bldP spid="7187" grpId="0" animBg="1"/>
      <p:bldP spid="7187" grpId="1" animBg="1"/>
      <p:bldP spid="7188" grpId="0" animBg="1"/>
      <p:bldP spid="7188" grpId="1" animBg="1"/>
      <p:bldP spid="7195" grpId="0"/>
      <p:bldP spid="7195" grpId="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5" descr="2008.09.22 283_micheletti.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541" y="764704"/>
            <a:ext cx="9079904" cy="6053270"/>
          </a:xfrm>
          <a:prstGeom prst="rect">
            <a:avLst/>
          </a:prstGeom>
          <a:noFill/>
          <a:ln w="9525">
            <a:noFill/>
            <a:miter lim="800000"/>
            <a:headEnd/>
            <a:tailEnd/>
          </a:ln>
        </p:spPr>
      </p:pic>
      <p:sp>
        <p:nvSpPr>
          <p:cNvPr id="4" name="Rectangle 6"/>
          <p:cNvSpPr>
            <a:spLocks noChangeArrowheads="1"/>
          </p:cNvSpPr>
          <p:nvPr/>
        </p:nvSpPr>
        <p:spPr bwMode="auto">
          <a:xfrm>
            <a:off x="395536" y="188640"/>
            <a:ext cx="50405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it-IT" dirty="0">
                <a:solidFill>
                  <a:schemeClr val="bg1"/>
                </a:solidFill>
              </a:rPr>
              <a:t>Il vulcanismo </a:t>
            </a:r>
            <a:r>
              <a:rPr lang="it-IT" dirty="0" smtClean="0">
                <a:solidFill>
                  <a:schemeClr val="bg1"/>
                </a:solidFill>
              </a:rPr>
              <a:t>triassico</a:t>
            </a:r>
            <a:endParaRPr lang="it-IT" b="0" i="1" dirty="0">
              <a:solidFill>
                <a:schemeClr val="bg1"/>
              </a:solidFill>
            </a:endParaRPr>
          </a:p>
        </p:txBody>
      </p:sp>
      <p:sp>
        <p:nvSpPr>
          <p:cNvPr id="3" name="Freihandform: Form 2">
            <a:extLst>
              <a:ext uri="{FF2B5EF4-FFF2-40B4-BE49-F238E27FC236}">
                <a16:creationId xmlns:a16="http://schemas.microsoft.com/office/drawing/2014/main" xmlns="" id="{D66E5B00-000A-42BE-BE21-BB3682E2EF94}"/>
              </a:ext>
            </a:extLst>
          </p:cNvPr>
          <p:cNvSpPr/>
          <p:nvPr/>
        </p:nvSpPr>
        <p:spPr bwMode="auto">
          <a:xfrm>
            <a:off x="3669916" y="2719753"/>
            <a:ext cx="3180336" cy="3240087"/>
          </a:xfrm>
          <a:custGeom>
            <a:avLst/>
            <a:gdLst>
              <a:gd name="connsiteX0" fmla="*/ 914400 w 2383692"/>
              <a:gd name="connsiteY0" fmla="*/ 2977662 h 2977662"/>
              <a:gd name="connsiteX1" fmla="*/ 922215 w 2383692"/>
              <a:gd name="connsiteY1" fmla="*/ 2516554 h 2977662"/>
              <a:gd name="connsiteX2" fmla="*/ 773723 w 2383692"/>
              <a:gd name="connsiteY2" fmla="*/ 2196123 h 2977662"/>
              <a:gd name="connsiteX3" fmla="*/ 687754 w 2383692"/>
              <a:gd name="connsiteY3" fmla="*/ 1914770 h 2977662"/>
              <a:gd name="connsiteX4" fmla="*/ 703384 w 2383692"/>
              <a:gd name="connsiteY4" fmla="*/ 1781908 h 2977662"/>
              <a:gd name="connsiteX5" fmla="*/ 562707 w 2383692"/>
              <a:gd name="connsiteY5" fmla="*/ 1563077 h 2977662"/>
              <a:gd name="connsiteX6" fmla="*/ 453292 w 2383692"/>
              <a:gd name="connsiteY6" fmla="*/ 1281723 h 2977662"/>
              <a:gd name="connsiteX7" fmla="*/ 382954 w 2383692"/>
              <a:gd name="connsiteY7" fmla="*/ 1039446 h 2977662"/>
              <a:gd name="connsiteX8" fmla="*/ 265723 w 2383692"/>
              <a:gd name="connsiteY8" fmla="*/ 914400 h 2977662"/>
              <a:gd name="connsiteX9" fmla="*/ 304800 w 2383692"/>
              <a:gd name="connsiteY9" fmla="*/ 734646 h 2977662"/>
              <a:gd name="connsiteX10" fmla="*/ 140677 w 2383692"/>
              <a:gd name="connsiteY10" fmla="*/ 523631 h 2977662"/>
              <a:gd name="connsiteX11" fmla="*/ 0 w 2383692"/>
              <a:gd name="connsiteY11" fmla="*/ 359508 h 2977662"/>
              <a:gd name="connsiteX12" fmla="*/ 31261 w 2383692"/>
              <a:gd name="connsiteY12" fmla="*/ 312616 h 2977662"/>
              <a:gd name="connsiteX13" fmla="*/ 234461 w 2383692"/>
              <a:gd name="connsiteY13" fmla="*/ 539262 h 2977662"/>
              <a:gd name="connsiteX14" fmla="*/ 390769 w 2383692"/>
              <a:gd name="connsiteY14" fmla="*/ 765908 h 2977662"/>
              <a:gd name="connsiteX15" fmla="*/ 531446 w 2383692"/>
              <a:gd name="connsiteY15" fmla="*/ 1016000 h 2977662"/>
              <a:gd name="connsiteX16" fmla="*/ 711200 w 2383692"/>
              <a:gd name="connsiteY16" fmla="*/ 1172308 h 2977662"/>
              <a:gd name="connsiteX17" fmla="*/ 812800 w 2383692"/>
              <a:gd name="connsiteY17" fmla="*/ 1391139 h 2977662"/>
              <a:gd name="connsiteX18" fmla="*/ 969107 w 2383692"/>
              <a:gd name="connsiteY18" fmla="*/ 1680308 h 2977662"/>
              <a:gd name="connsiteX19" fmla="*/ 1039446 w 2383692"/>
              <a:gd name="connsiteY19" fmla="*/ 1820985 h 2977662"/>
              <a:gd name="connsiteX20" fmla="*/ 1070707 w 2383692"/>
              <a:gd name="connsiteY20" fmla="*/ 2063262 h 2977662"/>
              <a:gd name="connsiteX21" fmla="*/ 1133231 w 2383692"/>
              <a:gd name="connsiteY21" fmla="*/ 2102339 h 2977662"/>
              <a:gd name="connsiteX22" fmla="*/ 1219200 w 2383692"/>
              <a:gd name="connsiteY22" fmla="*/ 1961662 h 2977662"/>
              <a:gd name="connsiteX23" fmla="*/ 1266092 w 2383692"/>
              <a:gd name="connsiteY23" fmla="*/ 1836616 h 2977662"/>
              <a:gd name="connsiteX24" fmla="*/ 1172307 w 2383692"/>
              <a:gd name="connsiteY24" fmla="*/ 1766277 h 2977662"/>
              <a:gd name="connsiteX25" fmla="*/ 1211384 w 2383692"/>
              <a:gd name="connsiteY25" fmla="*/ 1578708 h 2977662"/>
              <a:gd name="connsiteX26" fmla="*/ 1398954 w 2383692"/>
              <a:gd name="connsiteY26" fmla="*/ 1383323 h 2977662"/>
              <a:gd name="connsiteX27" fmla="*/ 1391138 w 2383692"/>
              <a:gd name="connsiteY27" fmla="*/ 1203570 h 2977662"/>
              <a:gd name="connsiteX28" fmla="*/ 1094154 w 2383692"/>
              <a:gd name="connsiteY28" fmla="*/ 1125416 h 2977662"/>
              <a:gd name="connsiteX29" fmla="*/ 890954 w 2383692"/>
              <a:gd name="connsiteY29" fmla="*/ 1008185 h 2977662"/>
              <a:gd name="connsiteX30" fmla="*/ 781538 w 2383692"/>
              <a:gd name="connsiteY30" fmla="*/ 750277 h 2977662"/>
              <a:gd name="connsiteX31" fmla="*/ 687754 w 2383692"/>
              <a:gd name="connsiteY31" fmla="*/ 515816 h 2977662"/>
              <a:gd name="connsiteX32" fmla="*/ 578338 w 2383692"/>
              <a:gd name="connsiteY32" fmla="*/ 359508 h 2977662"/>
              <a:gd name="connsiteX33" fmla="*/ 336061 w 2383692"/>
              <a:gd name="connsiteY33" fmla="*/ 257908 h 2977662"/>
              <a:gd name="connsiteX34" fmla="*/ 179754 w 2383692"/>
              <a:gd name="connsiteY34" fmla="*/ 218831 h 2977662"/>
              <a:gd name="connsiteX35" fmla="*/ 179754 w 2383692"/>
              <a:gd name="connsiteY35" fmla="*/ 218831 h 2977662"/>
              <a:gd name="connsiteX36" fmla="*/ 476738 w 2383692"/>
              <a:gd name="connsiteY36" fmla="*/ 218831 h 2977662"/>
              <a:gd name="connsiteX37" fmla="*/ 687754 w 2383692"/>
              <a:gd name="connsiteY37" fmla="*/ 343877 h 2977662"/>
              <a:gd name="connsiteX38" fmla="*/ 851877 w 2383692"/>
              <a:gd name="connsiteY38" fmla="*/ 578339 h 2977662"/>
              <a:gd name="connsiteX39" fmla="*/ 969107 w 2383692"/>
              <a:gd name="connsiteY39" fmla="*/ 859693 h 2977662"/>
              <a:gd name="connsiteX40" fmla="*/ 1289538 w 2383692"/>
              <a:gd name="connsiteY40" fmla="*/ 1000370 h 2977662"/>
              <a:gd name="connsiteX41" fmla="*/ 1563077 w 2383692"/>
              <a:gd name="connsiteY41" fmla="*/ 1094154 h 2977662"/>
              <a:gd name="connsiteX42" fmla="*/ 1750646 w 2383692"/>
              <a:gd name="connsiteY42" fmla="*/ 1266093 h 2977662"/>
              <a:gd name="connsiteX43" fmla="*/ 1875692 w 2383692"/>
              <a:gd name="connsiteY43" fmla="*/ 1375508 h 2977662"/>
              <a:gd name="connsiteX44" fmla="*/ 1797538 w 2383692"/>
              <a:gd name="connsiteY44" fmla="*/ 1078523 h 2977662"/>
              <a:gd name="connsiteX45" fmla="*/ 1703754 w 2383692"/>
              <a:gd name="connsiteY45" fmla="*/ 820616 h 2977662"/>
              <a:gd name="connsiteX46" fmla="*/ 1531815 w 2383692"/>
              <a:gd name="connsiteY46" fmla="*/ 578339 h 2977662"/>
              <a:gd name="connsiteX47" fmla="*/ 1375507 w 2383692"/>
              <a:gd name="connsiteY47" fmla="*/ 351693 h 2977662"/>
              <a:gd name="connsiteX48" fmla="*/ 1250461 w 2383692"/>
              <a:gd name="connsiteY48" fmla="*/ 31262 h 2977662"/>
              <a:gd name="connsiteX49" fmla="*/ 1367692 w 2383692"/>
              <a:gd name="connsiteY49" fmla="*/ 0 h 2977662"/>
              <a:gd name="connsiteX50" fmla="*/ 1531815 w 2383692"/>
              <a:gd name="connsiteY50" fmla="*/ 156308 h 2977662"/>
              <a:gd name="connsiteX51" fmla="*/ 1649046 w 2383692"/>
              <a:gd name="connsiteY51" fmla="*/ 250093 h 2977662"/>
              <a:gd name="connsiteX52" fmla="*/ 2000738 w 2383692"/>
              <a:gd name="connsiteY52" fmla="*/ 351693 h 2977662"/>
              <a:gd name="connsiteX53" fmla="*/ 2133600 w 2383692"/>
              <a:gd name="connsiteY53" fmla="*/ 429846 h 2977662"/>
              <a:gd name="connsiteX54" fmla="*/ 2219569 w 2383692"/>
              <a:gd name="connsiteY54" fmla="*/ 570523 h 2977662"/>
              <a:gd name="connsiteX55" fmla="*/ 2227384 w 2383692"/>
              <a:gd name="connsiteY55" fmla="*/ 633046 h 2977662"/>
              <a:gd name="connsiteX56" fmla="*/ 2141415 w 2383692"/>
              <a:gd name="connsiteY56" fmla="*/ 836246 h 2977662"/>
              <a:gd name="connsiteX57" fmla="*/ 2047631 w 2383692"/>
              <a:gd name="connsiteY57" fmla="*/ 1070708 h 2977662"/>
              <a:gd name="connsiteX58" fmla="*/ 2047631 w 2383692"/>
              <a:gd name="connsiteY58" fmla="*/ 1250462 h 2977662"/>
              <a:gd name="connsiteX59" fmla="*/ 2102338 w 2383692"/>
              <a:gd name="connsiteY59" fmla="*/ 1524000 h 2977662"/>
              <a:gd name="connsiteX60" fmla="*/ 2219569 w 2383692"/>
              <a:gd name="connsiteY60" fmla="*/ 1805354 h 2977662"/>
              <a:gd name="connsiteX61" fmla="*/ 2274277 w 2383692"/>
              <a:gd name="connsiteY61" fmla="*/ 2016370 h 2977662"/>
              <a:gd name="connsiteX62" fmla="*/ 2282092 w 2383692"/>
              <a:gd name="connsiteY62" fmla="*/ 2086708 h 2977662"/>
              <a:gd name="connsiteX63" fmla="*/ 2352431 w 2383692"/>
              <a:gd name="connsiteY63" fmla="*/ 2250831 h 2977662"/>
              <a:gd name="connsiteX64" fmla="*/ 2383692 w 2383692"/>
              <a:gd name="connsiteY64" fmla="*/ 2274277 h 2977662"/>
              <a:gd name="connsiteX65" fmla="*/ 1789723 w 2383692"/>
              <a:gd name="connsiteY65" fmla="*/ 2493108 h 2977662"/>
              <a:gd name="connsiteX66" fmla="*/ 1000369 w 2383692"/>
              <a:gd name="connsiteY66" fmla="*/ 2907323 h 2977662"/>
              <a:gd name="connsiteX67" fmla="*/ 1000369 w 2383692"/>
              <a:gd name="connsiteY67" fmla="*/ 2907323 h 2977662"/>
              <a:gd name="connsiteX68" fmla="*/ 914400 w 2383692"/>
              <a:gd name="connsiteY68" fmla="*/ 2977662 h 2977662"/>
              <a:gd name="connsiteX0" fmla="*/ 914400 w 2383692"/>
              <a:gd name="connsiteY0" fmla="*/ 2977662 h 2977662"/>
              <a:gd name="connsiteX1" fmla="*/ 922215 w 2383692"/>
              <a:gd name="connsiteY1" fmla="*/ 2516554 h 2977662"/>
              <a:gd name="connsiteX2" fmla="*/ 773723 w 2383692"/>
              <a:gd name="connsiteY2" fmla="*/ 2196123 h 2977662"/>
              <a:gd name="connsiteX3" fmla="*/ 687754 w 2383692"/>
              <a:gd name="connsiteY3" fmla="*/ 1914770 h 2977662"/>
              <a:gd name="connsiteX4" fmla="*/ 703384 w 2383692"/>
              <a:gd name="connsiteY4" fmla="*/ 1781908 h 2977662"/>
              <a:gd name="connsiteX5" fmla="*/ 562707 w 2383692"/>
              <a:gd name="connsiteY5" fmla="*/ 1563077 h 2977662"/>
              <a:gd name="connsiteX6" fmla="*/ 453292 w 2383692"/>
              <a:gd name="connsiteY6" fmla="*/ 1281723 h 2977662"/>
              <a:gd name="connsiteX7" fmla="*/ 382954 w 2383692"/>
              <a:gd name="connsiteY7" fmla="*/ 1039446 h 2977662"/>
              <a:gd name="connsiteX8" fmla="*/ 265723 w 2383692"/>
              <a:gd name="connsiteY8" fmla="*/ 914400 h 2977662"/>
              <a:gd name="connsiteX9" fmla="*/ 304800 w 2383692"/>
              <a:gd name="connsiteY9" fmla="*/ 734646 h 2977662"/>
              <a:gd name="connsiteX10" fmla="*/ 140677 w 2383692"/>
              <a:gd name="connsiteY10" fmla="*/ 523631 h 2977662"/>
              <a:gd name="connsiteX11" fmla="*/ 0 w 2383692"/>
              <a:gd name="connsiteY11" fmla="*/ 359508 h 2977662"/>
              <a:gd name="connsiteX12" fmla="*/ 15157 w 2383692"/>
              <a:gd name="connsiteY12" fmla="*/ 344114 h 2977662"/>
              <a:gd name="connsiteX13" fmla="*/ 31261 w 2383692"/>
              <a:gd name="connsiteY13" fmla="*/ 312616 h 2977662"/>
              <a:gd name="connsiteX14" fmla="*/ 234461 w 2383692"/>
              <a:gd name="connsiteY14" fmla="*/ 539262 h 2977662"/>
              <a:gd name="connsiteX15" fmla="*/ 390769 w 2383692"/>
              <a:gd name="connsiteY15" fmla="*/ 765908 h 2977662"/>
              <a:gd name="connsiteX16" fmla="*/ 531446 w 2383692"/>
              <a:gd name="connsiteY16" fmla="*/ 1016000 h 2977662"/>
              <a:gd name="connsiteX17" fmla="*/ 711200 w 2383692"/>
              <a:gd name="connsiteY17" fmla="*/ 1172308 h 2977662"/>
              <a:gd name="connsiteX18" fmla="*/ 812800 w 2383692"/>
              <a:gd name="connsiteY18" fmla="*/ 1391139 h 2977662"/>
              <a:gd name="connsiteX19" fmla="*/ 969107 w 2383692"/>
              <a:gd name="connsiteY19" fmla="*/ 1680308 h 2977662"/>
              <a:gd name="connsiteX20" fmla="*/ 1039446 w 2383692"/>
              <a:gd name="connsiteY20" fmla="*/ 1820985 h 2977662"/>
              <a:gd name="connsiteX21" fmla="*/ 1070707 w 2383692"/>
              <a:gd name="connsiteY21" fmla="*/ 2063262 h 2977662"/>
              <a:gd name="connsiteX22" fmla="*/ 1133231 w 2383692"/>
              <a:gd name="connsiteY22" fmla="*/ 2102339 h 2977662"/>
              <a:gd name="connsiteX23" fmla="*/ 1219200 w 2383692"/>
              <a:gd name="connsiteY23" fmla="*/ 1961662 h 2977662"/>
              <a:gd name="connsiteX24" fmla="*/ 1266092 w 2383692"/>
              <a:gd name="connsiteY24" fmla="*/ 1836616 h 2977662"/>
              <a:gd name="connsiteX25" fmla="*/ 1172307 w 2383692"/>
              <a:gd name="connsiteY25" fmla="*/ 1766277 h 2977662"/>
              <a:gd name="connsiteX26" fmla="*/ 1211384 w 2383692"/>
              <a:gd name="connsiteY26" fmla="*/ 1578708 h 2977662"/>
              <a:gd name="connsiteX27" fmla="*/ 1398954 w 2383692"/>
              <a:gd name="connsiteY27" fmla="*/ 1383323 h 2977662"/>
              <a:gd name="connsiteX28" fmla="*/ 1391138 w 2383692"/>
              <a:gd name="connsiteY28" fmla="*/ 1203570 h 2977662"/>
              <a:gd name="connsiteX29" fmla="*/ 1094154 w 2383692"/>
              <a:gd name="connsiteY29" fmla="*/ 1125416 h 2977662"/>
              <a:gd name="connsiteX30" fmla="*/ 890954 w 2383692"/>
              <a:gd name="connsiteY30" fmla="*/ 1008185 h 2977662"/>
              <a:gd name="connsiteX31" fmla="*/ 781538 w 2383692"/>
              <a:gd name="connsiteY31" fmla="*/ 750277 h 2977662"/>
              <a:gd name="connsiteX32" fmla="*/ 687754 w 2383692"/>
              <a:gd name="connsiteY32" fmla="*/ 515816 h 2977662"/>
              <a:gd name="connsiteX33" fmla="*/ 578338 w 2383692"/>
              <a:gd name="connsiteY33" fmla="*/ 359508 h 2977662"/>
              <a:gd name="connsiteX34" fmla="*/ 336061 w 2383692"/>
              <a:gd name="connsiteY34" fmla="*/ 257908 h 2977662"/>
              <a:gd name="connsiteX35" fmla="*/ 179754 w 2383692"/>
              <a:gd name="connsiteY35" fmla="*/ 218831 h 2977662"/>
              <a:gd name="connsiteX36" fmla="*/ 179754 w 2383692"/>
              <a:gd name="connsiteY36" fmla="*/ 218831 h 2977662"/>
              <a:gd name="connsiteX37" fmla="*/ 476738 w 2383692"/>
              <a:gd name="connsiteY37" fmla="*/ 218831 h 2977662"/>
              <a:gd name="connsiteX38" fmla="*/ 687754 w 2383692"/>
              <a:gd name="connsiteY38" fmla="*/ 343877 h 2977662"/>
              <a:gd name="connsiteX39" fmla="*/ 851877 w 2383692"/>
              <a:gd name="connsiteY39" fmla="*/ 578339 h 2977662"/>
              <a:gd name="connsiteX40" fmla="*/ 969107 w 2383692"/>
              <a:gd name="connsiteY40" fmla="*/ 859693 h 2977662"/>
              <a:gd name="connsiteX41" fmla="*/ 1289538 w 2383692"/>
              <a:gd name="connsiteY41" fmla="*/ 1000370 h 2977662"/>
              <a:gd name="connsiteX42" fmla="*/ 1563077 w 2383692"/>
              <a:gd name="connsiteY42" fmla="*/ 1094154 h 2977662"/>
              <a:gd name="connsiteX43" fmla="*/ 1750646 w 2383692"/>
              <a:gd name="connsiteY43" fmla="*/ 1266093 h 2977662"/>
              <a:gd name="connsiteX44" fmla="*/ 1875692 w 2383692"/>
              <a:gd name="connsiteY44" fmla="*/ 1375508 h 2977662"/>
              <a:gd name="connsiteX45" fmla="*/ 1797538 w 2383692"/>
              <a:gd name="connsiteY45" fmla="*/ 1078523 h 2977662"/>
              <a:gd name="connsiteX46" fmla="*/ 1703754 w 2383692"/>
              <a:gd name="connsiteY46" fmla="*/ 820616 h 2977662"/>
              <a:gd name="connsiteX47" fmla="*/ 1531815 w 2383692"/>
              <a:gd name="connsiteY47" fmla="*/ 578339 h 2977662"/>
              <a:gd name="connsiteX48" fmla="*/ 1375507 w 2383692"/>
              <a:gd name="connsiteY48" fmla="*/ 351693 h 2977662"/>
              <a:gd name="connsiteX49" fmla="*/ 1250461 w 2383692"/>
              <a:gd name="connsiteY49" fmla="*/ 31262 h 2977662"/>
              <a:gd name="connsiteX50" fmla="*/ 1367692 w 2383692"/>
              <a:gd name="connsiteY50" fmla="*/ 0 h 2977662"/>
              <a:gd name="connsiteX51" fmla="*/ 1531815 w 2383692"/>
              <a:gd name="connsiteY51" fmla="*/ 156308 h 2977662"/>
              <a:gd name="connsiteX52" fmla="*/ 1649046 w 2383692"/>
              <a:gd name="connsiteY52" fmla="*/ 250093 h 2977662"/>
              <a:gd name="connsiteX53" fmla="*/ 2000738 w 2383692"/>
              <a:gd name="connsiteY53" fmla="*/ 351693 h 2977662"/>
              <a:gd name="connsiteX54" fmla="*/ 2133600 w 2383692"/>
              <a:gd name="connsiteY54" fmla="*/ 429846 h 2977662"/>
              <a:gd name="connsiteX55" fmla="*/ 2219569 w 2383692"/>
              <a:gd name="connsiteY55" fmla="*/ 570523 h 2977662"/>
              <a:gd name="connsiteX56" fmla="*/ 2227384 w 2383692"/>
              <a:gd name="connsiteY56" fmla="*/ 633046 h 2977662"/>
              <a:gd name="connsiteX57" fmla="*/ 2141415 w 2383692"/>
              <a:gd name="connsiteY57" fmla="*/ 836246 h 2977662"/>
              <a:gd name="connsiteX58" fmla="*/ 2047631 w 2383692"/>
              <a:gd name="connsiteY58" fmla="*/ 1070708 h 2977662"/>
              <a:gd name="connsiteX59" fmla="*/ 2047631 w 2383692"/>
              <a:gd name="connsiteY59" fmla="*/ 1250462 h 2977662"/>
              <a:gd name="connsiteX60" fmla="*/ 2102338 w 2383692"/>
              <a:gd name="connsiteY60" fmla="*/ 1524000 h 2977662"/>
              <a:gd name="connsiteX61" fmla="*/ 2219569 w 2383692"/>
              <a:gd name="connsiteY61" fmla="*/ 1805354 h 2977662"/>
              <a:gd name="connsiteX62" fmla="*/ 2274277 w 2383692"/>
              <a:gd name="connsiteY62" fmla="*/ 2016370 h 2977662"/>
              <a:gd name="connsiteX63" fmla="*/ 2282092 w 2383692"/>
              <a:gd name="connsiteY63" fmla="*/ 2086708 h 2977662"/>
              <a:gd name="connsiteX64" fmla="*/ 2352431 w 2383692"/>
              <a:gd name="connsiteY64" fmla="*/ 2250831 h 2977662"/>
              <a:gd name="connsiteX65" fmla="*/ 2383692 w 2383692"/>
              <a:gd name="connsiteY65" fmla="*/ 2274277 h 2977662"/>
              <a:gd name="connsiteX66" fmla="*/ 1789723 w 2383692"/>
              <a:gd name="connsiteY66" fmla="*/ 2493108 h 2977662"/>
              <a:gd name="connsiteX67" fmla="*/ 1000369 w 2383692"/>
              <a:gd name="connsiteY67" fmla="*/ 2907323 h 2977662"/>
              <a:gd name="connsiteX68" fmla="*/ 1000369 w 2383692"/>
              <a:gd name="connsiteY68" fmla="*/ 2907323 h 2977662"/>
              <a:gd name="connsiteX69" fmla="*/ 914400 w 2383692"/>
              <a:gd name="connsiteY69" fmla="*/ 2977662 h 2977662"/>
              <a:gd name="connsiteX0" fmla="*/ 994685 w 2463977"/>
              <a:gd name="connsiteY0" fmla="*/ 2977662 h 2977662"/>
              <a:gd name="connsiteX1" fmla="*/ 1002500 w 2463977"/>
              <a:gd name="connsiteY1" fmla="*/ 2516554 h 2977662"/>
              <a:gd name="connsiteX2" fmla="*/ 854008 w 2463977"/>
              <a:gd name="connsiteY2" fmla="*/ 2196123 h 2977662"/>
              <a:gd name="connsiteX3" fmla="*/ 768039 w 2463977"/>
              <a:gd name="connsiteY3" fmla="*/ 1914770 h 2977662"/>
              <a:gd name="connsiteX4" fmla="*/ 783669 w 2463977"/>
              <a:gd name="connsiteY4" fmla="*/ 1781908 h 2977662"/>
              <a:gd name="connsiteX5" fmla="*/ 642992 w 2463977"/>
              <a:gd name="connsiteY5" fmla="*/ 1563077 h 2977662"/>
              <a:gd name="connsiteX6" fmla="*/ 533577 w 2463977"/>
              <a:gd name="connsiteY6" fmla="*/ 1281723 h 2977662"/>
              <a:gd name="connsiteX7" fmla="*/ 463239 w 2463977"/>
              <a:gd name="connsiteY7" fmla="*/ 1039446 h 2977662"/>
              <a:gd name="connsiteX8" fmla="*/ 346008 w 2463977"/>
              <a:gd name="connsiteY8" fmla="*/ 914400 h 2977662"/>
              <a:gd name="connsiteX9" fmla="*/ 385085 w 2463977"/>
              <a:gd name="connsiteY9" fmla="*/ 734646 h 2977662"/>
              <a:gd name="connsiteX10" fmla="*/ 220962 w 2463977"/>
              <a:gd name="connsiteY10" fmla="*/ 523631 h 2977662"/>
              <a:gd name="connsiteX11" fmla="*/ 80285 w 2463977"/>
              <a:gd name="connsiteY11" fmla="*/ 359508 h 2977662"/>
              <a:gd name="connsiteX12" fmla="*/ 0 w 2463977"/>
              <a:gd name="connsiteY12" fmla="*/ 337956 h 2977662"/>
              <a:gd name="connsiteX13" fmla="*/ 111546 w 2463977"/>
              <a:gd name="connsiteY13" fmla="*/ 312616 h 2977662"/>
              <a:gd name="connsiteX14" fmla="*/ 314746 w 2463977"/>
              <a:gd name="connsiteY14" fmla="*/ 539262 h 2977662"/>
              <a:gd name="connsiteX15" fmla="*/ 471054 w 2463977"/>
              <a:gd name="connsiteY15" fmla="*/ 765908 h 2977662"/>
              <a:gd name="connsiteX16" fmla="*/ 611731 w 2463977"/>
              <a:gd name="connsiteY16" fmla="*/ 1016000 h 2977662"/>
              <a:gd name="connsiteX17" fmla="*/ 791485 w 2463977"/>
              <a:gd name="connsiteY17" fmla="*/ 1172308 h 2977662"/>
              <a:gd name="connsiteX18" fmla="*/ 893085 w 2463977"/>
              <a:gd name="connsiteY18" fmla="*/ 1391139 h 2977662"/>
              <a:gd name="connsiteX19" fmla="*/ 1049392 w 2463977"/>
              <a:gd name="connsiteY19" fmla="*/ 1680308 h 2977662"/>
              <a:gd name="connsiteX20" fmla="*/ 1119731 w 2463977"/>
              <a:gd name="connsiteY20" fmla="*/ 1820985 h 2977662"/>
              <a:gd name="connsiteX21" fmla="*/ 1150992 w 2463977"/>
              <a:gd name="connsiteY21" fmla="*/ 2063262 h 2977662"/>
              <a:gd name="connsiteX22" fmla="*/ 1213516 w 2463977"/>
              <a:gd name="connsiteY22" fmla="*/ 2102339 h 2977662"/>
              <a:gd name="connsiteX23" fmla="*/ 1299485 w 2463977"/>
              <a:gd name="connsiteY23" fmla="*/ 1961662 h 2977662"/>
              <a:gd name="connsiteX24" fmla="*/ 1346377 w 2463977"/>
              <a:gd name="connsiteY24" fmla="*/ 1836616 h 2977662"/>
              <a:gd name="connsiteX25" fmla="*/ 1252592 w 2463977"/>
              <a:gd name="connsiteY25" fmla="*/ 1766277 h 2977662"/>
              <a:gd name="connsiteX26" fmla="*/ 1291669 w 2463977"/>
              <a:gd name="connsiteY26" fmla="*/ 1578708 h 2977662"/>
              <a:gd name="connsiteX27" fmla="*/ 1479239 w 2463977"/>
              <a:gd name="connsiteY27" fmla="*/ 1383323 h 2977662"/>
              <a:gd name="connsiteX28" fmla="*/ 1471423 w 2463977"/>
              <a:gd name="connsiteY28" fmla="*/ 1203570 h 2977662"/>
              <a:gd name="connsiteX29" fmla="*/ 1174439 w 2463977"/>
              <a:gd name="connsiteY29" fmla="*/ 1125416 h 2977662"/>
              <a:gd name="connsiteX30" fmla="*/ 971239 w 2463977"/>
              <a:gd name="connsiteY30" fmla="*/ 1008185 h 2977662"/>
              <a:gd name="connsiteX31" fmla="*/ 861823 w 2463977"/>
              <a:gd name="connsiteY31" fmla="*/ 750277 h 2977662"/>
              <a:gd name="connsiteX32" fmla="*/ 768039 w 2463977"/>
              <a:gd name="connsiteY32" fmla="*/ 515816 h 2977662"/>
              <a:gd name="connsiteX33" fmla="*/ 658623 w 2463977"/>
              <a:gd name="connsiteY33" fmla="*/ 359508 h 2977662"/>
              <a:gd name="connsiteX34" fmla="*/ 416346 w 2463977"/>
              <a:gd name="connsiteY34" fmla="*/ 257908 h 2977662"/>
              <a:gd name="connsiteX35" fmla="*/ 260039 w 2463977"/>
              <a:gd name="connsiteY35" fmla="*/ 218831 h 2977662"/>
              <a:gd name="connsiteX36" fmla="*/ 260039 w 2463977"/>
              <a:gd name="connsiteY36" fmla="*/ 218831 h 2977662"/>
              <a:gd name="connsiteX37" fmla="*/ 557023 w 2463977"/>
              <a:gd name="connsiteY37" fmla="*/ 218831 h 2977662"/>
              <a:gd name="connsiteX38" fmla="*/ 768039 w 2463977"/>
              <a:gd name="connsiteY38" fmla="*/ 343877 h 2977662"/>
              <a:gd name="connsiteX39" fmla="*/ 932162 w 2463977"/>
              <a:gd name="connsiteY39" fmla="*/ 578339 h 2977662"/>
              <a:gd name="connsiteX40" fmla="*/ 1049392 w 2463977"/>
              <a:gd name="connsiteY40" fmla="*/ 859693 h 2977662"/>
              <a:gd name="connsiteX41" fmla="*/ 1369823 w 2463977"/>
              <a:gd name="connsiteY41" fmla="*/ 1000370 h 2977662"/>
              <a:gd name="connsiteX42" fmla="*/ 1643362 w 2463977"/>
              <a:gd name="connsiteY42" fmla="*/ 1094154 h 2977662"/>
              <a:gd name="connsiteX43" fmla="*/ 1830931 w 2463977"/>
              <a:gd name="connsiteY43" fmla="*/ 1266093 h 2977662"/>
              <a:gd name="connsiteX44" fmla="*/ 1955977 w 2463977"/>
              <a:gd name="connsiteY44" fmla="*/ 1375508 h 2977662"/>
              <a:gd name="connsiteX45" fmla="*/ 1877823 w 2463977"/>
              <a:gd name="connsiteY45" fmla="*/ 1078523 h 2977662"/>
              <a:gd name="connsiteX46" fmla="*/ 1784039 w 2463977"/>
              <a:gd name="connsiteY46" fmla="*/ 820616 h 2977662"/>
              <a:gd name="connsiteX47" fmla="*/ 1612100 w 2463977"/>
              <a:gd name="connsiteY47" fmla="*/ 578339 h 2977662"/>
              <a:gd name="connsiteX48" fmla="*/ 1455792 w 2463977"/>
              <a:gd name="connsiteY48" fmla="*/ 351693 h 2977662"/>
              <a:gd name="connsiteX49" fmla="*/ 1330746 w 2463977"/>
              <a:gd name="connsiteY49" fmla="*/ 31262 h 2977662"/>
              <a:gd name="connsiteX50" fmla="*/ 1447977 w 2463977"/>
              <a:gd name="connsiteY50" fmla="*/ 0 h 2977662"/>
              <a:gd name="connsiteX51" fmla="*/ 1612100 w 2463977"/>
              <a:gd name="connsiteY51" fmla="*/ 156308 h 2977662"/>
              <a:gd name="connsiteX52" fmla="*/ 1729331 w 2463977"/>
              <a:gd name="connsiteY52" fmla="*/ 250093 h 2977662"/>
              <a:gd name="connsiteX53" fmla="*/ 2081023 w 2463977"/>
              <a:gd name="connsiteY53" fmla="*/ 351693 h 2977662"/>
              <a:gd name="connsiteX54" fmla="*/ 2213885 w 2463977"/>
              <a:gd name="connsiteY54" fmla="*/ 429846 h 2977662"/>
              <a:gd name="connsiteX55" fmla="*/ 2299854 w 2463977"/>
              <a:gd name="connsiteY55" fmla="*/ 570523 h 2977662"/>
              <a:gd name="connsiteX56" fmla="*/ 2307669 w 2463977"/>
              <a:gd name="connsiteY56" fmla="*/ 633046 h 2977662"/>
              <a:gd name="connsiteX57" fmla="*/ 2221700 w 2463977"/>
              <a:gd name="connsiteY57" fmla="*/ 836246 h 2977662"/>
              <a:gd name="connsiteX58" fmla="*/ 2127916 w 2463977"/>
              <a:gd name="connsiteY58" fmla="*/ 1070708 h 2977662"/>
              <a:gd name="connsiteX59" fmla="*/ 2127916 w 2463977"/>
              <a:gd name="connsiteY59" fmla="*/ 1250462 h 2977662"/>
              <a:gd name="connsiteX60" fmla="*/ 2182623 w 2463977"/>
              <a:gd name="connsiteY60" fmla="*/ 1524000 h 2977662"/>
              <a:gd name="connsiteX61" fmla="*/ 2299854 w 2463977"/>
              <a:gd name="connsiteY61" fmla="*/ 1805354 h 2977662"/>
              <a:gd name="connsiteX62" fmla="*/ 2354562 w 2463977"/>
              <a:gd name="connsiteY62" fmla="*/ 2016370 h 2977662"/>
              <a:gd name="connsiteX63" fmla="*/ 2362377 w 2463977"/>
              <a:gd name="connsiteY63" fmla="*/ 2086708 h 2977662"/>
              <a:gd name="connsiteX64" fmla="*/ 2432716 w 2463977"/>
              <a:gd name="connsiteY64" fmla="*/ 2250831 h 2977662"/>
              <a:gd name="connsiteX65" fmla="*/ 2463977 w 2463977"/>
              <a:gd name="connsiteY65" fmla="*/ 2274277 h 2977662"/>
              <a:gd name="connsiteX66" fmla="*/ 1870008 w 2463977"/>
              <a:gd name="connsiteY66" fmla="*/ 2493108 h 2977662"/>
              <a:gd name="connsiteX67" fmla="*/ 1080654 w 2463977"/>
              <a:gd name="connsiteY67" fmla="*/ 2907323 h 2977662"/>
              <a:gd name="connsiteX68" fmla="*/ 1080654 w 2463977"/>
              <a:gd name="connsiteY68" fmla="*/ 2907323 h 2977662"/>
              <a:gd name="connsiteX69" fmla="*/ 994685 w 2463977"/>
              <a:gd name="connsiteY69" fmla="*/ 2977662 h 2977662"/>
              <a:gd name="connsiteX0" fmla="*/ 1019316 w 2488608"/>
              <a:gd name="connsiteY0" fmla="*/ 2977662 h 2977662"/>
              <a:gd name="connsiteX1" fmla="*/ 1027131 w 2488608"/>
              <a:gd name="connsiteY1" fmla="*/ 2516554 h 2977662"/>
              <a:gd name="connsiteX2" fmla="*/ 878639 w 2488608"/>
              <a:gd name="connsiteY2" fmla="*/ 2196123 h 2977662"/>
              <a:gd name="connsiteX3" fmla="*/ 792670 w 2488608"/>
              <a:gd name="connsiteY3" fmla="*/ 1914770 h 2977662"/>
              <a:gd name="connsiteX4" fmla="*/ 808300 w 2488608"/>
              <a:gd name="connsiteY4" fmla="*/ 1781908 h 2977662"/>
              <a:gd name="connsiteX5" fmla="*/ 667623 w 2488608"/>
              <a:gd name="connsiteY5" fmla="*/ 1563077 h 2977662"/>
              <a:gd name="connsiteX6" fmla="*/ 558208 w 2488608"/>
              <a:gd name="connsiteY6" fmla="*/ 1281723 h 2977662"/>
              <a:gd name="connsiteX7" fmla="*/ 487870 w 2488608"/>
              <a:gd name="connsiteY7" fmla="*/ 1039446 h 2977662"/>
              <a:gd name="connsiteX8" fmla="*/ 370639 w 2488608"/>
              <a:gd name="connsiteY8" fmla="*/ 914400 h 2977662"/>
              <a:gd name="connsiteX9" fmla="*/ 409716 w 2488608"/>
              <a:gd name="connsiteY9" fmla="*/ 734646 h 2977662"/>
              <a:gd name="connsiteX10" fmla="*/ 245593 w 2488608"/>
              <a:gd name="connsiteY10" fmla="*/ 523631 h 2977662"/>
              <a:gd name="connsiteX11" fmla="*/ 104916 w 2488608"/>
              <a:gd name="connsiteY11" fmla="*/ 359508 h 2977662"/>
              <a:gd name="connsiteX12" fmla="*/ 0 w 2488608"/>
              <a:gd name="connsiteY12" fmla="*/ 347192 h 2977662"/>
              <a:gd name="connsiteX13" fmla="*/ 136177 w 2488608"/>
              <a:gd name="connsiteY13" fmla="*/ 312616 h 2977662"/>
              <a:gd name="connsiteX14" fmla="*/ 339377 w 2488608"/>
              <a:gd name="connsiteY14" fmla="*/ 539262 h 2977662"/>
              <a:gd name="connsiteX15" fmla="*/ 495685 w 2488608"/>
              <a:gd name="connsiteY15" fmla="*/ 765908 h 2977662"/>
              <a:gd name="connsiteX16" fmla="*/ 636362 w 2488608"/>
              <a:gd name="connsiteY16" fmla="*/ 1016000 h 2977662"/>
              <a:gd name="connsiteX17" fmla="*/ 816116 w 2488608"/>
              <a:gd name="connsiteY17" fmla="*/ 1172308 h 2977662"/>
              <a:gd name="connsiteX18" fmla="*/ 917716 w 2488608"/>
              <a:gd name="connsiteY18" fmla="*/ 1391139 h 2977662"/>
              <a:gd name="connsiteX19" fmla="*/ 1074023 w 2488608"/>
              <a:gd name="connsiteY19" fmla="*/ 1680308 h 2977662"/>
              <a:gd name="connsiteX20" fmla="*/ 1144362 w 2488608"/>
              <a:gd name="connsiteY20" fmla="*/ 1820985 h 2977662"/>
              <a:gd name="connsiteX21" fmla="*/ 1175623 w 2488608"/>
              <a:gd name="connsiteY21" fmla="*/ 2063262 h 2977662"/>
              <a:gd name="connsiteX22" fmla="*/ 1238147 w 2488608"/>
              <a:gd name="connsiteY22" fmla="*/ 2102339 h 2977662"/>
              <a:gd name="connsiteX23" fmla="*/ 1324116 w 2488608"/>
              <a:gd name="connsiteY23" fmla="*/ 1961662 h 2977662"/>
              <a:gd name="connsiteX24" fmla="*/ 1371008 w 2488608"/>
              <a:gd name="connsiteY24" fmla="*/ 1836616 h 2977662"/>
              <a:gd name="connsiteX25" fmla="*/ 1277223 w 2488608"/>
              <a:gd name="connsiteY25" fmla="*/ 1766277 h 2977662"/>
              <a:gd name="connsiteX26" fmla="*/ 1316300 w 2488608"/>
              <a:gd name="connsiteY26" fmla="*/ 1578708 h 2977662"/>
              <a:gd name="connsiteX27" fmla="*/ 1503870 w 2488608"/>
              <a:gd name="connsiteY27" fmla="*/ 1383323 h 2977662"/>
              <a:gd name="connsiteX28" fmla="*/ 1496054 w 2488608"/>
              <a:gd name="connsiteY28" fmla="*/ 1203570 h 2977662"/>
              <a:gd name="connsiteX29" fmla="*/ 1199070 w 2488608"/>
              <a:gd name="connsiteY29" fmla="*/ 1125416 h 2977662"/>
              <a:gd name="connsiteX30" fmla="*/ 995870 w 2488608"/>
              <a:gd name="connsiteY30" fmla="*/ 1008185 h 2977662"/>
              <a:gd name="connsiteX31" fmla="*/ 886454 w 2488608"/>
              <a:gd name="connsiteY31" fmla="*/ 750277 h 2977662"/>
              <a:gd name="connsiteX32" fmla="*/ 792670 w 2488608"/>
              <a:gd name="connsiteY32" fmla="*/ 515816 h 2977662"/>
              <a:gd name="connsiteX33" fmla="*/ 683254 w 2488608"/>
              <a:gd name="connsiteY33" fmla="*/ 359508 h 2977662"/>
              <a:gd name="connsiteX34" fmla="*/ 440977 w 2488608"/>
              <a:gd name="connsiteY34" fmla="*/ 257908 h 2977662"/>
              <a:gd name="connsiteX35" fmla="*/ 284670 w 2488608"/>
              <a:gd name="connsiteY35" fmla="*/ 218831 h 2977662"/>
              <a:gd name="connsiteX36" fmla="*/ 284670 w 2488608"/>
              <a:gd name="connsiteY36" fmla="*/ 218831 h 2977662"/>
              <a:gd name="connsiteX37" fmla="*/ 581654 w 2488608"/>
              <a:gd name="connsiteY37" fmla="*/ 218831 h 2977662"/>
              <a:gd name="connsiteX38" fmla="*/ 792670 w 2488608"/>
              <a:gd name="connsiteY38" fmla="*/ 343877 h 2977662"/>
              <a:gd name="connsiteX39" fmla="*/ 956793 w 2488608"/>
              <a:gd name="connsiteY39" fmla="*/ 578339 h 2977662"/>
              <a:gd name="connsiteX40" fmla="*/ 1074023 w 2488608"/>
              <a:gd name="connsiteY40" fmla="*/ 859693 h 2977662"/>
              <a:gd name="connsiteX41" fmla="*/ 1394454 w 2488608"/>
              <a:gd name="connsiteY41" fmla="*/ 1000370 h 2977662"/>
              <a:gd name="connsiteX42" fmla="*/ 1667993 w 2488608"/>
              <a:gd name="connsiteY42" fmla="*/ 1094154 h 2977662"/>
              <a:gd name="connsiteX43" fmla="*/ 1855562 w 2488608"/>
              <a:gd name="connsiteY43" fmla="*/ 1266093 h 2977662"/>
              <a:gd name="connsiteX44" fmla="*/ 1980608 w 2488608"/>
              <a:gd name="connsiteY44" fmla="*/ 1375508 h 2977662"/>
              <a:gd name="connsiteX45" fmla="*/ 1902454 w 2488608"/>
              <a:gd name="connsiteY45" fmla="*/ 1078523 h 2977662"/>
              <a:gd name="connsiteX46" fmla="*/ 1808670 w 2488608"/>
              <a:gd name="connsiteY46" fmla="*/ 820616 h 2977662"/>
              <a:gd name="connsiteX47" fmla="*/ 1636731 w 2488608"/>
              <a:gd name="connsiteY47" fmla="*/ 578339 h 2977662"/>
              <a:gd name="connsiteX48" fmla="*/ 1480423 w 2488608"/>
              <a:gd name="connsiteY48" fmla="*/ 351693 h 2977662"/>
              <a:gd name="connsiteX49" fmla="*/ 1355377 w 2488608"/>
              <a:gd name="connsiteY49" fmla="*/ 31262 h 2977662"/>
              <a:gd name="connsiteX50" fmla="*/ 1472608 w 2488608"/>
              <a:gd name="connsiteY50" fmla="*/ 0 h 2977662"/>
              <a:gd name="connsiteX51" fmla="*/ 1636731 w 2488608"/>
              <a:gd name="connsiteY51" fmla="*/ 156308 h 2977662"/>
              <a:gd name="connsiteX52" fmla="*/ 1753962 w 2488608"/>
              <a:gd name="connsiteY52" fmla="*/ 250093 h 2977662"/>
              <a:gd name="connsiteX53" fmla="*/ 2105654 w 2488608"/>
              <a:gd name="connsiteY53" fmla="*/ 351693 h 2977662"/>
              <a:gd name="connsiteX54" fmla="*/ 2238516 w 2488608"/>
              <a:gd name="connsiteY54" fmla="*/ 429846 h 2977662"/>
              <a:gd name="connsiteX55" fmla="*/ 2324485 w 2488608"/>
              <a:gd name="connsiteY55" fmla="*/ 570523 h 2977662"/>
              <a:gd name="connsiteX56" fmla="*/ 2332300 w 2488608"/>
              <a:gd name="connsiteY56" fmla="*/ 633046 h 2977662"/>
              <a:gd name="connsiteX57" fmla="*/ 2246331 w 2488608"/>
              <a:gd name="connsiteY57" fmla="*/ 836246 h 2977662"/>
              <a:gd name="connsiteX58" fmla="*/ 2152547 w 2488608"/>
              <a:gd name="connsiteY58" fmla="*/ 1070708 h 2977662"/>
              <a:gd name="connsiteX59" fmla="*/ 2152547 w 2488608"/>
              <a:gd name="connsiteY59" fmla="*/ 1250462 h 2977662"/>
              <a:gd name="connsiteX60" fmla="*/ 2207254 w 2488608"/>
              <a:gd name="connsiteY60" fmla="*/ 1524000 h 2977662"/>
              <a:gd name="connsiteX61" fmla="*/ 2324485 w 2488608"/>
              <a:gd name="connsiteY61" fmla="*/ 1805354 h 2977662"/>
              <a:gd name="connsiteX62" fmla="*/ 2379193 w 2488608"/>
              <a:gd name="connsiteY62" fmla="*/ 2016370 h 2977662"/>
              <a:gd name="connsiteX63" fmla="*/ 2387008 w 2488608"/>
              <a:gd name="connsiteY63" fmla="*/ 2086708 h 2977662"/>
              <a:gd name="connsiteX64" fmla="*/ 2457347 w 2488608"/>
              <a:gd name="connsiteY64" fmla="*/ 2250831 h 2977662"/>
              <a:gd name="connsiteX65" fmla="*/ 2488608 w 2488608"/>
              <a:gd name="connsiteY65" fmla="*/ 2274277 h 2977662"/>
              <a:gd name="connsiteX66" fmla="*/ 1894639 w 2488608"/>
              <a:gd name="connsiteY66" fmla="*/ 2493108 h 2977662"/>
              <a:gd name="connsiteX67" fmla="*/ 1105285 w 2488608"/>
              <a:gd name="connsiteY67" fmla="*/ 2907323 h 2977662"/>
              <a:gd name="connsiteX68" fmla="*/ 1105285 w 2488608"/>
              <a:gd name="connsiteY68" fmla="*/ 2907323 h 2977662"/>
              <a:gd name="connsiteX69" fmla="*/ 1019316 w 2488608"/>
              <a:gd name="connsiteY69" fmla="*/ 2977662 h 2977662"/>
              <a:gd name="connsiteX0" fmla="*/ 1019316 w 2542339"/>
              <a:gd name="connsiteY0" fmla="*/ 2977662 h 2977662"/>
              <a:gd name="connsiteX1" fmla="*/ 1027131 w 2542339"/>
              <a:gd name="connsiteY1" fmla="*/ 2516554 h 2977662"/>
              <a:gd name="connsiteX2" fmla="*/ 878639 w 2542339"/>
              <a:gd name="connsiteY2" fmla="*/ 2196123 h 2977662"/>
              <a:gd name="connsiteX3" fmla="*/ 792670 w 2542339"/>
              <a:gd name="connsiteY3" fmla="*/ 1914770 h 2977662"/>
              <a:gd name="connsiteX4" fmla="*/ 808300 w 2542339"/>
              <a:gd name="connsiteY4" fmla="*/ 1781908 h 2977662"/>
              <a:gd name="connsiteX5" fmla="*/ 667623 w 2542339"/>
              <a:gd name="connsiteY5" fmla="*/ 1563077 h 2977662"/>
              <a:gd name="connsiteX6" fmla="*/ 558208 w 2542339"/>
              <a:gd name="connsiteY6" fmla="*/ 1281723 h 2977662"/>
              <a:gd name="connsiteX7" fmla="*/ 487870 w 2542339"/>
              <a:gd name="connsiteY7" fmla="*/ 1039446 h 2977662"/>
              <a:gd name="connsiteX8" fmla="*/ 370639 w 2542339"/>
              <a:gd name="connsiteY8" fmla="*/ 914400 h 2977662"/>
              <a:gd name="connsiteX9" fmla="*/ 409716 w 2542339"/>
              <a:gd name="connsiteY9" fmla="*/ 734646 h 2977662"/>
              <a:gd name="connsiteX10" fmla="*/ 245593 w 2542339"/>
              <a:gd name="connsiteY10" fmla="*/ 523631 h 2977662"/>
              <a:gd name="connsiteX11" fmla="*/ 104916 w 2542339"/>
              <a:gd name="connsiteY11" fmla="*/ 359508 h 2977662"/>
              <a:gd name="connsiteX12" fmla="*/ 0 w 2542339"/>
              <a:gd name="connsiteY12" fmla="*/ 347192 h 2977662"/>
              <a:gd name="connsiteX13" fmla="*/ 136177 w 2542339"/>
              <a:gd name="connsiteY13" fmla="*/ 312616 h 2977662"/>
              <a:gd name="connsiteX14" fmla="*/ 339377 w 2542339"/>
              <a:gd name="connsiteY14" fmla="*/ 539262 h 2977662"/>
              <a:gd name="connsiteX15" fmla="*/ 495685 w 2542339"/>
              <a:gd name="connsiteY15" fmla="*/ 765908 h 2977662"/>
              <a:gd name="connsiteX16" fmla="*/ 636362 w 2542339"/>
              <a:gd name="connsiteY16" fmla="*/ 1016000 h 2977662"/>
              <a:gd name="connsiteX17" fmla="*/ 816116 w 2542339"/>
              <a:gd name="connsiteY17" fmla="*/ 1172308 h 2977662"/>
              <a:gd name="connsiteX18" fmla="*/ 917716 w 2542339"/>
              <a:gd name="connsiteY18" fmla="*/ 1391139 h 2977662"/>
              <a:gd name="connsiteX19" fmla="*/ 1074023 w 2542339"/>
              <a:gd name="connsiteY19" fmla="*/ 1680308 h 2977662"/>
              <a:gd name="connsiteX20" fmla="*/ 1144362 w 2542339"/>
              <a:gd name="connsiteY20" fmla="*/ 1820985 h 2977662"/>
              <a:gd name="connsiteX21" fmla="*/ 1175623 w 2542339"/>
              <a:gd name="connsiteY21" fmla="*/ 2063262 h 2977662"/>
              <a:gd name="connsiteX22" fmla="*/ 1238147 w 2542339"/>
              <a:gd name="connsiteY22" fmla="*/ 2102339 h 2977662"/>
              <a:gd name="connsiteX23" fmla="*/ 1324116 w 2542339"/>
              <a:gd name="connsiteY23" fmla="*/ 1961662 h 2977662"/>
              <a:gd name="connsiteX24" fmla="*/ 1371008 w 2542339"/>
              <a:gd name="connsiteY24" fmla="*/ 1836616 h 2977662"/>
              <a:gd name="connsiteX25" fmla="*/ 1277223 w 2542339"/>
              <a:gd name="connsiteY25" fmla="*/ 1766277 h 2977662"/>
              <a:gd name="connsiteX26" fmla="*/ 1316300 w 2542339"/>
              <a:gd name="connsiteY26" fmla="*/ 1578708 h 2977662"/>
              <a:gd name="connsiteX27" fmla="*/ 1503870 w 2542339"/>
              <a:gd name="connsiteY27" fmla="*/ 1383323 h 2977662"/>
              <a:gd name="connsiteX28" fmla="*/ 1496054 w 2542339"/>
              <a:gd name="connsiteY28" fmla="*/ 1203570 h 2977662"/>
              <a:gd name="connsiteX29" fmla="*/ 1199070 w 2542339"/>
              <a:gd name="connsiteY29" fmla="*/ 1125416 h 2977662"/>
              <a:gd name="connsiteX30" fmla="*/ 995870 w 2542339"/>
              <a:gd name="connsiteY30" fmla="*/ 1008185 h 2977662"/>
              <a:gd name="connsiteX31" fmla="*/ 886454 w 2542339"/>
              <a:gd name="connsiteY31" fmla="*/ 750277 h 2977662"/>
              <a:gd name="connsiteX32" fmla="*/ 792670 w 2542339"/>
              <a:gd name="connsiteY32" fmla="*/ 515816 h 2977662"/>
              <a:gd name="connsiteX33" fmla="*/ 683254 w 2542339"/>
              <a:gd name="connsiteY33" fmla="*/ 359508 h 2977662"/>
              <a:gd name="connsiteX34" fmla="*/ 440977 w 2542339"/>
              <a:gd name="connsiteY34" fmla="*/ 257908 h 2977662"/>
              <a:gd name="connsiteX35" fmla="*/ 284670 w 2542339"/>
              <a:gd name="connsiteY35" fmla="*/ 218831 h 2977662"/>
              <a:gd name="connsiteX36" fmla="*/ 284670 w 2542339"/>
              <a:gd name="connsiteY36" fmla="*/ 218831 h 2977662"/>
              <a:gd name="connsiteX37" fmla="*/ 581654 w 2542339"/>
              <a:gd name="connsiteY37" fmla="*/ 218831 h 2977662"/>
              <a:gd name="connsiteX38" fmla="*/ 792670 w 2542339"/>
              <a:gd name="connsiteY38" fmla="*/ 343877 h 2977662"/>
              <a:gd name="connsiteX39" fmla="*/ 956793 w 2542339"/>
              <a:gd name="connsiteY39" fmla="*/ 578339 h 2977662"/>
              <a:gd name="connsiteX40" fmla="*/ 1074023 w 2542339"/>
              <a:gd name="connsiteY40" fmla="*/ 859693 h 2977662"/>
              <a:gd name="connsiteX41" fmla="*/ 1394454 w 2542339"/>
              <a:gd name="connsiteY41" fmla="*/ 1000370 h 2977662"/>
              <a:gd name="connsiteX42" fmla="*/ 1667993 w 2542339"/>
              <a:gd name="connsiteY42" fmla="*/ 1094154 h 2977662"/>
              <a:gd name="connsiteX43" fmla="*/ 1855562 w 2542339"/>
              <a:gd name="connsiteY43" fmla="*/ 1266093 h 2977662"/>
              <a:gd name="connsiteX44" fmla="*/ 1980608 w 2542339"/>
              <a:gd name="connsiteY44" fmla="*/ 1375508 h 2977662"/>
              <a:gd name="connsiteX45" fmla="*/ 1902454 w 2542339"/>
              <a:gd name="connsiteY45" fmla="*/ 1078523 h 2977662"/>
              <a:gd name="connsiteX46" fmla="*/ 1808670 w 2542339"/>
              <a:gd name="connsiteY46" fmla="*/ 820616 h 2977662"/>
              <a:gd name="connsiteX47" fmla="*/ 1636731 w 2542339"/>
              <a:gd name="connsiteY47" fmla="*/ 578339 h 2977662"/>
              <a:gd name="connsiteX48" fmla="*/ 1480423 w 2542339"/>
              <a:gd name="connsiteY48" fmla="*/ 351693 h 2977662"/>
              <a:gd name="connsiteX49" fmla="*/ 1355377 w 2542339"/>
              <a:gd name="connsiteY49" fmla="*/ 31262 h 2977662"/>
              <a:gd name="connsiteX50" fmla="*/ 1472608 w 2542339"/>
              <a:gd name="connsiteY50" fmla="*/ 0 h 2977662"/>
              <a:gd name="connsiteX51" fmla="*/ 1636731 w 2542339"/>
              <a:gd name="connsiteY51" fmla="*/ 156308 h 2977662"/>
              <a:gd name="connsiteX52" fmla="*/ 1753962 w 2542339"/>
              <a:gd name="connsiteY52" fmla="*/ 250093 h 2977662"/>
              <a:gd name="connsiteX53" fmla="*/ 2105654 w 2542339"/>
              <a:gd name="connsiteY53" fmla="*/ 351693 h 2977662"/>
              <a:gd name="connsiteX54" fmla="*/ 2238516 w 2542339"/>
              <a:gd name="connsiteY54" fmla="*/ 429846 h 2977662"/>
              <a:gd name="connsiteX55" fmla="*/ 2324485 w 2542339"/>
              <a:gd name="connsiteY55" fmla="*/ 570523 h 2977662"/>
              <a:gd name="connsiteX56" fmla="*/ 2332300 w 2542339"/>
              <a:gd name="connsiteY56" fmla="*/ 633046 h 2977662"/>
              <a:gd name="connsiteX57" fmla="*/ 2246331 w 2542339"/>
              <a:gd name="connsiteY57" fmla="*/ 836246 h 2977662"/>
              <a:gd name="connsiteX58" fmla="*/ 2152547 w 2542339"/>
              <a:gd name="connsiteY58" fmla="*/ 1070708 h 2977662"/>
              <a:gd name="connsiteX59" fmla="*/ 2152547 w 2542339"/>
              <a:gd name="connsiteY59" fmla="*/ 1250462 h 2977662"/>
              <a:gd name="connsiteX60" fmla="*/ 2207254 w 2542339"/>
              <a:gd name="connsiteY60" fmla="*/ 1524000 h 2977662"/>
              <a:gd name="connsiteX61" fmla="*/ 2324485 w 2542339"/>
              <a:gd name="connsiteY61" fmla="*/ 1805354 h 2977662"/>
              <a:gd name="connsiteX62" fmla="*/ 2379193 w 2542339"/>
              <a:gd name="connsiteY62" fmla="*/ 2016370 h 2977662"/>
              <a:gd name="connsiteX63" fmla="*/ 2387008 w 2542339"/>
              <a:gd name="connsiteY63" fmla="*/ 2086708 h 2977662"/>
              <a:gd name="connsiteX64" fmla="*/ 2457347 w 2542339"/>
              <a:gd name="connsiteY64" fmla="*/ 2250831 h 2977662"/>
              <a:gd name="connsiteX65" fmla="*/ 2488608 w 2542339"/>
              <a:gd name="connsiteY65" fmla="*/ 2274277 h 2977662"/>
              <a:gd name="connsiteX66" fmla="*/ 2542339 w 2542339"/>
              <a:gd name="connsiteY66" fmla="*/ 2788383 h 2977662"/>
              <a:gd name="connsiteX67" fmla="*/ 1105285 w 2542339"/>
              <a:gd name="connsiteY67" fmla="*/ 2907323 h 2977662"/>
              <a:gd name="connsiteX68" fmla="*/ 1105285 w 2542339"/>
              <a:gd name="connsiteY68" fmla="*/ 2907323 h 2977662"/>
              <a:gd name="connsiteX69" fmla="*/ 1019316 w 2542339"/>
              <a:gd name="connsiteY69" fmla="*/ 2977662 h 2977662"/>
              <a:gd name="connsiteX0" fmla="*/ 1019316 w 2542339"/>
              <a:gd name="connsiteY0" fmla="*/ 2977662 h 2977662"/>
              <a:gd name="connsiteX1" fmla="*/ 1027131 w 2542339"/>
              <a:gd name="connsiteY1" fmla="*/ 2516554 h 2977662"/>
              <a:gd name="connsiteX2" fmla="*/ 878639 w 2542339"/>
              <a:gd name="connsiteY2" fmla="*/ 2196123 h 2977662"/>
              <a:gd name="connsiteX3" fmla="*/ 792670 w 2542339"/>
              <a:gd name="connsiteY3" fmla="*/ 1914770 h 2977662"/>
              <a:gd name="connsiteX4" fmla="*/ 808300 w 2542339"/>
              <a:gd name="connsiteY4" fmla="*/ 1781908 h 2977662"/>
              <a:gd name="connsiteX5" fmla="*/ 667623 w 2542339"/>
              <a:gd name="connsiteY5" fmla="*/ 1563077 h 2977662"/>
              <a:gd name="connsiteX6" fmla="*/ 558208 w 2542339"/>
              <a:gd name="connsiteY6" fmla="*/ 1281723 h 2977662"/>
              <a:gd name="connsiteX7" fmla="*/ 487870 w 2542339"/>
              <a:gd name="connsiteY7" fmla="*/ 1039446 h 2977662"/>
              <a:gd name="connsiteX8" fmla="*/ 370639 w 2542339"/>
              <a:gd name="connsiteY8" fmla="*/ 914400 h 2977662"/>
              <a:gd name="connsiteX9" fmla="*/ 409716 w 2542339"/>
              <a:gd name="connsiteY9" fmla="*/ 734646 h 2977662"/>
              <a:gd name="connsiteX10" fmla="*/ 245593 w 2542339"/>
              <a:gd name="connsiteY10" fmla="*/ 523631 h 2977662"/>
              <a:gd name="connsiteX11" fmla="*/ 104916 w 2542339"/>
              <a:gd name="connsiteY11" fmla="*/ 359508 h 2977662"/>
              <a:gd name="connsiteX12" fmla="*/ 0 w 2542339"/>
              <a:gd name="connsiteY12" fmla="*/ 347192 h 2977662"/>
              <a:gd name="connsiteX13" fmla="*/ 136177 w 2542339"/>
              <a:gd name="connsiteY13" fmla="*/ 312616 h 2977662"/>
              <a:gd name="connsiteX14" fmla="*/ 339377 w 2542339"/>
              <a:gd name="connsiteY14" fmla="*/ 539262 h 2977662"/>
              <a:gd name="connsiteX15" fmla="*/ 495685 w 2542339"/>
              <a:gd name="connsiteY15" fmla="*/ 765908 h 2977662"/>
              <a:gd name="connsiteX16" fmla="*/ 636362 w 2542339"/>
              <a:gd name="connsiteY16" fmla="*/ 1016000 h 2977662"/>
              <a:gd name="connsiteX17" fmla="*/ 816116 w 2542339"/>
              <a:gd name="connsiteY17" fmla="*/ 1172308 h 2977662"/>
              <a:gd name="connsiteX18" fmla="*/ 917716 w 2542339"/>
              <a:gd name="connsiteY18" fmla="*/ 1391139 h 2977662"/>
              <a:gd name="connsiteX19" fmla="*/ 1074023 w 2542339"/>
              <a:gd name="connsiteY19" fmla="*/ 1680308 h 2977662"/>
              <a:gd name="connsiteX20" fmla="*/ 1144362 w 2542339"/>
              <a:gd name="connsiteY20" fmla="*/ 1820985 h 2977662"/>
              <a:gd name="connsiteX21" fmla="*/ 1175623 w 2542339"/>
              <a:gd name="connsiteY21" fmla="*/ 2063262 h 2977662"/>
              <a:gd name="connsiteX22" fmla="*/ 1238147 w 2542339"/>
              <a:gd name="connsiteY22" fmla="*/ 2102339 h 2977662"/>
              <a:gd name="connsiteX23" fmla="*/ 1324116 w 2542339"/>
              <a:gd name="connsiteY23" fmla="*/ 1961662 h 2977662"/>
              <a:gd name="connsiteX24" fmla="*/ 1371008 w 2542339"/>
              <a:gd name="connsiteY24" fmla="*/ 1836616 h 2977662"/>
              <a:gd name="connsiteX25" fmla="*/ 1277223 w 2542339"/>
              <a:gd name="connsiteY25" fmla="*/ 1766277 h 2977662"/>
              <a:gd name="connsiteX26" fmla="*/ 1316300 w 2542339"/>
              <a:gd name="connsiteY26" fmla="*/ 1578708 h 2977662"/>
              <a:gd name="connsiteX27" fmla="*/ 1503870 w 2542339"/>
              <a:gd name="connsiteY27" fmla="*/ 1383323 h 2977662"/>
              <a:gd name="connsiteX28" fmla="*/ 1496054 w 2542339"/>
              <a:gd name="connsiteY28" fmla="*/ 1203570 h 2977662"/>
              <a:gd name="connsiteX29" fmla="*/ 1199070 w 2542339"/>
              <a:gd name="connsiteY29" fmla="*/ 1125416 h 2977662"/>
              <a:gd name="connsiteX30" fmla="*/ 995870 w 2542339"/>
              <a:gd name="connsiteY30" fmla="*/ 1008185 h 2977662"/>
              <a:gd name="connsiteX31" fmla="*/ 886454 w 2542339"/>
              <a:gd name="connsiteY31" fmla="*/ 750277 h 2977662"/>
              <a:gd name="connsiteX32" fmla="*/ 792670 w 2542339"/>
              <a:gd name="connsiteY32" fmla="*/ 515816 h 2977662"/>
              <a:gd name="connsiteX33" fmla="*/ 683254 w 2542339"/>
              <a:gd name="connsiteY33" fmla="*/ 359508 h 2977662"/>
              <a:gd name="connsiteX34" fmla="*/ 440977 w 2542339"/>
              <a:gd name="connsiteY34" fmla="*/ 257908 h 2977662"/>
              <a:gd name="connsiteX35" fmla="*/ 284670 w 2542339"/>
              <a:gd name="connsiteY35" fmla="*/ 218831 h 2977662"/>
              <a:gd name="connsiteX36" fmla="*/ 284670 w 2542339"/>
              <a:gd name="connsiteY36" fmla="*/ 218831 h 2977662"/>
              <a:gd name="connsiteX37" fmla="*/ 581654 w 2542339"/>
              <a:gd name="connsiteY37" fmla="*/ 218831 h 2977662"/>
              <a:gd name="connsiteX38" fmla="*/ 792670 w 2542339"/>
              <a:gd name="connsiteY38" fmla="*/ 343877 h 2977662"/>
              <a:gd name="connsiteX39" fmla="*/ 956793 w 2542339"/>
              <a:gd name="connsiteY39" fmla="*/ 578339 h 2977662"/>
              <a:gd name="connsiteX40" fmla="*/ 1074023 w 2542339"/>
              <a:gd name="connsiteY40" fmla="*/ 859693 h 2977662"/>
              <a:gd name="connsiteX41" fmla="*/ 1394454 w 2542339"/>
              <a:gd name="connsiteY41" fmla="*/ 1000370 h 2977662"/>
              <a:gd name="connsiteX42" fmla="*/ 1667993 w 2542339"/>
              <a:gd name="connsiteY42" fmla="*/ 1094154 h 2977662"/>
              <a:gd name="connsiteX43" fmla="*/ 1855562 w 2542339"/>
              <a:gd name="connsiteY43" fmla="*/ 1266093 h 2977662"/>
              <a:gd name="connsiteX44" fmla="*/ 1980608 w 2542339"/>
              <a:gd name="connsiteY44" fmla="*/ 1375508 h 2977662"/>
              <a:gd name="connsiteX45" fmla="*/ 1902454 w 2542339"/>
              <a:gd name="connsiteY45" fmla="*/ 1078523 h 2977662"/>
              <a:gd name="connsiteX46" fmla="*/ 1808670 w 2542339"/>
              <a:gd name="connsiteY46" fmla="*/ 820616 h 2977662"/>
              <a:gd name="connsiteX47" fmla="*/ 1636731 w 2542339"/>
              <a:gd name="connsiteY47" fmla="*/ 578339 h 2977662"/>
              <a:gd name="connsiteX48" fmla="*/ 1480423 w 2542339"/>
              <a:gd name="connsiteY48" fmla="*/ 351693 h 2977662"/>
              <a:gd name="connsiteX49" fmla="*/ 1355377 w 2542339"/>
              <a:gd name="connsiteY49" fmla="*/ 31262 h 2977662"/>
              <a:gd name="connsiteX50" fmla="*/ 1472608 w 2542339"/>
              <a:gd name="connsiteY50" fmla="*/ 0 h 2977662"/>
              <a:gd name="connsiteX51" fmla="*/ 1636731 w 2542339"/>
              <a:gd name="connsiteY51" fmla="*/ 156308 h 2977662"/>
              <a:gd name="connsiteX52" fmla="*/ 1797298 w 2542339"/>
              <a:gd name="connsiteY52" fmla="*/ 432106 h 2977662"/>
              <a:gd name="connsiteX53" fmla="*/ 2105654 w 2542339"/>
              <a:gd name="connsiteY53" fmla="*/ 351693 h 2977662"/>
              <a:gd name="connsiteX54" fmla="*/ 2238516 w 2542339"/>
              <a:gd name="connsiteY54" fmla="*/ 429846 h 2977662"/>
              <a:gd name="connsiteX55" fmla="*/ 2324485 w 2542339"/>
              <a:gd name="connsiteY55" fmla="*/ 570523 h 2977662"/>
              <a:gd name="connsiteX56" fmla="*/ 2332300 w 2542339"/>
              <a:gd name="connsiteY56" fmla="*/ 633046 h 2977662"/>
              <a:gd name="connsiteX57" fmla="*/ 2246331 w 2542339"/>
              <a:gd name="connsiteY57" fmla="*/ 836246 h 2977662"/>
              <a:gd name="connsiteX58" fmla="*/ 2152547 w 2542339"/>
              <a:gd name="connsiteY58" fmla="*/ 1070708 h 2977662"/>
              <a:gd name="connsiteX59" fmla="*/ 2152547 w 2542339"/>
              <a:gd name="connsiteY59" fmla="*/ 1250462 h 2977662"/>
              <a:gd name="connsiteX60" fmla="*/ 2207254 w 2542339"/>
              <a:gd name="connsiteY60" fmla="*/ 1524000 h 2977662"/>
              <a:gd name="connsiteX61" fmla="*/ 2324485 w 2542339"/>
              <a:gd name="connsiteY61" fmla="*/ 1805354 h 2977662"/>
              <a:gd name="connsiteX62" fmla="*/ 2379193 w 2542339"/>
              <a:gd name="connsiteY62" fmla="*/ 2016370 h 2977662"/>
              <a:gd name="connsiteX63" fmla="*/ 2387008 w 2542339"/>
              <a:gd name="connsiteY63" fmla="*/ 2086708 h 2977662"/>
              <a:gd name="connsiteX64" fmla="*/ 2457347 w 2542339"/>
              <a:gd name="connsiteY64" fmla="*/ 2250831 h 2977662"/>
              <a:gd name="connsiteX65" fmla="*/ 2488608 w 2542339"/>
              <a:gd name="connsiteY65" fmla="*/ 2274277 h 2977662"/>
              <a:gd name="connsiteX66" fmla="*/ 2542339 w 2542339"/>
              <a:gd name="connsiteY66" fmla="*/ 2788383 h 2977662"/>
              <a:gd name="connsiteX67" fmla="*/ 1105285 w 2542339"/>
              <a:gd name="connsiteY67" fmla="*/ 2907323 h 2977662"/>
              <a:gd name="connsiteX68" fmla="*/ 1105285 w 2542339"/>
              <a:gd name="connsiteY68" fmla="*/ 2907323 h 2977662"/>
              <a:gd name="connsiteX69" fmla="*/ 1019316 w 2542339"/>
              <a:gd name="connsiteY69" fmla="*/ 2977662 h 2977662"/>
              <a:gd name="connsiteX0" fmla="*/ 1019316 w 2542339"/>
              <a:gd name="connsiteY0" fmla="*/ 2977662 h 2977662"/>
              <a:gd name="connsiteX1" fmla="*/ 1027131 w 2542339"/>
              <a:gd name="connsiteY1" fmla="*/ 2516554 h 2977662"/>
              <a:gd name="connsiteX2" fmla="*/ 878639 w 2542339"/>
              <a:gd name="connsiteY2" fmla="*/ 2196123 h 2977662"/>
              <a:gd name="connsiteX3" fmla="*/ 792670 w 2542339"/>
              <a:gd name="connsiteY3" fmla="*/ 1914770 h 2977662"/>
              <a:gd name="connsiteX4" fmla="*/ 808300 w 2542339"/>
              <a:gd name="connsiteY4" fmla="*/ 1781908 h 2977662"/>
              <a:gd name="connsiteX5" fmla="*/ 667623 w 2542339"/>
              <a:gd name="connsiteY5" fmla="*/ 1563077 h 2977662"/>
              <a:gd name="connsiteX6" fmla="*/ 558208 w 2542339"/>
              <a:gd name="connsiteY6" fmla="*/ 1281723 h 2977662"/>
              <a:gd name="connsiteX7" fmla="*/ 487870 w 2542339"/>
              <a:gd name="connsiteY7" fmla="*/ 1039446 h 2977662"/>
              <a:gd name="connsiteX8" fmla="*/ 370639 w 2542339"/>
              <a:gd name="connsiteY8" fmla="*/ 914400 h 2977662"/>
              <a:gd name="connsiteX9" fmla="*/ 409716 w 2542339"/>
              <a:gd name="connsiteY9" fmla="*/ 734646 h 2977662"/>
              <a:gd name="connsiteX10" fmla="*/ 245593 w 2542339"/>
              <a:gd name="connsiteY10" fmla="*/ 523631 h 2977662"/>
              <a:gd name="connsiteX11" fmla="*/ 104916 w 2542339"/>
              <a:gd name="connsiteY11" fmla="*/ 359508 h 2977662"/>
              <a:gd name="connsiteX12" fmla="*/ 0 w 2542339"/>
              <a:gd name="connsiteY12" fmla="*/ 347192 h 2977662"/>
              <a:gd name="connsiteX13" fmla="*/ 136177 w 2542339"/>
              <a:gd name="connsiteY13" fmla="*/ 312616 h 2977662"/>
              <a:gd name="connsiteX14" fmla="*/ 339377 w 2542339"/>
              <a:gd name="connsiteY14" fmla="*/ 539262 h 2977662"/>
              <a:gd name="connsiteX15" fmla="*/ 495685 w 2542339"/>
              <a:gd name="connsiteY15" fmla="*/ 765908 h 2977662"/>
              <a:gd name="connsiteX16" fmla="*/ 636362 w 2542339"/>
              <a:gd name="connsiteY16" fmla="*/ 1016000 h 2977662"/>
              <a:gd name="connsiteX17" fmla="*/ 816116 w 2542339"/>
              <a:gd name="connsiteY17" fmla="*/ 1172308 h 2977662"/>
              <a:gd name="connsiteX18" fmla="*/ 917716 w 2542339"/>
              <a:gd name="connsiteY18" fmla="*/ 1391139 h 2977662"/>
              <a:gd name="connsiteX19" fmla="*/ 1074023 w 2542339"/>
              <a:gd name="connsiteY19" fmla="*/ 1680308 h 2977662"/>
              <a:gd name="connsiteX20" fmla="*/ 1144362 w 2542339"/>
              <a:gd name="connsiteY20" fmla="*/ 1820985 h 2977662"/>
              <a:gd name="connsiteX21" fmla="*/ 1175623 w 2542339"/>
              <a:gd name="connsiteY21" fmla="*/ 2063262 h 2977662"/>
              <a:gd name="connsiteX22" fmla="*/ 1238147 w 2542339"/>
              <a:gd name="connsiteY22" fmla="*/ 2102339 h 2977662"/>
              <a:gd name="connsiteX23" fmla="*/ 1324116 w 2542339"/>
              <a:gd name="connsiteY23" fmla="*/ 1961662 h 2977662"/>
              <a:gd name="connsiteX24" fmla="*/ 1371008 w 2542339"/>
              <a:gd name="connsiteY24" fmla="*/ 1836616 h 2977662"/>
              <a:gd name="connsiteX25" fmla="*/ 1277223 w 2542339"/>
              <a:gd name="connsiteY25" fmla="*/ 1766277 h 2977662"/>
              <a:gd name="connsiteX26" fmla="*/ 1316300 w 2542339"/>
              <a:gd name="connsiteY26" fmla="*/ 1578708 h 2977662"/>
              <a:gd name="connsiteX27" fmla="*/ 1503870 w 2542339"/>
              <a:gd name="connsiteY27" fmla="*/ 1383323 h 2977662"/>
              <a:gd name="connsiteX28" fmla="*/ 1496054 w 2542339"/>
              <a:gd name="connsiteY28" fmla="*/ 1203570 h 2977662"/>
              <a:gd name="connsiteX29" fmla="*/ 1199070 w 2542339"/>
              <a:gd name="connsiteY29" fmla="*/ 1125416 h 2977662"/>
              <a:gd name="connsiteX30" fmla="*/ 995870 w 2542339"/>
              <a:gd name="connsiteY30" fmla="*/ 1008185 h 2977662"/>
              <a:gd name="connsiteX31" fmla="*/ 886454 w 2542339"/>
              <a:gd name="connsiteY31" fmla="*/ 750277 h 2977662"/>
              <a:gd name="connsiteX32" fmla="*/ 792670 w 2542339"/>
              <a:gd name="connsiteY32" fmla="*/ 515816 h 2977662"/>
              <a:gd name="connsiteX33" fmla="*/ 683254 w 2542339"/>
              <a:gd name="connsiteY33" fmla="*/ 359508 h 2977662"/>
              <a:gd name="connsiteX34" fmla="*/ 440977 w 2542339"/>
              <a:gd name="connsiteY34" fmla="*/ 257908 h 2977662"/>
              <a:gd name="connsiteX35" fmla="*/ 284670 w 2542339"/>
              <a:gd name="connsiteY35" fmla="*/ 218831 h 2977662"/>
              <a:gd name="connsiteX36" fmla="*/ 284670 w 2542339"/>
              <a:gd name="connsiteY36" fmla="*/ 218831 h 2977662"/>
              <a:gd name="connsiteX37" fmla="*/ 581654 w 2542339"/>
              <a:gd name="connsiteY37" fmla="*/ 218831 h 2977662"/>
              <a:gd name="connsiteX38" fmla="*/ 792670 w 2542339"/>
              <a:gd name="connsiteY38" fmla="*/ 343877 h 2977662"/>
              <a:gd name="connsiteX39" fmla="*/ 956793 w 2542339"/>
              <a:gd name="connsiteY39" fmla="*/ 578339 h 2977662"/>
              <a:gd name="connsiteX40" fmla="*/ 1074023 w 2542339"/>
              <a:gd name="connsiteY40" fmla="*/ 859693 h 2977662"/>
              <a:gd name="connsiteX41" fmla="*/ 1394454 w 2542339"/>
              <a:gd name="connsiteY41" fmla="*/ 1000370 h 2977662"/>
              <a:gd name="connsiteX42" fmla="*/ 1667993 w 2542339"/>
              <a:gd name="connsiteY42" fmla="*/ 1094154 h 2977662"/>
              <a:gd name="connsiteX43" fmla="*/ 1855562 w 2542339"/>
              <a:gd name="connsiteY43" fmla="*/ 1266093 h 2977662"/>
              <a:gd name="connsiteX44" fmla="*/ 1980608 w 2542339"/>
              <a:gd name="connsiteY44" fmla="*/ 1375508 h 2977662"/>
              <a:gd name="connsiteX45" fmla="*/ 1902454 w 2542339"/>
              <a:gd name="connsiteY45" fmla="*/ 1078523 h 2977662"/>
              <a:gd name="connsiteX46" fmla="*/ 1808670 w 2542339"/>
              <a:gd name="connsiteY46" fmla="*/ 820616 h 2977662"/>
              <a:gd name="connsiteX47" fmla="*/ 1636731 w 2542339"/>
              <a:gd name="connsiteY47" fmla="*/ 578339 h 2977662"/>
              <a:gd name="connsiteX48" fmla="*/ 1480423 w 2542339"/>
              <a:gd name="connsiteY48" fmla="*/ 351693 h 2977662"/>
              <a:gd name="connsiteX49" fmla="*/ 1355377 w 2542339"/>
              <a:gd name="connsiteY49" fmla="*/ 31262 h 2977662"/>
              <a:gd name="connsiteX50" fmla="*/ 1472608 w 2542339"/>
              <a:gd name="connsiteY50" fmla="*/ 0 h 2977662"/>
              <a:gd name="connsiteX51" fmla="*/ 1636731 w 2542339"/>
              <a:gd name="connsiteY51" fmla="*/ 156308 h 2977662"/>
              <a:gd name="connsiteX52" fmla="*/ 1797298 w 2542339"/>
              <a:gd name="connsiteY52" fmla="*/ 432106 h 2977662"/>
              <a:gd name="connsiteX53" fmla="*/ 2014648 w 2542339"/>
              <a:gd name="connsiteY53" fmla="*/ 685384 h 2977662"/>
              <a:gd name="connsiteX54" fmla="*/ 2238516 w 2542339"/>
              <a:gd name="connsiteY54" fmla="*/ 429846 h 2977662"/>
              <a:gd name="connsiteX55" fmla="*/ 2324485 w 2542339"/>
              <a:gd name="connsiteY55" fmla="*/ 570523 h 2977662"/>
              <a:gd name="connsiteX56" fmla="*/ 2332300 w 2542339"/>
              <a:gd name="connsiteY56" fmla="*/ 633046 h 2977662"/>
              <a:gd name="connsiteX57" fmla="*/ 2246331 w 2542339"/>
              <a:gd name="connsiteY57" fmla="*/ 836246 h 2977662"/>
              <a:gd name="connsiteX58" fmla="*/ 2152547 w 2542339"/>
              <a:gd name="connsiteY58" fmla="*/ 1070708 h 2977662"/>
              <a:gd name="connsiteX59" fmla="*/ 2152547 w 2542339"/>
              <a:gd name="connsiteY59" fmla="*/ 1250462 h 2977662"/>
              <a:gd name="connsiteX60" fmla="*/ 2207254 w 2542339"/>
              <a:gd name="connsiteY60" fmla="*/ 1524000 h 2977662"/>
              <a:gd name="connsiteX61" fmla="*/ 2324485 w 2542339"/>
              <a:gd name="connsiteY61" fmla="*/ 1805354 h 2977662"/>
              <a:gd name="connsiteX62" fmla="*/ 2379193 w 2542339"/>
              <a:gd name="connsiteY62" fmla="*/ 2016370 h 2977662"/>
              <a:gd name="connsiteX63" fmla="*/ 2387008 w 2542339"/>
              <a:gd name="connsiteY63" fmla="*/ 2086708 h 2977662"/>
              <a:gd name="connsiteX64" fmla="*/ 2457347 w 2542339"/>
              <a:gd name="connsiteY64" fmla="*/ 2250831 h 2977662"/>
              <a:gd name="connsiteX65" fmla="*/ 2488608 w 2542339"/>
              <a:gd name="connsiteY65" fmla="*/ 2274277 h 2977662"/>
              <a:gd name="connsiteX66" fmla="*/ 2542339 w 2542339"/>
              <a:gd name="connsiteY66" fmla="*/ 2788383 h 2977662"/>
              <a:gd name="connsiteX67" fmla="*/ 1105285 w 2542339"/>
              <a:gd name="connsiteY67" fmla="*/ 2907323 h 2977662"/>
              <a:gd name="connsiteX68" fmla="*/ 1105285 w 2542339"/>
              <a:gd name="connsiteY68" fmla="*/ 2907323 h 2977662"/>
              <a:gd name="connsiteX69" fmla="*/ 1019316 w 2542339"/>
              <a:gd name="connsiteY69" fmla="*/ 2977662 h 2977662"/>
              <a:gd name="connsiteX0" fmla="*/ 1019316 w 2542339"/>
              <a:gd name="connsiteY0" fmla="*/ 2977662 h 2977662"/>
              <a:gd name="connsiteX1" fmla="*/ 1027131 w 2542339"/>
              <a:gd name="connsiteY1" fmla="*/ 2516554 h 2977662"/>
              <a:gd name="connsiteX2" fmla="*/ 878639 w 2542339"/>
              <a:gd name="connsiteY2" fmla="*/ 2196123 h 2977662"/>
              <a:gd name="connsiteX3" fmla="*/ 792670 w 2542339"/>
              <a:gd name="connsiteY3" fmla="*/ 1914770 h 2977662"/>
              <a:gd name="connsiteX4" fmla="*/ 808300 w 2542339"/>
              <a:gd name="connsiteY4" fmla="*/ 1781908 h 2977662"/>
              <a:gd name="connsiteX5" fmla="*/ 667623 w 2542339"/>
              <a:gd name="connsiteY5" fmla="*/ 1563077 h 2977662"/>
              <a:gd name="connsiteX6" fmla="*/ 558208 w 2542339"/>
              <a:gd name="connsiteY6" fmla="*/ 1281723 h 2977662"/>
              <a:gd name="connsiteX7" fmla="*/ 487870 w 2542339"/>
              <a:gd name="connsiteY7" fmla="*/ 1039446 h 2977662"/>
              <a:gd name="connsiteX8" fmla="*/ 370639 w 2542339"/>
              <a:gd name="connsiteY8" fmla="*/ 914400 h 2977662"/>
              <a:gd name="connsiteX9" fmla="*/ 409716 w 2542339"/>
              <a:gd name="connsiteY9" fmla="*/ 734646 h 2977662"/>
              <a:gd name="connsiteX10" fmla="*/ 245593 w 2542339"/>
              <a:gd name="connsiteY10" fmla="*/ 523631 h 2977662"/>
              <a:gd name="connsiteX11" fmla="*/ 104916 w 2542339"/>
              <a:gd name="connsiteY11" fmla="*/ 359508 h 2977662"/>
              <a:gd name="connsiteX12" fmla="*/ 0 w 2542339"/>
              <a:gd name="connsiteY12" fmla="*/ 347192 h 2977662"/>
              <a:gd name="connsiteX13" fmla="*/ 136177 w 2542339"/>
              <a:gd name="connsiteY13" fmla="*/ 312616 h 2977662"/>
              <a:gd name="connsiteX14" fmla="*/ 339377 w 2542339"/>
              <a:gd name="connsiteY14" fmla="*/ 539262 h 2977662"/>
              <a:gd name="connsiteX15" fmla="*/ 495685 w 2542339"/>
              <a:gd name="connsiteY15" fmla="*/ 765908 h 2977662"/>
              <a:gd name="connsiteX16" fmla="*/ 636362 w 2542339"/>
              <a:gd name="connsiteY16" fmla="*/ 1016000 h 2977662"/>
              <a:gd name="connsiteX17" fmla="*/ 816116 w 2542339"/>
              <a:gd name="connsiteY17" fmla="*/ 1172308 h 2977662"/>
              <a:gd name="connsiteX18" fmla="*/ 917716 w 2542339"/>
              <a:gd name="connsiteY18" fmla="*/ 1391139 h 2977662"/>
              <a:gd name="connsiteX19" fmla="*/ 1074023 w 2542339"/>
              <a:gd name="connsiteY19" fmla="*/ 1680308 h 2977662"/>
              <a:gd name="connsiteX20" fmla="*/ 1144362 w 2542339"/>
              <a:gd name="connsiteY20" fmla="*/ 1820985 h 2977662"/>
              <a:gd name="connsiteX21" fmla="*/ 1175623 w 2542339"/>
              <a:gd name="connsiteY21" fmla="*/ 2063262 h 2977662"/>
              <a:gd name="connsiteX22" fmla="*/ 1238147 w 2542339"/>
              <a:gd name="connsiteY22" fmla="*/ 2102339 h 2977662"/>
              <a:gd name="connsiteX23" fmla="*/ 1324116 w 2542339"/>
              <a:gd name="connsiteY23" fmla="*/ 1961662 h 2977662"/>
              <a:gd name="connsiteX24" fmla="*/ 1371008 w 2542339"/>
              <a:gd name="connsiteY24" fmla="*/ 1836616 h 2977662"/>
              <a:gd name="connsiteX25" fmla="*/ 1277223 w 2542339"/>
              <a:gd name="connsiteY25" fmla="*/ 1766277 h 2977662"/>
              <a:gd name="connsiteX26" fmla="*/ 1316300 w 2542339"/>
              <a:gd name="connsiteY26" fmla="*/ 1578708 h 2977662"/>
              <a:gd name="connsiteX27" fmla="*/ 1503870 w 2542339"/>
              <a:gd name="connsiteY27" fmla="*/ 1383323 h 2977662"/>
              <a:gd name="connsiteX28" fmla="*/ 1496054 w 2542339"/>
              <a:gd name="connsiteY28" fmla="*/ 1203570 h 2977662"/>
              <a:gd name="connsiteX29" fmla="*/ 1199070 w 2542339"/>
              <a:gd name="connsiteY29" fmla="*/ 1125416 h 2977662"/>
              <a:gd name="connsiteX30" fmla="*/ 995870 w 2542339"/>
              <a:gd name="connsiteY30" fmla="*/ 1008185 h 2977662"/>
              <a:gd name="connsiteX31" fmla="*/ 886454 w 2542339"/>
              <a:gd name="connsiteY31" fmla="*/ 750277 h 2977662"/>
              <a:gd name="connsiteX32" fmla="*/ 792670 w 2542339"/>
              <a:gd name="connsiteY32" fmla="*/ 515816 h 2977662"/>
              <a:gd name="connsiteX33" fmla="*/ 683254 w 2542339"/>
              <a:gd name="connsiteY33" fmla="*/ 359508 h 2977662"/>
              <a:gd name="connsiteX34" fmla="*/ 440977 w 2542339"/>
              <a:gd name="connsiteY34" fmla="*/ 257908 h 2977662"/>
              <a:gd name="connsiteX35" fmla="*/ 284670 w 2542339"/>
              <a:gd name="connsiteY35" fmla="*/ 218831 h 2977662"/>
              <a:gd name="connsiteX36" fmla="*/ 284670 w 2542339"/>
              <a:gd name="connsiteY36" fmla="*/ 218831 h 2977662"/>
              <a:gd name="connsiteX37" fmla="*/ 581654 w 2542339"/>
              <a:gd name="connsiteY37" fmla="*/ 218831 h 2977662"/>
              <a:gd name="connsiteX38" fmla="*/ 792670 w 2542339"/>
              <a:gd name="connsiteY38" fmla="*/ 343877 h 2977662"/>
              <a:gd name="connsiteX39" fmla="*/ 956793 w 2542339"/>
              <a:gd name="connsiteY39" fmla="*/ 578339 h 2977662"/>
              <a:gd name="connsiteX40" fmla="*/ 1074023 w 2542339"/>
              <a:gd name="connsiteY40" fmla="*/ 859693 h 2977662"/>
              <a:gd name="connsiteX41" fmla="*/ 1394454 w 2542339"/>
              <a:gd name="connsiteY41" fmla="*/ 1000370 h 2977662"/>
              <a:gd name="connsiteX42" fmla="*/ 1667993 w 2542339"/>
              <a:gd name="connsiteY42" fmla="*/ 1094154 h 2977662"/>
              <a:gd name="connsiteX43" fmla="*/ 1855562 w 2542339"/>
              <a:gd name="connsiteY43" fmla="*/ 1266093 h 2977662"/>
              <a:gd name="connsiteX44" fmla="*/ 1980608 w 2542339"/>
              <a:gd name="connsiteY44" fmla="*/ 1375508 h 2977662"/>
              <a:gd name="connsiteX45" fmla="*/ 1902454 w 2542339"/>
              <a:gd name="connsiteY45" fmla="*/ 1078523 h 2977662"/>
              <a:gd name="connsiteX46" fmla="*/ 1808670 w 2542339"/>
              <a:gd name="connsiteY46" fmla="*/ 820616 h 2977662"/>
              <a:gd name="connsiteX47" fmla="*/ 1636731 w 2542339"/>
              <a:gd name="connsiteY47" fmla="*/ 578339 h 2977662"/>
              <a:gd name="connsiteX48" fmla="*/ 1480423 w 2542339"/>
              <a:gd name="connsiteY48" fmla="*/ 351693 h 2977662"/>
              <a:gd name="connsiteX49" fmla="*/ 1355377 w 2542339"/>
              <a:gd name="connsiteY49" fmla="*/ 31262 h 2977662"/>
              <a:gd name="connsiteX50" fmla="*/ 1472608 w 2542339"/>
              <a:gd name="connsiteY50" fmla="*/ 0 h 2977662"/>
              <a:gd name="connsiteX51" fmla="*/ 1636731 w 2542339"/>
              <a:gd name="connsiteY51" fmla="*/ 156308 h 2977662"/>
              <a:gd name="connsiteX52" fmla="*/ 1797298 w 2542339"/>
              <a:gd name="connsiteY52" fmla="*/ 432106 h 2977662"/>
              <a:gd name="connsiteX53" fmla="*/ 2014648 w 2542339"/>
              <a:gd name="connsiteY53" fmla="*/ 685384 h 2977662"/>
              <a:gd name="connsiteX54" fmla="*/ 2216847 w 2542339"/>
              <a:gd name="connsiteY54" fmla="*/ 646528 h 2977662"/>
              <a:gd name="connsiteX55" fmla="*/ 2324485 w 2542339"/>
              <a:gd name="connsiteY55" fmla="*/ 570523 h 2977662"/>
              <a:gd name="connsiteX56" fmla="*/ 2332300 w 2542339"/>
              <a:gd name="connsiteY56" fmla="*/ 633046 h 2977662"/>
              <a:gd name="connsiteX57" fmla="*/ 2246331 w 2542339"/>
              <a:gd name="connsiteY57" fmla="*/ 836246 h 2977662"/>
              <a:gd name="connsiteX58" fmla="*/ 2152547 w 2542339"/>
              <a:gd name="connsiteY58" fmla="*/ 1070708 h 2977662"/>
              <a:gd name="connsiteX59" fmla="*/ 2152547 w 2542339"/>
              <a:gd name="connsiteY59" fmla="*/ 1250462 h 2977662"/>
              <a:gd name="connsiteX60" fmla="*/ 2207254 w 2542339"/>
              <a:gd name="connsiteY60" fmla="*/ 1524000 h 2977662"/>
              <a:gd name="connsiteX61" fmla="*/ 2324485 w 2542339"/>
              <a:gd name="connsiteY61" fmla="*/ 1805354 h 2977662"/>
              <a:gd name="connsiteX62" fmla="*/ 2379193 w 2542339"/>
              <a:gd name="connsiteY62" fmla="*/ 2016370 h 2977662"/>
              <a:gd name="connsiteX63" fmla="*/ 2387008 w 2542339"/>
              <a:gd name="connsiteY63" fmla="*/ 2086708 h 2977662"/>
              <a:gd name="connsiteX64" fmla="*/ 2457347 w 2542339"/>
              <a:gd name="connsiteY64" fmla="*/ 2250831 h 2977662"/>
              <a:gd name="connsiteX65" fmla="*/ 2488608 w 2542339"/>
              <a:gd name="connsiteY65" fmla="*/ 2274277 h 2977662"/>
              <a:gd name="connsiteX66" fmla="*/ 2542339 w 2542339"/>
              <a:gd name="connsiteY66" fmla="*/ 2788383 h 2977662"/>
              <a:gd name="connsiteX67" fmla="*/ 1105285 w 2542339"/>
              <a:gd name="connsiteY67" fmla="*/ 2907323 h 2977662"/>
              <a:gd name="connsiteX68" fmla="*/ 1105285 w 2542339"/>
              <a:gd name="connsiteY68" fmla="*/ 2907323 h 2977662"/>
              <a:gd name="connsiteX69" fmla="*/ 1019316 w 2542339"/>
              <a:gd name="connsiteY69" fmla="*/ 2977662 h 2977662"/>
              <a:gd name="connsiteX0" fmla="*/ 1019316 w 2542339"/>
              <a:gd name="connsiteY0" fmla="*/ 2977662 h 2977662"/>
              <a:gd name="connsiteX1" fmla="*/ 1027131 w 2542339"/>
              <a:gd name="connsiteY1" fmla="*/ 2516554 h 2977662"/>
              <a:gd name="connsiteX2" fmla="*/ 878639 w 2542339"/>
              <a:gd name="connsiteY2" fmla="*/ 2196123 h 2977662"/>
              <a:gd name="connsiteX3" fmla="*/ 792670 w 2542339"/>
              <a:gd name="connsiteY3" fmla="*/ 1914770 h 2977662"/>
              <a:gd name="connsiteX4" fmla="*/ 808300 w 2542339"/>
              <a:gd name="connsiteY4" fmla="*/ 1781908 h 2977662"/>
              <a:gd name="connsiteX5" fmla="*/ 667623 w 2542339"/>
              <a:gd name="connsiteY5" fmla="*/ 1563077 h 2977662"/>
              <a:gd name="connsiteX6" fmla="*/ 558208 w 2542339"/>
              <a:gd name="connsiteY6" fmla="*/ 1281723 h 2977662"/>
              <a:gd name="connsiteX7" fmla="*/ 487870 w 2542339"/>
              <a:gd name="connsiteY7" fmla="*/ 1039446 h 2977662"/>
              <a:gd name="connsiteX8" fmla="*/ 370639 w 2542339"/>
              <a:gd name="connsiteY8" fmla="*/ 914400 h 2977662"/>
              <a:gd name="connsiteX9" fmla="*/ 409716 w 2542339"/>
              <a:gd name="connsiteY9" fmla="*/ 734646 h 2977662"/>
              <a:gd name="connsiteX10" fmla="*/ 245593 w 2542339"/>
              <a:gd name="connsiteY10" fmla="*/ 523631 h 2977662"/>
              <a:gd name="connsiteX11" fmla="*/ 104916 w 2542339"/>
              <a:gd name="connsiteY11" fmla="*/ 359508 h 2977662"/>
              <a:gd name="connsiteX12" fmla="*/ 0 w 2542339"/>
              <a:gd name="connsiteY12" fmla="*/ 347192 h 2977662"/>
              <a:gd name="connsiteX13" fmla="*/ 136177 w 2542339"/>
              <a:gd name="connsiteY13" fmla="*/ 312616 h 2977662"/>
              <a:gd name="connsiteX14" fmla="*/ 339377 w 2542339"/>
              <a:gd name="connsiteY14" fmla="*/ 539262 h 2977662"/>
              <a:gd name="connsiteX15" fmla="*/ 495685 w 2542339"/>
              <a:gd name="connsiteY15" fmla="*/ 765908 h 2977662"/>
              <a:gd name="connsiteX16" fmla="*/ 636362 w 2542339"/>
              <a:gd name="connsiteY16" fmla="*/ 1016000 h 2977662"/>
              <a:gd name="connsiteX17" fmla="*/ 816116 w 2542339"/>
              <a:gd name="connsiteY17" fmla="*/ 1172308 h 2977662"/>
              <a:gd name="connsiteX18" fmla="*/ 917716 w 2542339"/>
              <a:gd name="connsiteY18" fmla="*/ 1391139 h 2977662"/>
              <a:gd name="connsiteX19" fmla="*/ 1074023 w 2542339"/>
              <a:gd name="connsiteY19" fmla="*/ 1680308 h 2977662"/>
              <a:gd name="connsiteX20" fmla="*/ 1144362 w 2542339"/>
              <a:gd name="connsiteY20" fmla="*/ 1820985 h 2977662"/>
              <a:gd name="connsiteX21" fmla="*/ 1175623 w 2542339"/>
              <a:gd name="connsiteY21" fmla="*/ 2063262 h 2977662"/>
              <a:gd name="connsiteX22" fmla="*/ 1238147 w 2542339"/>
              <a:gd name="connsiteY22" fmla="*/ 2102339 h 2977662"/>
              <a:gd name="connsiteX23" fmla="*/ 1324116 w 2542339"/>
              <a:gd name="connsiteY23" fmla="*/ 1961662 h 2977662"/>
              <a:gd name="connsiteX24" fmla="*/ 1371008 w 2542339"/>
              <a:gd name="connsiteY24" fmla="*/ 1836616 h 2977662"/>
              <a:gd name="connsiteX25" fmla="*/ 1277223 w 2542339"/>
              <a:gd name="connsiteY25" fmla="*/ 1766277 h 2977662"/>
              <a:gd name="connsiteX26" fmla="*/ 1316300 w 2542339"/>
              <a:gd name="connsiteY26" fmla="*/ 1578708 h 2977662"/>
              <a:gd name="connsiteX27" fmla="*/ 1503870 w 2542339"/>
              <a:gd name="connsiteY27" fmla="*/ 1383323 h 2977662"/>
              <a:gd name="connsiteX28" fmla="*/ 1496054 w 2542339"/>
              <a:gd name="connsiteY28" fmla="*/ 1203570 h 2977662"/>
              <a:gd name="connsiteX29" fmla="*/ 1199070 w 2542339"/>
              <a:gd name="connsiteY29" fmla="*/ 1125416 h 2977662"/>
              <a:gd name="connsiteX30" fmla="*/ 995870 w 2542339"/>
              <a:gd name="connsiteY30" fmla="*/ 1008185 h 2977662"/>
              <a:gd name="connsiteX31" fmla="*/ 886454 w 2542339"/>
              <a:gd name="connsiteY31" fmla="*/ 750277 h 2977662"/>
              <a:gd name="connsiteX32" fmla="*/ 792670 w 2542339"/>
              <a:gd name="connsiteY32" fmla="*/ 515816 h 2977662"/>
              <a:gd name="connsiteX33" fmla="*/ 683254 w 2542339"/>
              <a:gd name="connsiteY33" fmla="*/ 359508 h 2977662"/>
              <a:gd name="connsiteX34" fmla="*/ 440977 w 2542339"/>
              <a:gd name="connsiteY34" fmla="*/ 257908 h 2977662"/>
              <a:gd name="connsiteX35" fmla="*/ 284670 w 2542339"/>
              <a:gd name="connsiteY35" fmla="*/ 218831 h 2977662"/>
              <a:gd name="connsiteX36" fmla="*/ 284670 w 2542339"/>
              <a:gd name="connsiteY36" fmla="*/ 218831 h 2977662"/>
              <a:gd name="connsiteX37" fmla="*/ 581654 w 2542339"/>
              <a:gd name="connsiteY37" fmla="*/ 218831 h 2977662"/>
              <a:gd name="connsiteX38" fmla="*/ 792670 w 2542339"/>
              <a:gd name="connsiteY38" fmla="*/ 343877 h 2977662"/>
              <a:gd name="connsiteX39" fmla="*/ 956793 w 2542339"/>
              <a:gd name="connsiteY39" fmla="*/ 578339 h 2977662"/>
              <a:gd name="connsiteX40" fmla="*/ 1074023 w 2542339"/>
              <a:gd name="connsiteY40" fmla="*/ 859693 h 2977662"/>
              <a:gd name="connsiteX41" fmla="*/ 1394454 w 2542339"/>
              <a:gd name="connsiteY41" fmla="*/ 1000370 h 2977662"/>
              <a:gd name="connsiteX42" fmla="*/ 1667993 w 2542339"/>
              <a:gd name="connsiteY42" fmla="*/ 1094154 h 2977662"/>
              <a:gd name="connsiteX43" fmla="*/ 1855562 w 2542339"/>
              <a:gd name="connsiteY43" fmla="*/ 1266093 h 2977662"/>
              <a:gd name="connsiteX44" fmla="*/ 1980608 w 2542339"/>
              <a:gd name="connsiteY44" fmla="*/ 1375508 h 2977662"/>
              <a:gd name="connsiteX45" fmla="*/ 1902454 w 2542339"/>
              <a:gd name="connsiteY45" fmla="*/ 1078523 h 2977662"/>
              <a:gd name="connsiteX46" fmla="*/ 1808670 w 2542339"/>
              <a:gd name="connsiteY46" fmla="*/ 820616 h 2977662"/>
              <a:gd name="connsiteX47" fmla="*/ 1636731 w 2542339"/>
              <a:gd name="connsiteY47" fmla="*/ 578339 h 2977662"/>
              <a:gd name="connsiteX48" fmla="*/ 1480423 w 2542339"/>
              <a:gd name="connsiteY48" fmla="*/ 351693 h 2977662"/>
              <a:gd name="connsiteX49" fmla="*/ 1355377 w 2542339"/>
              <a:gd name="connsiteY49" fmla="*/ 31262 h 2977662"/>
              <a:gd name="connsiteX50" fmla="*/ 1472608 w 2542339"/>
              <a:gd name="connsiteY50" fmla="*/ 0 h 2977662"/>
              <a:gd name="connsiteX51" fmla="*/ 1589061 w 2542339"/>
              <a:gd name="connsiteY51" fmla="*/ 307985 h 2977662"/>
              <a:gd name="connsiteX52" fmla="*/ 1797298 w 2542339"/>
              <a:gd name="connsiteY52" fmla="*/ 432106 h 2977662"/>
              <a:gd name="connsiteX53" fmla="*/ 2014648 w 2542339"/>
              <a:gd name="connsiteY53" fmla="*/ 685384 h 2977662"/>
              <a:gd name="connsiteX54" fmla="*/ 2216847 w 2542339"/>
              <a:gd name="connsiteY54" fmla="*/ 646528 h 2977662"/>
              <a:gd name="connsiteX55" fmla="*/ 2324485 w 2542339"/>
              <a:gd name="connsiteY55" fmla="*/ 570523 h 2977662"/>
              <a:gd name="connsiteX56" fmla="*/ 2332300 w 2542339"/>
              <a:gd name="connsiteY56" fmla="*/ 633046 h 2977662"/>
              <a:gd name="connsiteX57" fmla="*/ 2246331 w 2542339"/>
              <a:gd name="connsiteY57" fmla="*/ 836246 h 2977662"/>
              <a:gd name="connsiteX58" fmla="*/ 2152547 w 2542339"/>
              <a:gd name="connsiteY58" fmla="*/ 1070708 h 2977662"/>
              <a:gd name="connsiteX59" fmla="*/ 2152547 w 2542339"/>
              <a:gd name="connsiteY59" fmla="*/ 1250462 h 2977662"/>
              <a:gd name="connsiteX60" fmla="*/ 2207254 w 2542339"/>
              <a:gd name="connsiteY60" fmla="*/ 1524000 h 2977662"/>
              <a:gd name="connsiteX61" fmla="*/ 2324485 w 2542339"/>
              <a:gd name="connsiteY61" fmla="*/ 1805354 h 2977662"/>
              <a:gd name="connsiteX62" fmla="*/ 2379193 w 2542339"/>
              <a:gd name="connsiteY62" fmla="*/ 2016370 h 2977662"/>
              <a:gd name="connsiteX63" fmla="*/ 2387008 w 2542339"/>
              <a:gd name="connsiteY63" fmla="*/ 2086708 h 2977662"/>
              <a:gd name="connsiteX64" fmla="*/ 2457347 w 2542339"/>
              <a:gd name="connsiteY64" fmla="*/ 2250831 h 2977662"/>
              <a:gd name="connsiteX65" fmla="*/ 2488608 w 2542339"/>
              <a:gd name="connsiteY65" fmla="*/ 2274277 h 2977662"/>
              <a:gd name="connsiteX66" fmla="*/ 2542339 w 2542339"/>
              <a:gd name="connsiteY66" fmla="*/ 2788383 h 2977662"/>
              <a:gd name="connsiteX67" fmla="*/ 1105285 w 2542339"/>
              <a:gd name="connsiteY67" fmla="*/ 2907323 h 2977662"/>
              <a:gd name="connsiteX68" fmla="*/ 1105285 w 2542339"/>
              <a:gd name="connsiteY68" fmla="*/ 2907323 h 2977662"/>
              <a:gd name="connsiteX69" fmla="*/ 1019316 w 2542339"/>
              <a:gd name="connsiteY69" fmla="*/ 2977662 h 2977662"/>
              <a:gd name="connsiteX0" fmla="*/ 1019316 w 2542339"/>
              <a:gd name="connsiteY0" fmla="*/ 2946400 h 2946400"/>
              <a:gd name="connsiteX1" fmla="*/ 1027131 w 2542339"/>
              <a:gd name="connsiteY1" fmla="*/ 2485292 h 2946400"/>
              <a:gd name="connsiteX2" fmla="*/ 878639 w 2542339"/>
              <a:gd name="connsiteY2" fmla="*/ 2164861 h 2946400"/>
              <a:gd name="connsiteX3" fmla="*/ 792670 w 2542339"/>
              <a:gd name="connsiteY3" fmla="*/ 1883508 h 2946400"/>
              <a:gd name="connsiteX4" fmla="*/ 808300 w 2542339"/>
              <a:gd name="connsiteY4" fmla="*/ 1750646 h 2946400"/>
              <a:gd name="connsiteX5" fmla="*/ 667623 w 2542339"/>
              <a:gd name="connsiteY5" fmla="*/ 1531815 h 2946400"/>
              <a:gd name="connsiteX6" fmla="*/ 558208 w 2542339"/>
              <a:gd name="connsiteY6" fmla="*/ 1250461 h 2946400"/>
              <a:gd name="connsiteX7" fmla="*/ 487870 w 2542339"/>
              <a:gd name="connsiteY7" fmla="*/ 1008184 h 2946400"/>
              <a:gd name="connsiteX8" fmla="*/ 370639 w 2542339"/>
              <a:gd name="connsiteY8" fmla="*/ 883138 h 2946400"/>
              <a:gd name="connsiteX9" fmla="*/ 409716 w 2542339"/>
              <a:gd name="connsiteY9" fmla="*/ 703384 h 2946400"/>
              <a:gd name="connsiteX10" fmla="*/ 245593 w 2542339"/>
              <a:gd name="connsiteY10" fmla="*/ 492369 h 2946400"/>
              <a:gd name="connsiteX11" fmla="*/ 104916 w 2542339"/>
              <a:gd name="connsiteY11" fmla="*/ 328246 h 2946400"/>
              <a:gd name="connsiteX12" fmla="*/ 0 w 2542339"/>
              <a:gd name="connsiteY12" fmla="*/ 315930 h 2946400"/>
              <a:gd name="connsiteX13" fmla="*/ 136177 w 2542339"/>
              <a:gd name="connsiteY13" fmla="*/ 281354 h 2946400"/>
              <a:gd name="connsiteX14" fmla="*/ 339377 w 2542339"/>
              <a:gd name="connsiteY14" fmla="*/ 508000 h 2946400"/>
              <a:gd name="connsiteX15" fmla="*/ 495685 w 2542339"/>
              <a:gd name="connsiteY15" fmla="*/ 734646 h 2946400"/>
              <a:gd name="connsiteX16" fmla="*/ 636362 w 2542339"/>
              <a:gd name="connsiteY16" fmla="*/ 984738 h 2946400"/>
              <a:gd name="connsiteX17" fmla="*/ 816116 w 2542339"/>
              <a:gd name="connsiteY17" fmla="*/ 1141046 h 2946400"/>
              <a:gd name="connsiteX18" fmla="*/ 917716 w 2542339"/>
              <a:gd name="connsiteY18" fmla="*/ 1359877 h 2946400"/>
              <a:gd name="connsiteX19" fmla="*/ 1074023 w 2542339"/>
              <a:gd name="connsiteY19" fmla="*/ 1649046 h 2946400"/>
              <a:gd name="connsiteX20" fmla="*/ 1144362 w 2542339"/>
              <a:gd name="connsiteY20" fmla="*/ 1789723 h 2946400"/>
              <a:gd name="connsiteX21" fmla="*/ 1175623 w 2542339"/>
              <a:gd name="connsiteY21" fmla="*/ 2032000 h 2946400"/>
              <a:gd name="connsiteX22" fmla="*/ 1238147 w 2542339"/>
              <a:gd name="connsiteY22" fmla="*/ 2071077 h 2946400"/>
              <a:gd name="connsiteX23" fmla="*/ 1324116 w 2542339"/>
              <a:gd name="connsiteY23" fmla="*/ 1930400 h 2946400"/>
              <a:gd name="connsiteX24" fmla="*/ 1371008 w 2542339"/>
              <a:gd name="connsiteY24" fmla="*/ 1805354 h 2946400"/>
              <a:gd name="connsiteX25" fmla="*/ 1277223 w 2542339"/>
              <a:gd name="connsiteY25" fmla="*/ 1735015 h 2946400"/>
              <a:gd name="connsiteX26" fmla="*/ 1316300 w 2542339"/>
              <a:gd name="connsiteY26" fmla="*/ 1547446 h 2946400"/>
              <a:gd name="connsiteX27" fmla="*/ 1503870 w 2542339"/>
              <a:gd name="connsiteY27" fmla="*/ 1352061 h 2946400"/>
              <a:gd name="connsiteX28" fmla="*/ 1496054 w 2542339"/>
              <a:gd name="connsiteY28" fmla="*/ 1172308 h 2946400"/>
              <a:gd name="connsiteX29" fmla="*/ 1199070 w 2542339"/>
              <a:gd name="connsiteY29" fmla="*/ 1094154 h 2946400"/>
              <a:gd name="connsiteX30" fmla="*/ 995870 w 2542339"/>
              <a:gd name="connsiteY30" fmla="*/ 976923 h 2946400"/>
              <a:gd name="connsiteX31" fmla="*/ 886454 w 2542339"/>
              <a:gd name="connsiteY31" fmla="*/ 719015 h 2946400"/>
              <a:gd name="connsiteX32" fmla="*/ 792670 w 2542339"/>
              <a:gd name="connsiteY32" fmla="*/ 484554 h 2946400"/>
              <a:gd name="connsiteX33" fmla="*/ 683254 w 2542339"/>
              <a:gd name="connsiteY33" fmla="*/ 328246 h 2946400"/>
              <a:gd name="connsiteX34" fmla="*/ 440977 w 2542339"/>
              <a:gd name="connsiteY34" fmla="*/ 226646 h 2946400"/>
              <a:gd name="connsiteX35" fmla="*/ 284670 w 2542339"/>
              <a:gd name="connsiteY35" fmla="*/ 187569 h 2946400"/>
              <a:gd name="connsiteX36" fmla="*/ 284670 w 2542339"/>
              <a:gd name="connsiteY36" fmla="*/ 187569 h 2946400"/>
              <a:gd name="connsiteX37" fmla="*/ 581654 w 2542339"/>
              <a:gd name="connsiteY37" fmla="*/ 187569 h 2946400"/>
              <a:gd name="connsiteX38" fmla="*/ 792670 w 2542339"/>
              <a:gd name="connsiteY38" fmla="*/ 312615 h 2946400"/>
              <a:gd name="connsiteX39" fmla="*/ 956793 w 2542339"/>
              <a:gd name="connsiteY39" fmla="*/ 547077 h 2946400"/>
              <a:gd name="connsiteX40" fmla="*/ 1074023 w 2542339"/>
              <a:gd name="connsiteY40" fmla="*/ 828431 h 2946400"/>
              <a:gd name="connsiteX41" fmla="*/ 1394454 w 2542339"/>
              <a:gd name="connsiteY41" fmla="*/ 969108 h 2946400"/>
              <a:gd name="connsiteX42" fmla="*/ 1667993 w 2542339"/>
              <a:gd name="connsiteY42" fmla="*/ 1062892 h 2946400"/>
              <a:gd name="connsiteX43" fmla="*/ 1855562 w 2542339"/>
              <a:gd name="connsiteY43" fmla="*/ 1234831 h 2946400"/>
              <a:gd name="connsiteX44" fmla="*/ 1980608 w 2542339"/>
              <a:gd name="connsiteY44" fmla="*/ 1344246 h 2946400"/>
              <a:gd name="connsiteX45" fmla="*/ 1902454 w 2542339"/>
              <a:gd name="connsiteY45" fmla="*/ 1047261 h 2946400"/>
              <a:gd name="connsiteX46" fmla="*/ 1808670 w 2542339"/>
              <a:gd name="connsiteY46" fmla="*/ 789354 h 2946400"/>
              <a:gd name="connsiteX47" fmla="*/ 1636731 w 2542339"/>
              <a:gd name="connsiteY47" fmla="*/ 547077 h 2946400"/>
              <a:gd name="connsiteX48" fmla="*/ 1480423 w 2542339"/>
              <a:gd name="connsiteY48" fmla="*/ 320431 h 2946400"/>
              <a:gd name="connsiteX49" fmla="*/ 1355377 w 2542339"/>
              <a:gd name="connsiteY49" fmla="*/ 0 h 2946400"/>
              <a:gd name="connsiteX50" fmla="*/ 1459607 w 2542339"/>
              <a:gd name="connsiteY50" fmla="*/ 59744 h 2946400"/>
              <a:gd name="connsiteX51" fmla="*/ 1589061 w 2542339"/>
              <a:gd name="connsiteY51" fmla="*/ 276723 h 2946400"/>
              <a:gd name="connsiteX52" fmla="*/ 1797298 w 2542339"/>
              <a:gd name="connsiteY52" fmla="*/ 400844 h 2946400"/>
              <a:gd name="connsiteX53" fmla="*/ 2014648 w 2542339"/>
              <a:gd name="connsiteY53" fmla="*/ 654122 h 2946400"/>
              <a:gd name="connsiteX54" fmla="*/ 2216847 w 2542339"/>
              <a:gd name="connsiteY54" fmla="*/ 615266 h 2946400"/>
              <a:gd name="connsiteX55" fmla="*/ 2324485 w 2542339"/>
              <a:gd name="connsiteY55" fmla="*/ 539261 h 2946400"/>
              <a:gd name="connsiteX56" fmla="*/ 2332300 w 2542339"/>
              <a:gd name="connsiteY56" fmla="*/ 601784 h 2946400"/>
              <a:gd name="connsiteX57" fmla="*/ 2246331 w 2542339"/>
              <a:gd name="connsiteY57" fmla="*/ 804984 h 2946400"/>
              <a:gd name="connsiteX58" fmla="*/ 2152547 w 2542339"/>
              <a:gd name="connsiteY58" fmla="*/ 1039446 h 2946400"/>
              <a:gd name="connsiteX59" fmla="*/ 2152547 w 2542339"/>
              <a:gd name="connsiteY59" fmla="*/ 1219200 h 2946400"/>
              <a:gd name="connsiteX60" fmla="*/ 2207254 w 2542339"/>
              <a:gd name="connsiteY60" fmla="*/ 1492738 h 2946400"/>
              <a:gd name="connsiteX61" fmla="*/ 2324485 w 2542339"/>
              <a:gd name="connsiteY61" fmla="*/ 1774092 h 2946400"/>
              <a:gd name="connsiteX62" fmla="*/ 2379193 w 2542339"/>
              <a:gd name="connsiteY62" fmla="*/ 1985108 h 2946400"/>
              <a:gd name="connsiteX63" fmla="*/ 2387008 w 2542339"/>
              <a:gd name="connsiteY63" fmla="*/ 2055446 h 2946400"/>
              <a:gd name="connsiteX64" fmla="*/ 2457347 w 2542339"/>
              <a:gd name="connsiteY64" fmla="*/ 2219569 h 2946400"/>
              <a:gd name="connsiteX65" fmla="*/ 2488608 w 2542339"/>
              <a:gd name="connsiteY65" fmla="*/ 2243015 h 2946400"/>
              <a:gd name="connsiteX66" fmla="*/ 2542339 w 2542339"/>
              <a:gd name="connsiteY66" fmla="*/ 2757121 h 2946400"/>
              <a:gd name="connsiteX67" fmla="*/ 1105285 w 2542339"/>
              <a:gd name="connsiteY67" fmla="*/ 2876061 h 2946400"/>
              <a:gd name="connsiteX68" fmla="*/ 1105285 w 2542339"/>
              <a:gd name="connsiteY68" fmla="*/ 2876061 h 2946400"/>
              <a:gd name="connsiteX69" fmla="*/ 1019316 w 2542339"/>
              <a:gd name="connsiteY69" fmla="*/ 2946400 h 2946400"/>
              <a:gd name="connsiteX0" fmla="*/ 1019316 w 2542339"/>
              <a:gd name="connsiteY0" fmla="*/ 2946400 h 2946400"/>
              <a:gd name="connsiteX1" fmla="*/ 1027131 w 2542339"/>
              <a:gd name="connsiteY1" fmla="*/ 2485292 h 2946400"/>
              <a:gd name="connsiteX2" fmla="*/ 878639 w 2542339"/>
              <a:gd name="connsiteY2" fmla="*/ 2164861 h 2946400"/>
              <a:gd name="connsiteX3" fmla="*/ 792670 w 2542339"/>
              <a:gd name="connsiteY3" fmla="*/ 1883508 h 2946400"/>
              <a:gd name="connsiteX4" fmla="*/ 808300 w 2542339"/>
              <a:gd name="connsiteY4" fmla="*/ 1750646 h 2946400"/>
              <a:gd name="connsiteX5" fmla="*/ 667623 w 2542339"/>
              <a:gd name="connsiteY5" fmla="*/ 1531815 h 2946400"/>
              <a:gd name="connsiteX6" fmla="*/ 558208 w 2542339"/>
              <a:gd name="connsiteY6" fmla="*/ 1250461 h 2946400"/>
              <a:gd name="connsiteX7" fmla="*/ 487870 w 2542339"/>
              <a:gd name="connsiteY7" fmla="*/ 1008184 h 2946400"/>
              <a:gd name="connsiteX8" fmla="*/ 370639 w 2542339"/>
              <a:gd name="connsiteY8" fmla="*/ 883138 h 2946400"/>
              <a:gd name="connsiteX9" fmla="*/ 409716 w 2542339"/>
              <a:gd name="connsiteY9" fmla="*/ 703384 h 2946400"/>
              <a:gd name="connsiteX10" fmla="*/ 245593 w 2542339"/>
              <a:gd name="connsiteY10" fmla="*/ 492369 h 2946400"/>
              <a:gd name="connsiteX11" fmla="*/ 104916 w 2542339"/>
              <a:gd name="connsiteY11" fmla="*/ 328246 h 2946400"/>
              <a:gd name="connsiteX12" fmla="*/ 0 w 2542339"/>
              <a:gd name="connsiteY12" fmla="*/ 315930 h 2946400"/>
              <a:gd name="connsiteX13" fmla="*/ 136177 w 2542339"/>
              <a:gd name="connsiteY13" fmla="*/ 281354 h 2946400"/>
              <a:gd name="connsiteX14" fmla="*/ 339377 w 2542339"/>
              <a:gd name="connsiteY14" fmla="*/ 508000 h 2946400"/>
              <a:gd name="connsiteX15" fmla="*/ 495685 w 2542339"/>
              <a:gd name="connsiteY15" fmla="*/ 734646 h 2946400"/>
              <a:gd name="connsiteX16" fmla="*/ 636362 w 2542339"/>
              <a:gd name="connsiteY16" fmla="*/ 984738 h 2946400"/>
              <a:gd name="connsiteX17" fmla="*/ 816116 w 2542339"/>
              <a:gd name="connsiteY17" fmla="*/ 1141046 h 2946400"/>
              <a:gd name="connsiteX18" fmla="*/ 917716 w 2542339"/>
              <a:gd name="connsiteY18" fmla="*/ 1359877 h 2946400"/>
              <a:gd name="connsiteX19" fmla="*/ 1074023 w 2542339"/>
              <a:gd name="connsiteY19" fmla="*/ 1649046 h 2946400"/>
              <a:gd name="connsiteX20" fmla="*/ 1144362 w 2542339"/>
              <a:gd name="connsiteY20" fmla="*/ 1789723 h 2946400"/>
              <a:gd name="connsiteX21" fmla="*/ 1175623 w 2542339"/>
              <a:gd name="connsiteY21" fmla="*/ 2032000 h 2946400"/>
              <a:gd name="connsiteX22" fmla="*/ 1238147 w 2542339"/>
              <a:gd name="connsiteY22" fmla="*/ 2071077 h 2946400"/>
              <a:gd name="connsiteX23" fmla="*/ 1324116 w 2542339"/>
              <a:gd name="connsiteY23" fmla="*/ 1930400 h 2946400"/>
              <a:gd name="connsiteX24" fmla="*/ 1371008 w 2542339"/>
              <a:gd name="connsiteY24" fmla="*/ 1805354 h 2946400"/>
              <a:gd name="connsiteX25" fmla="*/ 1277223 w 2542339"/>
              <a:gd name="connsiteY25" fmla="*/ 1735015 h 2946400"/>
              <a:gd name="connsiteX26" fmla="*/ 1316300 w 2542339"/>
              <a:gd name="connsiteY26" fmla="*/ 1547446 h 2946400"/>
              <a:gd name="connsiteX27" fmla="*/ 1503870 w 2542339"/>
              <a:gd name="connsiteY27" fmla="*/ 1352061 h 2946400"/>
              <a:gd name="connsiteX28" fmla="*/ 1496054 w 2542339"/>
              <a:gd name="connsiteY28" fmla="*/ 1172308 h 2946400"/>
              <a:gd name="connsiteX29" fmla="*/ 1199070 w 2542339"/>
              <a:gd name="connsiteY29" fmla="*/ 1094154 h 2946400"/>
              <a:gd name="connsiteX30" fmla="*/ 995870 w 2542339"/>
              <a:gd name="connsiteY30" fmla="*/ 976923 h 2946400"/>
              <a:gd name="connsiteX31" fmla="*/ 886454 w 2542339"/>
              <a:gd name="connsiteY31" fmla="*/ 719015 h 2946400"/>
              <a:gd name="connsiteX32" fmla="*/ 792670 w 2542339"/>
              <a:gd name="connsiteY32" fmla="*/ 484554 h 2946400"/>
              <a:gd name="connsiteX33" fmla="*/ 683254 w 2542339"/>
              <a:gd name="connsiteY33" fmla="*/ 328246 h 2946400"/>
              <a:gd name="connsiteX34" fmla="*/ 440977 w 2542339"/>
              <a:gd name="connsiteY34" fmla="*/ 226646 h 2946400"/>
              <a:gd name="connsiteX35" fmla="*/ 284670 w 2542339"/>
              <a:gd name="connsiteY35" fmla="*/ 187569 h 2946400"/>
              <a:gd name="connsiteX36" fmla="*/ 284670 w 2542339"/>
              <a:gd name="connsiteY36" fmla="*/ 187569 h 2946400"/>
              <a:gd name="connsiteX37" fmla="*/ 581654 w 2542339"/>
              <a:gd name="connsiteY37" fmla="*/ 187569 h 2946400"/>
              <a:gd name="connsiteX38" fmla="*/ 792670 w 2542339"/>
              <a:gd name="connsiteY38" fmla="*/ 312615 h 2946400"/>
              <a:gd name="connsiteX39" fmla="*/ 956793 w 2542339"/>
              <a:gd name="connsiteY39" fmla="*/ 547077 h 2946400"/>
              <a:gd name="connsiteX40" fmla="*/ 1074023 w 2542339"/>
              <a:gd name="connsiteY40" fmla="*/ 828431 h 2946400"/>
              <a:gd name="connsiteX41" fmla="*/ 1394454 w 2542339"/>
              <a:gd name="connsiteY41" fmla="*/ 969108 h 2946400"/>
              <a:gd name="connsiteX42" fmla="*/ 1667993 w 2542339"/>
              <a:gd name="connsiteY42" fmla="*/ 1062892 h 2946400"/>
              <a:gd name="connsiteX43" fmla="*/ 1855562 w 2542339"/>
              <a:gd name="connsiteY43" fmla="*/ 1234831 h 2946400"/>
              <a:gd name="connsiteX44" fmla="*/ 1980608 w 2542339"/>
              <a:gd name="connsiteY44" fmla="*/ 1344246 h 2946400"/>
              <a:gd name="connsiteX45" fmla="*/ 1902454 w 2542339"/>
              <a:gd name="connsiteY45" fmla="*/ 1047261 h 2946400"/>
              <a:gd name="connsiteX46" fmla="*/ 1808670 w 2542339"/>
              <a:gd name="connsiteY46" fmla="*/ 789354 h 2946400"/>
              <a:gd name="connsiteX47" fmla="*/ 1636731 w 2542339"/>
              <a:gd name="connsiteY47" fmla="*/ 547077 h 2946400"/>
              <a:gd name="connsiteX48" fmla="*/ 1480423 w 2542339"/>
              <a:gd name="connsiteY48" fmla="*/ 320431 h 2946400"/>
              <a:gd name="connsiteX49" fmla="*/ 1355377 w 2542339"/>
              <a:gd name="connsiteY49" fmla="*/ 0 h 2946400"/>
              <a:gd name="connsiteX50" fmla="*/ 1459607 w 2542339"/>
              <a:gd name="connsiteY50" fmla="*/ 59744 h 2946400"/>
              <a:gd name="connsiteX51" fmla="*/ 1589061 w 2542339"/>
              <a:gd name="connsiteY51" fmla="*/ 276723 h 2946400"/>
              <a:gd name="connsiteX52" fmla="*/ 1823300 w 2542339"/>
              <a:gd name="connsiteY52" fmla="*/ 452847 h 2946400"/>
              <a:gd name="connsiteX53" fmla="*/ 2014648 w 2542339"/>
              <a:gd name="connsiteY53" fmla="*/ 654122 h 2946400"/>
              <a:gd name="connsiteX54" fmla="*/ 2216847 w 2542339"/>
              <a:gd name="connsiteY54" fmla="*/ 615266 h 2946400"/>
              <a:gd name="connsiteX55" fmla="*/ 2324485 w 2542339"/>
              <a:gd name="connsiteY55" fmla="*/ 539261 h 2946400"/>
              <a:gd name="connsiteX56" fmla="*/ 2332300 w 2542339"/>
              <a:gd name="connsiteY56" fmla="*/ 601784 h 2946400"/>
              <a:gd name="connsiteX57" fmla="*/ 2246331 w 2542339"/>
              <a:gd name="connsiteY57" fmla="*/ 804984 h 2946400"/>
              <a:gd name="connsiteX58" fmla="*/ 2152547 w 2542339"/>
              <a:gd name="connsiteY58" fmla="*/ 1039446 h 2946400"/>
              <a:gd name="connsiteX59" fmla="*/ 2152547 w 2542339"/>
              <a:gd name="connsiteY59" fmla="*/ 1219200 h 2946400"/>
              <a:gd name="connsiteX60" fmla="*/ 2207254 w 2542339"/>
              <a:gd name="connsiteY60" fmla="*/ 1492738 h 2946400"/>
              <a:gd name="connsiteX61" fmla="*/ 2324485 w 2542339"/>
              <a:gd name="connsiteY61" fmla="*/ 1774092 h 2946400"/>
              <a:gd name="connsiteX62" fmla="*/ 2379193 w 2542339"/>
              <a:gd name="connsiteY62" fmla="*/ 1985108 h 2946400"/>
              <a:gd name="connsiteX63" fmla="*/ 2387008 w 2542339"/>
              <a:gd name="connsiteY63" fmla="*/ 2055446 h 2946400"/>
              <a:gd name="connsiteX64" fmla="*/ 2457347 w 2542339"/>
              <a:gd name="connsiteY64" fmla="*/ 2219569 h 2946400"/>
              <a:gd name="connsiteX65" fmla="*/ 2488608 w 2542339"/>
              <a:gd name="connsiteY65" fmla="*/ 2243015 h 2946400"/>
              <a:gd name="connsiteX66" fmla="*/ 2542339 w 2542339"/>
              <a:gd name="connsiteY66" fmla="*/ 2757121 h 2946400"/>
              <a:gd name="connsiteX67" fmla="*/ 1105285 w 2542339"/>
              <a:gd name="connsiteY67" fmla="*/ 2876061 h 2946400"/>
              <a:gd name="connsiteX68" fmla="*/ 1105285 w 2542339"/>
              <a:gd name="connsiteY68" fmla="*/ 2876061 h 2946400"/>
              <a:gd name="connsiteX69" fmla="*/ 1019316 w 2542339"/>
              <a:gd name="connsiteY69" fmla="*/ 2946400 h 2946400"/>
              <a:gd name="connsiteX0" fmla="*/ 1019316 w 2542339"/>
              <a:gd name="connsiteY0" fmla="*/ 2946400 h 2946400"/>
              <a:gd name="connsiteX1" fmla="*/ 1027131 w 2542339"/>
              <a:gd name="connsiteY1" fmla="*/ 2485292 h 2946400"/>
              <a:gd name="connsiteX2" fmla="*/ 878639 w 2542339"/>
              <a:gd name="connsiteY2" fmla="*/ 2164861 h 2946400"/>
              <a:gd name="connsiteX3" fmla="*/ 792670 w 2542339"/>
              <a:gd name="connsiteY3" fmla="*/ 1883508 h 2946400"/>
              <a:gd name="connsiteX4" fmla="*/ 808300 w 2542339"/>
              <a:gd name="connsiteY4" fmla="*/ 1750646 h 2946400"/>
              <a:gd name="connsiteX5" fmla="*/ 667623 w 2542339"/>
              <a:gd name="connsiteY5" fmla="*/ 1531815 h 2946400"/>
              <a:gd name="connsiteX6" fmla="*/ 558208 w 2542339"/>
              <a:gd name="connsiteY6" fmla="*/ 1250461 h 2946400"/>
              <a:gd name="connsiteX7" fmla="*/ 487870 w 2542339"/>
              <a:gd name="connsiteY7" fmla="*/ 1008184 h 2946400"/>
              <a:gd name="connsiteX8" fmla="*/ 370639 w 2542339"/>
              <a:gd name="connsiteY8" fmla="*/ 883138 h 2946400"/>
              <a:gd name="connsiteX9" fmla="*/ 409716 w 2542339"/>
              <a:gd name="connsiteY9" fmla="*/ 703384 h 2946400"/>
              <a:gd name="connsiteX10" fmla="*/ 245593 w 2542339"/>
              <a:gd name="connsiteY10" fmla="*/ 492369 h 2946400"/>
              <a:gd name="connsiteX11" fmla="*/ 104916 w 2542339"/>
              <a:gd name="connsiteY11" fmla="*/ 328246 h 2946400"/>
              <a:gd name="connsiteX12" fmla="*/ 0 w 2542339"/>
              <a:gd name="connsiteY12" fmla="*/ 315930 h 2946400"/>
              <a:gd name="connsiteX13" fmla="*/ 136177 w 2542339"/>
              <a:gd name="connsiteY13" fmla="*/ 281354 h 2946400"/>
              <a:gd name="connsiteX14" fmla="*/ 339377 w 2542339"/>
              <a:gd name="connsiteY14" fmla="*/ 508000 h 2946400"/>
              <a:gd name="connsiteX15" fmla="*/ 495685 w 2542339"/>
              <a:gd name="connsiteY15" fmla="*/ 734646 h 2946400"/>
              <a:gd name="connsiteX16" fmla="*/ 636362 w 2542339"/>
              <a:gd name="connsiteY16" fmla="*/ 984738 h 2946400"/>
              <a:gd name="connsiteX17" fmla="*/ 816116 w 2542339"/>
              <a:gd name="connsiteY17" fmla="*/ 1141046 h 2946400"/>
              <a:gd name="connsiteX18" fmla="*/ 917716 w 2542339"/>
              <a:gd name="connsiteY18" fmla="*/ 1359877 h 2946400"/>
              <a:gd name="connsiteX19" fmla="*/ 1074023 w 2542339"/>
              <a:gd name="connsiteY19" fmla="*/ 1649046 h 2946400"/>
              <a:gd name="connsiteX20" fmla="*/ 1144362 w 2542339"/>
              <a:gd name="connsiteY20" fmla="*/ 1789723 h 2946400"/>
              <a:gd name="connsiteX21" fmla="*/ 1175623 w 2542339"/>
              <a:gd name="connsiteY21" fmla="*/ 2032000 h 2946400"/>
              <a:gd name="connsiteX22" fmla="*/ 1238147 w 2542339"/>
              <a:gd name="connsiteY22" fmla="*/ 2071077 h 2946400"/>
              <a:gd name="connsiteX23" fmla="*/ 1324116 w 2542339"/>
              <a:gd name="connsiteY23" fmla="*/ 1930400 h 2946400"/>
              <a:gd name="connsiteX24" fmla="*/ 1371008 w 2542339"/>
              <a:gd name="connsiteY24" fmla="*/ 1805354 h 2946400"/>
              <a:gd name="connsiteX25" fmla="*/ 1277223 w 2542339"/>
              <a:gd name="connsiteY25" fmla="*/ 1735015 h 2946400"/>
              <a:gd name="connsiteX26" fmla="*/ 1316300 w 2542339"/>
              <a:gd name="connsiteY26" fmla="*/ 1547446 h 2946400"/>
              <a:gd name="connsiteX27" fmla="*/ 1503870 w 2542339"/>
              <a:gd name="connsiteY27" fmla="*/ 1352061 h 2946400"/>
              <a:gd name="connsiteX28" fmla="*/ 1496054 w 2542339"/>
              <a:gd name="connsiteY28" fmla="*/ 1172308 h 2946400"/>
              <a:gd name="connsiteX29" fmla="*/ 1199070 w 2542339"/>
              <a:gd name="connsiteY29" fmla="*/ 1094154 h 2946400"/>
              <a:gd name="connsiteX30" fmla="*/ 995870 w 2542339"/>
              <a:gd name="connsiteY30" fmla="*/ 976923 h 2946400"/>
              <a:gd name="connsiteX31" fmla="*/ 886454 w 2542339"/>
              <a:gd name="connsiteY31" fmla="*/ 719015 h 2946400"/>
              <a:gd name="connsiteX32" fmla="*/ 792670 w 2542339"/>
              <a:gd name="connsiteY32" fmla="*/ 484554 h 2946400"/>
              <a:gd name="connsiteX33" fmla="*/ 683254 w 2542339"/>
              <a:gd name="connsiteY33" fmla="*/ 328246 h 2946400"/>
              <a:gd name="connsiteX34" fmla="*/ 440977 w 2542339"/>
              <a:gd name="connsiteY34" fmla="*/ 226646 h 2946400"/>
              <a:gd name="connsiteX35" fmla="*/ 284670 w 2542339"/>
              <a:gd name="connsiteY35" fmla="*/ 187569 h 2946400"/>
              <a:gd name="connsiteX36" fmla="*/ 284670 w 2542339"/>
              <a:gd name="connsiteY36" fmla="*/ 187569 h 2946400"/>
              <a:gd name="connsiteX37" fmla="*/ 581654 w 2542339"/>
              <a:gd name="connsiteY37" fmla="*/ 187569 h 2946400"/>
              <a:gd name="connsiteX38" fmla="*/ 792670 w 2542339"/>
              <a:gd name="connsiteY38" fmla="*/ 312615 h 2946400"/>
              <a:gd name="connsiteX39" fmla="*/ 956793 w 2542339"/>
              <a:gd name="connsiteY39" fmla="*/ 547077 h 2946400"/>
              <a:gd name="connsiteX40" fmla="*/ 1074023 w 2542339"/>
              <a:gd name="connsiteY40" fmla="*/ 828431 h 2946400"/>
              <a:gd name="connsiteX41" fmla="*/ 1394454 w 2542339"/>
              <a:gd name="connsiteY41" fmla="*/ 969108 h 2946400"/>
              <a:gd name="connsiteX42" fmla="*/ 1667993 w 2542339"/>
              <a:gd name="connsiteY42" fmla="*/ 1062892 h 2946400"/>
              <a:gd name="connsiteX43" fmla="*/ 1855562 w 2542339"/>
              <a:gd name="connsiteY43" fmla="*/ 1234831 h 2946400"/>
              <a:gd name="connsiteX44" fmla="*/ 1980608 w 2542339"/>
              <a:gd name="connsiteY44" fmla="*/ 1344246 h 2946400"/>
              <a:gd name="connsiteX45" fmla="*/ 1902454 w 2542339"/>
              <a:gd name="connsiteY45" fmla="*/ 1047261 h 2946400"/>
              <a:gd name="connsiteX46" fmla="*/ 1808670 w 2542339"/>
              <a:gd name="connsiteY46" fmla="*/ 789354 h 2946400"/>
              <a:gd name="connsiteX47" fmla="*/ 1636731 w 2542339"/>
              <a:gd name="connsiteY47" fmla="*/ 547077 h 2946400"/>
              <a:gd name="connsiteX48" fmla="*/ 1480423 w 2542339"/>
              <a:gd name="connsiteY48" fmla="*/ 320431 h 2946400"/>
              <a:gd name="connsiteX49" fmla="*/ 1355377 w 2542339"/>
              <a:gd name="connsiteY49" fmla="*/ 0 h 2946400"/>
              <a:gd name="connsiteX50" fmla="*/ 1459607 w 2542339"/>
              <a:gd name="connsiteY50" fmla="*/ 59744 h 2946400"/>
              <a:gd name="connsiteX51" fmla="*/ 1589061 w 2542339"/>
              <a:gd name="connsiteY51" fmla="*/ 276723 h 2946400"/>
              <a:gd name="connsiteX52" fmla="*/ 1823300 w 2542339"/>
              <a:gd name="connsiteY52" fmla="*/ 452847 h 2946400"/>
              <a:gd name="connsiteX53" fmla="*/ 2014648 w 2542339"/>
              <a:gd name="connsiteY53" fmla="*/ 654122 h 2946400"/>
              <a:gd name="connsiteX54" fmla="*/ 2124175 w 2542339"/>
              <a:gd name="connsiteY54" fmla="*/ 634491 h 2946400"/>
              <a:gd name="connsiteX55" fmla="*/ 2216847 w 2542339"/>
              <a:gd name="connsiteY55" fmla="*/ 615266 h 2946400"/>
              <a:gd name="connsiteX56" fmla="*/ 2324485 w 2542339"/>
              <a:gd name="connsiteY56" fmla="*/ 539261 h 2946400"/>
              <a:gd name="connsiteX57" fmla="*/ 2332300 w 2542339"/>
              <a:gd name="connsiteY57" fmla="*/ 601784 h 2946400"/>
              <a:gd name="connsiteX58" fmla="*/ 2246331 w 2542339"/>
              <a:gd name="connsiteY58" fmla="*/ 804984 h 2946400"/>
              <a:gd name="connsiteX59" fmla="*/ 2152547 w 2542339"/>
              <a:gd name="connsiteY59" fmla="*/ 1039446 h 2946400"/>
              <a:gd name="connsiteX60" fmla="*/ 2152547 w 2542339"/>
              <a:gd name="connsiteY60" fmla="*/ 1219200 h 2946400"/>
              <a:gd name="connsiteX61" fmla="*/ 2207254 w 2542339"/>
              <a:gd name="connsiteY61" fmla="*/ 1492738 h 2946400"/>
              <a:gd name="connsiteX62" fmla="*/ 2324485 w 2542339"/>
              <a:gd name="connsiteY62" fmla="*/ 1774092 h 2946400"/>
              <a:gd name="connsiteX63" fmla="*/ 2379193 w 2542339"/>
              <a:gd name="connsiteY63" fmla="*/ 1985108 h 2946400"/>
              <a:gd name="connsiteX64" fmla="*/ 2387008 w 2542339"/>
              <a:gd name="connsiteY64" fmla="*/ 2055446 h 2946400"/>
              <a:gd name="connsiteX65" fmla="*/ 2457347 w 2542339"/>
              <a:gd name="connsiteY65" fmla="*/ 2219569 h 2946400"/>
              <a:gd name="connsiteX66" fmla="*/ 2488608 w 2542339"/>
              <a:gd name="connsiteY66" fmla="*/ 2243015 h 2946400"/>
              <a:gd name="connsiteX67" fmla="*/ 2542339 w 2542339"/>
              <a:gd name="connsiteY67" fmla="*/ 2757121 h 2946400"/>
              <a:gd name="connsiteX68" fmla="*/ 1105285 w 2542339"/>
              <a:gd name="connsiteY68" fmla="*/ 2876061 h 2946400"/>
              <a:gd name="connsiteX69" fmla="*/ 1105285 w 2542339"/>
              <a:gd name="connsiteY69" fmla="*/ 2876061 h 2946400"/>
              <a:gd name="connsiteX70" fmla="*/ 1019316 w 2542339"/>
              <a:gd name="connsiteY70" fmla="*/ 2946400 h 2946400"/>
              <a:gd name="connsiteX0" fmla="*/ 1019316 w 2542339"/>
              <a:gd name="connsiteY0" fmla="*/ 2946400 h 2946400"/>
              <a:gd name="connsiteX1" fmla="*/ 1027131 w 2542339"/>
              <a:gd name="connsiteY1" fmla="*/ 2485292 h 2946400"/>
              <a:gd name="connsiteX2" fmla="*/ 878639 w 2542339"/>
              <a:gd name="connsiteY2" fmla="*/ 2164861 h 2946400"/>
              <a:gd name="connsiteX3" fmla="*/ 792670 w 2542339"/>
              <a:gd name="connsiteY3" fmla="*/ 1883508 h 2946400"/>
              <a:gd name="connsiteX4" fmla="*/ 808300 w 2542339"/>
              <a:gd name="connsiteY4" fmla="*/ 1750646 h 2946400"/>
              <a:gd name="connsiteX5" fmla="*/ 667623 w 2542339"/>
              <a:gd name="connsiteY5" fmla="*/ 1531815 h 2946400"/>
              <a:gd name="connsiteX6" fmla="*/ 558208 w 2542339"/>
              <a:gd name="connsiteY6" fmla="*/ 1250461 h 2946400"/>
              <a:gd name="connsiteX7" fmla="*/ 487870 w 2542339"/>
              <a:gd name="connsiteY7" fmla="*/ 1008184 h 2946400"/>
              <a:gd name="connsiteX8" fmla="*/ 370639 w 2542339"/>
              <a:gd name="connsiteY8" fmla="*/ 883138 h 2946400"/>
              <a:gd name="connsiteX9" fmla="*/ 409716 w 2542339"/>
              <a:gd name="connsiteY9" fmla="*/ 703384 h 2946400"/>
              <a:gd name="connsiteX10" fmla="*/ 245593 w 2542339"/>
              <a:gd name="connsiteY10" fmla="*/ 492369 h 2946400"/>
              <a:gd name="connsiteX11" fmla="*/ 104916 w 2542339"/>
              <a:gd name="connsiteY11" fmla="*/ 328246 h 2946400"/>
              <a:gd name="connsiteX12" fmla="*/ 0 w 2542339"/>
              <a:gd name="connsiteY12" fmla="*/ 315930 h 2946400"/>
              <a:gd name="connsiteX13" fmla="*/ 136177 w 2542339"/>
              <a:gd name="connsiteY13" fmla="*/ 281354 h 2946400"/>
              <a:gd name="connsiteX14" fmla="*/ 339377 w 2542339"/>
              <a:gd name="connsiteY14" fmla="*/ 508000 h 2946400"/>
              <a:gd name="connsiteX15" fmla="*/ 495685 w 2542339"/>
              <a:gd name="connsiteY15" fmla="*/ 734646 h 2946400"/>
              <a:gd name="connsiteX16" fmla="*/ 636362 w 2542339"/>
              <a:gd name="connsiteY16" fmla="*/ 984738 h 2946400"/>
              <a:gd name="connsiteX17" fmla="*/ 816116 w 2542339"/>
              <a:gd name="connsiteY17" fmla="*/ 1141046 h 2946400"/>
              <a:gd name="connsiteX18" fmla="*/ 917716 w 2542339"/>
              <a:gd name="connsiteY18" fmla="*/ 1359877 h 2946400"/>
              <a:gd name="connsiteX19" fmla="*/ 1074023 w 2542339"/>
              <a:gd name="connsiteY19" fmla="*/ 1649046 h 2946400"/>
              <a:gd name="connsiteX20" fmla="*/ 1144362 w 2542339"/>
              <a:gd name="connsiteY20" fmla="*/ 1789723 h 2946400"/>
              <a:gd name="connsiteX21" fmla="*/ 1175623 w 2542339"/>
              <a:gd name="connsiteY21" fmla="*/ 2032000 h 2946400"/>
              <a:gd name="connsiteX22" fmla="*/ 1238147 w 2542339"/>
              <a:gd name="connsiteY22" fmla="*/ 2071077 h 2946400"/>
              <a:gd name="connsiteX23" fmla="*/ 1324116 w 2542339"/>
              <a:gd name="connsiteY23" fmla="*/ 1930400 h 2946400"/>
              <a:gd name="connsiteX24" fmla="*/ 1371008 w 2542339"/>
              <a:gd name="connsiteY24" fmla="*/ 1805354 h 2946400"/>
              <a:gd name="connsiteX25" fmla="*/ 1277223 w 2542339"/>
              <a:gd name="connsiteY25" fmla="*/ 1735015 h 2946400"/>
              <a:gd name="connsiteX26" fmla="*/ 1316300 w 2542339"/>
              <a:gd name="connsiteY26" fmla="*/ 1547446 h 2946400"/>
              <a:gd name="connsiteX27" fmla="*/ 1503870 w 2542339"/>
              <a:gd name="connsiteY27" fmla="*/ 1352061 h 2946400"/>
              <a:gd name="connsiteX28" fmla="*/ 1496054 w 2542339"/>
              <a:gd name="connsiteY28" fmla="*/ 1172308 h 2946400"/>
              <a:gd name="connsiteX29" fmla="*/ 1199070 w 2542339"/>
              <a:gd name="connsiteY29" fmla="*/ 1094154 h 2946400"/>
              <a:gd name="connsiteX30" fmla="*/ 995870 w 2542339"/>
              <a:gd name="connsiteY30" fmla="*/ 976923 h 2946400"/>
              <a:gd name="connsiteX31" fmla="*/ 886454 w 2542339"/>
              <a:gd name="connsiteY31" fmla="*/ 719015 h 2946400"/>
              <a:gd name="connsiteX32" fmla="*/ 792670 w 2542339"/>
              <a:gd name="connsiteY32" fmla="*/ 484554 h 2946400"/>
              <a:gd name="connsiteX33" fmla="*/ 683254 w 2542339"/>
              <a:gd name="connsiteY33" fmla="*/ 328246 h 2946400"/>
              <a:gd name="connsiteX34" fmla="*/ 440977 w 2542339"/>
              <a:gd name="connsiteY34" fmla="*/ 226646 h 2946400"/>
              <a:gd name="connsiteX35" fmla="*/ 284670 w 2542339"/>
              <a:gd name="connsiteY35" fmla="*/ 187569 h 2946400"/>
              <a:gd name="connsiteX36" fmla="*/ 284670 w 2542339"/>
              <a:gd name="connsiteY36" fmla="*/ 187569 h 2946400"/>
              <a:gd name="connsiteX37" fmla="*/ 581654 w 2542339"/>
              <a:gd name="connsiteY37" fmla="*/ 187569 h 2946400"/>
              <a:gd name="connsiteX38" fmla="*/ 792670 w 2542339"/>
              <a:gd name="connsiteY38" fmla="*/ 312615 h 2946400"/>
              <a:gd name="connsiteX39" fmla="*/ 956793 w 2542339"/>
              <a:gd name="connsiteY39" fmla="*/ 547077 h 2946400"/>
              <a:gd name="connsiteX40" fmla="*/ 1074023 w 2542339"/>
              <a:gd name="connsiteY40" fmla="*/ 828431 h 2946400"/>
              <a:gd name="connsiteX41" fmla="*/ 1394454 w 2542339"/>
              <a:gd name="connsiteY41" fmla="*/ 969108 h 2946400"/>
              <a:gd name="connsiteX42" fmla="*/ 1667993 w 2542339"/>
              <a:gd name="connsiteY42" fmla="*/ 1062892 h 2946400"/>
              <a:gd name="connsiteX43" fmla="*/ 1855562 w 2542339"/>
              <a:gd name="connsiteY43" fmla="*/ 1234831 h 2946400"/>
              <a:gd name="connsiteX44" fmla="*/ 1980608 w 2542339"/>
              <a:gd name="connsiteY44" fmla="*/ 1344246 h 2946400"/>
              <a:gd name="connsiteX45" fmla="*/ 1902454 w 2542339"/>
              <a:gd name="connsiteY45" fmla="*/ 1047261 h 2946400"/>
              <a:gd name="connsiteX46" fmla="*/ 1808670 w 2542339"/>
              <a:gd name="connsiteY46" fmla="*/ 789354 h 2946400"/>
              <a:gd name="connsiteX47" fmla="*/ 1636731 w 2542339"/>
              <a:gd name="connsiteY47" fmla="*/ 547077 h 2946400"/>
              <a:gd name="connsiteX48" fmla="*/ 1480423 w 2542339"/>
              <a:gd name="connsiteY48" fmla="*/ 320431 h 2946400"/>
              <a:gd name="connsiteX49" fmla="*/ 1355377 w 2542339"/>
              <a:gd name="connsiteY49" fmla="*/ 0 h 2946400"/>
              <a:gd name="connsiteX50" fmla="*/ 1459607 w 2542339"/>
              <a:gd name="connsiteY50" fmla="*/ 59744 h 2946400"/>
              <a:gd name="connsiteX51" fmla="*/ 1589061 w 2542339"/>
              <a:gd name="connsiteY51" fmla="*/ 276723 h 2946400"/>
              <a:gd name="connsiteX52" fmla="*/ 1823300 w 2542339"/>
              <a:gd name="connsiteY52" fmla="*/ 452847 h 2946400"/>
              <a:gd name="connsiteX53" fmla="*/ 2014648 w 2542339"/>
              <a:gd name="connsiteY53" fmla="*/ 654122 h 2946400"/>
              <a:gd name="connsiteX54" fmla="*/ 2124175 w 2542339"/>
              <a:gd name="connsiteY54" fmla="*/ 747165 h 2946400"/>
              <a:gd name="connsiteX55" fmla="*/ 2216847 w 2542339"/>
              <a:gd name="connsiteY55" fmla="*/ 615266 h 2946400"/>
              <a:gd name="connsiteX56" fmla="*/ 2324485 w 2542339"/>
              <a:gd name="connsiteY56" fmla="*/ 539261 h 2946400"/>
              <a:gd name="connsiteX57" fmla="*/ 2332300 w 2542339"/>
              <a:gd name="connsiteY57" fmla="*/ 601784 h 2946400"/>
              <a:gd name="connsiteX58" fmla="*/ 2246331 w 2542339"/>
              <a:gd name="connsiteY58" fmla="*/ 804984 h 2946400"/>
              <a:gd name="connsiteX59" fmla="*/ 2152547 w 2542339"/>
              <a:gd name="connsiteY59" fmla="*/ 1039446 h 2946400"/>
              <a:gd name="connsiteX60" fmla="*/ 2152547 w 2542339"/>
              <a:gd name="connsiteY60" fmla="*/ 1219200 h 2946400"/>
              <a:gd name="connsiteX61" fmla="*/ 2207254 w 2542339"/>
              <a:gd name="connsiteY61" fmla="*/ 1492738 h 2946400"/>
              <a:gd name="connsiteX62" fmla="*/ 2324485 w 2542339"/>
              <a:gd name="connsiteY62" fmla="*/ 1774092 h 2946400"/>
              <a:gd name="connsiteX63" fmla="*/ 2379193 w 2542339"/>
              <a:gd name="connsiteY63" fmla="*/ 1985108 h 2946400"/>
              <a:gd name="connsiteX64" fmla="*/ 2387008 w 2542339"/>
              <a:gd name="connsiteY64" fmla="*/ 2055446 h 2946400"/>
              <a:gd name="connsiteX65" fmla="*/ 2457347 w 2542339"/>
              <a:gd name="connsiteY65" fmla="*/ 2219569 h 2946400"/>
              <a:gd name="connsiteX66" fmla="*/ 2488608 w 2542339"/>
              <a:gd name="connsiteY66" fmla="*/ 2243015 h 2946400"/>
              <a:gd name="connsiteX67" fmla="*/ 2542339 w 2542339"/>
              <a:gd name="connsiteY67" fmla="*/ 2757121 h 2946400"/>
              <a:gd name="connsiteX68" fmla="*/ 1105285 w 2542339"/>
              <a:gd name="connsiteY68" fmla="*/ 2876061 h 2946400"/>
              <a:gd name="connsiteX69" fmla="*/ 1105285 w 2542339"/>
              <a:gd name="connsiteY69" fmla="*/ 2876061 h 2946400"/>
              <a:gd name="connsiteX70" fmla="*/ 1019316 w 2542339"/>
              <a:gd name="connsiteY70" fmla="*/ 2946400 h 2946400"/>
              <a:gd name="connsiteX0" fmla="*/ 1019316 w 2542339"/>
              <a:gd name="connsiteY0" fmla="*/ 2946400 h 2946400"/>
              <a:gd name="connsiteX1" fmla="*/ 1027131 w 2542339"/>
              <a:gd name="connsiteY1" fmla="*/ 2485292 h 2946400"/>
              <a:gd name="connsiteX2" fmla="*/ 878639 w 2542339"/>
              <a:gd name="connsiteY2" fmla="*/ 2164861 h 2946400"/>
              <a:gd name="connsiteX3" fmla="*/ 792670 w 2542339"/>
              <a:gd name="connsiteY3" fmla="*/ 1883508 h 2946400"/>
              <a:gd name="connsiteX4" fmla="*/ 808300 w 2542339"/>
              <a:gd name="connsiteY4" fmla="*/ 1750646 h 2946400"/>
              <a:gd name="connsiteX5" fmla="*/ 667623 w 2542339"/>
              <a:gd name="connsiteY5" fmla="*/ 1531815 h 2946400"/>
              <a:gd name="connsiteX6" fmla="*/ 558208 w 2542339"/>
              <a:gd name="connsiteY6" fmla="*/ 1250461 h 2946400"/>
              <a:gd name="connsiteX7" fmla="*/ 487870 w 2542339"/>
              <a:gd name="connsiteY7" fmla="*/ 1008184 h 2946400"/>
              <a:gd name="connsiteX8" fmla="*/ 370639 w 2542339"/>
              <a:gd name="connsiteY8" fmla="*/ 883138 h 2946400"/>
              <a:gd name="connsiteX9" fmla="*/ 409716 w 2542339"/>
              <a:gd name="connsiteY9" fmla="*/ 703384 h 2946400"/>
              <a:gd name="connsiteX10" fmla="*/ 245593 w 2542339"/>
              <a:gd name="connsiteY10" fmla="*/ 492369 h 2946400"/>
              <a:gd name="connsiteX11" fmla="*/ 104916 w 2542339"/>
              <a:gd name="connsiteY11" fmla="*/ 328246 h 2946400"/>
              <a:gd name="connsiteX12" fmla="*/ 0 w 2542339"/>
              <a:gd name="connsiteY12" fmla="*/ 315930 h 2946400"/>
              <a:gd name="connsiteX13" fmla="*/ 136177 w 2542339"/>
              <a:gd name="connsiteY13" fmla="*/ 281354 h 2946400"/>
              <a:gd name="connsiteX14" fmla="*/ 339377 w 2542339"/>
              <a:gd name="connsiteY14" fmla="*/ 508000 h 2946400"/>
              <a:gd name="connsiteX15" fmla="*/ 495685 w 2542339"/>
              <a:gd name="connsiteY15" fmla="*/ 734646 h 2946400"/>
              <a:gd name="connsiteX16" fmla="*/ 636362 w 2542339"/>
              <a:gd name="connsiteY16" fmla="*/ 984738 h 2946400"/>
              <a:gd name="connsiteX17" fmla="*/ 816116 w 2542339"/>
              <a:gd name="connsiteY17" fmla="*/ 1141046 h 2946400"/>
              <a:gd name="connsiteX18" fmla="*/ 917716 w 2542339"/>
              <a:gd name="connsiteY18" fmla="*/ 1359877 h 2946400"/>
              <a:gd name="connsiteX19" fmla="*/ 1074023 w 2542339"/>
              <a:gd name="connsiteY19" fmla="*/ 1649046 h 2946400"/>
              <a:gd name="connsiteX20" fmla="*/ 1144362 w 2542339"/>
              <a:gd name="connsiteY20" fmla="*/ 1789723 h 2946400"/>
              <a:gd name="connsiteX21" fmla="*/ 1175623 w 2542339"/>
              <a:gd name="connsiteY21" fmla="*/ 2032000 h 2946400"/>
              <a:gd name="connsiteX22" fmla="*/ 1238147 w 2542339"/>
              <a:gd name="connsiteY22" fmla="*/ 2071077 h 2946400"/>
              <a:gd name="connsiteX23" fmla="*/ 1324116 w 2542339"/>
              <a:gd name="connsiteY23" fmla="*/ 1930400 h 2946400"/>
              <a:gd name="connsiteX24" fmla="*/ 1371008 w 2542339"/>
              <a:gd name="connsiteY24" fmla="*/ 1805354 h 2946400"/>
              <a:gd name="connsiteX25" fmla="*/ 1277223 w 2542339"/>
              <a:gd name="connsiteY25" fmla="*/ 1735015 h 2946400"/>
              <a:gd name="connsiteX26" fmla="*/ 1316300 w 2542339"/>
              <a:gd name="connsiteY26" fmla="*/ 1547446 h 2946400"/>
              <a:gd name="connsiteX27" fmla="*/ 1503870 w 2542339"/>
              <a:gd name="connsiteY27" fmla="*/ 1352061 h 2946400"/>
              <a:gd name="connsiteX28" fmla="*/ 1496054 w 2542339"/>
              <a:gd name="connsiteY28" fmla="*/ 1172308 h 2946400"/>
              <a:gd name="connsiteX29" fmla="*/ 1199070 w 2542339"/>
              <a:gd name="connsiteY29" fmla="*/ 1094154 h 2946400"/>
              <a:gd name="connsiteX30" fmla="*/ 995870 w 2542339"/>
              <a:gd name="connsiteY30" fmla="*/ 976923 h 2946400"/>
              <a:gd name="connsiteX31" fmla="*/ 886454 w 2542339"/>
              <a:gd name="connsiteY31" fmla="*/ 719015 h 2946400"/>
              <a:gd name="connsiteX32" fmla="*/ 792670 w 2542339"/>
              <a:gd name="connsiteY32" fmla="*/ 484554 h 2946400"/>
              <a:gd name="connsiteX33" fmla="*/ 683254 w 2542339"/>
              <a:gd name="connsiteY33" fmla="*/ 328246 h 2946400"/>
              <a:gd name="connsiteX34" fmla="*/ 440977 w 2542339"/>
              <a:gd name="connsiteY34" fmla="*/ 226646 h 2946400"/>
              <a:gd name="connsiteX35" fmla="*/ 284670 w 2542339"/>
              <a:gd name="connsiteY35" fmla="*/ 187569 h 2946400"/>
              <a:gd name="connsiteX36" fmla="*/ 284670 w 2542339"/>
              <a:gd name="connsiteY36" fmla="*/ 187569 h 2946400"/>
              <a:gd name="connsiteX37" fmla="*/ 581654 w 2542339"/>
              <a:gd name="connsiteY37" fmla="*/ 187569 h 2946400"/>
              <a:gd name="connsiteX38" fmla="*/ 792670 w 2542339"/>
              <a:gd name="connsiteY38" fmla="*/ 312615 h 2946400"/>
              <a:gd name="connsiteX39" fmla="*/ 956793 w 2542339"/>
              <a:gd name="connsiteY39" fmla="*/ 547077 h 2946400"/>
              <a:gd name="connsiteX40" fmla="*/ 1074023 w 2542339"/>
              <a:gd name="connsiteY40" fmla="*/ 828431 h 2946400"/>
              <a:gd name="connsiteX41" fmla="*/ 1394454 w 2542339"/>
              <a:gd name="connsiteY41" fmla="*/ 969108 h 2946400"/>
              <a:gd name="connsiteX42" fmla="*/ 1667993 w 2542339"/>
              <a:gd name="connsiteY42" fmla="*/ 1062892 h 2946400"/>
              <a:gd name="connsiteX43" fmla="*/ 1855562 w 2542339"/>
              <a:gd name="connsiteY43" fmla="*/ 1234831 h 2946400"/>
              <a:gd name="connsiteX44" fmla="*/ 1980608 w 2542339"/>
              <a:gd name="connsiteY44" fmla="*/ 1344246 h 2946400"/>
              <a:gd name="connsiteX45" fmla="*/ 1902454 w 2542339"/>
              <a:gd name="connsiteY45" fmla="*/ 1047261 h 2946400"/>
              <a:gd name="connsiteX46" fmla="*/ 1808670 w 2542339"/>
              <a:gd name="connsiteY46" fmla="*/ 789354 h 2946400"/>
              <a:gd name="connsiteX47" fmla="*/ 1636731 w 2542339"/>
              <a:gd name="connsiteY47" fmla="*/ 547077 h 2946400"/>
              <a:gd name="connsiteX48" fmla="*/ 1480423 w 2542339"/>
              <a:gd name="connsiteY48" fmla="*/ 320431 h 2946400"/>
              <a:gd name="connsiteX49" fmla="*/ 1355377 w 2542339"/>
              <a:gd name="connsiteY49" fmla="*/ 0 h 2946400"/>
              <a:gd name="connsiteX50" fmla="*/ 1459607 w 2542339"/>
              <a:gd name="connsiteY50" fmla="*/ 59744 h 2946400"/>
              <a:gd name="connsiteX51" fmla="*/ 1589061 w 2542339"/>
              <a:gd name="connsiteY51" fmla="*/ 276723 h 2946400"/>
              <a:gd name="connsiteX52" fmla="*/ 1823300 w 2542339"/>
              <a:gd name="connsiteY52" fmla="*/ 452847 h 2946400"/>
              <a:gd name="connsiteX53" fmla="*/ 2014648 w 2542339"/>
              <a:gd name="connsiteY53" fmla="*/ 654122 h 2946400"/>
              <a:gd name="connsiteX54" fmla="*/ 2124175 w 2542339"/>
              <a:gd name="connsiteY54" fmla="*/ 747165 h 2946400"/>
              <a:gd name="connsiteX55" fmla="*/ 2216847 w 2542339"/>
              <a:gd name="connsiteY55" fmla="*/ 615266 h 2946400"/>
              <a:gd name="connsiteX56" fmla="*/ 2515166 w 2542339"/>
              <a:gd name="connsiteY56" fmla="*/ 474257 h 2946400"/>
              <a:gd name="connsiteX57" fmla="*/ 2332300 w 2542339"/>
              <a:gd name="connsiteY57" fmla="*/ 601784 h 2946400"/>
              <a:gd name="connsiteX58" fmla="*/ 2246331 w 2542339"/>
              <a:gd name="connsiteY58" fmla="*/ 804984 h 2946400"/>
              <a:gd name="connsiteX59" fmla="*/ 2152547 w 2542339"/>
              <a:gd name="connsiteY59" fmla="*/ 1039446 h 2946400"/>
              <a:gd name="connsiteX60" fmla="*/ 2152547 w 2542339"/>
              <a:gd name="connsiteY60" fmla="*/ 1219200 h 2946400"/>
              <a:gd name="connsiteX61" fmla="*/ 2207254 w 2542339"/>
              <a:gd name="connsiteY61" fmla="*/ 1492738 h 2946400"/>
              <a:gd name="connsiteX62" fmla="*/ 2324485 w 2542339"/>
              <a:gd name="connsiteY62" fmla="*/ 1774092 h 2946400"/>
              <a:gd name="connsiteX63" fmla="*/ 2379193 w 2542339"/>
              <a:gd name="connsiteY63" fmla="*/ 1985108 h 2946400"/>
              <a:gd name="connsiteX64" fmla="*/ 2387008 w 2542339"/>
              <a:gd name="connsiteY64" fmla="*/ 2055446 h 2946400"/>
              <a:gd name="connsiteX65" fmla="*/ 2457347 w 2542339"/>
              <a:gd name="connsiteY65" fmla="*/ 2219569 h 2946400"/>
              <a:gd name="connsiteX66" fmla="*/ 2488608 w 2542339"/>
              <a:gd name="connsiteY66" fmla="*/ 2243015 h 2946400"/>
              <a:gd name="connsiteX67" fmla="*/ 2542339 w 2542339"/>
              <a:gd name="connsiteY67" fmla="*/ 2757121 h 2946400"/>
              <a:gd name="connsiteX68" fmla="*/ 1105285 w 2542339"/>
              <a:gd name="connsiteY68" fmla="*/ 2876061 h 2946400"/>
              <a:gd name="connsiteX69" fmla="*/ 1105285 w 2542339"/>
              <a:gd name="connsiteY69" fmla="*/ 2876061 h 2946400"/>
              <a:gd name="connsiteX70" fmla="*/ 1019316 w 2542339"/>
              <a:gd name="connsiteY70" fmla="*/ 2946400 h 2946400"/>
              <a:gd name="connsiteX0" fmla="*/ 1019316 w 2542339"/>
              <a:gd name="connsiteY0" fmla="*/ 2946400 h 2946400"/>
              <a:gd name="connsiteX1" fmla="*/ 1027131 w 2542339"/>
              <a:gd name="connsiteY1" fmla="*/ 2485292 h 2946400"/>
              <a:gd name="connsiteX2" fmla="*/ 878639 w 2542339"/>
              <a:gd name="connsiteY2" fmla="*/ 2164861 h 2946400"/>
              <a:gd name="connsiteX3" fmla="*/ 792670 w 2542339"/>
              <a:gd name="connsiteY3" fmla="*/ 1883508 h 2946400"/>
              <a:gd name="connsiteX4" fmla="*/ 808300 w 2542339"/>
              <a:gd name="connsiteY4" fmla="*/ 1750646 h 2946400"/>
              <a:gd name="connsiteX5" fmla="*/ 667623 w 2542339"/>
              <a:gd name="connsiteY5" fmla="*/ 1531815 h 2946400"/>
              <a:gd name="connsiteX6" fmla="*/ 558208 w 2542339"/>
              <a:gd name="connsiteY6" fmla="*/ 1250461 h 2946400"/>
              <a:gd name="connsiteX7" fmla="*/ 487870 w 2542339"/>
              <a:gd name="connsiteY7" fmla="*/ 1008184 h 2946400"/>
              <a:gd name="connsiteX8" fmla="*/ 370639 w 2542339"/>
              <a:gd name="connsiteY8" fmla="*/ 883138 h 2946400"/>
              <a:gd name="connsiteX9" fmla="*/ 409716 w 2542339"/>
              <a:gd name="connsiteY9" fmla="*/ 703384 h 2946400"/>
              <a:gd name="connsiteX10" fmla="*/ 245593 w 2542339"/>
              <a:gd name="connsiteY10" fmla="*/ 492369 h 2946400"/>
              <a:gd name="connsiteX11" fmla="*/ 104916 w 2542339"/>
              <a:gd name="connsiteY11" fmla="*/ 328246 h 2946400"/>
              <a:gd name="connsiteX12" fmla="*/ 0 w 2542339"/>
              <a:gd name="connsiteY12" fmla="*/ 315930 h 2946400"/>
              <a:gd name="connsiteX13" fmla="*/ 136177 w 2542339"/>
              <a:gd name="connsiteY13" fmla="*/ 281354 h 2946400"/>
              <a:gd name="connsiteX14" fmla="*/ 339377 w 2542339"/>
              <a:gd name="connsiteY14" fmla="*/ 508000 h 2946400"/>
              <a:gd name="connsiteX15" fmla="*/ 495685 w 2542339"/>
              <a:gd name="connsiteY15" fmla="*/ 734646 h 2946400"/>
              <a:gd name="connsiteX16" fmla="*/ 636362 w 2542339"/>
              <a:gd name="connsiteY16" fmla="*/ 984738 h 2946400"/>
              <a:gd name="connsiteX17" fmla="*/ 816116 w 2542339"/>
              <a:gd name="connsiteY17" fmla="*/ 1141046 h 2946400"/>
              <a:gd name="connsiteX18" fmla="*/ 917716 w 2542339"/>
              <a:gd name="connsiteY18" fmla="*/ 1359877 h 2946400"/>
              <a:gd name="connsiteX19" fmla="*/ 1074023 w 2542339"/>
              <a:gd name="connsiteY19" fmla="*/ 1649046 h 2946400"/>
              <a:gd name="connsiteX20" fmla="*/ 1144362 w 2542339"/>
              <a:gd name="connsiteY20" fmla="*/ 1789723 h 2946400"/>
              <a:gd name="connsiteX21" fmla="*/ 1175623 w 2542339"/>
              <a:gd name="connsiteY21" fmla="*/ 2032000 h 2946400"/>
              <a:gd name="connsiteX22" fmla="*/ 1238147 w 2542339"/>
              <a:gd name="connsiteY22" fmla="*/ 2071077 h 2946400"/>
              <a:gd name="connsiteX23" fmla="*/ 1324116 w 2542339"/>
              <a:gd name="connsiteY23" fmla="*/ 1930400 h 2946400"/>
              <a:gd name="connsiteX24" fmla="*/ 1371008 w 2542339"/>
              <a:gd name="connsiteY24" fmla="*/ 1805354 h 2946400"/>
              <a:gd name="connsiteX25" fmla="*/ 1277223 w 2542339"/>
              <a:gd name="connsiteY25" fmla="*/ 1735015 h 2946400"/>
              <a:gd name="connsiteX26" fmla="*/ 1316300 w 2542339"/>
              <a:gd name="connsiteY26" fmla="*/ 1547446 h 2946400"/>
              <a:gd name="connsiteX27" fmla="*/ 1503870 w 2542339"/>
              <a:gd name="connsiteY27" fmla="*/ 1352061 h 2946400"/>
              <a:gd name="connsiteX28" fmla="*/ 1496054 w 2542339"/>
              <a:gd name="connsiteY28" fmla="*/ 1172308 h 2946400"/>
              <a:gd name="connsiteX29" fmla="*/ 1199070 w 2542339"/>
              <a:gd name="connsiteY29" fmla="*/ 1094154 h 2946400"/>
              <a:gd name="connsiteX30" fmla="*/ 995870 w 2542339"/>
              <a:gd name="connsiteY30" fmla="*/ 976923 h 2946400"/>
              <a:gd name="connsiteX31" fmla="*/ 886454 w 2542339"/>
              <a:gd name="connsiteY31" fmla="*/ 719015 h 2946400"/>
              <a:gd name="connsiteX32" fmla="*/ 792670 w 2542339"/>
              <a:gd name="connsiteY32" fmla="*/ 484554 h 2946400"/>
              <a:gd name="connsiteX33" fmla="*/ 683254 w 2542339"/>
              <a:gd name="connsiteY33" fmla="*/ 328246 h 2946400"/>
              <a:gd name="connsiteX34" fmla="*/ 440977 w 2542339"/>
              <a:gd name="connsiteY34" fmla="*/ 226646 h 2946400"/>
              <a:gd name="connsiteX35" fmla="*/ 284670 w 2542339"/>
              <a:gd name="connsiteY35" fmla="*/ 187569 h 2946400"/>
              <a:gd name="connsiteX36" fmla="*/ 284670 w 2542339"/>
              <a:gd name="connsiteY36" fmla="*/ 187569 h 2946400"/>
              <a:gd name="connsiteX37" fmla="*/ 581654 w 2542339"/>
              <a:gd name="connsiteY37" fmla="*/ 187569 h 2946400"/>
              <a:gd name="connsiteX38" fmla="*/ 792670 w 2542339"/>
              <a:gd name="connsiteY38" fmla="*/ 312615 h 2946400"/>
              <a:gd name="connsiteX39" fmla="*/ 956793 w 2542339"/>
              <a:gd name="connsiteY39" fmla="*/ 547077 h 2946400"/>
              <a:gd name="connsiteX40" fmla="*/ 1074023 w 2542339"/>
              <a:gd name="connsiteY40" fmla="*/ 828431 h 2946400"/>
              <a:gd name="connsiteX41" fmla="*/ 1394454 w 2542339"/>
              <a:gd name="connsiteY41" fmla="*/ 969108 h 2946400"/>
              <a:gd name="connsiteX42" fmla="*/ 1667993 w 2542339"/>
              <a:gd name="connsiteY42" fmla="*/ 1062892 h 2946400"/>
              <a:gd name="connsiteX43" fmla="*/ 1855562 w 2542339"/>
              <a:gd name="connsiteY43" fmla="*/ 1234831 h 2946400"/>
              <a:gd name="connsiteX44" fmla="*/ 1980608 w 2542339"/>
              <a:gd name="connsiteY44" fmla="*/ 1344246 h 2946400"/>
              <a:gd name="connsiteX45" fmla="*/ 1902454 w 2542339"/>
              <a:gd name="connsiteY45" fmla="*/ 1047261 h 2946400"/>
              <a:gd name="connsiteX46" fmla="*/ 1808670 w 2542339"/>
              <a:gd name="connsiteY46" fmla="*/ 789354 h 2946400"/>
              <a:gd name="connsiteX47" fmla="*/ 1636731 w 2542339"/>
              <a:gd name="connsiteY47" fmla="*/ 547077 h 2946400"/>
              <a:gd name="connsiteX48" fmla="*/ 1480423 w 2542339"/>
              <a:gd name="connsiteY48" fmla="*/ 320431 h 2946400"/>
              <a:gd name="connsiteX49" fmla="*/ 1355377 w 2542339"/>
              <a:gd name="connsiteY49" fmla="*/ 0 h 2946400"/>
              <a:gd name="connsiteX50" fmla="*/ 1459607 w 2542339"/>
              <a:gd name="connsiteY50" fmla="*/ 59744 h 2946400"/>
              <a:gd name="connsiteX51" fmla="*/ 1589061 w 2542339"/>
              <a:gd name="connsiteY51" fmla="*/ 276723 h 2946400"/>
              <a:gd name="connsiteX52" fmla="*/ 1823300 w 2542339"/>
              <a:gd name="connsiteY52" fmla="*/ 452847 h 2946400"/>
              <a:gd name="connsiteX53" fmla="*/ 2014648 w 2542339"/>
              <a:gd name="connsiteY53" fmla="*/ 654122 h 2946400"/>
              <a:gd name="connsiteX54" fmla="*/ 2124175 w 2542339"/>
              <a:gd name="connsiteY54" fmla="*/ 747165 h 2946400"/>
              <a:gd name="connsiteX55" fmla="*/ 2216847 w 2542339"/>
              <a:gd name="connsiteY55" fmla="*/ 615266 h 2946400"/>
              <a:gd name="connsiteX56" fmla="*/ 2515166 w 2542339"/>
              <a:gd name="connsiteY56" fmla="*/ 474257 h 2946400"/>
              <a:gd name="connsiteX57" fmla="*/ 2436198 w 2542339"/>
              <a:gd name="connsiteY57" fmla="*/ 547818 h 2946400"/>
              <a:gd name="connsiteX58" fmla="*/ 2332300 w 2542339"/>
              <a:gd name="connsiteY58" fmla="*/ 601784 h 2946400"/>
              <a:gd name="connsiteX59" fmla="*/ 2246331 w 2542339"/>
              <a:gd name="connsiteY59" fmla="*/ 804984 h 2946400"/>
              <a:gd name="connsiteX60" fmla="*/ 2152547 w 2542339"/>
              <a:gd name="connsiteY60" fmla="*/ 1039446 h 2946400"/>
              <a:gd name="connsiteX61" fmla="*/ 2152547 w 2542339"/>
              <a:gd name="connsiteY61" fmla="*/ 1219200 h 2946400"/>
              <a:gd name="connsiteX62" fmla="*/ 2207254 w 2542339"/>
              <a:gd name="connsiteY62" fmla="*/ 1492738 h 2946400"/>
              <a:gd name="connsiteX63" fmla="*/ 2324485 w 2542339"/>
              <a:gd name="connsiteY63" fmla="*/ 1774092 h 2946400"/>
              <a:gd name="connsiteX64" fmla="*/ 2379193 w 2542339"/>
              <a:gd name="connsiteY64" fmla="*/ 1985108 h 2946400"/>
              <a:gd name="connsiteX65" fmla="*/ 2387008 w 2542339"/>
              <a:gd name="connsiteY65" fmla="*/ 2055446 h 2946400"/>
              <a:gd name="connsiteX66" fmla="*/ 2457347 w 2542339"/>
              <a:gd name="connsiteY66" fmla="*/ 2219569 h 2946400"/>
              <a:gd name="connsiteX67" fmla="*/ 2488608 w 2542339"/>
              <a:gd name="connsiteY67" fmla="*/ 2243015 h 2946400"/>
              <a:gd name="connsiteX68" fmla="*/ 2542339 w 2542339"/>
              <a:gd name="connsiteY68" fmla="*/ 2757121 h 2946400"/>
              <a:gd name="connsiteX69" fmla="*/ 1105285 w 2542339"/>
              <a:gd name="connsiteY69" fmla="*/ 2876061 h 2946400"/>
              <a:gd name="connsiteX70" fmla="*/ 1105285 w 2542339"/>
              <a:gd name="connsiteY70" fmla="*/ 2876061 h 2946400"/>
              <a:gd name="connsiteX71" fmla="*/ 1019316 w 2542339"/>
              <a:gd name="connsiteY71" fmla="*/ 2946400 h 2946400"/>
              <a:gd name="connsiteX0" fmla="*/ 1019316 w 2613878"/>
              <a:gd name="connsiteY0" fmla="*/ 2946400 h 2946400"/>
              <a:gd name="connsiteX1" fmla="*/ 1027131 w 2613878"/>
              <a:gd name="connsiteY1" fmla="*/ 2485292 h 2946400"/>
              <a:gd name="connsiteX2" fmla="*/ 878639 w 2613878"/>
              <a:gd name="connsiteY2" fmla="*/ 2164861 h 2946400"/>
              <a:gd name="connsiteX3" fmla="*/ 792670 w 2613878"/>
              <a:gd name="connsiteY3" fmla="*/ 1883508 h 2946400"/>
              <a:gd name="connsiteX4" fmla="*/ 808300 w 2613878"/>
              <a:gd name="connsiteY4" fmla="*/ 1750646 h 2946400"/>
              <a:gd name="connsiteX5" fmla="*/ 667623 w 2613878"/>
              <a:gd name="connsiteY5" fmla="*/ 1531815 h 2946400"/>
              <a:gd name="connsiteX6" fmla="*/ 558208 w 2613878"/>
              <a:gd name="connsiteY6" fmla="*/ 1250461 h 2946400"/>
              <a:gd name="connsiteX7" fmla="*/ 487870 w 2613878"/>
              <a:gd name="connsiteY7" fmla="*/ 1008184 h 2946400"/>
              <a:gd name="connsiteX8" fmla="*/ 370639 w 2613878"/>
              <a:gd name="connsiteY8" fmla="*/ 883138 h 2946400"/>
              <a:gd name="connsiteX9" fmla="*/ 409716 w 2613878"/>
              <a:gd name="connsiteY9" fmla="*/ 703384 h 2946400"/>
              <a:gd name="connsiteX10" fmla="*/ 245593 w 2613878"/>
              <a:gd name="connsiteY10" fmla="*/ 492369 h 2946400"/>
              <a:gd name="connsiteX11" fmla="*/ 104916 w 2613878"/>
              <a:gd name="connsiteY11" fmla="*/ 328246 h 2946400"/>
              <a:gd name="connsiteX12" fmla="*/ 0 w 2613878"/>
              <a:gd name="connsiteY12" fmla="*/ 315930 h 2946400"/>
              <a:gd name="connsiteX13" fmla="*/ 136177 w 2613878"/>
              <a:gd name="connsiteY13" fmla="*/ 281354 h 2946400"/>
              <a:gd name="connsiteX14" fmla="*/ 339377 w 2613878"/>
              <a:gd name="connsiteY14" fmla="*/ 508000 h 2946400"/>
              <a:gd name="connsiteX15" fmla="*/ 495685 w 2613878"/>
              <a:gd name="connsiteY15" fmla="*/ 734646 h 2946400"/>
              <a:gd name="connsiteX16" fmla="*/ 636362 w 2613878"/>
              <a:gd name="connsiteY16" fmla="*/ 984738 h 2946400"/>
              <a:gd name="connsiteX17" fmla="*/ 816116 w 2613878"/>
              <a:gd name="connsiteY17" fmla="*/ 1141046 h 2946400"/>
              <a:gd name="connsiteX18" fmla="*/ 917716 w 2613878"/>
              <a:gd name="connsiteY18" fmla="*/ 1359877 h 2946400"/>
              <a:gd name="connsiteX19" fmla="*/ 1074023 w 2613878"/>
              <a:gd name="connsiteY19" fmla="*/ 1649046 h 2946400"/>
              <a:gd name="connsiteX20" fmla="*/ 1144362 w 2613878"/>
              <a:gd name="connsiteY20" fmla="*/ 1789723 h 2946400"/>
              <a:gd name="connsiteX21" fmla="*/ 1175623 w 2613878"/>
              <a:gd name="connsiteY21" fmla="*/ 2032000 h 2946400"/>
              <a:gd name="connsiteX22" fmla="*/ 1238147 w 2613878"/>
              <a:gd name="connsiteY22" fmla="*/ 2071077 h 2946400"/>
              <a:gd name="connsiteX23" fmla="*/ 1324116 w 2613878"/>
              <a:gd name="connsiteY23" fmla="*/ 1930400 h 2946400"/>
              <a:gd name="connsiteX24" fmla="*/ 1371008 w 2613878"/>
              <a:gd name="connsiteY24" fmla="*/ 1805354 h 2946400"/>
              <a:gd name="connsiteX25" fmla="*/ 1277223 w 2613878"/>
              <a:gd name="connsiteY25" fmla="*/ 1735015 h 2946400"/>
              <a:gd name="connsiteX26" fmla="*/ 1316300 w 2613878"/>
              <a:gd name="connsiteY26" fmla="*/ 1547446 h 2946400"/>
              <a:gd name="connsiteX27" fmla="*/ 1503870 w 2613878"/>
              <a:gd name="connsiteY27" fmla="*/ 1352061 h 2946400"/>
              <a:gd name="connsiteX28" fmla="*/ 1496054 w 2613878"/>
              <a:gd name="connsiteY28" fmla="*/ 1172308 h 2946400"/>
              <a:gd name="connsiteX29" fmla="*/ 1199070 w 2613878"/>
              <a:gd name="connsiteY29" fmla="*/ 1094154 h 2946400"/>
              <a:gd name="connsiteX30" fmla="*/ 995870 w 2613878"/>
              <a:gd name="connsiteY30" fmla="*/ 976923 h 2946400"/>
              <a:gd name="connsiteX31" fmla="*/ 886454 w 2613878"/>
              <a:gd name="connsiteY31" fmla="*/ 719015 h 2946400"/>
              <a:gd name="connsiteX32" fmla="*/ 792670 w 2613878"/>
              <a:gd name="connsiteY32" fmla="*/ 484554 h 2946400"/>
              <a:gd name="connsiteX33" fmla="*/ 683254 w 2613878"/>
              <a:gd name="connsiteY33" fmla="*/ 328246 h 2946400"/>
              <a:gd name="connsiteX34" fmla="*/ 440977 w 2613878"/>
              <a:gd name="connsiteY34" fmla="*/ 226646 h 2946400"/>
              <a:gd name="connsiteX35" fmla="*/ 284670 w 2613878"/>
              <a:gd name="connsiteY35" fmla="*/ 187569 h 2946400"/>
              <a:gd name="connsiteX36" fmla="*/ 284670 w 2613878"/>
              <a:gd name="connsiteY36" fmla="*/ 187569 h 2946400"/>
              <a:gd name="connsiteX37" fmla="*/ 581654 w 2613878"/>
              <a:gd name="connsiteY37" fmla="*/ 187569 h 2946400"/>
              <a:gd name="connsiteX38" fmla="*/ 792670 w 2613878"/>
              <a:gd name="connsiteY38" fmla="*/ 312615 h 2946400"/>
              <a:gd name="connsiteX39" fmla="*/ 956793 w 2613878"/>
              <a:gd name="connsiteY39" fmla="*/ 547077 h 2946400"/>
              <a:gd name="connsiteX40" fmla="*/ 1074023 w 2613878"/>
              <a:gd name="connsiteY40" fmla="*/ 828431 h 2946400"/>
              <a:gd name="connsiteX41" fmla="*/ 1394454 w 2613878"/>
              <a:gd name="connsiteY41" fmla="*/ 969108 h 2946400"/>
              <a:gd name="connsiteX42" fmla="*/ 1667993 w 2613878"/>
              <a:gd name="connsiteY42" fmla="*/ 1062892 h 2946400"/>
              <a:gd name="connsiteX43" fmla="*/ 1855562 w 2613878"/>
              <a:gd name="connsiteY43" fmla="*/ 1234831 h 2946400"/>
              <a:gd name="connsiteX44" fmla="*/ 1980608 w 2613878"/>
              <a:gd name="connsiteY44" fmla="*/ 1344246 h 2946400"/>
              <a:gd name="connsiteX45" fmla="*/ 1902454 w 2613878"/>
              <a:gd name="connsiteY45" fmla="*/ 1047261 h 2946400"/>
              <a:gd name="connsiteX46" fmla="*/ 1808670 w 2613878"/>
              <a:gd name="connsiteY46" fmla="*/ 789354 h 2946400"/>
              <a:gd name="connsiteX47" fmla="*/ 1636731 w 2613878"/>
              <a:gd name="connsiteY47" fmla="*/ 547077 h 2946400"/>
              <a:gd name="connsiteX48" fmla="*/ 1480423 w 2613878"/>
              <a:gd name="connsiteY48" fmla="*/ 320431 h 2946400"/>
              <a:gd name="connsiteX49" fmla="*/ 1355377 w 2613878"/>
              <a:gd name="connsiteY49" fmla="*/ 0 h 2946400"/>
              <a:gd name="connsiteX50" fmla="*/ 1459607 w 2613878"/>
              <a:gd name="connsiteY50" fmla="*/ 59744 h 2946400"/>
              <a:gd name="connsiteX51" fmla="*/ 1589061 w 2613878"/>
              <a:gd name="connsiteY51" fmla="*/ 276723 h 2946400"/>
              <a:gd name="connsiteX52" fmla="*/ 1823300 w 2613878"/>
              <a:gd name="connsiteY52" fmla="*/ 452847 h 2946400"/>
              <a:gd name="connsiteX53" fmla="*/ 2014648 w 2613878"/>
              <a:gd name="connsiteY53" fmla="*/ 654122 h 2946400"/>
              <a:gd name="connsiteX54" fmla="*/ 2124175 w 2613878"/>
              <a:gd name="connsiteY54" fmla="*/ 747165 h 2946400"/>
              <a:gd name="connsiteX55" fmla="*/ 2216847 w 2613878"/>
              <a:gd name="connsiteY55" fmla="*/ 615266 h 2946400"/>
              <a:gd name="connsiteX56" fmla="*/ 2515166 w 2613878"/>
              <a:gd name="connsiteY56" fmla="*/ 474257 h 2946400"/>
              <a:gd name="connsiteX57" fmla="*/ 2613878 w 2613878"/>
              <a:gd name="connsiteY57" fmla="*/ 500148 h 2946400"/>
              <a:gd name="connsiteX58" fmla="*/ 2332300 w 2613878"/>
              <a:gd name="connsiteY58" fmla="*/ 601784 h 2946400"/>
              <a:gd name="connsiteX59" fmla="*/ 2246331 w 2613878"/>
              <a:gd name="connsiteY59" fmla="*/ 804984 h 2946400"/>
              <a:gd name="connsiteX60" fmla="*/ 2152547 w 2613878"/>
              <a:gd name="connsiteY60" fmla="*/ 1039446 h 2946400"/>
              <a:gd name="connsiteX61" fmla="*/ 2152547 w 2613878"/>
              <a:gd name="connsiteY61" fmla="*/ 1219200 h 2946400"/>
              <a:gd name="connsiteX62" fmla="*/ 2207254 w 2613878"/>
              <a:gd name="connsiteY62" fmla="*/ 1492738 h 2946400"/>
              <a:gd name="connsiteX63" fmla="*/ 2324485 w 2613878"/>
              <a:gd name="connsiteY63" fmla="*/ 1774092 h 2946400"/>
              <a:gd name="connsiteX64" fmla="*/ 2379193 w 2613878"/>
              <a:gd name="connsiteY64" fmla="*/ 1985108 h 2946400"/>
              <a:gd name="connsiteX65" fmla="*/ 2387008 w 2613878"/>
              <a:gd name="connsiteY65" fmla="*/ 2055446 h 2946400"/>
              <a:gd name="connsiteX66" fmla="*/ 2457347 w 2613878"/>
              <a:gd name="connsiteY66" fmla="*/ 2219569 h 2946400"/>
              <a:gd name="connsiteX67" fmla="*/ 2488608 w 2613878"/>
              <a:gd name="connsiteY67" fmla="*/ 2243015 h 2946400"/>
              <a:gd name="connsiteX68" fmla="*/ 2542339 w 2613878"/>
              <a:gd name="connsiteY68" fmla="*/ 2757121 h 2946400"/>
              <a:gd name="connsiteX69" fmla="*/ 1105285 w 2613878"/>
              <a:gd name="connsiteY69" fmla="*/ 2876061 h 2946400"/>
              <a:gd name="connsiteX70" fmla="*/ 1105285 w 2613878"/>
              <a:gd name="connsiteY70" fmla="*/ 2876061 h 2946400"/>
              <a:gd name="connsiteX71" fmla="*/ 1019316 w 2613878"/>
              <a:gd name="connsiteY71" fmla="*/ 2946400 h 2946400"/>
              <a:gd name="connsiteX0" fmla="*/ 1019316 w 2613878"/>
              <a:gd name="connsiteY0" fmla="*/ 2946400 h 2946400"/>
              <a:gd name="connsiteX1" fmla="*/ 1027131 w 2613878"/>
              <a:gd name="connsiteY1" fmla="*/ 2485292 h 2946400"/>
              <a:gd name="connsiteX2" fmla="*/ 878639 w 2613878"/>
              <a:gd name="connsiteY2" fmla="*/ 2164861 h 2946400"/>
              <a:gd name="connsiteX3" fmla="*/ 792670 w 2613878"/>
              <a:gd name="connsiteY3" fmla="*/ 1883508 h 2946400"/>
              <a:gd name="connsiteX4" fmla="*/ 808300 w 2613878"/>
              <a:gd name="connsiteY4" fmla="*/ 1750646 h 2946400"/>
              <a:gd name="connsiteX5" fmla="*/ 667623 w 2613878"/>
              <a:gd name="connsiteY5" fmla="*/ 1531815 h 2946400"/>
              <a:gd name="connsiteX6" fmla="*/ 558208 w 2613878"/>
              <a:gd name="connsiteY6" fmla="*/ 1250461 h 2946400"/>
              <a:gd name="connsiteX7" fmla="*/ 487870 w 2613878"/>
              <a:gd name="connsiteY7" fmla="*/ 1008184 h 2946400"/>
              <a:gd name="connsiteX8" fmla="*/ 370639 w 2613878"/>
              <a:gd name="connsiteY8" fmla="*/ 883138 h 2946400"/>
              <a:gd name="connsiteX9" fmla="*/ 409716 w 2613878"/>
              <a:gd name="connsiteY9" fmla="*/ 703384 h 2946400"/>
              <a:gd name="connsiteX10" fmla="*/ 245593 w 2613878"/>
              <a:gd name="connsiteY10" fmla="*/ 492369 h 2946400"/>
              <a:gd name="connsiteX11" fmla="*/ 104916 w 2613878"/>
              <a:gd name="connsiteY11" fmla="*/ 328246 h 2946400"/>
              <a:gd name="connsiteX12" fmla="*/ 0 w 2613878"/>
              <a:gd name="connsiteY12" fmla="*/ 315930 h 2946400"/>
              <a:gd name="connsiteX13" fmla="*/ 136177 w 2613878"/>
              <a:gd name="connsiteY13" fmla="*/ 281354 h 2946400"/>
              <a:gd name="connsiteX14" fmla="*/ 339377 w 2613878"/>
              <a:gd name="connsiteY14" fmla="*/ 508000 h 2946400"/>
              <a:gd name="connsiteX15" fmla="*/ 495685 w 2613878"/>
              <a:gd name="connsiteY15" fmla="*/ 734646 h 2946400"/>
              <a:gd name="connsiteX16" fmla="*/ 636362 w 2613878"/>
              <a:gd name="connsiteY16" fmla="*/ 984738 h 2946400"/>
              <a:gd name="connsiteX17" fmla="*/ 816116 w 2613878"/>
              <a:gd name="connsiteY17" fmla="*/ 1141046 h 2946400"/>
              <a:gd name="connsiteX18" fmla="*/ 917716 w 2613878"/>
              <a:gd name="connsiteY18" fmla="*/ 1359877 h 2946400"/>
              <a:gd name="connsiteX19" fmla="*/ 1074023 w 2613878"/>
              <a:gd name="connsiteY19" fmla="*/ 1649046 h 2946400"/>
              <a:gd name="connsiteX20" fmla="*/ 1144362 w 2613878"/>
              <a:gd name="connsiteY20" fmla="*/ 1789723 h 2946400"/>
              <a:gd name="connsiteX21" fmla="*/ 1175623 w 2613878"/>
              <a:gd name="connsiteY21" fmla="*/ 2032000 h 2946400"/>
              <a:gd name="connsiteX22" fmla="*/ 1238147 w 2613878"/>
              <a:gd name="connsiteY22" fmla="*/ 2071077 h 2946400"/>
              <a:gd name="connsiteX23" fmla="*/ 1324116 w 2613878"/>
              <a:gd name="connsiteY23" fmla="*/ 1930400 h 2946400"/>
              <a:gd name="connsiteX24" fmla="*/ 1371008 w 2613878"/>
              <a:gd name="connsiteY24" fmla="*/ 1805354 h 2946400"/>
              <a:gd name="connsiteX25" fmla="*/ 1277223 w 2613878"/>
              <a:gd name="connsiteY25" fmla="*/ 1735015 h 2946400"/>
              <a:gd name="connsiteX26" fmla="*/ 1316300 w 2613878"/>
              <a:gd name="connsiteY26" fmla="*/ 1547446 h 2946400"/>
              <a:gd name="connsiteX27" fmla="*/ 1503870 w 2613878"/>
              <a:gd name="connsiteY27" fmla="*/ 1352061 h 2946400"/>
              <a:gd name="connsiteX28" fmla="*/ 1496054 w 2613878"/>
              <a:gd name="connsiteY28" fmla="*/ 1172308 h 2946400"/>
              <a:gd name="connsiteX29" fmla="*/ 1199070 w 2613878"/>
              <a:gd name="connsiteY29" fmla="*/ 1094154 h 2946400"/>
              <a:gd name="connsiteX30" fmla="*/ 995870 w 2613878"/>
              <a:gd name="connsiteY30" fmla="*/ 976923 h 2946400"/>
              <a:gd name="connsiteX31" fmla="*/ 886454 w 2613878"/>
              <a:gd name="connsiteY31" fmla="*/ 719015 h 2946400"/>
              <a:gd name="connsiteX32" fmla="*/ 792670 w 2613878"/>
              <a:gd name="connsiteY32" fmla="*/ 484554 h 2946400"/>
              <a:gd name="connsiteX33" fmla="*/ 683254 w 2613878"/>
              <a:gd name="connsiteY33" fmla="*/ 328246 h 2946400"/>
              <a:gd name="connsiteX34" fmla="*/ 440977 w 2613878"/>
              <a:gd name="connsiteY34" fmla="*/ 226646 h 2946400"/>
              <a:gd name="connsiteX35" fmla="*/ 284670 w 2613878"/>
              <a:gd name="connsiteY35" fmla="*/ 187569 h 2946400"/>
              <a:gd name="connsiteX36" fmla="*/ 284670 w 2613878"/>
              <a:gd name="connsiteY36" fmla="*/ 187569 h 2946400"/>
              <a:gd name="connsiteX37" fmla="*/ 581654 w 2613878"/>
              <a:gd name="connsiteY37" fmla="*/ 187569 h 2946400"/>
              <a:gd name="connsiteX38" fmla="*/ 792670 w 2613878"/>
              <a:gd name="connsiteY38" fmla="*/ 312615 h 2946400"/>
              <a:gd name="connsiteX39" fmla="*/ 956793 w 2613878"/>
              <a:gd name="connsiteY39" fmla="*/ 547077 h 2946400"/>
              <a:gd name="connsiteX40" fmla="*/ 1074023 w 2613878"/>
              <a:gd name="connsiteY40" fmla="*/ 828431 h 2946400"/>
              <a:gd name="connsiteX41" fmla="*/ 1394454 w 2613878"/>
              <a:gd name="connsiteY41" fmla="*/ 969108 h 2946400"/>
              <a:gd name="connsiteX42" fmla="*/ 1667993 w 2613878"/>
              <a:gd name="connsiteY42" fmla="*/ 1062892 h 2946400"/>
              <a:gd name="connsiteX43" fmla="*/ 1855562 w 2613878"/>
              <a:gd name="connsiteY43" fmla="*/ 1234831 h 2946400"/>
              <a:gd name="connsiteX44" fmla="*/ 1980608 w 2613878"/>
              <a:gd name="connsiteY44" fmla="*/ 1344246 h 2946400"/>
              <a:gd name="connsiteX45" fmla="*/ 1902454 w 2613878"/>
              <a:gd name="connsiteY45" fmla="*/ 1047261 h 2946400"/>
              <a:gd name="connsiteX46" fmla="*/ 1808670 w 2613878"/>
              <a:gd name="connsiteY46" fmla="*/ 789354 h 2946400"/>
              <a:gd name="connsiteX47" fmla="*/ 1636731 w 2613878"/>
              <a:gd name="connsiteY47" fmla="*/ 547077 h 2946400"/>
              <a:gd name="connsiteX48" fmla="*/ 1480423 w 2613878"/>
              <a:gd name="connsiteY48" fmla="*/ 320431 h 2946400"/>
              <a:gd name="connsiteX49" fmla="*/ 1355377 w 2613878"/>
              <a:gd name="connsiteY49" fmla="*/ 0 h 2946400"/>
              <a:gd name="connsiteX50" fmla="*/ 1459607 w 2613878"/>
              <a:gd name="connsiteY50" fmla="*/ 59744 h 2946400"/>
              <a:gd name="connsiteX51" fmla="*/ 1589061 w 2613878"/>
              <a:gd name="connsiteY51" fmla="*/ 276723 h 2946400"/>
              <a:gd name="connsiteX52" fmla="*/ 1823300 w 2613878"/>
              <a:gd name="connsiteY52" fmla="*/ 452847 h 2946400"/>
              <a:gd name="connsiteX53" fmla="*/ 2014648 w 2613878"/>
              <a:gd name="connsiteY53" fmla="*/ 654122 h 2946400"/>
              <a:gd name="connsiteX54" fmla="*/ 2124175 w 2613878"/>
              <a:gd name="connsiteY54" fmla="*/ 747165 h 2946400"/>
              <a:gd name="connsiteX55" fmla="*/ 2216847 w 2613878"/>
              <a:gd name="connsiteY55" fmla="*/ 615266 h 2946400"/>
              <a:gd name="connsiteX56" fmla="*/ 2515166 w 2613878"/>
              <a:gd name="connsiteY56" fmla="*/ 474257 h 2946400"/>
              <a:gd name="connsiteX57" fmla="*/ 2613878 w 2613878"/>
              <a:gd name="connsiteY57" fmla="*/ 500148 h 2946400"/>
              <a:gd name="connsiteX58" fmla="*/ 2332300 w 2613878"/>
              <a:gd name="connsiteY58" fmla="*/ 601784 h 2946400"/>
              <a:gd name="connsiteX59" fmla="*/ 2246331 w 2613878"/>
              <a:gd name="connsiteY59" fmla="*/ 804984 h 2946400"/>
              <a:gd name="connsiteX60" fmla="*/ 2152547 w 2613878"/>
              <a:gd name="connsiteY60" fmla="*/ 1039446 h 2946400"/>
              <a:gd name="connsiteX61" fmla="*/ 2152547 w 2613878"/>
              <a:gd name="connsiteY61" fmla="*/ 1219200 h 2946400"/>
              <a:gd name="connsiteX62" fmla="*/ 2207254 w 2613878"/>
              <a:gd name="connsiteY62" fmla="*/ 1492738 h 2946400"/>
              <a:gd name="connsiteX63" fmla="*/ 2324485 w 2613878"/>
              <a:gd name="connsiteY63" fmla="*/ 1774092 h 2946400"/>
              <a:gd name="connsiteX64" fmla="*/ 2379193 w 2613878"/>
              <a:gd name="connsiteY64" fmla="*/ 1985108 h 2946400"/>
              <a:gd name="connsiteX65" fmla="*/ 2387008 w 2613878"/>
              <a:gd name="connsiteY65" fmla="*/ 2055446 h 2946400"/>
              <a:gd name="connsiteX66" fmla="*/ 2457347 w 2613878"/>
              <a:gd name="connsiteY66" fmla="*/ 2219569 h 2946400"/>
              <a:gd name="connsiteX67" fmla="*/ 2488608 w 2613878"/>
              <a:gd name="connsiteY67" fmla="*/ 2243015 h 2946400"/>
              <a:gd name="connsiteX68" fmla="*/ 2542339 w 2613878"/>
              <a:gd name="connsiteY68" fmla="*/ 2757121 h 2946400"/>
              <a:gd name="connsiteX69" fmla="*/ 1105285 w 2613878"/>
              <a:gd name="connsiteY69" fmla="*/ 2876061 h 2946400"/>
              <a:gd name="connsiteX70" fmla="*/ 1105285 w 2613878"/>
              <a:gd name="connsiteY70" fmla="*/ 2876061 h 2946400"/>
              <a:gd name="connsiteX71" fmla="*/ 1019316 w 2613878"/>
              <a:gd name="connsiteY71" fmla="*/ 2946400 h 2946400"/>
              <a:gd name="connsiteX0" fmla="*/ 1019316 w 2613878"/>
              <a:gd name="connsiteY0" fmla="*/ 2946400 h 2946400"/>
              <a:gd name="connsiteX1" fmla="*/ 1027131 w 2613878"/>
              <a:gd name="connsiteY1" fmla="*/ 2485292 h 2946400"/>
              <a:gd name="connsiteX2" fmla="*/ 878639 w 2613878"/>
              <a:gd name="connsiteY2" fmla="*/ 2164861 h 2946400"/>
              <a:gd name="connsiteX3" fmla="*/ 792670 w 2613878"/>
              <a:gd name="connsiteY3" fmla="*/ 1883508 h 2946400"/>
              <a:gd name="connsiteX4" fmla="*/ 808300 w 2613878"/>
              <a:gd name="connsiteY4" fmla="*/ 1750646 h 2946400"/>
              <a:gd name="connsiteX5" fmla="*/ 667623 w 2613878"/>
              <a:gd name="connsiteY5" fmla="*/ 1531815 h 2946400"/>
              <a:gd name="connsiteX6" fmla="*/ 558208 w 2613878"/>
              <a:gd name="connsiteY6" fmla="*/ 1250461 h 2946400"/>
              <a:gd name="connsiteX7" fmla="*/ 487870 w 2613878"/>
              <a:gd name="connsiteY7" fmla="*/ 1008184 h 2946400"/>
              <a:gd name="connsiteX8" fmla="*/ 370639 w 2613878"/>
              <a:gd name="connsiteY8" fmla="*/ 883138 h 2946400"/>
              <a:gd name="connsiteX9" fmla="*/ 409716 w 2613878"/>
              <a:gd name="connsiteY9" fmla="*/ 703384 h 2946400"/>
              <a:gd name="connsiteX10" fmla="*/ 245593 w 2613878"/>
              <a:gd name="connsiteY10" fmla="*/ 492369 h 2946400"/>
              <a:gd name="connsiteX11" fmla="*/ 104916 w 2613878"/>
              <a:gd name="connsiteY11" fmla="*/ 328246 h 2946400"/>
              <a:gd name="connsiteX12" fmla="*/ 0 w 2613878"/>
              <a:gd name="connsiteY12" fmla="*/ 315930 h 2946400"/>
              <a:gd name="connsiteX13" fmla="*/ 136177 w 2613878"/>
              <a:gd name="connsiteY13" fmla="*/ 281354 h 2946400"/>
              <a:gd name="connsiteX14" fmla="*/ 339377 w 2613878"/>
              <a:gd name="connsiteY14" fmla="*/ 508000 h 2946400"/>
              <a:gd name="connsiteX15" fmla="*/ 495685 w 2613878"/>
              <a:gd name="connsiteY15" fmla="*/ 734646 h 2946400"/>
              <a:gd name="connsiteX16" fmla="*/ 636362 w 2613878"/>
              <a:gd name="connsiteY16" fmla="*/ 984738 h 2946400"/>
              <a:gd name="connsiteX17" fmla="*/ 816116 w 2613878"/>
              <a:gd name="connsiteY17" fmla="*/ 1141046 h 2946400"/>
              <a:gd name="connsiteX18" fmla="*/ 917716 w 2613878"/>
              <a:gd name="connsiteY18" fmla="*/ 1359877 h 2946400"/>
              <a:gd name="connsiteX19" fmla="*/ 1074023 w 2613878"/>
              <a:gd name="connsiteY19" fmla="*/ 1649046 h 2946400"/>
              <a:gd name="connsiteX20" fmla="*/ 1144362 w 2613878"/>
              <a:gd name="connsiteY20" fmla="*/ 1789723 h 2946400"/>
              <a:gd name="connsiteX21" fmla="*/ 1175623 w 2613878"/>
              <a:gd name="connsiteY21" fmla="*/ 2032000 h 2946400"/>
              <a:gd name="connsiteX22" fmla="*/ 1238147 w 2613878"/>
              <a:gd name="connsiteY22" fmla="*/ 2071077 h 2946400"/>
              <a:gd name="connsiteX23" fmla="*/ 1324116 w 2613878"/>
              <a:gd name="connsiteY23" fmla="*/ 1930400 h 2946400"/>
              <a:gd name="connsiteX24" fmla="*/ 1371008 w 2613878"/>
              <a:gd name="connsiteY24" fmla="*/ 1805354 h 2946400"/>
              <a:gd name="connsiteX25" fmla="*/ 1277223 w 2613878"/>
              <a:gd name="connsiteY25" fmla="*/ 1735015 h 2946400"/>
              <a:gd name="connsiteX26" fmla="*/ 1316300 w 2613878"/>
              <a:gd name="connsiteY26" fmla="*/ 1547446 h 2946400"/>
              <a:gd name="connsiteX27" fmla="*/ 1503870 w 2613878"/>
              <a:gd name="connsiteY27" fmla="*/ 1352061 h 2946400"/>
              <a:gd name="connsiteX28" fmla="*/ 1496054 w 2613878"/>
              <a:gd name="connsiteY28" fmla="*/ 1172308 h 2946400"/>
              <a:gd name="connsiteX29" fmla="*/ 1199070 w 2613878"/>
              <a:gd name="connsiteY29" fmla="*/ 1094154 h 2946400"/>
              <a:gd name="connsiteX30" fmla="*/ 995870 w 2613878"/>
              <a:gd name="connsiteY30" fmla="*/ 976923 h 2946400"/>
              <a:gd name="connsiteX31" fmla="*/ 886454 w 2613878"/>
              <a:gd name="connsiteY31" fmla="*/ 719015 h 2946400"/>
              <a:gd name="connsiteX32" fmla="*/ 792670 w 2613878"/>
              <a:gd name="connsiteY32" fmla="*/ 484554 h 2946400"/>
              <a:gd name="connsiteX33" fmla="*/ 683254 w 2613878"/>
              <a:gd name="connsiteY33" fmla="*/ 328246 h 2946400"/>
              <a:gd name="connsiteX34" fmla="*/ 440977 w 2613878"/>
              <a:gd name="connsiteY34" fmla="*/ 226646 h 2946400"/>
              <a:gd name="connsiteX35" fmla="*/ 284670 w 2613878"/>
              <a:gd name="connsiteY35" fmla="*/ 187569 h 2946400"/>
              <a:gd name="connsiteX36" fmla="*/ 284670 w 2613878"/>
              <a:gd name="connsiteY36" fmla="*/ 187569 h 2946400"/>
              <a:gd name="connsiteX37" fmla="*/ 581654 w 2613878"/>
              <a:gd name="connsiteY37" fmla="*/ 187569 h 2946400"/>
              <a:gd name="connsiteX38" fmla="*/ 792670 w 2613878"/>
              <a:gd name="connsiteY38" fmla="*/ 312615 h 2946400"/>
              <a:gd name="connsiteX39" fmla="*/ 956793 w 2613878"/>
              <a:gd name="connsiteY39" fmla="*/ 547077 h 2946400"/>
              <a:gd name="connsiteX40" fmla="*/ 1074023 w 2613878"/>
              <a:gd name="connsiteY40" fmla="*/ 828431 h 2946400"/>
              <a:gd name="connsiteX41" fmla="*/ 1394454 w 2613878"/>
              <a:gd name="connsiteY41" fmla="*/ 969108 h 2946400"/>
              <a:gd name="connsiteX42" fmla="*/ 1667993 w 2613878"/>
              <a:gd name="connsiteY42" fmla="*/ 1062892 h 2946400"/>
              <a:gd name="connsiteX43" fmla="*/ 1855562 w 2613878"/>
              <a:gd name="connsiteY43" fmla="*/ 1234831 h 2946400"/>
              <a:gd name="connsiteX44" fmla="*/ 1980608 w 2613878"/>
              <a:gd name="connsiteY44" fmla="*/ 1344246 h 2946400"/>
              <a:gd name="connsiteX45" fmla="*/ 1902454 w 2613878"/>
              <a:gd name="connsiteY45" fmla="*/ 1047261 h 2946400"/>
              <a:gd name="connsiteX46" fmla="*/ 1808670 w 2613878"/>
              <a:gd name="connsiteY46" fmla="*/ 789354 h 2946400"/>
              <a:gd name="connsiteX47" fmla="*/ 1636731 w 2613878"/>
              <a:gd name="connsiteY47" fmla="*/ 547077 h 2946400"/>
              <a:gd name="connsiteX48" fmla="*/ 1480423 w 2613878"/>
              <a:gd name="connsiteY48" fmla="*/ 320431 h 2946400"/>
              <a:gd name="connsiteX49" fmla="*/ 1355377 w 2613878"/>
              <a:gd name="connsiteY49" fmla="*/ 0 h 2946400"/>
              <a:gd name="connsiteX50" fmla="*/ 1459607 w 2613878"/>
              <a:gd name="connsiteY50" fmla="*/ 59744 h 2946400"/>
              <a:gd name="connsiteX51" fmla="*/ 1589061 w 2613878"/>
              <a:gd name="connsiteY51" fmla="*/ 276723 h 2946400"/>
              <a:gd name="connsiteX52" fmla="*/ 1823300 w 2613878"/>
              <a:gd name="connsiteY52" fmla="*/ 452847 h 2946400"/>
              <a:gd name="connsiteX53" fmla="*/ 2014648 w 2613878"/>
              <a:gd name="connsiteY53" fmla="*/ 654122 h 2946400"/>
              <a:gd name="connsiteX54" fmla="*/ 2124175 w 2613878"/>
              <a:gd name="connsiteY54" fmla="*/ 747165 h 2946400"/>
              <a:gd name="connsiteX55" fmla="*/ 2216847 w 2613878"/>
              <a:gd name="connsiteY55" fmla="*/ 615266 h 2946400"/>
              <a:gd name="connsiteX56" fmla="*/ 2588838 w 2613878"/>
              <a:gd name="connsiteY56" fmla="*/ 443921 h 2946400"/>
              <a:gd name="connsiteX57" fmla="*/ 2613878 w 2613878"/>
              <a:gd name="connsiteY57" fmla="*/ 500148 h 2946400"/>
              <a:gd name="connsiteX58" fmla="*/ 2332300 w 2613878"/>
              <a:gd name="connsiteY58" fmla="*/ 601784 h 2946400"/>
              <a:gd name="connsiteX59" fmla="*/ 2246331 w 2613878"/>
              <a:gd name="connsiteY59" fmla="*/ 804984 h 2946400"/>
              <a:gd name="connsiteX60" fmla="*/ 2152547 w 2613878"/>
              <a:gd name="connsiteY60" fmla="*/ 1039446 h 2946400"/>
              <a:gd name="connsiteX61" fmla="*/ 2152547 w 2613878"/>
              <a:gd name="connsiteY61" fmla="*/ 1219200 h 2946400"/>
              <a:gd name="connsiteX62" fmla="*/ 2207254 w 2613878"/>
              <a:gd name="connsiteY62" fmla="*/ 1492738 h 2946400"/>
              <a:gd name="connsiteX63" fmla="*/ 2324485 w 2613878"/>
              <a:gd name="connsiteY63" fmla="*/ 1774092 h 2946400"/>
              <a:gd name="connsiteX64" fmla="*/ 2379193 w 2613878"/>
              <a:gd name="connsiteY64" fmla="*/ 1985108 h 2946400"/>
              <a:gd name="connsiteX65" fmla="*/ 2387008 w 2613878"/>
              <a:gd name="connsiteY65" fmla="*/ 2055446 h 2946400"/>
              <a:gd name="connsiteX66" fmla="*/ 2457347 w 2613878"/>
              <a:gd name="connsiteY66" fmla="*/ 2219569 h 2946400"/>
              <a:gd name="connsiteX67" fmla="*/ 2488608 w 2613878"/>
              <a:gd name="connsiteY67" fmla="*/ 2243015 h 2946400"/>
              <a:gd name="connsiteX68" fmla="*/ 2542339 w 2613878"/>
              <a:gd name="connsiteY68" fmla="*/ 2757121 h 2946400"/>
              <a:gd name="connsiteX69" fmla="*/ 1105285 w 2613878"/>
              <a:gd name="connsiteY69" fmla="*/ 2876061 h 2946400"/>
              <a:gd name="connsiteX70" fmla="*/ 1105285 w 2613878"/>
              <a:gd name="connsiteY70" fmla="*/ 2876061 h 2946400"/>
              <a:gd name="connsiteX71" fmla="*/ 1019316 w 2613878"/>
              <a:gd name="connsiteY71" fmla="*/ 2946400 h 2946400"/>
              <a:gd name="connsiteX0" fmla="*/ 1019316 w 2629327"/>
              <a:gd name="connsiteY0" fmla="*/ 2946400 h 2946400"/>
              <a:gd name="connsiteX1" fmla="*/ 1027131 w 2629327"/>
              <a:gd name="connsiteY1" fmla="*/ 2485292 h 2946400"/>
              <a:gd name="connsiteX2" fmla="*/ 878639 w 2629327"/>
              <a:gd name="connsiteY2" fmla="*/ 2164861 h 2946400"/>
              <a:gd name="connsiteX3" fmla="*/ 792670 w 2629327"/>
              <a:gd name="connsiteY3" fmla="*/ 1883508 h 2946400"/>
              <a:gd name="connsiteX4" fmla="*/ 808300 w 2629327"/>
              <a:gd name="connsiteY4" fmla="*/ 1750646 h 2946400"/>
              <a:gd name="connsiteX5" fmla="*/ 667623 w 2629327"/>
              <a:gd name="connsiteY5" fmla="*/ 1531815 h 2946400"/>
              <a:gd name="connsiteX6" fmla="*/ 558208 w 2629327"/>
              <a:gd name="connsiteY6" fmla="*/ 1250461 h 2946400"/>
              <a:gd name="connsiteX7" fmla="*/ 487870 w 2629327"/>
              <a:gd name="connsiteY7" fmla="*/ 1008184 h 2946400"/>
              <a:gd name="connsiteX8" fmla="*/ 370639 w 2629327"/>
              <a:gd name="connsiteY8" fmla="*/ 883138 h 2946400"/>
              <a:gd name="connsiteX9" fmla="*/ 409716 w 2629327"/>
              <a:gd name="connsiteY9" fmla="*/ 703384 h 2946400"/>
              <a:gd name="connsiteX10" fmla="*/ 245593 w 2629327"/>
              <a:gd name="connsiteY10" fmla="*/ 492369 h 2946400"/>
              <a:gd name="connsiteX11" fmla="*/ 104916 w 2629327"/>
              <a:gd name="connsiteY11" fmla="*/ 328246 h 2946400"/>
              <a:gd name="connsiteX12" fmla="*/ 0 w 2629327"/>
              <a:gd name="connsiteY12" fmla="*/ 315930 h 2946400"/>
              <a:gd name="connsiteX13" fmla="*/ 136177 w 2629327"/>
              <a:gd name="connsiteY13" fmla="*/ 281354 h 2946400"/>
              <a:gd name="connsiteX14" fmla="*/ 339377 w 2629327"/>
              <a:gd name="connsiteY14" fmla="*/ 508000 h 2946400"/>
              <a:gd name="connsiteX15" fmla="*/ 495685 w 2629327"/>
              <a:gd name="connsiteY15" fmla="*/ 734646 h 2946400"/>
              <a:gd name="connsiteX16" fmla="*/ 636362 w 2629327"/>
              <a:gd name="connsiteY16" fmla="*/ 984738 h 2946400"/>
              <a:gd name="connsiteX17" fmla="*/ 816116 w 2629327"/>
              <a:gd name="connsiteY17" fmla="*/ 1141046 h 2946400"/>
              <a:gd name="connsiteX18" fmla="*/ 917716 w 2629327"/>
              <a:gd name="connsiteY18" fmla="*/ 1359877 h 2946400"/>
              <a:gd name="connsiteX19" fmla="*/ 1074023 w 2629327"/>
              <a:gd name="connsiteY19" fmla="*/ 1649046 h 2946400"/>
              <a:gd name="connsiteX20" fmla="*/ 1144362 w 2629327"/>
              <a:gd name="connsiteY20" fmla="*/ 1789723 h 2946400"/>
              <a:gd name="connsiteX21" fmla="*/ 1175623 w 2629327"/>
              <a:gd name="connsiteY21" fmla="*/ 2032000 h 2946400"/>
              <a:gd name="connsiteX22" fmla="*/ 1238147 w 2629327"/>
              <a:gd name="connsiteY22" fmla="*/ 2071077 h 2946400"/>
              <a:gd name="connsiteX23" fmla="*/ 1324116 w 2629327"/>
              <a:gd name="connsiteY23" fmla="*/ 1930400 h 2946400"/>
              <a:gd name="connsiteX24" fmla="*/ 1371008 w 2629327"/>
              <a:gd name="connsiteY24" fmla="*/ 1805354 h 2946400"/>
              <a:gd name="connsiteX25" fmla="*/ 1277223 w 2629327"/>
              <a:gd name="connsiteY25" fmla="*/ 1735015 h 2946400"/>
              <a:gd name="connsiteX26" fmla="*/ 1316300 w 2629327"/>
              <a:gd name="connsiteY26" fmla="*/ 1547446 h 2946400"/>
              <a:gd name="connsiteX27" fmla="*/ 1503870 w 2629327"/>
              <a:gd name="connsiteY27" fmla="*/ 1352061 h 2946400"/>
              <a:gd name="connsiteX28" fmla="*/ 1496054 w 2629327"/>
              <a:gd name="connsiteY28" fmla="*/ 1172308 h 2946400"/>
              <a:gd name="connsiteX29" fmla="*/ 1199070 w 2629327"/>
              <a:gd name="connsiteY29" fmla="*/ 1094154 h 2946400"/>
              <a:gd name="connsiteX30" fmla="*/ 995870 w 2629327"/>
              <a:gd name="connsiteY30" fmla="*/ 976923 h 2946400"/>
              <a:gd name="connsiteX31" fmla="*/ 886454 w 2629327"/>
              <a:gd name="connsiteY31" fmla="*/ 719015 h 2946400"/>
              <a:gd name="connsiteX32" fmla="*/ 792670 w 2629327"/>
              <a:gd name="connsiteY32" fmla="*/ 484554 h 2946400"/>
              <a:gd name="connsiteX33" fmla="*/ 683254 w 2629327"/>
              <a:gd name="connsiteY33" fmla="*/ 328246 h 2946400"/>
              <a:gd name="connsiteX34" fmla="*/ 440977 w 2629327"/>
              <a:gd name="connsiteY34" fmla="*/ 226646 h 2946400"/>
              <a:gd name="connsiteX35" fmla="*/ 284670 w 2629327"/>
              <a:gd name="connsiteY35" fmla="*/ 187569 h 2946400"/>
              <a:gd name="connsiteX36" fmla="*/ 284670 w 2629327"/>
              <a:gd name="connsiteY36" fmla="*/ 187569 h 2946400"/>
              <a:gd name="connsiteX37" fmla="*/ 581654 w 2629327"/>
              <a:gd name="connsiteY37" fmla="*/ 187569 h 2946400"/>
              <a:gd name="connsiteX38" fmla="*/ 792670 w 2629327"/>
              <a:gd name="connsiteY38" fmla="*/ 312615 h 2946400"/>
              <a:gd name="connsiteX39" fmla="*/ 956793 w 2629327"/>
              <a:gd name="connsiteY39" fmla="*/ 547077 h 2946400"/>
              <a:gd name="connsiteX40" fmla="*/ 1074023 w 2629327"/>
              <a:gd name="connsiteY40" fmla="*/ 828431 h 2946400"/>
              <a:gd name="connsiteX41" fmla="*/ 1394454 w 2629327"/>
              <a:gd name="connsiteY41" fmla="*/ 969108 h 2946400"/>
              <a:gd name="connsiteX42" fmla="*/ 1667993 w 2629327"/>
              <a:gd name="connsiteY42" fmla="*/ 1062892 h 2946400"/>
              <a:gd name="connsiteX43" fmla="*/ 1855562 w 2629327"/>
              <a:gd name="connsiteY43" fmla="*/ 1234831 h 2946400"/>
              <a:gd name="connsiteX44" fmla="*/ 1980608 w 2629327"/>
              <a:gd name="connsiteY44" fmla="*/ 1344246 h 2946400"/>
              <a:gd name="connsiteX45" fmla="*/ 1902454 w 2629327"/>
              <a:gd name="connsiteY45" fmla="*/ 1047261 h 2946400"/>
              <a:gd name="connsiteX46" fmla="*/ 1808670 w 2629327"/>
              <a:gd name="connsiteY46" fmla="*/ 789354 h 2946400"/>
              <a:gd name="connsiteX47" fmla="*/ 1636731 w 2629327"/>
              <a:gd name="connsiteY47" fmla="*/ 547077 h 2946400"/>
              <a:gd name="connsiteX48" fmla="*/ 1480423 w 2629327"/>
              <a:gd name="connsiteY48" fmla="*/ 320431 h 2946400"/>
              <a:gd name="connsiteX49" fmla="*/ 1355377 w 2629327"/>
              <a:gd name="connsiteY49" fmla="*/ 0 h 2946400"/>
              <a:gd name="connsiteX50" fmla="*/ 1459607 w 2629327"/>
              <a:gd name="connsiteY50" fmla="*/ 59744 h 2946400"/>
              <a:gd name="connsiteX51" fmla="*/ 1589061 w 2629327"/>
              <a:gd name="connsiteY51" fmla="*/ 276723 h 2946400"/>
              <a:gd name="connsiteX52" fmla="*/ 1823300 w 2629327"/>
              <a:gd name="connsiteY52" fmla="*/ 452847 h 2946400"/>
              <a:gd name="connsiteX53" fmla="*/ 2014648 w 2629327"/>
              <a:gd name="connsiteY53" fmla="*/ 654122 h 2946400"/>
              <a:gd name="connsiteX54" fmla="*/ 2124175 w 2629327"/>
              <a:gd name="connsiteY54" fmla="*/ 747165 h 2946400"/>
              <a:gd name="connsiteX55" fmla="*/ 2216847 w 2629327"/>
              <a:gd name="connsiteY55" fmla="*/ 615266 h 2946400"/>
              <a:gd name="connsiteX56" fmla="*/ 2588838 w 2629327"/>
              <a:gd name="connsiteY56" fmla="*/ 443921 h 2946400"/>
              <a:gd name="connsiteX57" fmla="*/ 2613878 w 2629327"/>
              <a:gd name="connsiteY57" fmla="*/ 500148 h 2946400"/>
              <a:gd name="connsiteX58" fmla="*/ 2605209 w 2629327"/>
              <a:gd name="connsiteY58" fmla="*/ 469812 h 2946400"/>
              <a:gd name="connsiteX59" fmla="*/ 2332300 w 2629327"/>
              <a:gd name="connsiteY59" fmla="*/ 601784 h 2946400"/>
              <a:gd name="connsiteX60" fmla="*/ 2246331 w 2629327"/>
              <a:gd name="connsiteY60" fmla="*/ 804984 h 2946400"/>
              <a:gd name="connsiteX61" fmla="*/ 2152547 w 2629327"/>
              <a:gd name="connsiteY61" fmla="*/ 1039446 h 2946400"/>
              <a:gd name="connsiteX62" fmla="*/ 2152547 w 2629327"/>
              <a:gd name="connsiteY62" fmla="*/ 1219200 h 2946400"/>
              <a:gd name="connsiteX63" fmla="*/ 2207254 w 2629327"/>
              <a:gd name="connsiteY63" fmla="*/ 1492738 h 2946400"/>
              <a:gd name="connsiteX64" fmla="*/ 2324485 w 2629327"/>
              <a:gd name="connsiteY64" fmla="*/ 1774092 h 2946400"/>
              <a:gd name="connsiteX65" fmla="*/ 2379193 w 2629327"/>
              <a:gd name="connsiteY65" fmla="*/ 1985108 h 2946400"/>
              <a:gd name="connsiteX66" fmla="*/ 2387008 w 2629327"/>
              <a:gd name="connsiteY66" fmla="*/ 2055446 h 2946400"/>
              <a:gd name="connsiteX67" fmla="*/ 2457347 w 2629327"/>
              <a:gd name="connsiteY67" fmla="*/ 2219569 h 2946400"/>
              <a:gd name="connsiteX68" fmla="*/ 2488608 w 2629327"/>
              <a:gd name="connsiteY68" fmla="*/ 2243015 h 2946400"/>
              <a:gd name="connsiteX69" fmla="*/ 2542339 w 2629327"/>
              <a:gd name="connsiteY69" fmla="*/ 2757121 h 2946400"/>
              <a:gd name="connsiteX70" fmla="*/ 1105285 w 2629327"/>
              <a:gd name="connsiteY70" fmla="*/ 2876061 h 2946400"/>
              <a:gd name="connsiteX71" fmla="*/ 1105285 w 2629327"/>
              <a:gd name="connsiteY71" fmla="*/ 2876061 h 2946400"/>
              <a:gd name="connsiteX72" fmla="*/ 1019316 w 2629327"/>
              <a:gd name="connsiteY72" fmla="*/ 2946400 h 2946400"/>
              <a:gd name="connsiteX0" fmla="*/ 1019316 w 2870277"/>
              <a:gd name="connsiteY0" fmla="*/ 2946400 h 2946400"/>
              <a:gd name="connsiteX1" fmla="*/ 1027131 w 2870277"/>
              <a:gd name="connsiteY1" fmla="*/ 2485292 h 2946400"/>
              <a:gd name="connsiteX2" fmla="*/ 878639 w 2870277"/>
              <a:gd name="connsiteY2" fmla="*/ 2164861 h 2946400"/>
              <a:gd name="connsiteX3" fmla="*/ 792670 w 2870277"/>
              <a:gd name="connsiteY3" fmla="*/ 1883508 h 2946400"/>
              <a:gd name="connsiteX4" fmla="*/ 808300 w 2870277"/>
              <a:gd name="connsiteY4" fmla="*/ 1750646 h 2946400"/>
              <a:gd name="connsiteX5" fmla="*/ 667623 w 2870277"/>
              <a:gd name="connsiteY5" fmla="*/ 1531815 h 2946400"/>
              <a:gd name="connsiteX6" fmla="*/ 558208 w 2870277"/>
              <a:gd name="connsiteY6" fmla="*/ 1250461 h 2946400"/>
              <a:gd name="connsiteX7" fmla="*/ 487870 w 2870277"/>
              <a:gd name="connsiteY7" fmla="*/ 1008184 h 2946400"/>
              <a:gd name="connsiteX8" fmla="*/ 370639 w 2870277"/>
              <a:gd name="connsiteY8" fmla="*/ 883138 h 2946400"/>
              <a:gd name="connsiteX9" fmla="*/ 409716 w 2870277"/>
              <a:gd name="connsiteY9" fmla="*/ 703384 h 2946400"/>
              <a:gd name="connsiteX10" fmla="*/ 245593 w 2870277"/>
              <a:gd name="connsiteY10" fmla="*/ 492369 h 2946400"/>
              <a:gd name="connsiteX11" fmla="*/ 104916 w 2870277"/>
              <a:gd name="connsiteY11" fmla="*/ 328246 h 2946400"/>
              <a:gd name="connsiteX12" fmla="*/ 0 w 2870277"/>
              <a:gd name="connsiteY12" fmla="*/ 315930 h 2946400"/>
              <a:gd name="connsiteX13" fmla="*/ 136177 w 2870277"/>
              <a:gd name="connsiteY13" fmla="*/ 281354 h 2946400"/>
              <a:gd name="connsiteX14" fmla="*/ 339377 w 2870277"/>
              <a:gd name="connsiteY14" fmla="*/ 508000 h 2946400"/>
              <a:gd name="connsiteX15" fmla="*/ 495685 w 2870277"/>
              <a:gd name="connsiteY15" fmla="*/ 734646 h 2946400"/>
              <a:gd name="connsiteX16" fmla="*/ 636362 w 2870277"/>
              <a:gd name="connsiteY16" fmla="*/ 984738 h 2946400"/>
              <a:gd name="connsiteX17" fmla="*/ 816116 w 2870277"/>
              <a:gd name="connsiteY17" fmla="*/ 1141046 h 2946400"/>
              <a:gd name="connsiteX18" fmla="*/ 917716 w 2870277"/>
              <a:gd name="connsiteY18" fmla="*/ 1359877 h 2946400"/>
              <a:gd name="connsiteX19" fmla="*/ 1074023 w 2870277"/>
              <a:gd name="connsiteY19" fmla="*/ 1649046 h 2946400"/>
              <a:gd name="connsiteX20" fmla="*/ 1144362 w 2870277"/>
              <a:gd name="connsiteY20" fmla="*/ 1789723 h 2946400"/>
              <a:gd name="connsiteX21" fmla="*/ 1175623 w 2870277"/>
              <a:gd name="connsiteY21" fmla="*/ 2032000 h 2946400"/>
              <a:gd name="connsiteX22" fmla="*/ 1238147 w 2870277"/>
              <a:gd name="connsiteY22" fmla="*/ 2071077 h 2946400"/>
              <a:gd name="connsiteX23" fmla="*/ 1324116 w 2870277"/>
              <a:gd name="connsiteY23" fmla="*/ 1930400 h 2946400"/>
              <a:gd name="connsiteX24" fmla="*/ 1371008 w 2870277"/>
              <a:gd name="connsiteY24" fmla="*/ 1805354 h 2946400"/>
              <a:gd name="connsiteX25" fmla="*/ 1277223 w 2870277"/>
              <a:gd name="connsiteY25" fmla="*/ 1735015 h 2946400"/>
              <a:gd name="connsiteX26" fmla="*/ 1316300 w 2870277"/>
              <a:gd name="connsiteY26" fmla="*/ 1547446 h 2946400"/>
              <a:gd name="connsiteX27" fmla="*/ 1503870 w 2870277"/>
              <a:gd name="connsiteY27" fmla="*/ 1352061 h 2946400"/>
              <a:gd name="connsiteX28" fmla="*/ 1496054 w 2870277"/>
              <a:gd name="connsiteY28" fmla="*/ 1172308 h 2946400"/>
              <a:gd name="connsiteX29" fmla="*/ 1199070 w 2870277"/>
              <a:gd name="connsiteY29" fmla="*/ 1094154 h 2946400"/>
              <a:gd name="connsiteX30" fmla="*/ 995870 w 2870277"/>
              <a:gd name="connsiteY30" fmla="*/ 976923 h 2946400"/>
              <a:gd name="connsiteX31" fmla="*/ 886454 w 2870277"/>
              <a:gd name="connsiteY31" fmla="*/ 719015 h 2946400"/>
              <a:gd name="connsiteX32" fmla="*/ 792670 w 2870277"/>
              <a:gd name="connsiteY32" fmla="*/ 484554 h 2946400"/>
              <a:gd name="connsiteX33" fmla="*/ 683254 w 2870277"/>
              <a:gd name="connsiteY33" fmla="*/ 328246 h 2946400"/>
              <a:gd name="connsiteX34" fmla="*/ 440977 w 2870277"/>
              <a:gd name="connsiteY34" fmla="*/ 226646 h 2946400"/>
              <a:gd name="connsiteX35" fmla="*/ 284670 w 2870277"/>
              <a:gd name="connsiteY35" fmla="*/ 187569 h 2946400"/>
              <a:gd name="connsiteX36" fmla="*/ 284670 w 2870277"/>
              <a:gd name="connsiteY36" fmla="*/ 187569 h 2946400"/>
              <a:gd name="connsiteX37" fmla="*/ 581654 w 2870277"/>
              <a:gd name="connsiteY37" fmla="*/ 187569 h 2946400"/>
              <a:gd name="connsiteX38" fmla="*/ 792670 w 2870277"/>
              <a:gd name="connsiteY38" fmla="*/ 312615 h 2946400"/>
              <a:gd name="connsiteX39" fmla="*/ 956793 w 2870277"/>
              <a:gd name="connsiteY39" fmla="*/ 547077 h 2946400"/>
              <a:gd name="connsiteX40" fmla="*/ 1074023 w 2870277"/>
              <a:gd name="connsiteY40" fmla="*/ 828431 h 2946400"/>
              <a:gd name="connsiteX41" fmla="*/ 1394454 w 2870277"/>
              <a:gd name="connsiteY41" fmla="*/ 969108 h 2946400"/>
              <a:gd name="connsiteX42" fmla="*/ 1667993 w 2870277"/>
              <a:gd name="connsiteY42" fmla="*/ 1062892 h 2946400"/>
              <a:gd name="connsiteX43" fmla="*/ 1855562 w 2870277"/>
              <a:gd name="connsiteY43" fmla="*/ 1234831 h 2946400"/>
              <a:gd name="connsiteX44" fmla="*/ 1980608 w 2870277"/>
              <a:gd name="connsiteY44" fmla="*/ 1344246 h 2946400"/>
              <a:gd name="connsiteX45" fmla="*/ 1902454 w 2870277"/>
              <a:gd name="connsiteY45" fmla="*/ 1047261 h 2946400"/>
              <a:gd name="connsiteX46" fmla="*/ 1808670 w 2870277"/>
              <a:gd name="connsiteY46" fmla="*/ 789354 h 2946400"/>
              <a:gd name="connsiteX47" fmla="*/ 1636731 w 2870277"/>
              <a:gd name="connsiteY47" fmla="*/ 547077 h 2946400"/>
              <a:gd name="connsiteX48" fmla="*/ 1480423 w 2870277"/>
              <a:gd name="connsiteY48" fmla="*/ 320431 h 2946400"/>
              <a:gd name="connsiteX49" fmla="*/ 1355377 w 2870277"/>
              <a:gd name="connsiteY49" fmla="*/ 0 h 2946400"/>
              <a:gd name="connsiteX50" fmla="*/ 1459607 w 2870277"/>
              <a:gd name="connsiteY50" fmla="*/ 59744 h 2946400"/>
              <a:gd name="connsiteX51" fmla="*/ 1589061 w 2870277"/>
              <a:gd name="connsiteY51" fmla="*/ 276723 h 2946400"/>
              <a:gd name="connsiteX52" fmla="*/ 1823300 w 2870277"/>
              <a:gd name="connsiteY52" fmla="*/ 452847 h 2946400"/>
              <a:gd name="connsiteX53" fmla="*/ 2014648 w 2870277"/>
              <a:gd name="connsiteY53" fmla="*/ 654122 h 2946400"/>
              <a:gd name="connsiteX54" fmla="*/ 2124175 w 2870277"/>
              <a:gd name="connsiteY54" fmla="*/ 747165 h 2946400"/>
              <a:gd name="connsiteX55" fmla="*/ 2216847 w 2870277"/>
              <a:gd name="connsiteY55" fmla="*/ 615266 h 2946400"/>
              <a:gd name="connsiteX56" fmla="*/ 2588838 w 2870277"/>
              <a:gd name="connsiteY56" fmla="*/ 443921 h 2946400"/>
              <a:gd name="connsiteX57" fmla="*/ 2613878 w 2870277"/>
              <a:gd name="connsiteY57" fmla="*/ 500148 h 2946400"/>
              <a:gd name="connsiteX58" fmla="*/ 2865228 w 2870277"/>
              <a:gd name="connsiteY58" fmla="*/ 448144 h 2946400"/>
              <a:gd name="connsiteX59" fmla="*/ 2332300 w 2870277"/>
              <a:gd name="connsiteY59" fmla="*/ 601784 h 2946400"/>
              <a:gd name="connsiteX60" fmla="*/ 2246331 w 2870277"/>
              <a:gd name="connsiteY60" fmla="*/ 804984 h 2946400"/>
              <a:gd name="connsiteX61" fmla="*/ 2152547 w 2870277"/>
              <a:gd name="connsiteY61" fmla="*/ 1039446 h 2946400"/>
              <a:gd name="connsiteX62" fmla="*/ 2152547 w 2870277"/>
              <a:gd name="connsiteY62" fmla="*/ 1219200 h 2946400"/>
              <a:gd name="connsiteX63" fmla="*/ 2207254 w 2870277"/>
              <a:gd name="connsiteY63" fmla="*/ 1492738 h 2946400"/>
              <a:gd name="connsiteX64" fmla="*/ 2324485 w 2870277"/>
              <a:gd name="connsiteY64" fmla="*/ 1774092 h 2946400"/>
              <a:gd name="connsiteX65" fmla="*/ 2379193 w 2870277"/>
              <a:gd name="connsiteY65" fmla="*/ 1985108 h 2946400"/>
              <a:gd name="connsiteX66" fmla="*/ 2387008 w 2870277"/>
              <a:gd name="connsiteY66" fmla="*/ 2055446 h 2946400"/>
              <a:gd name="connsiteX67" fmla="*/ 2457347 w 2870277"/>
              <a:gd name="connsiteY67" fmla="*/ 2219569 h 2946400"/>
              <a:gd name="connsiteX68" fmla="*/ 2488608 w 2870277"/>
              <a:gd name="connsiteY68" fmla="*/ 2243015 h 2946400"/>
              <a:gd name="connsiteX69" fmla="*/ 2542339 w 2870277"/>
              <a:gd name="connsiteY69" fmla="*/ 2757121 h 2946400"/>
              <a:gd name="connsiteX70" fmla="*/ 1105285 w 2870277"/>
              <a:gd name="connsiteY70" fmla="*/ 2876061 h 2946400"/>
              <a:gd name="connsiteX71" fmla="*/ 1105285 w 2870277"/>
              <a:gd name="connsiteY71" fmla="*/ 2876061 h 2946400"/>
              <a:gd name="connsiteX72" fmla="*/ 1019316 w 2870277"/>
              <a:gd name="connsiteY72" fmla="*/ 2946400 h 2946400"/>
              <a:gd name="connsiteX0" fmla="*/ 1019316 w 2865228"/>
              <a:gd name="connsiteY0" fmla="*/ 2946400 h 2946400"/>
              <a:gd name="connsiteX1" fmla="*/ 1027131 w 2865228"/>
              <a:gd name="connsiteY1" fmla="*/ 2485292 h 2946400"/>
              <a:gd name="connsiteX2" fmla="*/ 878639 w 2865228"/>
              <a:gd name="connsiteY2" fmla="*/ 2164861 h 2946400"/>
              <a:gd name="connsiteX3" fmla="*/ 792670 w 2865228"/>
              <a:gd name="connsiteY3" fmla="*/ 1883508 h 2946400"/>
              <a:gd name="connsiteX4" fmla="*/ 808300 w 2865228"/>
              <a:gd name="connsiteY4" fmla="*/ 1750646 h 2946400"/>
              <a:gd name="connsiteX5" fmla="*/ 667623 w 2865228"/>
              <a:gd name="connsiteY5" fmla="*/ 1531815 h 2946400"/>
              <a:gd name="connsiteX6" fmla="*/ 558208 w 2865228"/>
              <a:gd name="connsiteY6" fmla="*/ 1250461 h 2946400"/>
              <a:gd name="connsiteX7" fmla="*/ 487870 w 2865228"/>
              <a:gd name="connsiteY7" fmla="*/ 1008184 h 2946400"/>
              <a:gd name="connsiteX8" fmla="*/ 370639 w 2865228"/>
              <a:gd name="connsiteY8" fmla="*/ 883138 h 2946400"/>
              <a:gd name="connsiteX9" fmla="*/ 409716 w 2865228"/>
              <a:gd name="connsiteY9" fmla="*/ 703384 h 2946400"/>
              <a:gd name="connsiteX10" fmla="*/ 245593 w 2865228"/>
              <a:gd name="connsiteY10" fmla="*/ 492369 h 2946400"/>
              <a:gd name="connsiteX11" fmla="*/ 104916 w 2865228"/>
              <a:gd name="connsiteY11" fmla="*/ 328246 h 2946400"/>
              <a:gd name="connsiteX12" fmla="*/ 0 w 2865228"/>
              <a:gd name="connsiteY12" fmla="*/ 315930 h 2946400"/>
              <a:gd name="connsiteX13" fmla="*/ 136177 w 2865228"/>
              <a:gd name="connsiteY13" fmla="*/ 281354 h 2946400"/>
              <a:gd name="connsiteX14" fmla="*/ 339377 w 2865228"/>
              <a:gd name="connsiteY14" fmla="*/ 508000 h 2946400"/>
              <a:gd name="connsiteX15" fmla="*/ 495685 w 2865228"/>
              <a:gd name="connsiteY15" fmla="*/ 734646 h 2946400"/>
              <a:gd name="connsiteX16" fmla="*/ 636362 w 2865228"/>
              <a:gd name="connsiteY16" fmla="*/ 984738 h 2946400"/>
              <a:gd name="connsiteX17" fmla="*/ 816116 w 2865228"/>
              <a:gd name="connsiteY17" fmla="*/ 1141046 h 2946400"/>
              <a:gd name="connsiteX18" fmla="*/ 917716 w 2865228"/>
              <a:gd name="connsiteY18" fmla="*/ 1359877 h 2946400"/>
              <a:gd name="connsiteX19" fmla="*/ 1074023 w 2865228"/>
              <a:gd name="connsiteY19" fmla="*/ 1649046 h 2946400"/>
              <a:gd name="connsiteX20" fmla="*/ 1144362 w 2865228"/>
              <a:gd name="connsiteY20" fmla="*/ 1789723 h 2946400"/>
              <a:gd name="connsiteX21" fmla="*/ 1175623 w 2865228"/>
              <a:gd name="connsiteY21" fmla="*/ 2032000 h 2946400"/>
              <a:gd name="connsiteX22" fmla="*/ 1238147 w 2865228"/>
              <a:gd name="connsiteY22" fmla="*/ 2071077 h 2946400"/>
              <a:gd name="connsiteX23" fmla="*/ 1324116 w 2865228"/>
              <a:gd name="connsiteY23" fmla="*/ 1930400 h 2946400"/>
              <a:gd name="connsiteX24" fmla="*/ 1371008 w 2865228"/>
              <a:gd name="connsiteY24" fmla="*/ 1805354 h 2946400"/>
              <a:gd name="connsiteX25" fmla="*/ 1277223 w 2865228"/>
              <a:gd name="connsiteY25" fmla="*/ 1735015 h 2946400"/>
              <a:gd name="connsiteX26" fmla="*/ 1316300 w 2865228"/>
              <a:gd name="connsiteY26" fmla="*/ 1547446 h 2946400"/>
              <a:gd name="connsiteX27" fmla="*/ 1503870 w 2865228"/>
              <a:gd name="connsiteY27" fmla="*/ 1352061 h 2946400"/>
              <a:gd name="connsiteX28" fmla="*/ 1496054 w 2865228"/>
              <a:gd name="connsiteY28" fmla="*/ 1172308 h 2946400"/>
              <a:gd name="connsiteX29" fmla="*/ 1199070 w 2865228"/>
              <a:gd name="connsiteY29" fmla="*/ 1094154 h 2946400"/>
              <a:gd name="connsiteX30" fmla="*/ 995870 w 2865228"/>
              <a:gd name="connsiteY30" fmla="*/ 976923 h 2946400"/>
              <a:gd name="connsiteX31" fmla="*/ 886454 w 2865228"/>
              <a:gd name="connsiteY31" fmla="*/ 719015 h 2946400"/>
              <a:gd name="connsiteX32" fmla="*/ 792670 w 2865228"/>
              <a:gd name="connsiteY32" fmla="*/ 484554 h 2946400"/>
              <a:gd name="connsiteX33" fmla="*/ 683254 w 2865228"/>
              <a:gd name="connsiteY33" fmla="*/ 328246 h 2946400"/>
              <a:gd name="connsiteX34" fmla="*/ 440977 w 2865228"/>
              <a:gd name="connsiteY34" fmla="*/ 226646 h 2946400"/>
              <a:gd name="connsiteX35" fmla="*/ 284670 w 2865228"/>
              <a:gd name="connsiteY35" fmla="*/ 187569 h 2946400"/>
              <a:gd name="connsiteX36" fmla="*/ 284670 w 2865228"/>
              <a:gd name="connsiteY36" fmla="*/ 187569 h 2946400"/>
              <a:gd name="connsiteX37" fmla="*/ 581654 w 2865228"/>
              <a:gd name="connsiteY37" fmla="*/ 187569 h 2946400"/>
              <a:gd name="connsiteX38" fmla="*/ 792670 w 2865228"/>
              <a:gd name="connsiteY38" fmla="*/ 312615 h 2946400"/>
              <a:gd name="connsiteX39" fmla="*/ 956793 w 2865228"/>
              <a:gd name="connsiteY39" fmla="*/ 547077 h 2946400"/>
              <a:gd name="connsiteX40" fmla="*/ 1074023 w 2865228"/>
              <a:gd name="connsiteY40" fmla="*/ 828431 h 2946400"/>
              <a:gd name="connsiteX41" fmla="*/ 1394454 w 2865228"/>
              <a:gd name="connsiteY41" fmla="*/ 969108 h 2946400"/>
              <a:gd name="connsiteX42" fmla="*/ 1667993 w 2865228"/>
              <a:gd name="connsiteY42" fmla="*/ 1062892 h 2946400"/>
              <a:gd name="connsiteX43" fmla="*/ 1855562 w 2865228"/>
              <a:gd name="connsiteY43" fmla="*/ 1234831 h 2946400"/>
              <a:gd name="connsiteX44" fmla="*/ 1980608 w 2865228"/>
              <a:gd name="connsiteY44" fmla="*/ 1344246 h 2946400"/>
              <a:gd name="connsiteX45" fmla="*/ 1902454 w 2865228"/>
              <a:gd name="connsiteY45" fmla="*/ 1047261 h 2946400"/>
              <a:gd name="connsiteX46" fmla="*/ 1808670 w 2865228"/>
              <a:gd name="connsiteY46" fmla="*/ 789354 h 2946400"/>
              <a:gd name="connsiteX47" fmla="*/ 1636731 w 2865228"/>
              <a:gd name="connsiteY47" fmla="*/ 547077 h 2946400"/>
              <a:gd name="connsiteX48" fmla="*/ 1480423 w 2865228"/>
              <a:gd name="connsiteY48" fmla="*/ 320431 h 2946400"/>
              <a:gd name="connsiteX49" fmla="*/ 1355377 w 2865228"/>
              <a:gd name="connsiteY49" fmla="*/ 0 h 2946400"/>
              <a:gd name="connsiteX50" fmla="*/ 1459607 w 2865228"/>
              <a:gd name="connsiteY50" fmla="*/ 59744 h 2946400"/>
              <a:gd name="connsiteX51" fmla="*/ 1589061 w 2865228"/>
              <a:gd name="connsiteY51" fmla="*/ 276723 h 2946400"/>
              <a:gd name="connsiteX52" fmla="*/ 1823300 w 2865228"/>
              <a:gd name="connsiteY52" fmla="*/ 452847 h 2946400"/>
              <a:gd name="connsiteX53" fmla="*/ 2014648 w 2865228"/>
              <a:gd name="connsiteY53" fmla="*/ 654122 h 2946400"/>
              <a:gd name="connsiteX54" fmla="*/ 2124175 w 2865228"/>
              <a:gd name="connsiteY54" fmla="*/ 747165 h 2946400"/>
              <a:gd name="connsiteX55" fmla="*/ 2216847 w 2865228"/>
              <a:gd name="connsiteY55" fmla="*/ 615266 h 2946400"/>
              <a:gd name="connsiteX56" fmla="*/ 2588838 w 2865228"/>
              <a:gd name="connsiteY56" fmla="*/ 443921 h 2946400"/>
              <a:gd name="connsiteX57" fmla="*/ 2613878 w 2865228"/>
              <a:gd name="connsiteY57" fmla="*/ 500148 h 2946400"/>
              <a:gd name="connsiteX58" fmla="*/ 2865228 w 2865228"/>
              <a:gd name="connsiteY58" fmla="*/ 448144 h 2946400"/>
              <a:gd name="connsiteX59" fmla="*/ 2332300 w 2865228"/>
              <a:gd name="connsiteY59" fmla="*/ 601784 h 2946400"/>
              <a:gd name="connsiteX60" fmla="*/ 2246331 w 2865228"/>
              <a:gd name="connsiteY60" fmla="*/ 804984 h 2946400"/>
              <a:gd name="connsiteX61" fmla="*/ 2152547 w 2865228"/>
              <a:gd name="connsiteY61" fmla="*/ 1039446 h 2946400"/>
              <a:gd name="connsiteX62" fmla="*/ 2152547 w 2865228"/>
              <a:gd name="connsiteY62" fmla="*/ 1219200 h 2946400"/>
              <a:gd name="connsiteX63" fmla="*/ 2207254 w 2865228"/>
              <a:gd name="connsiteY63" fmla="*/ 1492738 h 2946400"/>
              <a:gd name="connsiteX64" fmla="*/ 2324485 w 2865228"/>
              <a:gd name="connsiteY64" fmla="*/ 1774092 h 2946400"/>
              <a:gd name="connsiteX65" fmla="*/ 2379193 w 2865228"/>
              <a:gd name="connsiteY65" fmla="*/ 1985108 h 2946400"/>
              <a:gd name="connsiteX66" fmla="*/ 2387008 w 2865228"/>
              <a:gd name="connsiteY66" fmla="*/ 2055446 h 2946400"/>
              <a:gd name="connsiteX67" fmla="*/ 2457347 w 2865228"/>
              <a:gd name="connsiteY67" fmla="*/ 2219569 h 2946400"/>
              <a:gd name="connsiteX68" fmla="*/ 2488608 w 2865228"/>
              <a:gd name="connsiteY68" fmla="*/ 2243015 h 2946400"/>
              <a:gd name="connsiteX69" fmla="*/ 2542339 w 2865228"/>
              <a:gd name="connsiteY69" fmla="*/ 2757121 h 2946400"/>
              <a:gd name="connsiteX70" fmla="*/ 1105285 w 2865228"/>
              <a:gd name="connsiteY70" fmla="*/ 2876061 h 2946400"/>
              <a:gd name="connsiteX71" fmla="*/ 1105285 w 2865228"/>
              <a:gd name="connsiteY71" fmla="*/ 2876061 h 2946400"/>
              <a:gd name="connsiteX72" fmla="*/ 1019316 w 2865228"/>
              <a:gd name="connsiteY72" fmla="*/ 2946400 h 2946400"/>
              <a:gd name="connsiteX0" fmla="*/ 1019316 w 2866386"/>
              <a:gd name="connsiteY0" fmla="*/ 2946400 h 2946400"/>
              <a:gd name="connsiteX1" fmla="*/ 1027131 w 2866386"/>
              <a:gd name="connsiteY1" fmla="*/ 2485292 h 2946400"/>
              <a:gd name="connsiteX2" fmla="*/ 878639 w 2866386"/>
              <a:gd name="connsiteY2" fmla="*/ 2164861 h 2946400"/>
              <a:gd name="connsiteX3" fmla="*/ 792670 w 2866386"/>
              <a:gd name="connsiteY3" fmla="*/ 1883508 h 2946400"/>
              <a:gd name="connsiteX4" fmla="*/ 808300 w 2866386"/>
              <a:gd name="connsiteY4" fmla="*/ 1750646 h 2946400"/>
              <a:gd name="connsiteX5" fmla="*/ 667623 w 2866386"/>
              <a:gd name="connsiteY5" fmla="*/ 1531815 h 2946400"/>
              <a:gd name="connsiteX6" fmla="*/ 558208 w 2866386"/>
              <a:gd name="connsiteY6" fmla="*/ 1250461 h 2946400"/>
              <a:gd name="connsiteX7" fmla="*/ 487870 w 2866386"/>
              <a:gd name="connsiteY7" fmla="*/ 1008184 h 2946400"/>
              <a:gd name="connsiteX8" fmla="*/ 370639 w 2866386"/>
              <a:gd name="connsiteY8" fmla="*/ 883138 h 2946400"/>
              <a:gd name="connsiteX9" fmla="*/ 409716 w 2866386"/>
              <a:gd name="connsiteY9" fmla="*/ 703384 h 2946400"/>
              <a:gd name="connsiteX10" fmla="*/ 245593 w 2866386"/>
              <a:gd name="connsiteY10" fmla="*/ 492369 h 2946400"/>
              <a:gd name="connsiteX11" fmla="*/ 104916 w 2866386"/>
              <a:gd name="connsiteY11" fmla="*/ 328246 h 2946400"/>
              <a:gd name="connsiteX12" fmla="*/ 0 w 2866386"/>
              <a:gd name="connsiteY12" fmla="*/ 315930 h 2946400"/>
              <a:gd name="connsiteX13" fmla="*/ 136177 w 2866386"/>
              <a:gd name="connsiteY13" fmla="*/ 281354 h 2946400"/>
              <a:gd name="connsiteX14" fmla="*/ 339377 w 2866386"/>
              <a:gd name="connsiteY14" fmla="*/ 508000 h 2946400"/>
              <a:gd name="connsiteX15" fmla="*/ 495685 w 2866386"/>
              <a:gd name="connsiteY15" fmla="*/ 734646 h 2946400"/>
              <a:gd name="connsiteX16" fmla="*/ 636362 w 2866386"/>
              <a:gd name="connsiteY16" fmla="*/ 984738 h 2946400"/>
              <a:gd name="connsiteX17" fmla="*/ 816116 w 2866386"/>
              <a:gd name="connsiteY17" fmla="*/ 1141046 h 2946400"/>
              <a:gd name="connsiteX18" fmla="*/ 917716 w 2866386"/>
              <a:gd name="connsiteY18" fmla="*/ 1359877 h 2946400"/>
              <a:gd name="connsiteX19" fmla="*/ 1074023 w 2866386"/>
              <a:gd name="connsiteY19" fmla="*/ 1649046 h 2946400"/>
              <a:gd name="connsiteX20" fmla="*/ 1144362 w 2866386"/>
              <a:gd name="connsiteY20" fmla="*/ 1789723 h 2946400"/>
              <a:gd name="connsiteX21" fmla="*/ 1175623 w 2866386"/>
              <a:gd name="connsiteY21" fmla="*/ 2032000 h 2946400"/>
              <a:gd name="connsiteX22" fmla="*/ 1238147 w 2866386"/>
              <a:gd name="connsiteY22" fmla="*/ 2071077 h 2946400"/>
              <a:gd name="connsiteX23" fmla="*/ 1324116 w 2866386"/>
              <a:gd name="connsiteY23" fmla="*/ 1930400 h 2946400"/>
              <a:gd name="connsiteX24" fmla="*/ 1371008 w 2866386"/>
              <a:gd name="connsiteY24" fmla="*/ 1805354 h 2946400"/>
              <a:gd name="connsiteX25" fmla="*/ 1277223 w 2866386"/>
              <a:gd name="connsiteY25" fmla="*/ 1735015 h 2946400"/>
              <a:gd name="connsiteX26" fmla="*/ 1316300 w 2866386"/>
              <a:gd name="connsiteY26" fmla="*/ 1547446 h 2946400"/>
              <a:gd name="connsiteX27" fmla="*/ 1503870 w 2866386"/>
              <a:gd name="connsiteY27" fmla="*/ 1352061 h 2946400"/>
              <a:gd name="connsiteX28" fmla="*/ 1496054 w 2866386"/>
              <a:gd name="connsiteY28" fmla="*/ 1172308 h 2946400"/>
              <a:gd name="connsiteX29" fmla="*/ 1199070 w 2866386"/>
              <a:gd name="connsiteY29" fmla="*/ 1094154 h 2946400"/>
              <a:gd name="connsiteX30" fmla="*/ 995870 w 2866386"/>
              <a:gd name="connsiteY30" fmla="*/ 976923 h 2946400"/>
              <a:gd name="connsiteX31" fmla="*/ 886454 w 2866386"/>
              <a:gd name="connsiteY31" fmla="*/ 719015 h 2946400"/>
              <a:gd name="connsiteX32" fmla="*/ 792670 w 2866386"/>
              <a:gd name="connsiteY32" fmla="*/ 484554 h 2946400"/>
              <a:gd name="connsiteX33" fmla="*/ 683254 w 2866386"/>
              <a:gd name="connsiteY33" fmla="*/ 328246 h 2946400"/>
              <a:gd name="connsiteX34" fmla="*/ 440977 w 2866386"/>
              <a:gd name="connsiteY34" fmla="*/ 226646 h 2946400"/>
              <a:gd name="connsiteX35" fmla="*/ 284670 w 2866386"/>
              <a:gd name="connsiteY35" fmla="*/ 187569 h 2946400"/>
              <a:gd name="connsiteX36" fmla="*/ 284670 w 2866386"/>
              <a:gd name="connsiteY36" fmla="*/ 187569 h 2946400"/>
              <a:gd name="connsiteX37" fmla="*/ 581654 w 2866386"/>
              <a:gd name="connsiteY37" fmla="*/ 187569 h 2946400"/>
              <a:gd name="connsiteX38" fmla="*/ 792670 w 2866386"/>
              <a:gd name="connsiteY38" fmla="*/ 312615 h 2946400"/>
              <a:gd name="connsiteX39" fmla="*/ 956793 w 2866386"/>
              <a:gd name="connsiteY39" fmla="*/ 547077 h 2946400"/>
              <a:gd name="connsiteX40" fmla="*/ 1074023 w 2866386"/>
              <a:gd name="connsiteY40" fmla="*/ 828431 h 2946400"/>
              <a:gd name="connsiteX41" fmla="*/ 1394454 w 2866386"/>
              <a:gd name="connsiteY41" fmla="*/ 969108 h 2946400"/>
              <a:gd name="connsiteX42" fmla="*/ 1667993 w 2866386"/>
              <a:gd name="connsiteY42" fmla="*/ 1062892 h 2946400"/>
              <a:gd name="connsiteX43" fmla="*/ 1855562 w 2866386"/>
              <a:gd name="connsiteY43" fmla="*/ 1234831 h 2946400"/>
              <a:gd name="connsiteX44" fmla="*/ 1980608 w 2866386"/>
              <a:gd name="connsiteY44" fmla="*/ 1344246 h 2946400"/>
              <a:gd name="connsiteX45" fmla="*/ 1902454 w 2866386"/>
              <a:gd name="connsiteY45" fmla="*/ 1047261 h 2946400"/>
              <a:gd name="connsiteX46" fmla="*/ 1808670 w 2866386"/>
              <a:gd name="connsiteY46" fmla="*/ 789354 h 2946400"/>
              <a:gd name="connsiteX47" fmla="*/ 1636731 w 2866386"/>
              <a:gd name="connsiteY47" fmla="*/ 547077 h 2946400"/>
              <a:gd name="connsiteX48" fmla="*/ 1480423 w 2866386"/>
              <a:gd name="connsiteY48" fmla="*/ 320431 h 2946400"/>
              <a:gd name="connsiteX49" fmla="*/ 1355377 w 2866386"/>
              <a:gd name="connsiteY49" fmla="*/ 0 h 2946400"/>
              <a:gd name="connsiteX50" fmla="*/ 1459607 w 2866386"/>
              <a:gd name="connsiteY50" fmla="*/ 59744 h 2946400"/>
              <a:gd name="connsiteX51" fmla="*/ 1589061 w 2866386"/>
              <a:gd name="connsiteY51" fmla="*/ 276723 h 2946400"/>
              <a:gd name="connsiteX52" fmla="*/ 1823300 w 2866386"/>
              <a:gd name="connsiteY52" fmla="*/ 452847 h 2946400"/>
              <a:gd name="connsiteX53" fmla="*/ 2014648 w 2866386"/>
              <a:gd name="connsiteY53" fmla="*/ 654122 h 2946400"/>
              <a:gd name="connsiteX54" fmla="*/ 2124175 w 2866386"/>
              <a:gd name="connsiteY54" fmla="*/ 747165 h 2946400"/>
              <a:gd name="connsiteX55" fmla="*/ 2216847 w 2866386"/>
              <a:gd name="connsiteY55" fmla="*/ 615266 h 2946400"/>
              <a:gd name="connsiteX56" fmla="*/ 2588838 w 2866386"/>
              <a:gd name="connsiteY56" fmla="*/ 443921 h 2946400"/>
              <a:gd name="connsiteX57" fmla="*/ 2613878 w 2866386"/>
              <a:gd name="connsiteY57" fmla="*/ 500148 h 2946400"/>
              <a:gd name="connsiteX58" fmla="*/ 2865228 w 2866386"/>
              <a:gd name="connsiteY58" fmla="*/ 448144 h 2946400"/>
              <a:gd name="connsiteX59" fmla="*/ 2332300 w 2866386"/>
              <a:gd name="connsiteY59" fmla="*/ 601784 h 2946400"/>
              <a:gd name="connsiteX60" fmla="*/ 2246331 w 2866386"/>
              <a:gd name="connsiteY60" fmla="*/ 804984 h 2946400"/>
              <a:gd name="connsiteX61" fmla="*/ 2152547 w 2866386"/>
              <a:gd name="connsiteY61" fmla="*/ 1039446 h 2946400"/>
              <a:gd name="connsiteX62" fmla="*/ 2152547 w 2866386"/>
              <a:gd name="connsiteY62" fmla="*/ 1219200 h 2946400"/>
              <a:gd name="connsiteX63" fmla="*/ 2207254 w 2866386"/>
              <a:gd name="connsiteY63" fmla="*/ 1492738 h 2946400"/>
              <a:gd name="connsiteX64" fmla="*/ 2324485 w 2866386"/>
              <a:gd name="connsiteY64" fmla="*/ 1774092 h 2946400"/>
              <a:gd name="connsiteX65" fmla="*/ 2379193 w 2866386"/>
              <a:gd name="connsiteY65" fmla="*/ 1985108 h 2946400"/>
              <a:gd name="connsiteX66" fmla="*/ 2387008 w 2866386"/>
              <a:gd name="connsiteY66" fmla="*/ 2055446 h 2946400"/>
              <a:gd name="connsiteX67" fmla="*/ 2457347 w 2866386"/>
              <a:gd name="connsiteY67" fmla="*/ 2219569 h 2946400"/>
              <a:gd name="connsiteX68" fmla="*/ 2488608 w 2866386"/>
              <a:gd name="connsiteY68" fmla="*/ 2243015 h 2946400"/>
              <a:gd name="connsiteX69" fmla="*/ 2542339 w 2866386"/>
              <a:gd name="connsiteY69" fmla="*/ 2757121 h 2946400"/>
              <a:gd name="connsiteX70" fmla="*/ 1105285 w 2866386"/>
              <a:gd name="connsiteY70" fmla="*/ 2876061 h 2946400"/>
              <a:gd name="connsiteX71" fmla="*/ 1105285 w 2866386"/>
              <a:gd name="connsiteY71" fmla="*/ 2876061 h 2946400"/>
              <a:gd name="connsiteX72" fmla="*/ 1019316 w 2866386"/>
              <a:gd name="connsiteY72" fmla="*/ 2946400 h 2946400"/>
              <a:gd name="connsiteX0" fmla="*/ 1019316 w 2866386"/>
              <a:gd name="connsiteY0" fmla="*/ 2946400 h 2946400"/>
              <a:gd name="connsiteX1" fmla="*/ 1027131 w 2866386"/>
              <a:gd name="connsiteY1" fmla="*/ 2485292 h 2946400"/>
              <a:gd name="connsiteX2" fmla="*/ 878639 w 2866386"/>
              <a:gd name="connsiteY2" fmla="*/ 2164861 h 2946400"/>
              <a:gd name="connsiteX3" fmla="*/ 792670 w 2866386"/>
              <a:gd name="connsiteY3" fmla="*/ 1883508 h 2946400"/>
              <a:gd name="connsiteX4" fmla="*/ 808300 w 2866386"/>
              <a:gd name="connsiteY4" fmla="*/ 1750646 h 2946400"/>
              <a:gd name="connsiteX5" fmla="*/ 667623 w 2866386"/>
              <a:gd name="connsiteY5" fmla="*/ 1531815 h 2946400"/>
              <a:gd name="connsiteX6" fmla="*/ 558208 w 2866386"/>
              <a:gd name="connsiteY6" fmla="*/ 1250461 h 2946400"/>
              <a:gd name="connsiteX7" fmla="*/ 487870 w 2866386"/>
              <a:gd name="connsiteY7" fmla="*/ 1008184 h 2946400"/>
              <a:gd name="connsiteX8" fmla="*/ 370639 w 2866386"/>
              <a:gd name="connsiteY8" fmla="*/ 883138 h 2946400"/>
              <a:gd name="connsiteX9" fmla="*/ 409716 w 2866386"/>
              <a:gd name="connsiteY9" fmla="*/ 703384 h 2946400"/>
              <a:gd name="connsiteX10" fmla="*/ 245593 w 2866386"/>
              <a:gd name="connsiteY10" fmla="*/ 492369 h 2946400"/>
              <a:gd name="connsiteX11" fmla="*/ 104916 w 2866386"/>
              <a:gd name="connsiteY11" fmla="*/ 328246 h 2946400"/>
              <a:gd name="connsiteX12" fmla="*/ 0 w 2866386"/>
              <a:gd name="connsiteY12" fmla="*/ 315930 h 2946400"/>
              <a:gd name="connsiteX13" fmla="*/ 136177 w 2866386"/>
              <a:gd name="connsiteY13" fmla="*/ 281354 h 2946400"/>
              <a:gd name="connsiteX14" fmla="*/ 339377 w 2866386"/>
              <a:gd name="connsiteY14" fmla="*/ 508000 h 2946400"/>
              <a:gd name="connsiteX15" fmla="*/ 495685 w 2866386"/>
              <a:gd name="connsiteY15" fmla="*/ 734646 h 2946400"/>
              <a:gd name="connsiteX16" fmla="*/ 636362 w 2866386"/>
              <a:gd name="connsiteY16" fmla="*/ 984738 h 2946400"/>
              <a:gd name="connsiteX17" fmla="*/ 816116 w 2866386"/>
              <a:gd name="connsiteY17" fmla="*/ 1141046 h 2946400"/>
              <a:gd name="connsiteX18" fmla="*/ 917716 w 2866386"/>
              <a:gd name="connsiteY18" fmla="*/ 1359877 h 2946400"/>
              <a:gd name="connsiteX19" fmla="*/ 1074023 w 2866386"/>
              <a:gd name="connsiteY19" fmla="*/ 1649046 h 2946400"/>
              <a:gd name="connsiteX20" fmla="*/ 1144362 w 2866386"/>
              <a:gd name="connsiteY20" fmla="*/ 1789723 h 2946400"/>
              <a:gd name="connsiteX21" fmla="*/ 1175623 w 2866386"/>
              <a:gd name="connsiteY21" fmla="*/ 2032000 h 2946400"/>
              <a:gd name="connsiteX22" fmla="*/ 1238147 w 2866386"/>
              <a:gd name="connsiteY22" fmla="*/ 2071077 h 2946400"/>
              <a:gd name="connsiteX23" fmla="*/ 1324116 w 2866386"/>
              <a:gd name="connsiteY23" fmla="*/ 1930400 h 2946400"/>
              <a:gd name="connsiteX24" fmla="*/ 1371008 w 2866386"/>
              <a:gd name="connsiteY24" fmla="*/ 1805354 h 2946400"/>
              <a:gd name="connsiteX25" fmla="*/ 1277223 w 2866386"/>
              <a:gd name="connsiteY25" fmla="*/ 1735015 h 2946400"/>
              <a:gd name="connsiteX26" fmla="*/ 1316300 w 2866386"/>
              <a:gd name="connsiteY26" fmla="*/ 1547446 h 2946400"/>
              <a:gd name="connsiteX27" fmla="*/ 1503870 w 2866386"/>
              <a:gd name="connsiteY27" fmla="*/ 1352061 h 2946400"/>
              <a:gd name="connsiteX28" fmla="*/ 1496054 w 2866386"/>
              <a:gd name="connsiteY28" fmla="*/ 1172308 h 2946400"/>
              <a:gd name="connsiteX29" fmla="*/ 1199070 w 2866386"/>
              <a:gd name="connsiteY29" fmla="*/ 1094154 h 2946400"/>
              <a:gd name="connsiteX30" fmla="*/ 995870 w 2866386"/>
              <a:gd name="connsiteY30" fmla="*/ 976923 h 2946400"/>
              <a:gd name="connsiteX31" fmla="*/ 886454 w 2866386"/>
              <a:gd name="connsiteY31" fmla="*/ 719015 h 2946400"/>
              <a:gd name="connsiteX32" fmla="*/ 792670 w 2866386"/>
              <a:gd name="connsiteY32" fmla="*/ 484554 h 2946400"/>
              <a:gd name="connsiteX33" fmla="*/ 683254 w 2866386"/>
              <a:gd name="connsiteY33" fmla="*/ 328246 h 2946400"/>
              <a:gd name="connsiteX34" fmla="*/ 440977 w 2866386"/>
              <a:gd name="connsiteY34" fmla="*/ 226646 h 2946400"/>
              <a:gd name="connsiteX35" fmla="*/ 284670 w 2866386"/>
              <a:gd name="connsiteY35" fmla="*/ 187569 h 2946400"/>
              <a:gd name="connsiteX36" fmla="*/ 284670 w 2866386"/>
              <a:gd name="connsiteY36" fmla="*/ 187569 h 2946400"/>
              <a:gd name="connsiteX37" fmla="*/ 581654 w 2866386"/>
              <a:gd name="connsiteY37" fmla="*/ 187569 h 2946400"/>
              <a:gd name="connsiteX38" fmla="*/ 792670 w 2866386"/>
              <a:gd name="connsiteY38" fmla="*/ 312615 h 2946400"/>
              <a:gd name="connsiteX39" fmla="*/ 956793 w 2866386"/>
              <a:gd name="connsiteY39" fmla="*/ 547077 h 2946400"/>
              <a:gd name="connsiteX40" fmla="*/ 1074023 w 2866386"/>
              <a:gd name="connsiteY40" fmla="*/ 828431 h 2946400"/>
              <a:gd name="connsiteX41" fmla="*/ 1394454 w 2866386"/>
              <a:gd name="connsiteY41" fmla="*/ 969108 h 2946400"/>
              <a:gd name="connsiteX42" fmla="*/ 1667993 w 2866386"/>
              <a:gd name="connsiteY42" fmla="*/ 1062892 h 2946400"/>
              <a:gd name="connsiteX43" fmla="*/ 1855562 w 2866386"/>
              <a:gd name="connsiteY43" fmla="*/ 1234831 h 2946400"/>
              <a:gd name="connsiteX44" fmla="*/ 1980608 w 2866386"/>
              <a:gd name="connsiteY44" fmla="*/ 1344246 h 2946400"/>
              <a:gd name="connsiteX45" fmla="*/ 1902454 w 2866386"/>
              <a:gd name="connsiteY45" fmla="*/ 1047261 h 2946400"/>
              <a:gd name="connsiteX46" fmla="*/ 1808670 w 2866386"/>
              <a:gd name="connsiteY46" fmla="*/ 789354 h 2946400"/>
              <a:gd name="connsiteX47" fmla="*/ 1636731 w 2866386"/>
              <a:gd name="connsiteY47" fmla="*/ 547077 h 2946400"/>
              <a:gd name="connsiteX48" fmla="*/ 1480423 w 2866386"/>
              <a:gd name="connsiteY48" fmla="*/ 320431 h 2946400"/>
              <a:gd name="connsiteX49" fmla="*/ 1355377 w 2866386"/>
              <a:gd name="connsiteY49" fmla="*/ 0 h 2946400"/>
              <a:gd name="connsiteX50" fmla="*/ 1459607 w 2866386"/>
              <a:gd name="connsiteY50" fmla="*/ 59744 h 2946400"/>
              <a:gd name="connsiteX51" fmla="*/ 1589061 w 2866386"/>
              <a:gd name="connsiteY51" fmla="*/ 276723 h 2946400"/>
              <a:gd name="connsiteX52" fmla="*/ 1823300 w 2866386"/>
              <a:gd name="connsiteY52" fmla="*/ 452847 h 2946400"/>
              <a:gd name="connsiteX53" fmla="*/ 2014648 w 2866386"/>
              <a:gd name="connsiteY53" fmla="*/ 654122 h 2946400"/>
              <a:gd name="connsiteX54" fmla="*/ 2124175 w 2866386"/>
              <a:gd name="connsiteY54" fmla="*/ 747165 h 2946400"/>
              <a:gd name="connsiteX55" fmla="*/ 2216847 w 2866386"/>
              <a:gd name="connsiteY55" fmla="*/ 615266 h 2946400"/>
              <a:gd name="connsiteX56" fmla="*/ 2588838 w 2866386"/>
              <a:gd name="connsiteY56" fmla="*/ 443921 h 2946400"/>
              <a:gd name="connsiteX57" fmla="*/ 2613878 w 2866386"/>
              <a:gd name="connsiteY57" fmla="*/ 500148 h 2946400"/>
              <a:gd name="connsiteX58" fmla="*/ 2865228 w 2866386"/>
              <a:gd name="connsiteY58" fmla="*/ 448144 h 2946400"/>
              <a:gd name="connsiteX59" fmla="*/ 2332300 w 2866386"/>
              <a:gd name="connsiteY59" fmla="*/ 601784 h 2946400"/>
              <a:gd name="connsiteX60" fmla="*/ 2246331 w 2866386"/>
              <a:gd name="connsiteY60" fmla="*/ 804984 h 2946400"/>
              <a:gd name="connsiteX61" fmla="*/ 2152547 w 2866386"/>
              <a:gd name="connsiteY61" fmla="*/ 1039446 h 2946400"/>
              <a:gd name="connsiteX62" fmla="*/ 2152547 w 2866386"/>
              <a:gd name="connsiteY62" fmla="*/ 1219200 h 2946400"/>
              <a:gd name="connsiteX63" fmla="*/ 2207254 w 2866386"/>
              <a:gd name="connsiteY63" fmla="*/ 1492738 h 2946400"/>
              <a:gd name="connsiteX64" fmla="*/ 2324485 w 2866386"/>
              <a:gd name="connsiteY64" fmla="*/ 1774092 h 2946400"/>
              <a:gd name="connsiteX65" fmla="*/ 2379193 w 2866386"/>
              <a:gd name="connsiteY65" fmla="*/ 1985108 h 2946400"/>
              <a:gd name="connsiteX66" fmla="*/ 2387008 w 2866386"/>
              <a:gd name="connsiteY66" fmla="*/ 2055446 h 2946400"/>
              <a:gd name="connsiteX67" fmla="*/ 2457347 w 2866386"/>
              <a:gd name="connsiteY67" fmla="*/ 2219569 h 2946400"/>
              <a:gd name="connsiteX68" fmla="*/ 2488608 w 2866386"/>
              <a:gd name="connsiteY68" fmla="*/ 2243015 h 2946400"/>
              <a:gd name="connsiteX69" fmla="*/ 2542339 w 2866386"/>
              <a:gd name="connsiteY69" fmla="*/ 2757121 h 2946400"/>
              <a:gd name="connsiteX70" fmla="*/ 1105285 w 2866386"/>
              <a:gd name="connsiteY70" fmla="*/ 2876061 h 2946400"/>
              <a:gd name="connsiteX71" fmla="*/ 1105285 w 2866386"/>
              <a:gd name="connsiteY71" fmla="*/ 2876061 h 2946400"/>
              <a:gd name="connsiteX72" fmla="*/ 1019316 w 2866386"/>
              <a:gd name="connsiteY72" fmla="*/ 2946400 h 2946400"/>
              <a:gd name="connsiteX0" fmla="*/ 1019316 w 2865228"/>
              <a:gd name="connsiteY0" fmla="*/ 2946400 h 2946400"/>
              <a:gd name="connsiteX1" fmla="*/ 1027131 w 2865228"/>
              <a:gd name="connsiteY1" fmla="*/ 2485292 h 2946400"/>
              <a:gd name="connsiteX2" fmla="*/ 878639 w 2865228"/>
              <a:gd name="connsiteY2" fmla="*/ 2164861 h 2946400"/>
              <a:gd name="connsiteX3" fmla="*/ 792670 w 2865228"/>
              <a:gd name="connsiteY3" fmla="*/ 1883508 h 2946400"/>
              <a:gd name="connsiteX4" fmla="*/ 808300 w 2865228"/>
              <a:gd name="connsiteY4" fmla="*/ 1750646 h 2946400"/>
              <a:gd name="connsiteX5" fmla="*/ 667623 w 2865228"/>
              <a:gd name="connsiteY5" fmla="*/ 1531815 h 2946400"/>
              <a:gd name="connsiteX6" fmla="*/ 558208 w 2865228"/>
              <a:gd name="connsiteY6" fmla="*/ 1250461 h 2946400"/>
              <a:gd name="connsiteX7" fmla="*/ 487870 w 2865228"/>
              <a:gd name="connsiteY7" fmla="*/ 1008184 h 2946400"/>
              <a:gd name="connsiteX8" fmla="*/ 370639 w 2865228"/>
              <a:gd name="connsiteY8" fmla="*/ 883138 h 2946400"/>
              <a:gd name="connsiteX9" fmla="*/ 409716 w 2865228"/>
              <a:gd name="connsiteY9" fmla="*/ 703384 h 2946400"/>
              <a:gd name="connsiteX10" fmla="*/ 245593 w 2865228"/>
              <a:gd name="connsiteY10" fmla="*/ 492369 h 2946400"/>
              <a:gd name="connsiteX11" fmla="*/ 104916 w 2865228"/>
              <a:gd name="connsiteY11" fmla="*/ 328246 h 2946400"/>
              <a:gd name="connsiteX12" fmla="*/ 0 w 2865228"/>
              <a:gd name="connsiteY12" fmla="*/ 315930 h 2946400"/>
              <a:gd name="connsiteX13" fmla="*/ 136177 w 2865228"/>
              <a:gd name="connsiteY13" fmla="*/ 281354 h 2946400"/>
              <a:gd name="connsiteX14" fmla="*/ 339377 w 2865228"/>
              <a:gd name="connsiteY14" fmla="*/ 508000 h 2946400"/>
              <a:gd name="connsiteX15" fmla="*/ 495685 w 2865228"/>
              <a:gd name="connsiteY15" fmla="*/ 734646 h 2946400"/>
              <a:gd name="connsiteX16" fmla="*/ 636362 w 2865228"/>
              <a:gd name="connsiteY16" fmla="*/ 984738 h 2946400"/>
              <a:gd name="connsiteX17" fmla="*/ 816116 w 2865228"/>
              <a:gd name="connsiteY17" fmla="*/ 1141046 h 2946400"/>
              <a:gd name="connsiteX18" fmla="*/ 917716 w 2865228"/>
              <a:gd name="connsiteY18" fmla="*/ 1359877 h 2946400"/>
              <a:gd name="connsiteX19" fmla="*/ 1074023 w 2865228"/>
              <a:gd name="connsiteY19" fmla="*/ 1649046 h 2946400"/>
              <a:gd name="connsiteX20" fmla="*/ 1144362 w 2865228"/>
              <a:gd name="connsiteY20" fmla="*/ 1789723 h 2946400"/>
              <a:gd name="connsiteX21" fmla="*/ 1175623 w 2865228"/>
              <a:gd name="connsiteY21" fmla="*/ 2032000 h 2946400"/>
              <a:gd name="connsiteX22" fmla="*/ 1238147 w 2865228"/>
              <a:gd name="connsiteY22" fmla="*/ 2071077 h 2946400"/>
              <a:gd name="connsiteX23" fmla="*/ 1324116 w 2865228"/>
              <a:gd name="connsiteY23" fmla="*/ 1930400 h 2946400"/>
              <a:gd name="connsiteX24" fmla="*/ 1371008 w 2865228"/>
              <a:gd name="connsiteY24" fmla="*/ 1805354 h 2946400"/>
              <a:gd name="connsiteX25" fmla="*/ 1277223 w 2865228"/>
              <a:gd name="connsiteY25" fmla="*/ 1735015 h 2946400"/>
              <a:gd name="connsiteX26" fmla="*/ 1316300 w 2865228"/>
              <a:gd name="connsiteY26" fmla="*/ 1547446 h 2946400"/>
              <a:gd name="connsiteX27" fmla="*/ 1503870 w 2865228"/>
              <a:gd name="connsiteY27" fmla="*/ 1352061 h 2946400"/>
              <a:gd name="connsiteX28" fmla="*/ 1496054 w 2865228"/>
              <a:gd name="connsiteY28" fmla="*/ 1172308 h 2946400"/>
              <a:gd name="connsiteX29" fmla="*/ 1199070 w 2865228"/>
              <a:gd name="connsiteY29" fmla="*/ 1094154 h 2946400"/>
              <a:gd name="connsiteX30" fmla="*/ 995870 w 2865228"/>
              <a:gd name="connsiteY30" fmla="*/ 976923 h 2946400"/>
              <a:gd name="connsiteX31" fmla="*/ 886454 w 2865228"/>
              <a:gd name="connsiteY31" fmla="*/ 719015 h 2946400"/>
              <a:gd name="connsiteX32" fmla="*/ 792670 w 2865228"/>
              <a:gd name="connsiteY32" fmla="*/ 484554 h 2946400"/>
              <a:gd name="connsiteX33" fmla="*/ 683254 w 2865228"/>
              <a:gd name="connsiteY33" fmla="*/ 328246 h 2946400"/>
              <a:gd name="connsiteX34" fmla="*/ 440977 w 2865228"/>
              <a:gd name="connsiteY34" fmla="*/ 226646 h 2946400"/>
              <a:gd name="connsiteX35" fmla="*/ 284670 w 2865228"/>
              <a:gd name="connsiteY35" fmla="*/ 187569 h 2946400"/>
              <a:gd name="connsiteX36" fmla="*/ 284670 w 2865228"/>
              <a:gd name="connsiteY36" fmla="*/ 187569 h 2946400"/>
              <a:gd name="connsiteX37" fmla="*/ 581654 w 2865228"/>
              <a:gd name="connsiteY37" fmla="*/ 187569 h 2946400"/>
              <a:gd name="connsiteX38" fmla="*/ 792670 w 2865228"/>
              <a:gd name="connsiteY38" fmla="*/ 312615 h 2946400"/>
              <a:gd name="connsiteX39" fmla="*/ 956793 w 2865228"/>
              <a:gd name="connsiteY39" fmla="*/ 547077 h 2946400"/>
              <a:gd name="connsiteX40" fmla="*/ 1074023 w 2865228"/>
              <a:gd name="connsiteY40" fmla="*/ 828431 h 2946400"/>
              <a:gd name="connsiteX41" fmla="*/ 1394454 w 2865228"/>
              <a:gd name="connsiteY41" fmla="*/ 969108 h 2946400"/>
              <a:gd name="connsiteX42" fmla="*/ 1667993 w 2865228"/>
              <a:gd name="connsiteY42" fmla="*/ 1062892 h 2946400"/>
              <a:gd name="connsiteX43" fmla="*/ 1855562 w 2865228"/>
              <a:gd name="connsiteY43" fmla="*/ 1234831 h 2946400"/>
              <a:gd name="connsiteX44" fmla="*/ 1980608 w 2865228"/>
              <a:gd name="connsiteY44" fmla="*/ 1344246 h 2946400"/>
              <a:gd name="connsiteX45" fmla="*/ 1902454 w 2865228"/>
              <a:gd name="connsiteY45" fmla="*/ 1047261 h 2946400"/>
              <a:gd name="connsiteX46" fmla="*/ 1808670 w 2865228"/>
              <a:gd name="connsiteY46" fmla="*/ 789354 h 2946400"/>
              <a:gd name="connsiteX47" fmla="*/ 1636731 w 2865228"/>
              <a:gd name="connsiteY47" fmla="*/ 547077 h 2946400"/>
              <a:gd name="connsiteX48" fmla="*/ 1480423 w 2865228"/>
              <a:gd name="connsiteY48" fmla="*/ 320431 h 2946400"/>
              <a:gd name="connsiteX49" fmla="*/ 1355377 w 2865228"/>
              <a:gd name="connsiteY49" fmla="*/ 0 h 2946400"/>
              <a:gd name="connsiteX50" fmla="*/ 1459607 w 2865228"/>
              <a:gd name="connsiteY50" fmla="*/ 59744 h 2946400"/>
              <a:gd name="connsiteX51" fmla="*/ 1589061 w 2865228"/>
              <a:gd name="connsiteY51" fmla="*/ 276723 h 2946400"/>
              <a:gd name="connsiteX52" fmla="*/ 1823300 w 2865228"/>
              <a:gd name="connsiteY52" fmla="*/ 452847 h 2946400"/>
              <a:gd name="connsiteX53" fmla="*/ 2014648 w 2865228"/>
              <a:gd name="connsiteY53" fmla="*/ 654122 h 2946400"/>
              <a:gd name="connsiteX54" fmla="*/ 2124175 w 2865228"/>
              <a:gd name="connsiteY54" fmla="*/ 747165 h 2946400"/>
              <a:gd name="connsiteX55" fmla="*/ 2216847 w 2865228"/>
              <a:gd name="connsiteY55" fmla="*/ 615266 h 2946400"/>
              <a:gd name="connsiteX56" fmla="*/ 2588838 w 2865228"/>
              <a:gd name="connsiteY56" fmla="*/ 443921 h 2946400"/>
              <a:gd name="connsiteX57" fmla="*/ 2613878 w 2865228"/>
              <a:gd name="connsiteY57" fmla="*/ 500148 h 2946400"/>
              <a:gd name="connsiteX58" fmla="*/ 2865228 w 2865228"/>
              <a:gd name="connsiteY58" fmla="*/ 448144 h 2946400"/>
              <a:gd name="connsiteX59" fmla="*/ 2332300 w 2865228"/>
              <a:gd name="connsiteY59" fmla="*/ 601784 h 2946400"/>
              <a:gd name="connsiteX60" fmla="*/ 2246331 w 2865228"/>
              <a:gd name="connsiteY60" fmla="*/ 804984 h 2946400"/>
              <a:gd name="connsiteX61" fmla="*/ 2152547 w 2865228"/>
              <a:gd name="connsiteY61" fmla="*/ 1039446 h 2946400"/>
              <a:gd name="connsiteX62" fmla="*/ 2152547 w 2865228"/>
              <a:gd name="connsiteY62" fmla="*/ 1219200 h 2946400"/>
              <a:gd name="connsiteX63" fmla="*/ 2207254 w 2865228"/>
              <a:gd name="connsiteY63" fmla="*/ 1492738 h 2946400"/>
              <a:gd name="connsiteX64" fmla="*/ 2324485 w 2865228"/>
              <a:gd name="connsiteY64" fmla="*/ 1774092 h 2946400"/>
              <a:gd name="connsiteX65" fmla="*/ 2379193 w 2865228"/>
              <a:gd name="connsiteY65" fmla="*/ 1985108 h 2946400"/>
              <a:gd name="connsiteX66" fmla="*/ 2387008 w 2865228"/>
              <a:gd name="connsiteY66" fmla="*/ 2055446 h 2946400"/>
              <a:gd name="connsiteX67" fmla="*/ 2457347 w 2865228"/>
              <a:gd name="connsiteY67" fmla="*/ 2219569 h 2946400"/>
              <a:gd name="connsiteX68" fmla="*/ 2488608 w 2865228"/>
              <a:gd name="connsiteY68" fmla="*/ 2243015 h 2946400"/>
              <a:gd name="connsiteX69" fmla="*/ 2542339 w 2865228"/>
              <a:gd name="connsiteY69" fmla="*/ 2757121 h 2946400"/>
              <a:gd name="connsiteX70" fmla="*/ 1105285 w 2865228"/>
              <a:gd name="connsiteY70" fmla="*/ 2876061 h 2946400"/>
              <a:gd name="connsiteX71" fmla="*/ 1105285 w 2865228"/>
              <a:gd name="connsiteY71" fmla="*/ 2876061 h 2946400"/>
              <a:gd name="connsiteX72" fmla="*/ 1019316 w 2865228"/>
              <a:gd name="connsiteY72" fmla="*/ 2946400 h 2946400"/>
              <a:gd name="connsiteX0" fmla="*/ 1019316 w 2865228"/>
              <a:gd name="connsiteY0" fmla="*/ 2946400 h 2946400"/>
              <a:gd name="connsiteX1" fmla="*/ 1027131 w 2865228"/>
              <a:gd name="connsiteY1" fmla="*/ 2485292 h 2946400"/>
              <a:gd name="connsiteX2" fmla="*/ 878639 w 2865228"/>
              <a:gd name="connsiteY2" fmla="*/ 2164861 h 2946400"/>
              <a:gd name="connsiteX3" fmla="*/ 792670 w 2865228"/>
              <a:gd name="connsiteY3" fmla="*/ 1883508 h 2946400"/>
              <a:gd name="connsiteX4" fmla="*/ 808300 w 2865228"/>
              <a:gd name="connsiteY4" fmla="*/ 1750646 h 2946400"/>
              <a:gd name="connsiteX5" fmla="*/ 667623 w 2865228"/>
              <a:gd name="connsiteY5" fmla="*/ 1531815 h 2946400"/>
              <a:gd name="connsiteX6" fmla="*/ 558208 w 2865228"/>
              <a:gd name="connsiteY6" fmla="*/ 1250461 h 2946400"/>
              <a:gd name="connsiteX7" fmla="*/ 487870 w 2865228"/>
              <a:gd name="connsiteY7" fmla="*/ 1008184 h 2946400"/>
              <a:gd name="connsiteX8" fmla="*/ 370639 w 2865228"/>
              <a:gd name="connsiteY8" fmla="*/ 883138 h 2946400"/>
              <a:gd name="connsiteX9" fmla="*/ 409716 w 2865228"/>
              <a:gd name="connsiteY9" fmla="*/ 703384 h 2946400"/>
              <a:gd name="connsiteX10" fmla="*/ 245593 w 2865228"/>
              <a:gd name="connsiteY10" fmla="*/ 492369 h 2946400"/>
              <a:gd name="connsiteX11" fmla="*/ 104916 w 2865228"/>
              <a:gd name="connsiteY11" fmla="*/ 328246 h 2946400"/>
              <a:gd name="connsiteX12" fmla="*/ 0 w 2865228"/>
              <a:gd name="connsiteY12" fmla="*/ 315930 h 2946400"/>
              <a:gd name="connsiteX13" fmla="*/ 136177 w 2865228"/>
              <a:gd name="connsiteY13" fmla="*/ 281354 h 2946400"/>
              <a:gd name="connsiteX14" fmla="*/ 339377 w 2865228"/>
              <a:gd name="connsiteY14" fmla="*/ 508000 h 2946400"/>
              <a:gd name="connsiteX15" fmla="*/ 495685 w 2865228"/>
              <a:gd name="connsiteY15" fmla="*/ 734646 h 2946400"/>
              <a:gd name="connsiteX16" fmla="*/ 636362 w 2865228"/>
              <a:gd name="connsiteY16" fmla="*/ 984738 h 2946400"/>
              <a:gd name="connsiteX17" fmla="*/ 816116 w 2865228"/>
              <a:gd name="connsiteY17" fmla="*/ 1141046 h 2946400"/>
              <a:gd name="connsiteX18" fmla="*/ 917716 w 2865228"/>
              <a:gd name="connsiteY18" fmla="*/ 1359877 h 2946400"/>
              <a:gd name="connsiteX19" fmla="*/ 1074023 w 2865228"/>
              <a:gd name="connsiteY19" fmla="*/ 1649046 h 2946400"/>
              <a:gd name="connsiteX20" fmla="*/ 1144362 w 2865228"/>
              <a:gd name="connsiteY20" fmla="*/ 1789723 h 2946400"/>
              <a:gd name="connsiteX21" fmla="*/ 1175623 w 2865228"/>
              <a:gd name="connsiteY21" fmla="*/ 2032000 h 2946400"/>
              <a:gd name="connsiteX22" fmla="*/ 1238147 w 2865228"/>
              <a:gd name="connsiteY22" fmla="*/ 2071077 h 2946400"/>
              <a:gd name="connsiteX23" fmla="*/ 1324116 w 2865228"/>
              <a:gd name="connsiteY23" fmla="*/ 1930400 h 2946400"/>
              <a:gd name="connsiteX24" fmla="*/ 1371008 w 2865228"/>
              <a:gd name="connsiteY24" fmla="*/ 1805354 h 2946400"/>
              <a:gd name="connsiteX25" fmla="*/ 1277223 w 2865228"/>
              <a:gd name="connsiteY25" fmla="*/ 1735015 h 2946400"/>
              <a:gd name="connsiteX26" fmla="*/ 1316300 w 2865228"/>
              <a:gd name="connsiteY26" fmla="*/ 1547446 h 2946400"/>
              <a:gd name="connsiteX27" fmla="*/ 1503870 w 2865228"/>
              <a:gd name="connsiteY27" fmla="*/ 1352061 h 2946400"/>
              <a:gd name="connsiteX28" fmla="*/ 1496054 w 2865228"/>
              <a:gd name="connsiteY28" fmla="*/ 1172308 h 2946400"/>
              <a:gd name="connsiteX29" fmla="*/ 1199070 w 2865228"/>
              <a:gd name="connsiteY29" fmla="*/ 1094154 h 2946400"/>
              <a:gd name="connsiteX30" fmla="*/ 995870 w 2865228"/>
              <a:gd name="connsiteY30" fmla="*/ 976923 h 2946400"/>
              <a:gd name="connsiteX31" fmla="*/ 886454 w 2865228"/>
              <a:gd name="connsiteY31" fmla="*/ 719015 h 2946400"/>
              <a:gd name="connsiteX32" fmla="*/ 792670 w 2865228"/>
              <a:gd name="connsiteY32" fmla="*/ 484554 h 2946400"/>
              <a:gd name="connsiteX33" fmla="*/ 683254 w 2865228"/>
              <a:gd name="connsiteY33" fmla="*/ 328246 h 2946400"/>
              <a:gd name="connsiteX34" fmla="*/ 440977 w 2865228"/>
              <a:gd name="connsiteY34" fmla="*/ 226646 h 2946400"/>
              <a:gd name="connsiteX35" fmla="*/ 284670 w 2865228"/>
              <a:gd name="connsiteY35" fmla="*/ 187569 h 2946400"/>
              <a:gd name="connsiteX36" fmla="*/ 284670 w 2865228"/>
              <a:gd name="connsiteY36" fmla="*/ 187569 h 2946400"/>
              <a:gd name="connsiteX37" fmla="*/ 581654 w 2865228"/>
              <a:gd name="connsiteY37" fmla="*/ 187569 h 2946400"/>
              <a:gd name="connsiteX38" fmla="*/ 792670 w 2865228"/>
              <a:gd name="connsiteY38" fmla="*/ 312615 h 2946400"/>
              <a:gd name="connsiteX39" fmla="*/ 956793 w 2865228"/>
              <a:gd name="connsiteY39" fmla="*/ 547077 h 2946400"/>
              <a:gd name="connsiteX40" fmla="*/ 1074023 w 2865228"/>
              <a:gd name="connsiteY40" fmla="*/ 828431 h 2946400"/>
              <a:gd name="connsiteX41" fmla="*/ 1394454 w 2865228"/>
              <a:gd name="connsiteY41" fmla="*/ 969108 h 2946400"/>
              <a:gd name="connsiteX42" fmla="*/ 1667993 w 2865228"/>
              <a:gd name="connsiteY42" fmla="*/ 1062892 h 2946400"/>
              <a:gd name="connsiteX43" fmla="*/ 1855562 w 2865228"/>
              <a:gd name="connsiteY43" fmla="*/ 1234831 h 2946400"/>
              <a:gd name="connsiteX44" fmla="*/ 1980608 w 2865228"/>
              <a:gd name="connsiteY44" fmla="*/ 1344246 h 2946400"/>
              <a:gd name="connsiteX45" fmla="*/ 1902454 w 2865228"/>
              <a:gd name="connsiteY45" fmla="*/ 1047261 h 2946400"/>
              <a:gd name="connsiteX46" fmla="*/ 1808670 w 2865228"/>
              <a:gd name="connsiteY46" fmla="*/ 789354 h 2946400"/>
              <a:gd name="connsiteX47" fmla="*/ 1636731 w 2865228"/>
              <a:gd name="connsiteY47" fmla="*/ 547077 h 2946400"/>
              <a:gd name="connsiteX48" fmla="*/ 1480423 w 2865228"/>
              <a:gd name="connsiteY48" fmla="*/ 320431 h 2946400"/>
              <a:gd name="connsiteX49" fmla="*/ 1355377 w 2865228"/>
              <a:gd name="connsiteY49" fmla="*/ 0 h 2946400"/>
              <a:gd name="connsiteX50" fmla="*/ 1459607 w 2865228"/>
              <a:gd name="connsiteY50" fmla="*/ 59744 h 2946400"/>
              <a:gd name="connsiteX51" fmla="*/ 1589061 w 2865228"/>
              <a:gd name="connsiteY51" fmla="*/ 276723 h 2946400"/>
              <a:gd name="connsiteX52" fmla="*/ 1823300 w 2865228"/>
              <a:gd name="connsiteY52" fmla="*/ 452847 h 2946400"/>
              <a:gd name="connsiteX53" fmla="*/ 2014648 w 2865228"/>
              <a:gd name="connsiteY53" fmla="*/ 654122 h 2946400"/>
              <a:gd name="connsiteX54" fmla="*/ 2124175 w 2865228"/>
              <a:gd name="connsiteY54" fmla="*/ 747165 h 2946400"/>
              <a:gd name="connsiteX55" fmla="*/ 2216847 w 2865228"/>
              <a:gd name="connsiteY55" fmla="*/ 615266 h 2946400"/>
              <a:gd name="connsiteX56" fmla="*/ 2588838 w 2865228"/>
              <a:gd name="connsiteY56" fmla="*/ 443921 h 2946400"/>
              <a:gd name="connsiteX57" fmla="*/ 2613878 w 2865228"/>
              <a:gd name="connsiteY57" fmla="*/ 500148 h 2946400"/>
              <a:gd name="connsiteX58" fmla="*/ 2865228 w 2865228"/>
              <a:gd name="connsiteY58" fmla="*/ 448144 h 2946400"/>
              <a:gd name="connsiteX59" fmla="*/ 2332300 w 2865228"/>
              <a:gd name="connsiteY59" fmla="*/ 601784 h 2946400"/>
              <a:gd name="connsiteX60" fmla="*/ 2246331 w 2865228"/>
              <a:gd name="connsiteY60" fmla="*/ 804984 h 2946400"/>
              <a:gd name="connsiteX61" fmla="*/ 2152547 w 2865228"/>
              <a:gd name="connsiteY61" fmla="*/ 1039446 h 2946400"/>
              <a:gd name="connsiteX62" fmla="*/ 2152547 w 2865228"/>
              <a:gd name="connsiteY62" fmla="*/ 1219200 h 2946400"/>
              <a:gd name="connsiteX63" fmla="*/ 2207254 w 2865228"/>
              <a:gd name="connsiteY63" fmla="*/ 1492738 h 2946400"/>
              <a:gd name="connsiteX64" fmla="*/ 2324485 w 2865228"/>
              <a:gd name="connsiteY64" fmla="*/ 1774092 h 2946400"/>
              <a:gd name="connsiteX65" fmla="*/ 2379193 w 2865228"/>
              <a:gd name="connsiteY65" fmla="*/ 1985108 h 2946400"/>
              <a:gd name="connsiteX66" fmla="*/ 2387008 w 2865228"/>
              <a:gd name="connsiteY66" fmla="*/ 2055446 h 2946400"/>
              <a:gd name="connsiteX67" fmla="*/ 2457347 w 2865228"/>
              <a:gd name="connsiteY67" fmla="*/ 2219569 h 2946400"/>
              <a:gd name="connsiteX68" fmla="*/ 2488608 w 2865228"/>
              <a:gd name="connsiteY68" fmla="*/ 2243015 h 2946400"/>
              <a:gd name="connsiteX69" fmla="*/ 2542339 w 2865228"/>
              <a:gd name="connsiteY69" fmla="*/ 2757121 h 2946400"/>
              <a:gd name="connsiteX70" fmla="*/ 1105285 w 2865228"/>
              <a:gd name="connsiteY70" fmla="*/ 2876061 h 2946400"/>
              <a:gd name="connsiteX71" fmla="*/ 1105285 w 2865228"/>
              <a:gd name="connsiteY71" fmla="*/ 2876061 h 2946400"/>
              <a:gd name="connsiteX72" fmla="*/ 1019316 w 2865228"/>
              <a:gd name="connsiteY72" fmla="*/ 2946400 h 2946400"/>
              <a:gd name="connsiteX0" fmla="*/ 1019316 w 2865228"/>
              <a:gd name="connsiteY0" fmla="*/ 2946400 h 2946400"/>
              <a:gd name="connsiteX1" fmla="*/ 1027131 w 2865228"/>
              <a:gd name="connsiteY1" fmla="*/ 2485292 h 2946400"/>
              <a:gd name="connsiteX2" fmla="*/ 878639 w 2865228"/>
              <a:gd name="connsiteY2" fmla="*/ 2164861 h 2946400"/>
              <a:gd name="connsiteX3" fmla="*/ 792670 w 2865228"/>
              <a:gd name="connsiteY3" fmla="*/ 1883508 h 2946400"/>
              <a:gd name="connsiteX4" fmla="*/ 808300 w 2865228"/>
              <a:gd name="connsiteY4" fmla="*/ 1750646 h 2946400"/>
              <a:gd name="connsiteX5" fmla="*/ 667623 w 2865228"/>
              <a:gd name="connsiteY5" fmla="*/ 1531815 h 2946400"/>
              <a:gd name="connsiteX6" fmla="*/ 558208 w 2865228"/>
              <a:gd name="connsiteY6" fmla="*/ 1250461 h 2946400"/>
              <a:gd name="connsiteX7" fmla="*/ 487870 w 2865228"/>
              <a:gd name="connsiteY7" fmla="*/ 1008184 h 2946400"/>
              <a:gd name="connsiteX8" fmla="*/ 370639 w 2865228"/>
              <a:gd name="connsiteY8" fmla="*/ 883138 h 2946400"/>
              <a:gd name="connsiteX9" fmla="*/ 409716 w 2865228"/>
              <a:gd name="connsiteY9" fmla="*/ 703384 h 2946400"/>
              <a:gd name="connsiteX10" fmla="*/ 245593 w 2865228"/>
              <a:gd name="connsiteY10" fmla="*/ 492369 h 2946400"/>
              <a:gd name="connsiteX11" fmla="*/ 104916 w 2865228"/>
              <a:gd name="connsiteY11" fmla="*/ 328246 h 2946400"/>
              <a:gd name="connsiteX12" fmla="*/ 0 w 2865228"/>
              <a:gd name="connsiteY12" fmla="*/ 315930 h 2946400"/>
              <a:gd name="connsiteX13" fmla="*/ 136177 w 2865228"/>
              <a:gd name="connsiteY13" fmla="*/ 281354 h 2946400"/>
              <a:gd name="connsiteX14" fmla="*/ 339377 w 2865228"/>
              <a:gd name="connsiteY14" fmla="*/ 508000 h 2946400"/>
              <a:gd name="connsiteX15" fmla="*/ 495685 w 2865228"/>
              <a:gd name="connsiteY15" fmla="*/ 734646 h 2946400"/>
              <a:gd name="connsiteX16" fmla="*/ 636362 w 2865228"/>
              <a:gd name="connsiteY16" fmla="*/ 984738 h 2946400"/>
              <a:gd name="connsiteX17" fmla="*/ 816116 w 2865228"/>
              <a:gd name="connsiteY17" fmla="*/ 1141046 h 2946400"/>
              <a:gd name="connsiteX18" fmla="*/ 917716 w 2865228"/>
              <a:gd name="connsiteY18" fmla="*/ 1359877 h 2946400"/>
              <a:gd name="connsiteX19" fmla="*/ 1074023 w 2865228"/>
              <a:gd name="connsiteY19" fmla="*/ 1649046 h 2946400"/>
              <a:gd name="connsiteX20" fmla="*/ 1144362 w 2865228"/>
              <a:gd name="connsiteY20" fmla="*/ 1789723 h 2946400"/>
              <a:gd name="connsiteX21" fmla="*/ 1175623 w 2865228"/>
              <a:gd name="connsiteY21" fmla="*/ 2032000 h 2946400"/>
              <a:gd name="connsiteX22" fmla="*/ 1238147 w 2865228"/>
              <a:gd name="connsiteY22" fmla="*/ 2071077 h 2946400"/>
              <a:gd name="connsiteX23" fmla="*/ 1324116 w 2865228"/>
              <a:gd name="connsiteY23" fmla="*/ 1930400 h 2946400"/>
              <a:gd name="connsiteX24" fmla="*/ 1371008 w 2865228"/>
              <a:gd name="connsiteY24" fmla="*/ 1805354 h 2946400"/>
              <a:gd name="connsiteX25" fmla="*/ 1277223 w 2865228"/>
              <a:gd name="connsiteY25" fmla="*/ 1735015 h 2946400"/>
              <a:gd name="connsiteX26" fmla="*/ 1316300 w 2865228"/>
              <a:gd name="connsiteY26" fmla="*/ 1547446 h 2946400"/>
              <a:gd name="connsiteX27" fmla="*/ 1503870 w 2865228"/>
              <a:gd name="connsiteY27" fmla="*/ 1352061 h 2946400"/>
              <a:gd name="connsiteX28" fmla="*/ 1496054 w 2865228"/>
              <a:gd name="connsiteY28" fmla="*/ 1172308 h 2946400"/>
              <a:gd name="connsiteX29" fmla="*/ 1199070 w 2865228"/>
              <a:gd name="connsiteY29" fmla="*/ 1094154 h 2946400"/>
              <a:gd name="connsiteX30" fmla="*/ 995870 w 2865228"/>
              <a:gd name="connsiteY30" fmla="*/ 976923 h 2946400"/>
              <a:gd name="connsiteX31" fmla="*/ 886454 w 2865228"/>
              <a:gd name="connsiteY31" fmla="*/ 719015 h 2946400"/>
              <a:gd name="connsiteX32" fmla="*/ 792670 w 2865228"/>
              <a:gd name="connsiteY32" fmla="*/ 484554 h 2946400"/>
              <a:gd name="connsiteX33" fmla="*/ 683254 w 2865228"/>
              <a:gd name="connsiteY33" fmla="*/ 328246 h 2946400"/>
              <a:gd name="connsiteX34" fmla="*/ 440977 w 2865228"/>
              <a:gd name="connsiteY34" fmla="*/ 226646 h 2946400"/>
              <a:gd name="connsiteX35" fmla="*/ 284670 w 2865228"/>
              <a:gd name="connsiteY35" fmla="*/ 187569 h 2946400"/>
              <a:gd name="connsiteX36" fmla="*/ 284670 w 2865228"/>
              <a:gd name="connsiteY36" fmla="*/ 187569 h 2946400"/>
              <a:gd name="connsiteX37" fmla="*/ 581654 w 2865228"/>
              <a:gd name="connsiteY37" fmla="*/ 187569 h 2946400"/>
              <a:gd name="connsiteX38" fmla="*/ 792670 w 2865228"/>
              <a:gd name="connsiteY38" fmla="*/ 312615 h 2946400"/>
              <a:gd name="connsiteX39" fmla="*/ 956793 w 2865228"/>
              <a:gd name="connsiteY39" fmla="*/ 547077 h 2946400"/>
              <a:gd name="connsiteX40" fmla="*/ 1074023 w 2865228"/>
              <a:gd name="connsiteY40" fmla="*/ 828431 h 2946400"/>
              <a:gd name="connsiteX41" fmla="*/ 1394454 w 2865228"/>
              <a:gd name="connsiteY41" fmla="*/ 969108 h 2946400"/>
              <a:gd name="connsiteX42" fmla="*/ 1667993 w 2865228"/>
              <a:gd name="connsiteY42" fmla="*/ 1062892 h 2946400"/>
              <a:gd name="connsiteX43" fmla="*/ 1855562 w 2865228"/>
              <a:gd name="connsiteY43" fmla="*/ 1234831 h 2946400"/>
              <a:gd name="connsiteX44" fmla="*/ 1980608 w 2865228"/>
              <a:gd name="connsiteY44" fmla="*/ 1344246 h 2946400"/>
              <a:gd name="connsiteX45" fmla="*/ 1902454 w 2865228"/>
              <a:gd name="connsiteY45" fmla="*/ 1047261 h 2946400"/>
              <a:gd name="connsiteX46" fmla="*/ 1808670 w 2865228"/>
              <a:gd name="connsiteY46" fmla="*/ 789354 h 2946400"/>
              <a:gd name="connsiteX47" fmla="*/ 1636731 w 2865228"/>
              <a:gd name="connsiteY47" fmla="*/ 547077 h 2946400"/>
              <a:gd name="connsiteX48" fmla="*/ 1480423 w 2865228"/>
              <a:gd name="connsiteY48" fmla="*/ 320431 h 2946400"/>
              <a:gd name="connsiteX49" fmla="*/ 1355377 w 2865228"/>
              <a:gd name="connsiteY49" fmla="*/ 0 h 2946400"/>
              <a:gd name="connsiteX50" fmla="*/ 1459607 w 2865228"/>
              <a:gd name="connsiteY50" fmla="*/ 59744 h 2946400"/>
              <a:gd name="connsiteX51" fmla="*/ 1589061 w 2865228"/>
              <a:gd name="connsiteY51" fmla="*/ 276723 h 2946400"/>
              <a:gd name="connsiteX52" fmla="*/ 1823300 w 2865228"/>
              <a:gd name="connsiteY52" fmla="*/ 452847 h 2946400"/>
              <a:gd name="connsiteX53" fmla="*/ 2014648 w 2865228"/>
              <a:gd name="connsiteY53" fmla="*/ 654122 h 2946400"/>
              <a:gd name="connsiteX54" fmla="*/ 2124175 w 2865228"/>
              <a:gd name="connsiteY54" fmla="*/ 747165 h 2946400"/>
              <a:gd name="connsiteX55" fmla="*/ 2216847 w 2865228"/>
              <a:gd name="connsiteY55" fmla="*/ 615266 h 2946400"/>
              <a:gd name="connsiteX56" fmla="*/ 2588838 w 2865228"/>
              <a:gd name="connsiteY56" fmla="*/ 443921 h 2946400"/>
              <a:gd name="connsiteX57" fmla="*/ 2678883 w 2865228"/>
              <a:gd name="connsiteY57" fmla="*/ 430809 h 2946400"/>
              <a:gd name="connsiteX58" fmla="*/ 2865228 w 2865228"/>
              <a:gd name="connsiteY58" fmla="*/ 448144 h 2946400"/>
              <a:gd name="connsiteX59" fmla="*/ 2332300 w 2865228"/>
              <a:gd name="connsiteY59" fmla="*/ 601784 h 2946400"/>
              <a:gd name="connsiteX60" fmla="*/ 2246331 w 2865228"/>
              <a:gd name="connsiteY60" fmla="*/ 804984 h 2946400"/>
              <a:gd name="connsiteX61" fmla="*/ 2152547 w 2865228"/>
              <a:gd name="connsiteY61" fmla="*/ 1039446 h 2946400"/>
              <a:gd name="connsiteX62" fmla="*/ 2152547 w 2865228"/>
              <a:gd name="connsiteY62" fmla="*/ 1219200 h 2946400"/>
              <a:gd name="connsiteX63" fmla="*/ 2207254 w 2865228"/>
              <a:gd name="connsiteY63" fmla="*/ 1492738 h 2946400"/>
              <a:gd name="connsiteX64" fmla="*/ 2324485 w 2865228"/>
              <a:gd name="connsiteY64" fmla="*/ 1774092 h 2946400"/>
              <a:gd name="connsiteX65" fmla="*/ 2379193 w 2865228"/>
              <a:gd name="connsiteY65" fmla="*/ 1985108 h 2946400"/>
              <a:gd name="connsiteX66" fmla="*/ 2387008 w 2865228"/>
              <a:gd name="connsiteY66" fmla="*/ 2055446 h 2946400"/>
              <a:gd name="connsiteX67" fmla="*/ 2457347 w 2865228"/>
              <a:gd name="connsiteY67" fmla="*/ 2219569 h 2946400"/>
              <a:gd name="connsiteX68" fmla="*/ 2488608 w 2865228"/>
              <a:gd name="connsiteY68" fmla="*/ 2243015 h 2946400"/>
              <a:gd name="connsiteX69" fmla="*/ 2542339 w 2865228"/>
              <a:gd name="connsiteY69" fmla="*/ 2757121 h 2946400"/>
              <a:gd name="connsiteX70" fmla="*/ 1105285 w 2865228"/>
              <a:gd name="connsiteY70" fmla="*/ 2876061 h 2946400"/>
              <a:gd name="connsiteX71" fmla="*/ 1105285 w 2865228"/>
              <a:gd name="connsiteY71" fmla="*/ 2876061 h 2946400"/>
              <a:gd name="connsiteX72" fmla="*/ 1019316 w 2865228"/>
              <a:gd name="connsiteY72" fmla="*/ 2946400 h 2946400"/>
              <a:gd name="connsiteX0" fmla="*/ 1019316 w 2865228"/>
              <a:gd name="connsiteY0" fmla="*/ 2946400 h 2946400"/>
              <a:gd name="connsiteX1" fmla="*/ 1027131 w 2865228"/>
              <a:gd name="connsiteY1" fmla="*/ 2485292 h 2946400"/>
              <a:gd name="connsiteX2" fmla="*/ 878639 w 2865228"/>
              <a:gd name="connsiteY2" fmla="*/ 2164861 h 2946400"/>
              <a:gd name="connsiteX3" fmla="*/ 792670 w 2865228"/>
              <a:gd name="connsiteY3" fmla="*/ 1883508 h 2946400"/>
              <a:gd name="connsiteX4" fmla="*/ 808300 w 2865228"/>
              <a:gd name="connsiteY4" fmla="*/ 1750646 h 2946400"/>
              <a:gd name="connsiteX5" fmla="*/ 667623 w 2865228"/>
              <a:gd name="connsiteY5" fmla="*/ 1531815 h 2946400"/>
              <a:gd name="connsiteX6" fmla="*/ 558208 w 2865228"/>
              <a:gd name="connsiteY6" fmla="*/ 1250461 h 2946400"/>
              <a:gd name="connsiteX7" fmla="*/ 487870 w 2865228"/>
              <a:gd name="connsiteY7" fmla="*/ 1008184 h 2946400"/>
              <a:gd name="connsiteX8" fmla="*/ 370639 w 2865228"/>
              <a:gd name="connsiteY8" fmla="*/ 883138 h 2946400"/>
              <a:gd name="connsiteX9" fmla="*/ 409716 w 2865228"/>
              <a:gd name="connsiteY9" fmla="*/ 703384 h 2946400"/>
              <a:gd name="connsiteX10" fmla="*/ 245593 w 2865228"/>
              <a:gd name="connsiteY10" fmla="*/ 492369 h 2946400"/>
              <a:gd name="connsiteX11" fmla="*/ 104916 w 2865228"/>
              <a:gd name="connsiteY11" fmla="*/ 328246 h 2946400"/>
              <a:gd name="connsiteX12" fmla="*/ 0 w 2865228"/>
              <a:gd name="connsiteY12" fmla="*/ 315930 h 2946400"/>
              <a:gd name="connsiteX13" fmla="*/ 136177 w 2865228"/>
              <a:gd name="connsiteY13" fmla="*/ 281354 h 2946400"/>
              <a:gd name="connsiteX14" fmla="*/ 339377 w 2865228"/>
              <a:gd name="connsiteY14" fmla="*/ 508000 h 2946400"/>
              <a:gd name="connsiteX15" fmla="*/ 495685 w 2865228"/>
              <a:gd name="connsiteY15" fmla="*/ 734646 h 2946400"/>
              <a:gd name="connsiteX16" fmla="*/ 636362 w 2865228"/>
              <a:gd name="connsiteY16" fmla="*/ 984738 h 2946400"/>
              <a:gd name="connsiteX17" fmla="*/ 816116 w 2865228"/>
              <a:gd name="connsiteY17" fmla="*/ 1141046 h 2946400"/>
              <a:gd name="connsiteX18" fmla="*/ 917716 w 2865228"/>
              <a:gd name="connsiteY18" fmla="*/ 1359877 h 2946400"/>
              <a:gd name="connsiteX19" fmla="*/ 1074023 w 2865228"/>
              <a:gd name="connsiteY19" fmla="*/ 1649046 h 2946400"/>
              <a:gd name="connsiteX20" fmla="*/ 1144362 w 2865228"/>
              <a:gd name="connsiteY20" fmla="*/ 1789723 h 2946400"/>
              <a:gd name="connsiteX21" fmla="*/ 1175623 w 2865228"/>
              <a:gd name="connsiteY21" fmla="*/ 2032000 h 2946400"/>
              <a:gd name="connsiteX22" fmla="*/ 1238147 w 2865228"/>
              <a:gd name="connsiteY22" fmla="*/ 2071077 h 2946400"/>
              <a:gd name="connsiteX23" fmla="*/ 1324116 w 2865228"/>
              <a:gd name="connsiteY23" fmla="*/ 1930400 h 2946400"/>
              <a:gd name="connsiteX24" fmla="*/ 1371008 w 2865228"/>
              <a:gd name="connsiteY24" fmla="*/ 1805354 h 2946400"/>
              <a:gd name="connsiteX25" fmla="*/ 1277223 w 2865228"/>
              <a:gd name="connsiteY25" fmla="*/ 1735015 h 2946400"/>
              <a:gd name="connsiteX26" fmla="*/ 1316300 w 2865228"/>
              <a:gd name="connsiteY26" fmla="*/ 1547446 h 2946400"/>
              <a:gd name="connsiteX27" fmla="*/ 1503870 w 2865228"/>
              <a:gd name="connsiteY27" fmla="*/ 1352061 h 2946400"/>
              <a:gd name="connsiteX28" fmla="*/ 1496054 w 2865228"/>
              <a:gd name="connsiteY28" fmla="*/ 1172308 h 2946400"/>
              <a:gd name="connsiteX29" fmla="*/ 1199070 w 2865228"/>
              <a:gd name="connsiteY29" fmla="*/ 1094154 h 2946400"/>
              <a:gd name="connsiteX30" fmla="*/ 995870 w 2865228"/>
              <a:gd name="connsiteY30" fmla="*/ 976923 h 2946400"/>
              <a:gd name="connsiteX31" fmla="*/ 886454 w 2865228"/>
              <a:gd name="connsiteY31" fmla="*/ 719015 h 2946400"/>
              <a:gd name="connsiteX32" fmla="*/ 792670 w 2865228"/>
              <a:gd name="connsiteY32" fmla="*/ 484554 h 2946400"/>
              <a:gd name="connsiteX33" fmla="*/ 683254 w 2865228"/>
              <a:gd name="connsiteY33" fmla="*/ 328246 h 2946400"/>
              <a:gd name="connsiteX34" fmla="*/ 440977 w 2865228"/>
              <a:gd name="connsiteY34" fmla="*/ 226646 h 2946400"/>
              <a:gd name="connsiteX35" fmla="*/ 284670 w 2865228"/>
              <a:gd name="connsiteY35" fmla="*/ 187569 h 2946400"/>
              <a:gd name="connsiteX36" fmla="*/ 284670 w 2865228"/>
              <a:gd name="connsiteY36" fmla="*/ 187569 h 2946400"/>
              <a:gd name="connsiteX37" fmla="*/ 581654 w 2865228"/>
              <a:gd name="connsiteY37" fmla="*/ 187569 h 2946400"/>
              <a:gd name="connsiteX38" fmla="*/ 792670 w 2865228"/>
              <a:gd name="connsiteY38" fmla="*/ 312615 h 2946400"/>
              <a:gd name="connsiteX39" fmla="*/ 956793 w 2865228"/>
              <a:gd name="connsiteY39" fmla="*/ 547077 h 2946400"/>
              <a:gd name="connsiteX40" fmla="*/ 1074023 w 2865228"/>
              <a:gd name="connsiteY40" fmla="*/ 828431 h 2946400"/>
              <a:gd name="connsiteX41" fmla="*/ 1394454 w 2865228"/>
              <a:gd name="connsiteY41" fmla="*/ 969108 h 2946400"/>
              <a:gd name="connsiteX42" fmla="*/ 1667993 w 2865228"/>
              <a:gd name="connsiteY42" fmla="*/ 1062892 h 2946400"/>
              <a:gd name="connsiteX43" fmla="*/ 1855562 w 2865228"/>
              <a:gd name="connsiteY43" fmla="*/ 1234831 h 2946400"/>
              <a:gd name="connsiteX44" fmla="*/ 1980608 w 2865228"/>
              <a:gd name="connsiteY44" fmla="*/ 1344246 h 2946400"/>
              <a:gd name="connsiteX45" fmla="*/ 1902454 w 2865228"/>
              <a:gd name="connsiteY45" fmla="*/ 1047261 h 2946400"/>
              <a:gd name="connsiteX46" fmla="*/ 1808670 w 2865228"/>
              <a:gd name="connsiteY46" fmla="*/ 789354 h 2946400"/>
              <a:gd name="connsiteX47" fmla="*/ 1636731 w 2865228"/>
              <a:gd name="connsiteY47" fmla="*/ 547077 h 2946400"/>
              <a:gd name="connsiteX48" fmla="*/ 1480423 w 2865228"/>
              <a:gd name="connsiteY48" fmla="*/ 320431 h 2946400"/>
              <a:gd name="connsiteX49" fmla="*/ 1355377 w 2865228"/>
              <a:gd name="connsiteY49" fmla="*/ 0 h 2946400"/>
              <a:gd name="connsiteX50" fmla="*/ 1459607 w 2865228"/>
              <a:gd name="connsiteY50" fmla="*/ 59744 h 2946400"/>
              <a:gd name="connsiteX51" fmla="*/ 1589061 w 2865228"/>
              <a:gd name="connsiteY51" fmla="*/ 276723 h 2946400"/>
              <a:gd name="connsiteX52" fmla="*/ 1823300 w 2865228"/>
              <a:gd name="connsiteY52" fmla="*/ 452847 h 2946400"/>
              <a:gd name="connsiteX53" fmla="*/ 2014648 w 2865228"/>
              <a:gd name="connsiteY53" fmla="*/ 654122 h 2946400"/>
              <a:gd name="connsiteX54" fmla="*/ 2124175 w 2865228"/>
              <a:gd name="connsiteY54" fmla="*/ 747165 h 2946400"/>
              <a:gd name="connsiteX55" fmla="*/ 2216847 w 2865228"/>
              <a:gd name="connsiteY55" fmla="*/ 615266 h 2946400"/>
              <a:gd name="connsiteX56" fmla="*/ 2588838 w 2865228"/>
              <a:gd name="connsiteY56" fmla="*/ 443921 h 2946400"/>
              <a:gd name="connsiteX57" fmla="*/ 2800225 w 2865228"/>
              <a:gd name="connsiteY57" fmla="*/ 344136 h 2946400"/>
              <a:gd name="connsiteX58" fmla="*/ 2865228 w 2865228"/>
              <a:gd name="connsiteY58" fmla="*/ 448144 h 2946400"/>
              <a:gd name="connsiteX59" fmla="*/ 2332300 w 2865228"/>
              <a:gd name="connsiteY59" fmla="*/ 601784 h 2946400"/>
              <a:gd name="connsiteX60" fmla="*/ 2246331 w 2865228"/>
              <a:gd name="connsiteY60" fmla="*/ 804984 h 2946400"/>
              <a:gd name="connsiteX61" fmla="*/ 2152547 w 2865228"/>
              <a:gd name="connsiteY61" fmla="*/ 1039446 h 2946400"/>
              <a:gd name="connsiteX62" fmla="*/ 2152547 w 2865228"/>
              <a:gd name="connsiteY62" fmla="*/ 1219200 h 2946400"/>
              <a:gd name="connsiteX63" fmla="*/ 2207254 w 2865228"/>
              <a:gd name="connsiteY63" fmla="*/ 1492738 h 2946400"/>
              <a:gd name="connsiteX64" fmla="*/ 2324485 w 2865228"/>
              <a:gd name="connsiteY64" fmla="*/ 1774092 h 2946400"/>
              <a:gd name="connsiteX65" fmla="*/ 2379193 w 2865228"/>
              <a:gd name="connsiteY65" fmla="*/ 1985108 h 2946400"/>
              <a:gd name="connsiteX66" fmla="*/ 2387008 w 2865228"/>
              <a:gd name="connsiteY66" fmla="*/ 2055446 h 2946400"/>
              <a:gd name="connsiteX67" fmla="*/ 2457347 w 2865228"/>
              <a:gd name="connsiteY67" fmla="*/ 2219569 h 2946400"/>
              <a:gd name="connsiteX68" fmla="*/ 2488608 w 2865228"/>
              <a:gd name="connsiteY68" fmla="*/ 2243015 h 2946400"/>
              <a:gd name="connsiteX69" fmla="*/ 2542339 w 2865228"/>
              <a:gd name="connsiteY69" fmla="*/ 2757121 h 2946400"/>
              <a:gd name="connsiteX70" fmla="*/ 1105285 w 2865228"/>
              <a:gd name="connsiteY70" fmla="*/ 2876061 h 2946400"/>
              <a:gd name="connsiteX71" fmla="*/ 1105285 w 2865228"/>
              <a:gd name="connsiteY71" fmla="*/ 2876061 h 2946400"/>
              <a:gd name="connsiteX72" fmla="*/ 1019316 w 2865228"/>
              <a:gd name="connsiteY72" fmla="*/ 2946400 h 2946400"/>
              <a:gd name="connsiteX0" fmla="*/ 1019316 w 2865228"/>
              <a:gd name="connsiteY0" fmla="*/ 2946400 h 2946400"/>
              <a:gd name="connsiteX1" fmla="*/ 1027131 w 2865228"/>
              <a:gd name="connsiteY1" fmla="*/ 2485292 h 2946400"/>
              <a:gd name="connsiteX2" fmla="*/ 878639 w 2865228"/>
              <a:gd name="connsiteY2" fmla="*/ 2164861 h 2946400"/>
              <a:gd name="connsiteX3" fmla="*/ 792670 w 2865228"/>
              <a:gd name="connsiteY3" fmla="*/ 1883508 h 2946400"/>
              <a:gd name="connsiteX4" fmla="*/ 808300 w 2865228"/>
              <a:gd name="connsiteY4" fmla="*/ 1750646 h 2946400"/>
              <a:gd name="connsiteX5" fmla="*/ 667623 w 2865228"/>
              <a:gd name="connsiteY5" fmla="*/ 1531815 h 2946400"/>
              <a:gd name="connsiteX6" fmla="*/ 558208 w 2865228"/>
              <a:gd name="connsiteY6" fmla="*/ 1250461 h 2946400"/>
              <a:gd name="connsiteX7" fmla="*/ 487870 w 2865228"/>
              <a:gd name="connsiteY7" fmla="*/ 1008184 h 2946400"/>
              <a:gd name="connsiteX8" fmla="*/ 370639 w 2865228"/>
              <a:gd name="connsiteY8" fmla="*/ 883138 h 2946400"/>
              <a:gd name="connsiteX9" fmla="*/ 409716 w 2865228"/>
              <a:gd name="connsiteY9" fmla="*/ 703384 h 2946400"/>
              <a:gd name="connsiteX10" fmla="*/ 245593 w 2865228"/>
              <a:gd name="connsiteY10" fmla="*/ 492369 h 2946400"/>
              <a:gd name="connsiteX11" fmla="*/ 104916 w 2865228"/>
              <a:gd name="connsiteY11" fmla="*/ 328246 h 2946400"/>
              <a:gd name="connsiteX12" fmla="*/ 0 w 2865228"/>
              <a:gd name="connsiteY12" fmla="*/ 315930 h 2946400"/>
              <a:gd name="connsiteX13" fmla="*/ 136177 w 2865228"/>
              <a:gd name="connsiteY13" fmla="*/ 281354 h 2946400"/>
              <a:gd name="connsiteX14" fmla="*/ 339377 w 2865228"/>
              <a:gd name="connsiteY14" fmla="*/ 508000 h 2946400"/>
              <a:gd name="connsiteX15" fmla="*/ 495685 w 2865228"/>
              <a:gd name="connsiteY15" fmla="*/ 734646 h 2946400"/>
              <a:gd name="connsiteX16" fmla="*/ 636362 w 2865228"/>
              <a:gd name="connsiteY16" fmla="*/ 984738 h 2946400"/>
              <a:gd name="connsiteX17" fmla="*/ 816116 w 2865228"/>
              <a:gd name="connsiteY17" fmla="*/ 1141046 h 2946400"/>
              <a:gd name="connsiteX18" fmla="*/ 917716 w 2865228"/>
              <a:gd name="connsiteY18" fmla="*/ 1359877 h 2946400"/>
              <a:gd name="connsiteX19" fmla="*/ 1074023 w 2865228"/>
              <a:gd name="connsiteY19" fmla="*/ 1649046 h 2946400"/>
              <a:gd name="connsiteX20" fmla="*/ 1144362 w 2865228"/>
              <a:gd name="connsiteY20" fmla="*/ 1789723 h 2946400"/>
              <a:gd name="connsiteX21" fmla="*/ 1175623 w 2865228"/>
              <a:gd name="connsiteY21" fmla="*/ 2032000 h 2946400"/>
              <a:gd name="connsiteX22" fmla="*/ 1238147 w 2865228"/>
              <a:gd name="connsiteY22" fmla="*/ 2071077 h 2946400"/>
              <a:gd name="connsiteX23" fmla="*/ 1324116 w 2865228"/>
              <a:gd name="connsiteY23" fmla="*/ 1930400 h 2946400"/>
              <a:gd name="connsiteX24" fmla="*/ 1371008 w 2865228"/>
              <a:gd name="connsiteY24" fmla="*/ 1805354 h 2946400"/>
              <a:gd name="connsiteX25" fmla="*/ 1277223 w 2865228"/>
              <a:gd name="connsiteY25" fmla="*/ 1735015 h 2946400"/>
              <a:gd name="connsiteX26" fmla="*/ 1316300 w 2865228"/>
              <a:gd name="connsiteY26" fmla="*/ 1547446 h 2946400"/>
              <a:gd name="connsiteX27" fmla="*/ 1503870 w 2865228"/>
              <a:gd name="connsiteY27" fmla="*/ 1352061 h 2946400"/>
              <a:gd name="connsiteX28" fmla="*/ 1496054 w 2865228"/>
              <a:gd name="connsiteY28" fmla="*/ 1172308 h 2946400"/>
              <a:gd name="connsiteX29" fmla="*/ 1199070 w 2865228"/>
              <a:gd name="connsiteY29" fmla="*/ 1094154 h 2946400"/>
              <a:gd name="connsiteX30" fmla="*/ 995870 w 2865228"/>
              <a:gd name="connsiteY30" fmla="*/ 976923 h 2946400"/>
              <a:gd name="connsiteX31" fmla="*/ 886454 w 2865228"/>
              <a:gd name="connsiteY31" fmla="*/ 719015 h 2946400"/>
              <a:gd name="connsiteX32" fmla="*/ 792670 w 2865228"/>
              <a:gd name="connsiteY32" fmla="*/ 484554 h 2946400"/>
              <a:gd name="connsiteX33" fmla="*/ 683254 w 2865228"/>
              <a:gd name="connsiteY33" fmla="*/ 328246 h 2946400"/>
              <a:gd name="connsiteX34" fmla="*/ 440977 w 2865228"/>
              <a:gd name="connsiteY34" fmla="*/ 226646 h 2946400"/>
              <a:gd name="connsiteX35" fmla="*/ 284670 w 2865228"/>
              <a:gd name="connsiteY35" fmla="*/ 187569 h 2946400"/>
              <a:gd name="connsiteX36" fmla="*/ 284670 w 2865228"/>
              <a:gd name="connsiteY36" fmla="*/ 187569 h 2946400"/>
              <a:gd name="connsiteX37" fmla="*/ 581654 w 2865228"/>
              <a:gd name="connsiteY37" fmla="*/ 187569 h 2946400"/>
              <a:gd name="connsiteX38" fmla="*/ 792670 w 2865228"/>
              <a:gd name="connsiteY38" fmla="*/ 312615 h 2946400"/>
              <a:gd name="connsiteX39" fmla="*/ 956793 w 2865228"/>
              <a:gd name="connsiteY39" fmla="*/ 547077 h 2946400"/>
              <a:gd name="connsiteX40" fmla="*/ 1074023 w 2865228"/>
              <a:gd name="connsiteY40" fmla="*/ 828431 h 2946400"/>
              <a:gd name="connsiteX41" fmla="*/ 1394454 w 2865228"/>
              <a:gd name="connsiteY41" fmla="*/ 969108 h 2946400"/>
              <a:gd name="connsiteX42" fmla="*/ 1667993 w 2865228"/>
              <a:gd name="connsiteY42" fmla="*/ 1062892 h 2946400"/>
              <a:gd name="connsiteX43" fmla="*/ 1855562 w 2865228"/>
              <a:gd name="connsiteY43" fmla="*/ 1234831 h 2946400"/>
              <a:gd name="connsiteX44" fmla="*/ 1980608 w 2865228"/>
              <a:gd name="connsiteY44" fmla="*/ 1344246 h 2946400"/>
              <a:gd name="connsiteX45" fmla="*/ 1902454 w 2865228"/>
              <a:gd name="connsiteY45" fmla="*/ 1047261 h 2946400"/>
              <a:gd name="connsiteX46" fmla="*/ 1808670 w 2865228"/>
              <a:gd name="connsiteY46" fmla="*/ 789354 h 2946400"/>
              <a:gd name="connsiteX47" fmla="*/ 1636731 w 2865228"/>
              <a:gd name="connsiteY47" fmla="*/ 547077 h 2946400"/>
              <a:gd name="connsiteX48" fmla="*/ 1480423 w 2865228"/>
              <a:gd name="connsiteY48" fmla="*/ 320431 h 2946400"/>
              <a:gd name="connsiteX49" fmla="*/ 1355377 w 2865228"/>
              <a:gd name="connsiteY49" fmla="*/ 0 h 2946400"/>
              <a:gd name="connsiteX50" fmla="*/ 1459607 w 2865228"/>
              <a:gd name="connsiteY50" fmla="*/ 59744 h 2946400"/>
              <a:gd name="connsiteX51" fmla="*/ 1589061 w 2865228"/>
              <a:gd name="connsiteY51" fmla="*/ 276723 h 2946400"/>
              <a:gd name="connsiteX52" fmla="*/ 1823300 w 2865228"/>
              <a:gd name="connsiteY52" fmla="*/ 452847 h 2946400"/>
              <a:gd name="connsiteX53" fmla="*/ 2014648 w 2865228"/>
              <a:gd name="connsiteY53" fmla="*/ 654122 h 2946400"/>
              <a:gd name="connsiteX54" fmla="*/ 2124175 w 2865228"/>
              <a:gd name="connsiteY54" fmla="*/ 747165 h 2946400"/>
              <a:gd name="connsiteX55" fmla="*/ 2216847 w 2865228"/>
              <a:gd name="connsiteY55" fmla="*/ 615266 h 2946400"/>
              <a:gd name="connsiteX56" fmla="*/ 2588838 w 2865228"/>
              <a:gd name="connsiteY56" fmla="*/ 443921 h 2946400"/>
              <a:gd name="connsiteX57" fmla="*/ 2743888 w 2865228"/>
              <a:gd name="connsiteY57" fmla="*/ 378805 h 2946400"/>
              <a:gd name="connsiteX58" fmla="*/ 2865228 w 2865228"/>
              <a:gd name="connsiteY58" fmla="*/ 448144 h 2946400"/>
              <a:gd name="connsiteX59" fmla="*/ 2332300 w 2865228"/>
              <a:gd name="connsiteY59" fmla="*/ 601784 h 2946400"/>
              <a:gd name="connsiteX60" fmla="*/ 2246331 w 2865228"/>
              <a:gd name="connsiteY60" fmla="*/ 804984 h 2946400"/>
              <a:gd name="connsiteX61" fmla="*/ 2152547 w 2865228"/>
              <a:gd name="connsiteY61" fmla="*/ 1039446 h 2946400"/>
              <a:gd name="connsiteX62" fmla="*/ 2152547 w 2865228"/>
              <a:gd name="connsiteY62" fmla="*/ 1219200 h 2946400"/>
              <a:gd name="connsiteX63" fmla="*/ 2207254 w 2865228"/>
              <a:gd name="connsiteY63" fmla="*/ 1492738 h 2946400"/>
              <a:gd name="connsiteX64" fmla="*/ 2324485 w 2865228"/>
              <a:gd name="connsiteY64" fmla="*/ 1774092 h 2946400"/>
              <a:gd name="connsiteX65" fmla="*/ 2379193 w 2865228"/>
              <a:gd name="connsiteY65" fmla="*/ 1985108 h 2946400"/>
              <a:gd name="connsiteX66" fmla="*/ 2387008 w 2865228"/>
              <a:gd name="connsiteY66" fmla="*/ 2055446 h 2946400"/>
              <a:gd name="connsiteX67" fmla="*/ 2457347 w 2865228"/>
              <a:gd name="connsiteY67" fmla="*/ 2219569 h 2946400"/>
              <a:gd name="connsiteX68" fmla="*/ 2488608 w 2865228"/>
              <a:gd name="connsiteY68" fmla="*/ 2243015 h 2946400"/>
              <a:gd name="connsiteX69" fmla="*/ 2542339 w 2865228"/>
              <a:gd name="connsiteY69" fmla="*/ 2757121 h 2946400"/>
              <a:gd name="connsiteX70" fmla="*/ 1105285 w 2865228"/>
              <a:gd name="connsiteY70" fmla="*/ 2876061 h 2946400"/>
              <a:gd name="connsiteX71" fmla="*/ 1105285 w 2865228"/>
              <a:gd name="connsiteY71" fmla="*/ 2876061 h 2946400"/>
              <a:gd name="connsiteX72" fmla="*/ 1019316 w 2865228"/>
              <a:gd name="connsiteY72" fmla="*/ 2946400 h 2946400"/>
              <a:gd name="connsiteX0" fmla="*/ 1019316 w 2865228"/>
              <a:gd name="connsiteY0" fmla="*/ 2946400 h 2946400"/>
              <a:gd name="connsiteX1" fmla="*/ 1027131 w 2865228"/>
              <a:gd name="connsiteY1" fmla="*/ 2485292 h 2946400"/>
              <a:gd name="connsiteX2" fmla="*/ 878639 w 2865228"/>
              <a:gd name="connsiteY2" fmla="*/ 2164861 h 2946400"/>
              <a:gd name="connsiteX3" fmla="*/ 792670 w 2865228"/>
              <a:gd name="connsiteY3" fmla="*/ 1883508 h 2946400"/>
              <a:gd name="connsiteX4" fmla="*/ 808300 w 2865228"/>
              <a:gd name="connsiteY4" fmla="*/ 1750646 h 2946400"/>
              <a:gd name="connsiteX5" fmla="*/ 667623 w 2865228"/>
              <a:gd name="connsiteY5" fmla="*/ 1531815 h 2946400"/>
              <a:gd name="connsiteX6" fmla="*/ 558208 w 2865228"/>
              <a:gd name="connsiteY6" fmla="*/ 1250461 h 2946400"/>
              <a:gd name="connsiteX7" fmla="*/ 487870 w 2865228"/>
              <a:gd name="connsiteY7" fmla="*/ 1008184 h 2946400"/>
              <a:gd name="connsiteX8" fmla="*/ 370639 w 2865228"/>
              <a:gd name="connsiteY8" fmla="*/ 883138 h 2946400"/>
              <a:gd name="connsiteX9" fmla="*/ 409716 w 2865228"/>
              <a:gd name="connsiteY9" fmla="*/ 703384 h 2946400"/>
              <a:gd name="connsiteX10" fmla="*/ 245593 w 2865228"/>
              <a:gd name="connsiteY10" fmla="*/ 492369 h 2946400"/>
              <a:gd name="connsiteX11" fmla="*/ 104916 w 2865228"/>
              <a:gd name="connsiteY11" fmla="*/ 328246 h 2946400"/>
              <a:gd name="connsiteX12" fmla="*/ 0 w 2865228"/>
              <a:gd name="connsiteY12" fmla="*/ 315930 h 2946400"/>
              <a:gd name="connsiteX13" fmla="*/ 136177 w 2865228"/>
              <a:gd name="connsiteY13" fmla="*/ 281354 h 2946400"/>
              <a:gd name="connsiteX14" fmla="*/ 339377 w 2865228"/>
              <a:gd name="connsiteY14" fmla="*/ 508000 h 2946400"/>
              <a:gd name="connsiteX15" fmla="*/ 495685 w 2865228"/>
              <a:gd name="connsiteY15" fmla="*/ 734646 h 2946400"/>
              <a:gd name="connsiteX16" fmla="*/ 636362 w 2865228"/>
              <a:gd name="connsiteY16" fmla="*/ 984738 h 2946400"/>
              <a:gd name="connsiteX17" fmla="*/ 816116 w 2865228"/>
              <a:gd name="connsiteY17" fmla="*/ 1141046 h 2946400"/>
              <a:gd name="connsiteX18" fmla="*/ 917716 w 2865228"/>
              <a:gd name="connsiteY18" fmla="*/ 1359877 h 2946400"/>
              <a:gd name="connsiteX19" fmla="*/ 1074023 w 2865228"/>
              <a:gd name="connsiteY19" fmla="*/ 1649046 h 2946400"/>
              <a:gd name="connsiteX20" fmla="*/ 1144362 w 2865228"/>
              <a:gd name="connsiteY20" fmla="*/ 1789723 h 2946400"/>
              <a:gd name="connsiteX21" fmla="*/ 1175623 w 2865228"/>
              <a:gd name="connsiteY21" fmla="*/ 2032000 h 2946400"/>
              <a:gd name="connsiteX22" fmla="*/ 1238147 w 2865228"/>
              <a:gd name="connsiteY22" fmla="*/ 2071077 h 2946400"/>
              <a:gd name="connsiteX23" fmla="*/ 1324116 w 2865228"/>
              <a:gd name="connsiteY23" fmla="*/ 1930400 h 2946400"/>
              <a:gd name="connsiteX24" fmla="*/ 1371008 w 2865228"/>
              <a:gd name="connsiteY24" fmla="*/ 1805354 h 2946400"/>
              <a:gd name="connsiteX25" fmla="*/ 1277223 w 2865228"/>
              <a:gd name="connsiteY25" fmla="*/ 1735015 h 2946400"/>
              <a:gd name="connsiteX26" fmla="*/ 1316300 w 2865228"/>
              <a:gd name="connsiteY26" fmla="*/ 1547446 h 2946400"/>
              <a:gd name="connsiteX27" fmla="*/ 1503870 w 2865228"/>
              <a:gd name="connsiteY27" fmla="*/ 1352061 h 2946400"/>
              <a:gd name="connsiteX28" fmla="*/ 1496054 w 2865228"/>
              <a:gd name="connsiteY28" fmla="*/ 1172308 h 2946400"/>
              <a:gd name="connsiteX29" fmla="*/ 1199070 w 2865228"/>
              <a:gd name="connsiteY29" fmla="*/ 1094154 h 2946400"/>
              <a:gd name="connsiteX30" fmla="*/ 995870 w 2865228"/>
              <a:gd name="connsiteY30" fmla="*/ 976923 h 2946400"/>
              <a:gd name="connsiteX31" fmla="*/ 886454 w 2865228"/>
              <a:gd name="connsiteY31" fmla="*/ 719015 h 2946400"/>
              <a:gd name="connsiteX32" fmla="*/ 792670 w 2865228"/>
              <a:gd name="connsiteY32" fmla="*/ 484554 h 2946400"/>
              <a:gd name="connsiteX33" fmla="*/ 683254 w 2865228"/>
              <a:gd name="connsiteY33" fmla="*/ 328246 h 2946400"/>
              <a:gd name="connsiteX34" fmla="*/ 440977 w 2865228"/>
              <a:gd name="connsiteY34" fmla="*/ 226646 h 2946400"/>
              <a:gd name="connsiteX35" fmla="*/ 284670 w 2865228"/>
              <a:gd name="connsiteY35" fmla="*/ 187569 h 2946400"/>
              <a:gd name="connsiteX36" fmla="*/ 284670 w 2865228"/>
              <a:gd name="connsiteY36" fmla="*/ 187569 h 2946400"/>
              <a:gd name="connsiteX37" fmla="*/ 581654 w 2865228"/>
              <a:gd name="connsiteY37" fmla="*/ 187569 h 2946400"/>
              <a:gd name="connsiteX38" fmla="*/ 792670 w 2865228"/>
              <a:gd name="connsiteY38" fmla="*/ 312615 h 2946400"/>
              <a:gd name="connsiteX39" fmla="*/ 956793 w 2865228"/>
              <a:gd name="connsiteY39" fmla="*/ 547077 h 2946400"/>
              <a:gd name="connsiteX40" fmla="*/ 1074023 w 2865228"/>
              <a:gd name="connsiteY40" fmla="*/ 828431 h 2946400"/>
              <a:gd name="connsiteX41" fmla="*/ 1394454 w 2865228"/>
              <a:gd name="connsiteY41" fmla="*/ 969108 h 2946400"/>
              <a:gd name="connsiteX42" fmla="*/ 1667993 w 2865228"/>
              <a:gd name="connsiteY42" fmla="*/ 1062892 h 2946400"/>
              <a:gd name="connsiteX43" fmla="*/ 1855562 w 2865228"/>
              <a:gd name="connsiteY43" fmla="*/ 1234831 h 2946400"/>
              <a:gd name="connsiteX44" fmla="*/ 1980608 w 2865228"/>
              <a:gd name="connsiteY44" fmla="*/ 1344246 h 2946400"/>
              <a:gd name="connsiteX45" fmla="*/ 1902454 w 2865228"/>
              <a:gd name="connsiteY45" fmla="*/ 1047261 h 2946400"/>
              <a:gd name="connsiteX46" fmla="*/ 1808670 w 2865228"/>
              <a:gd name="connsiteY46" fmla="*/ 789354 h 2946400"/>
              <a:gd name="connsiteX47" fmla="*/ 1636731 w 2865228"/>
              <a:gd name="connsiteY47" fmla="*/ 547077 h 2946400"/>
              <a:gd name="connsiteX48" fmla="*/ 1480423 w 2865228"/>
              <a:gd name="connsiteY48" fmla="*/ 320431 h 2946400"/>
              <a:gd name="connsiteX49" fmla="*/ 1355377 w 2865228"/>
              <a:gd name="connsiteY49" fmla="*/ 0 h 2946400"/>
              <a:gd name="connsiteX50" fmla="*/ 1459607 w 2865228"/>
              <a:gd name="connsiteY50" fmla="*/ 59744 h 2946400"/>
              <a:gd name="connsiteX51" fmla="*/ 1589061 w 2865228"/>
              <a:gd name="connsiteY51" fmla="*/ 276723 h 2946400"/>
              <a:gd name="connsiteX52" fmla="*/ 1823300 w 2865228"/>
              <a:gd name="connsiteY52" fmla="*/ 452847 h 2946400"/>
              <a:gd name="connsiteX53" fmla="*/ 2014648 w 2865228"/>
              <a:gd name="connsiteY53" fmla="*/ 654122 h 2946400"/>
              <a:gd name="connsiteX54" fmla="*/ 2124175 w 2865228"/>
              <a:gd name="connsiteY54" fmla="*/ 747165 h 2946400"/>
              <a:gd name="connsiteX55" fmla="*/ 2216847 w 2865228"/>
              <a:gd name="connsiteY55" fmla="*/ 615266 h 2946400"/>
              <a:gd name="connsiteX56" fmla="*/ 2588838 w 2865228"/>
              <a:gd name="connsiteY56" fmla="*/ 443921 h 2946400"/>
              <a:gd name="connsiteX57" fmla="*/ 2865228 w 2865228"/>
              <a:gd name="connsiteY57" fmla="*/ 448144 h 2946400"/>
              <a:gd name="connsiteX58" fmla="*/ 2332300 w 2865228"/>
              <a:gd name="connsiteY58" fmla="*/ 601784 h 2946400"/>
              <a:gd name="connsiteX59" fmla="*/ 2246331 w 2865228"/>
              <a:gd name="connsiteY59" fmla="*/ 804984 h 2946400"/>
              <a:gd name="connsiteX60" fmla="*/ 2152547 w 2865228"/>
              <a:gd name="connsiteY60" fmla="*/ 1039446 h 2946400"/>
              <a:gd name="connsiteX61" fmla="*/ 2152547 w 2865228"/>
              <a:gd name="connsiteY61" fmla="*/ 1219200 h 2946400"/>
              <a:gd name="connsiteX62" fmla="*/ 2207254 w 2865228"/>
              <a:gd name="connsiteY62" fmla="*/ 1492738 h 2946400"/>
              <a:gd name="connsiteX63" fmla="*/ 2324485 w 2865228"/>
              <a:gd name="connsiteY63" fmla="*/ 1774092 h 2946400"/>
              <a:gd name="connsiteX64" fmla="*/ 2379193 w 2865228"/>
              <a:gd name="connsiteY64" fmla="*/ 1985108 h 2946400"/>
              <a:gd name="connsiteX65" fmla="*/ 2387008 w 2865228"/>
              <a:gd name="connsiteY65" fmla="*/ 2055446 h 2946400"/>
              <a:gd name="connsiteX66" fmla="*/ 2457347 w 2865228"/>
              <a:gd name="connsiteY66" fmla="*/ 2219569 h 2946400"/>
              <a:gd name="connsiteX67" fmla="*/ 2488608 w 2865228"/>
              <a:gd name="connsiteY67" fmla="*/ 2243015 h 2946400"/>
              <a:gd name="connsiteX68" fmla="*/ 2542339 w 2865228"/>
              <a:gd name="connsiteY68" fmla="*/ 2757121 h 2946400"/>
              <a:gd name="connsiteX69" fmla="*/ 1105285 w 2865228"/>
              <a:gd name="connsiteY69" fmla="*/ 2876061 h 2946400"/>
              <a:gd name="connsiteX70" fmla="*/ 1105285 w 2865228"/>
              <a:gd name="connsiteY70" fmla="*/ 2876061 h 2946400"/>
              <a:gd name="connsiteX71" fmla="*/ 1019316 w 2865228"/>
              <a:gd name="connsiteY71" fmla="*/ 2946400 h 2946400"/>
              <a:gd name="connsiteX0" fmla="*/ 1019316 w 3103579"/>
              <a:gd name="connsiteY0" fmla="*/ 2946400 h 2946400"/>
              <a:gd name="connsiteX1" fmla="*/ 1027131 w 3103579"/>
              <a:gd name="connsiteY1" fmla="*/ 2485292 h 2946400"/>
              <a:gd name="connsiteX2" fmla="*/ 878639 w 3103579"/>
              <a:gd name="connsiteY2" fmla="*/ 2164861 h 2946400"/>
              <a:gd name="connsiteX3" fmla="*/ 792670 w 3103579"/>
              <a:gd name="connsiteY3" fmla="*/ 1883508 h 2946400"/>
              <a:gd name="connsiteX4" fmla="*/ 808300 w 3103579"/>
              <a:gd name="connsiteY4" fmla="*/ 1750646 h 2946400"/>
              <a:gd name="connsiteX5" fmla="*/ 667623 w 3103579"/>
              <a:gd name="connsiteY5" fmla="*/ 1531815 h 2946400"/>
              <a:gd name="connsiteX6" fmla="*/ 558208 w 3103579"/>
              <a:gd name="connsiteY6" fmla="*/ 1250461 h 2946400"/>
              <a:gd name="connsiteX7" fmla="*/ 487870 w 3103579"/>
              <a:gd name="connsiteY7" fmla="*/ 1008184 h 2946400"/>
              <a:gd name="connsiteX8" fmla="*/ 370639 w 3103579"/>
              <a:gd name="connsiteY8" fmla="*/ 883138 h 2946400"/>
              <a:gd name="connsiteX9" fmla="*/ 409716 w 3103579"/>
              <a:gd name="connsiteY9" fmla="*/ 703384 h 2946400"/>
              <a:gd name="connsiteX10" fmla="*/ 245593 w 3103579"/>
              <a:gd name="connsiteY10" fmla="*/ 492369 h 2946400"/>
              <a:gd name="connsiteX11" fmla="*/ 104916 w 3103579"/>
              <a:gd name="connsiteY11" fmla="*/ 328246 h 2946400"/>
              <a:gd name="connsiteX12" fmla="*/ 0 w 3103579"/>
              <a:gd name="connsiteY12" fmla="*/ 315930 h 2946400"/>
              <a:gd name="connsiteX13" fmla="*/ 136177 w 3103579"/>
              <a:gd name="connsiteY13" fmla="*/ 281354 h 2946400"/>
              <a:gd name="connsiteX14" fmla="*/ 339377 w 3103579"/>
              <a:gd name="connsiteY14" fmla="*/ 508000 h 2946400"/>
              <a:gd name="connsiteX15" fmla="*/ 495685 w 3103579"/>
              <a:gd name="connsiteY15" fmla="*/ 734646 h 2946400"/>
              <a:gd name="connsiteX16" fmla="*/ 636362 w 3103579"/>
              <a:gd name="connsiteY16" fmla="*/ 984738 h 2946400"/>
              <a:gd name="connsiteX17" fmla="*/ 816116 w 3103579"/>
              <a:gd name="connsiteY17" fmla="*/ 1141046 h 2946400"/>
              <a:gd name="connsiteX18" fmla="*/ 917716 w 3103579"/>
              <a:gd name="connsiteY18" fmla="*/ 1359877 h 2946400"/>
              <a:gd name="connsiteX19" fmla="*/ 1074023 w 3103579"/>
              <a:gd name="connsiteY19" fmla="*/ 1649046 h 2946400"/>
              <a:gd name="connsiteX20" fmla="*/ 1144362 w 3103579"/>
              <a:gd name="connsiteY20" fmla="*/ 1789723 h 2946400"/>
              <a:gd name="connsiteX21" fmla="*/ 1175623 w 3103579"/>
              <a:gd name="connsiteY21" fmla="*/ 2032000 h 2946400"/>
              <a:gd name="connsiteX22" fmla="*/ 1238147 w 3103579"/>
              <a:gd name="connsiteY22" fmla="*/ 2071077 h 2946400"/>
              <a:gd name="connsiteX23" fmla="*/ 1324116 w 3103579"/>
              <a:gd name="connsiteY23" fmla="*/ 1930400 h 2946400"/>
              <a:gd name="connsiteX24" fmla="*/ 1371008 w 3103579"/>
              <a:gd name="connsiteY24" fmla="*/ 1805354 h 2946400"/>
              <a:gd name="connsiteX25" fmla="*/ 1277223 w 3103579"/>
              <a:gd name="connsiteY25" fmla="*/ 1735015 h 2946400"/>
              <a:gd name="connsiteX26" fmla="*/ 1316300 w 3103579"/>
              <a:gd name="connsiteY26" fmla="*/ 1547446 h 2946400"/>
              <a:gd name="connsiteX27" fmla="*/ 1503870 w 3103579"/>
              <a:gd name="connsiteY27" fmla="*/ 1352061 h 2946400"/>
              <a:gd name="connsiteX28" fmla="*/ 1496054 w 3103579"/>
              <a:gd name="connsiteY28" fmla="*/ 1172308 h 2946400"/>
              <a:gd name="connsiteX29" fmla="*/ 1199070 w 3103579"/>
              <a:gd name="connsiteY29" fmla="*/ 1094154 h 2946400"/>
              <a:gd name="connsiteX30" fmla="*/ 995870 w 3103579"/>
              <a:gd name="connsiteY30" fmla="*/ 976923 h 2946400"/>
              <a:gd name="connsiteX31" fmla="*/ 886454 w 3103579"/>
              <a:gd name="connsiteY31" fmla="*/ 719015 h 2946400"/>
              <a:gd name="connsiteX32" fmla="*/ 792670 w 3103579"/>
              <a:gd name="connsiteY32" fmla="*/ 484554 h 2946400"/>
              <a:gd name="connsiteX33" fmla="*/ 683254 w 3103579"/>
              <a:gd name="connsiteY33" fmla="*/ 328246 h 2946400"/>
              <a:gd name="connsiteX34" fmla="*/ 440977 w 3103579"/>
              <a:gd name="connsiteY34" fmla="*/ 226646 h 2946400"/>
              <a:gd name="connsiteX35" fmla="*/ 284670 w 3103579"/>
              <a:gd name="connsiteY35" fmla="*/ 187569 h 2946400"/>
              <a:gd name="connsiteX36" fmla="*/ 284670 w 3103579"/>
              <a:gd name="connsiteY36" fmla="*/ 187569 h 2946400"/>
              <a:gd name="connsiteX37" fmla="*/ 581654 w 3103579"/>
              <a:gd name="connsiteY37" fmla="*/ 187569 h 2946400"/>
              <a:gd name="connsiteX38" fmla="*/ 792670 w 3103579"/>
              <a:gd name="connsiteY38" fmla="*/ 312615 h 2946400"/>
              <a:gd name="connsiteX39" fmla="*/ 956793 w 3103579"/>
              <a:gd name="connsiteY39" fmla="*/ 547077 h 2946400"/>
              <a:gd name="connsiteX40" fmla="*/ 1074023 w 3103579"/>
              <a:gd name="connsiteY40" fmla="*/ 828431 h 2946400"/>
              <a:gd name="connsiteX41" fmla="*/ 1394454 w 3103579"/>
              <a:gd name="connsiteY41" fmla="*/ 969108 h 2946400"/>
              <a:gd name="connsiteX42" fmla="*/ 1667993 w 3103579"/>
              <a:gd name="connsiteY42" fmla="*/ 1062892 h 2946400"/>
              <a:gd name="connsiteX43" fmla="*/ 1855562 w 3103579"/>
              <a:gd name="connsiteY43" fmla="*/ 1234831 h 2946400"/>
              <a:gd name="connsiteX44" fmla="*/ 1980608 w 3103579"/>
              <a:gd name="connsiteY44" fmla="*/ 1344246 h 2946400"/>
              <a:gd name="connsiteX45" fmla="*/ 1902454 w 3103579"/>
              <a:gd name="connsiteY45" fmla="*/ 1047261 h 2946400"/>
              <a:gd name="connsiteX46" fmla="*/ 1808670 w 3103579"/>
              <a:gd name="connsiteY46" fmla="*/ 789354 h 2946400"/>
              <a:gd name="connsiteX47" fmla="*/ 1636731 w 3103579"/>
              <a:gd name="connsiteY47" fmla="*/ 547077 h 2946400"/>
              <a:gd name="connsiteX48" fmla="*/ 1480423 w 3103579"/>
              <a:gd name="connsiteY48" fmla="*/ 320431 h 2946400"/>
              <a:gd name="connsiteX49" fmla="*/ 1355377 w 3103579"/>
              <a:gd name="connsiteY49" fmla="*/ 0 h 2946400"/>
              <a:gd name="connsiteX50" fmla="*/ 1459607 w 3103579"/>
              <a:gd name="connsiteY50" fmla="*/ 59744 h 2946400"/>
              <a:gd name="connsiteX51" fmla="*/ 1589061 w 3103579"/>
              <a:gd name="connsiteY51" fmla="*/ 276723 h 2946400"/>
              <a:gd name="connsiteX52" fmla="*/ 1823300 w 3103579"/>
              <a:gd name="connsiteY52" fmla="*/ 452847 h 2946400"/>
              <a:gd name="connsiteX53" fmla="*/ 2014648 w 3103579"/>
              <a:gd name="connsiteY53" fmla="*/ 654122 h 2946400"/>
              <a:gd name="connsiteX54" fmla="*/ 2124175 w 3103579"/>
              <a:gd name="connsiteY54" fmla="*/ 747165 h 2946400"/>
              <a:gd name="connsiteX55" fmla="*/ 2216847 w 3103579"/>
              <a:gd name="connsiteY55" fmla="*/ 615266 h 2946400"/>
              <a:gd name="connsiteX56" fmla="*/ 2588838 w 3103579"/>
              <a:gd name="connsiteY56" fmla="*/ 443921 h 2946400"/>
              <a:gd name="connsiteX57" fmla="*/ 3103579 w 3103579"/>
              <a:gd name="connsiteY57" fmla="*/ 586821 h 2946400"/>
              <a:gd name="connsiteX58" fmla="*/ 2332300 w 3103579"/>
              <a:gd name="connsiteY58" fmla="*/ 601784 h 2946400"/>
              <a:gd name="connsiteX59" fmla="*/ 2246331 w 3103579"/>
              <a:gd name="connsiteY59" fmla="*/ 804984 h 2946400"/>
              <a:gd name="connsiteX60" fmla="*/ 2152547 w 3103579"/>
              <a:gd name="connsiteY60" fmla="*/ 1039446 h 2946400"/>
              <a:gd name="connsiteX61" fmla="*/ 2152547 w 3103579"/>
              <a:gd name="connsiteY61" fmla="*/ 1219200 h 2946400"/>
              <a:gd name="connsiteX62" fmla="*/ 2207254 w 3103579"/>
              <a:gd name="connsiteY62" fmla="*/ 1492738 h 2946400"/>
              <a:gd name="connsiteX63" fmla="*/ 2324485 w 3103579"/>
              <a:gd name="connsiteY63" fmla="*/ 1774092 h 2946400"/>
              <a:gd name="connsiteX64" fmla="*/ 2379193 w 3103579"/>
              <a:gd name="connsiteY64" fmla="*/ 1985108 h 2946400"/>
              <a:gd name="connsiteX65" fmla="*/ 2387008 w 3103579"/>
              <a:gd name="connsiteY65" fmla="*/ 2055446 h 2946400"/>
              <a:gd name="connsiteX66" fmla="*/ 2457347 w 3103579"/>
              <a:gd name="connsiteY66" fmla="*/ 2219569 h 2946400"/>
              <a:gd name="connsiteX67" fmla="*/ 2488608 w 3103579"/>
              <a:gd name="connsiteY67" fmla="*/ 2243015 h 2946400"/>
              <a:gd name="connsiteX68" fmla="*/ 2542339 w 3103579"/>
              <a:gd name="connsiteY68" fmla="*/ 2757121 h 2946400"/>
              <a:gd name="connsiteX69" fmla="*/ 1105285 w 3103579"/>
              <a:gd name="connsiteY69" fmla="*/ 2876061 h 2946400"/>
              <a:gd name="connsiteX70" fmla="*/ 1105285 w 3103579"/>
              <a:gd name="connsiteY70" fmla="*/ 2876061 h 2946400"/>
              <a:gd name="connsiteX71" fmla="*/ 1019316 w 3103579"/>
              <a:gd name="connsiteY71" fmla="*/ 2946400 h 2946400"/>
              <a:gd name="connsiteX0" fmla="*/ 1019316 w 3103579"/>
              <a:gd name="connsiteY0" fmla="*/ 2946400 h 2946400"/>
              <a:gd name="connsiteX1" fmla="*/ 1027131 w 3103579"/>
              <a:gd name="connsiteY1" fmla="*/ 2485292 h 2946400"/>
              <a:gd name="connsiteX2" fmla="*/ 878639 w 3103579"/>
              <a:gd name="connsiteY2" fmla="*/ 2164861 h 2946400"/>
              <a:gd name="connsiteX3" fmla="*/ 792670 w 3103579"/>
              <a:gd name="connsiteY3" fmla="*/ 1883508 h 2946400"/>
              <a:gd name="connsiteX4" fmla="*/ 808300 w 3103579"/>
              <a:gd name="connsiteY4" fmla="*/ 1750646 h 2946400"/>
              <a:gd name="connsiteX5" fmla="*/ 667623 w 3103579"/>
              <a:gd name="connsiteY5" fmla="*/ 1531815 h 2946400"/>
              <a:gd name="connsiteX6" fmla="*/ 558208 w 3103579"/>
              <a:gd name="connsiteY6" fmla="*/ 1250461 h 2946400"/>
              <a:gd name="connsiteX7" fmla="*/ 487870 w 3103579"/>
              <a:gd name="connsiteY7" fmla="*/ 1008184 h 2946400"/>
              <a:gd name="connsiteX8" fmla="*/ 370639 w 3103579"/>
              <a:gd name="connsiteY8" fmla="*/ 883138 h 2946400"/>
              <a:gd name="connsiteX9" fmla="*/ 409716 w 3103579"/>
              <a:gd name="connsiteY9" fmla="*/ 703384 h 2946400"/>
              <a:gd name="connsiteX10" fmla="*/ 245593 w 3103579"/>
              <a:gd name="connsiteY10" fmla="*/ 492369 h 2946400"/>
              <a:gd name="connsiteX11" fmla="*/ 104916 w 3103579"/>
              <a:gd name="connsiteY11" fmla="*/ 328246 h 2946400"/>
              <a:gd name="connsiteX12" fmla="*/ 0 w 3103579"/>
              <a:gd name="connsiteY12" fmla="*/ 315930 h 2946400"/>
              <a:gd name="connsiteX13" fmla="*/ 136177 w 3103579"/>
              <a:gd name="connsiteY13" fmla="*/ 281354 h 2946400"/>
              <a:gd name="connsiteX14" fmla="*/ 339377 w 3103579"/>
              <a:gd name="connsiteY14" fmla="*/ 508000 h 2946400"/>
              <a:gd name="connsiteX15" fmla="*/ 495685 w 3103579"/>
              <a:gd name="connsiteY15" fmla="*/ 734646 h 2946400"/>
              <a:gd name="connsiteX16" fmla="*/ 636362 w 3103579"/>
              <a:gd name="connsiteY16" fmla="*/ 984738 h 2946400"/>
              <a:gd name="connsiteX17" fmla="*/ 816116 w 3103579"/>
              <a:gd name="connsiteY17" fmla="*/ 1141046 h 2946400"/>
              <a:gd name="connsiteX18" fmla="*/ 917716 w 3103579"/>
              <a:gd name="connsiteY18" fmla="*/ 1359877 h 2946400"/>
              <a:gd name="connsiteX19" fmla="*/ 1074023 w 3103579"/>
              <a:gd name="connsiteY19" fmla="*/ 1649046 h 2946400"/>
              <a:gd name="connsiteX20" fmla="*/ 1144362 w 3103579"/>
              <a:gd name="connsiteY20" fmla="*/ 1789723 h 2946400"/>
              <a:gd name="connsiteX21" fmla="*/ 1175623 w 3103579"/>
              <a:gd name="connsiteY21" fmla="*/ 2032000 h 2946400"/>
              <a:gd name="connsiteX22" fmla="*/ 1238147 w 3103579"/>
              <a:gd name="connsiteY22" fmla="*/ 2071077 h 2946400"/>
              <a:gd name="connsiteX23" fmla="*/ 1324116 w 3103579"/>
              <a:gd name="connsiteY23" fmla="*/ 1930400 h 2946400"/>
              <a:gd name="connsiteX24" fmla="*/ 1371008 w 3103579"/>
              <a:gd name="connsiteY24" fmla="*/ 1805354 h 2946400"/>
              <a:gd name="connsiteX25" fmla="*/ 1277223 w 3103579"/>
              <a:gd name="connsiteY25" fmla="*/ 1735015 h 2946400"/>
              <a:gd name="connsiteX26" fmla="*/ 1316300 w 3103579"/>
              <a:gd name="connsiteY26" fmla="*/ 1547446 h 2946400"/>
              <a:gd name="connsiteX27" fmla="*/ 1503870 w 3103579"/>
              <a:gd name="connsiteY27" fmla="*/ 1352061 h 2946400"/>
              <a:gd name="connsiteX28" fmla="*/ 1496054 w 3103579"/>
              <a:gd name="connsiteY28" fmla="*/ 1172308 h 2946400"/>
              <a:gd name="connsiteX29" fmla="*/ 1199070 w 3103579"/>
              <a:gd name="connsiteY29" fmla="*/ 1094154 h 2946400"/>
              <a:gd name="connsiteX30" fmla="*/ 995870 w 3103579"/>
              <a:gd name="connsiteY30" fmla="*/ 976923 h 2946400"/>
              <a:gd name="connsiteX31" fmla="*/ 886454 w 3103579"/>
              <a:gd name="connsiteY31" fmla="*/ 719015 h 2946400"/>
              <a:gd name="connsiteX32" fmla="*/ 792670 w 3103579"/>
              <a:gd name="connsiteY32" fmla="*/ 484554 h 2946400"/>
              <a:gd name="connsiteX33" fmla="*/ 683254 w 3103579"/>
              <a:gd name="connsiteY33" fmla="*/ 328246 h 2946400"/>
              <a:gd name="connsiteX34" fmla="*/ 440977 w 3103579"/>
              <a:gd name="connsiteY34" fmla="*/ 226646 h 2946400"/>
              <a:gd name="connsiteX35" fmla="*/ 284670 w 3103579"/>
              <a:gd name="connsiteY35" fmla="*/ 187569 h 2946400"/>
              <a:gd name="connsiteX36" fmla="*/ 284670 w 3103579"/>
              <a:gd name="connsiteY36" fmla="*/ 187569 h 2946400"/>
              <a:gd name="connsiteX37" fmla="*/ 581654 w 3103579"/>
              <a:gd name="connsiteY37" fmla="*/ 187569 h 2946400"/>
              <a:gd name="connsiteX38" fmla="*/ 792670 w 3103579"/>
              <a:gd name="connsiteY38" fmla="*/ 312615 h 2946400"/>
              <a:gd name="connsiteX39" fmla="*/ 956793 w 3103579"/>
              <a:gd name="connsiteY39" fmla="*/ 547077 h 2946400"/>
              <a:gd name="connsiteX40" fmla="*/ 1074023 w 3103579"/>
              <a:gd name="connsiteY40" fmla="*/ 828431 h 2946400"/>
              <a:gd name="connsiteX41" fmla="*/ 1394454 w 3103579"/>
              <a:gd name="connsiteY41" fmla="*/ 969108 h 2946400"/>
              <a:gd name="connsiteX42" fmla="*/ 1667993 w 3103579"/>
              <a:gd name="connsiteY42" fmla="*/ 1062892 h 2946400"/>
              <a:gd name="connsiteX43" fmla="*/ 1855562 w 3103579"/>
              <a:gd name="connsiteY43" fmla="*/ 1234831 h 2946400"/>
              <a:gd name="connsiteX44" fmla="*/ 1980608 w 3103579"/>
              <a:gd name="connsiteY44" fmla="*/ 1344246 h 2946400"/>
              <a:gd name="connsiteX45" fmla="*/ 1902454 w 3103579"/>
              <a:gd name="connsiteY45" fmla="*/ 1047261 h 2946400"/>
              <a:gd name="connsiteX46" fmla="*/ 1808670 w 3103579"/>
              <a:gd name="connsiteY46" fmla="*/ 789354 h 2946400"/>
              <a:gd name="connsiteX47" fmla="*/ 1636731 w 3103579"/>
              <a:gd name="connsiteY47" fmla="*/ 547077 h 2946400"/>
              <a:gd name="connsiteX48" fmla="*/ 1480423 w 3103579"/>
              <a:gd name="connsiteY48" fmla="*/ 320431 h 2946400"/>
              <a:gd name="connsiteX49" fmla="*/ 1355377 w 3103579"/>
              <a:gd name="connsiteY49" fmla="*/ 0 h 2946400"/>
              <a:gd name="connsiteX50" fmla="*/ 1459607 w 3103579"/>
              <a:gd name="connsiteY50" fmla="*/ 59744 h 2946400"/>
              <a:gd name="connsiteX51" fmla="*/ 1589061 w 3103579"/>
              <a:gd name="connsiteY51" fmla="*/ 276723 h 2946400"/>
              <a:gd name="connsiteX52" fmla="*/ 1823300 w 3103579"/>
              <a:gd name="connsiteY52" fmla="*/ 452847 h 2946400"/>
              <a:gd name="connsiteX53" fmla="*/ 2014648 w 3103579"/>
              <a:gd name="connsiteY53" fmla="*/ 654122 h 2946400"/>
              <a:gd name="connsiteX54" fmla="*/ 2124175 w 3103579"/>
              <a:gd name="connsiteY54" fmla="*/ 747165 h 2946400"/>
              <a:gd name="connsiteX55" fmla="*/ 2216847 w 3103579"/>
              <a:gd name="connsiteY55" fmla="*/ 615266 h 2946400"/>
              <a:gd name="connsiteX56" fmla="*/ 2588838 w 3103579"/>
              <a:gd name="connsiteY56" fmla="*/ 443921 h 2946400"/>
              <a:gd name="connsiteX57" fmla="*/ 3103579 w 3103579"/>
              <a:gd name="connsiteY57" fmla="*/ 586821 h 2946400"/>
              <a:gd name="connsiteX58" fmla="*/ 2332300 w 3103579"/>
              <a:gd name="connsiteY58" fmla="*/ 601784 h 2946400"/>
              <a:gd name="connsiteX59" fmla="*/ 2246331 w 3103579"/>
              <a:gd name="connsiteY59" fmla="*/ 804984 h 2946400"/>
              <a:gd name="connsiteX60" fmla="*/ 2152547 w 3103579"/>
              <a:gd name="connsiteY60" fmla="*/ 1039446 h 2946400"/>
              <a:gd name="connsiteX61" fmla="*/ 2152547 w 3103579"/>
              <a:gd name="connsiteY61" fmla="*/ 1219200 h 2946400"/>
              <a:gd name="connsiteX62" fmla="*/ 2207254 w 3103579"/>
              <a:gd name="connsiteY62" fmla="*/ 1492738 h 2946400"/>
              <a:gd name="connsiteX63" fmla="*/ 2324485 w 3103579"/>
              <a:gd name="connsiteY63" fmla="*/ 1774092 h 2946400"/>
              <a:gd name="connsiteX64" fmla="*/ 2379193 w 3103579"/>
              <a:gd name="connsiteY64" fmla="*/ 1985108 h 2946400"/>
              <a:gd name="connsiteX65" fmla="*/ 2387008 w 3103579"/>
              <a:gd name="connsiteY65" fmla="*/ 2055446 h 2946400"/>
              <a:gd name="connsiteX66" fmla="*/ 2457347 w 3103579"/>
              <a:gd name="connsiteY66" fmla="*/ 2219569 h 2946400"/>
              <a:gd name="connsiteX67" fmla="*/ 2488608 w 3103579"/>
              <a:gd name="connsiteY67" fmla="*/ 2243015 h 2946400"/>
              <a:gd name="connsiteX68" fmla="*/ 2542339 w 3103579"/>
              <a:gd name="connsiteY68" fmla="*/ 2757121 h 2946400"/>
              <a:gd name="connsiteX69" fmla="*/ 1105285 w 3103579"/>
              <a:gd name="connsiteY69" fmla="*/ 2876061 h 2946400"/>
              <a:gd name="connsiteX70" fmla="*/ 1105285 w 3103579"/>
              <a:gd name="connsiteY70" fmla="*/ 2876061 h 2946400"/>
              <a:gd name="connsiteX71" fmla="*/ 1019316 w 3103579"/>
              <a:gd name="connsiteY71" fmla="*/ 2946400 h 2946400"/>
              <a:gd name="connsiteX0" fmla="*/ 1019316 w 3104160"/>
              <a:gd name="connsiteY0" fmla="*/ 2946400 h 2946400"/>
              <a:gd name="connsiteX1" fmla="*/ 1027131 w 3104160"/>
              <a:gd name="connsiteY1" fmla="*/ 2485292 h 2946400"/>
              <a:gd name="connsiteX2" fmla="*/ 878639 w 3104160"/>
              <a:gd name="connsiteY2" fmla="*/ 2164861 h 2946400"/>
              <a:gd name="connsiteX3" fmla="*/ 792670 w 3104160"/>
              <a:gd name="connsiteY3" fmla="*/ 1883508 h 2946400"/>
              <a:gd name="connsiteX4" fmla="*/ 808300 w 3104160"/>
              <a:gd name="connsiteY4" fmla="*/ 1750646 h 2946400"/>
              <a:gd name="connsiteX5" fmla="*/ 667623 w 3104160"/>
              <a:gd name="connsiteY5" fmla="*/ 1531815 h 2946400"/>
              <a:gd name="connsiteX6" fmla="*/ 558208 w 3104160"/>
              <a:gd name="connsiteY6" fmla="*/ 1250461 h 2946400"/>
              <a:gd name="connsiteX7" fmla="*/ 487870 w 3104160"/>
              <a:gd name="connsiteY7" fmla="*/ 1008184 h 2946400"/>
              <a:gd name="connsiteX8" fmla="*/ 370639 w 3104160"/>
              <a:gd name="connsiteY8" fmla="*/ 883138 h 2946400"/>
              <a:gd name="connsiteX9" fmla="*/ 409716 w 3104160"/>
              <a:gd name="connsiteY9" fmla="*/ 703384 h 2946400"/>
              <a:gd name="connsiteX10" fmla="*/ 245593 w 3104160"/>
              <a:gd name="connsiteY10" fmla="*/ 492369 h 2946400"/>
              <a:gd name="connsiteX11" fmla="*/ 104916 w 3104160"/>
              <a:gd name="connsiteY11" fmla="*/ 328246 h 2946400"/>
              <a:gd name="connsiteX12" fmla="*/ 0 w 3104160"/>
              <a:gd name="connsiteY12" fmla="*/ 315930 h 2946400"/>
              <a:gd name="connsiteX13" fmla="*/ 136177 w 3104160"/>
              <a:gd name="connsiteY13" fmla="*/ 281354 h 2946400"/>
              <a:gd name="connsiteX14" fmla="*/ 339377 w 3104160"/>
              <a:gd name="connsiteY14" fmla="*/ 508000 h 2946400"/>
              <a:gd name="connsiteX15" fmla="*/ 495685 w 3104160"/>
              <a:gd name="connsiteY15" fmla="*/ 734646 h 2946400"/>
              <a:gd name="connsiteX16" fmla="*/ 636362 w 3104160"/>
              <a:gd name="connsiteY16" fmla="*/ 984738 h 2946400"/>
              <a:gd name="connsiteX17" fmla="*/ 816116 w 3104160"/>
              <a:gd name="connsiteY17" fmla="*/ 1141046 h 2946400"/>
              <a:gd name="connsiteX18" fmla="*/ 917716 w 3104160"/>
              <a:gd name="connsiteY18" fmla="*/ 1359877 h 2946400"/>
              <a:gd name="connsiteX19" fmla="*/ 1074023 w 3104160"/>
              <a:gd name="connsiteY19" fmla="*/ 1649046 h 2946400"/>
              <a:gd name="connsiteX20" fmla="*/ 1144362 w 3104160"/>
              <a:gd name="connsiteY20" fmla="*/ 1789723 h 2946400"/>
              <a:gd name="connsiteX21" fmla="*/ 1175623 w 3104160"/>
              <a:gd name="connsiteY21" fmla="*/ 2032000 h 2946400"/>
              <a:gd name="connsiteX22" fmla="*/ 1238147 w 3104160"/>
              <a:gd name="connsiteY22" fmla="*/ 2071077 h 2946400"/>
              <a:gd name="connsiteX23" fmla="*/ 1324116 w 3104160"/>
              <a:gd name="connsiteY23" fmla="*/ 1930400 h 2946400"/>
              <a:gd name="connsiteX24" fmla="*/ 1371008 w 3104160"/>
              <a:gd name="connsiteY24" fmla="*/ 1805354 h 2946400"/>
              <a:gd name="connsiteX25" fmla="*/ 1277223 w 3104160"/>
              <a:gd name="connsiteY25" fmla="*/ 1735015 h 2946400"/>
              <a:gd name="connsiteX26" fmla="*/ 1316300 w 3104160"/>
              <a:gd name="connsiteY26" fmla="*/ 1547446 h 2946400"/>
              <a:gd name="connsiteX27" fmla="*/ 1503870 w 3104160"/>
              <a:gd name="connsiteY27" fmla="*/ 1352061 h 2946400"/>
              <a:gd name="connsiteX28" fmla="*/ 1496054 w 3104160"/>
              <a:gd name="connsiteY28" fmla="*/ 1172308 h 2946400"/>
              <a:gd name="connsiteX29" fmla="*/ 1199070 w 3104160"/>
              <a:gd name="connsiteY29" fmla="*/ 1094154 h 2946400"/>
              <a:gd name="connsiteX30" fmla="*/ 995870 w 3104160"/>
              <a:gd name="connsiteY30" fmla="*/ 976923 h 2946400"/>
              <a:gd name="connsiteX31" fmla="*/ 886454 w 3104160"/>
              <a:gd name="connsiteY31" fmla="*/ 719015 h 2946400"/>
              <a:gd name="connsiteX32" fmla="*/ 792670 w 3104160"/>
              <a:gd name="connsiteY32" fmla="*/ 484554 h 2946400"/>
              <a:gd name="connsiteX33" fmla="*/ 683254 w 3104160"/>
              <a:gd name="connsiteY33" fmla="*/ 328246 h 2946400"/>
              <a:gd name="connsiteX34" fmla="*/ 440977 w 3104160"/>
              <a:gd name="connsiteY34" fmla="*/ 226646 h 2946400"/>
              <a:gd name="connsiteX35" fmla="*/ 284670 w 3104160"/>
              <a:gd name="connsiteY35" fmla="*/ 187569 h 2946400"/>
              <a:gd name="connsiteX36" fmla="*/ 284670 w 3104160"/>
              <a:gd name="connsiteY36" fmla="*/ 187569 h 2946400"/>
              <a:gd name="connsiteX37" fmla="*/ 581654 w 3104160"/>
              <a:gd name="connsiteY37" fmla="*/ 187569 h 2946400"/>
              <a:gd name="connsiteX38" fmla="*/ 792670 w 3104160"/>
              <a:gd name="connsiteY38" fmla="*/ 312615 h 2946400"/>
              <a:gd name="connsiteX39" fmla="*/ 956793 w 3104160"/>
              <a:gd name="connsiteY39" fmla="*/ 547077 h 2946400"/>
              <a:gd name="connsiteX40" fmla="*/ 1074023 w 3104160"/>
              <a:gd name="connsiteY40" fmla="*/ 828431 h 2946400"/>
              <a:gd name="connsiteX41" fmla="*/ 1394454 w 3104160"/>
              <a:gd name="connsiteY41" fmla="*/ 969108 h 2946400"/>
              <a:gd name="connsiteX42" fmla="*/ 1667993 w 3104160"/>
              <a:gd name="connsiteY42" fmla="*/ 1062892 h 2946400"/>
              <a:gd name="connsiteX43" fmla="*/ 1855562 w 3104160"/>
              <a:gd name="connsiteY43" fmla="*/ 1234831 h 2946400"/>
              <a:gd name="connsiteX44" fmla="*/ 1980608 w 3104160"/>
              <a:gd name="connsiteY44" fmla="*/ 1344246 h 2946400"/>
              <a:gd name="connsiteX45" fmla="*/ 1902454 w 3104160"/>
              <a:gd name="connsiteY45" fmla="*/ 1047261 h 2946400"/>
              <a:gd name="connsiteX46" fmla="*/ 1808670 w 3104160"/>
              <a:gd name="connsiteY46" fmla="*/ 789354 h 2946400"/>
              <a:gd name="connsiteX47" fmla="*/ 1636731 w 3104160"/>
              <a:gd name="connsiteY47" fmla="*/ 547077 h 2946400"/>
              <a:gd name="connsiteX48" fmla="*/ 1480423 w 3104160"/>
              <a:gd name="connsiteY48" fmla="*/ 320431 h 2946400"/>
              <a:gd name="connsiteX49" fmla="*/ 1355377 w 3104160"/>
              <a:gd name="connsiteY49" fmla="*/ 0 h 2946400"/>
              <a:gd name="connsiteX50" fmla="*/ 1459607 w 3104160"/>
              <a:gd name="connsiteY50" fmla="*/ 59744 h 2946400"/>
              <a:gd name="connsiteX51" fmla="*/ 1589061 w 3104160"/>
              <a:gd name="connsiteY51" fmla="*/ 276723 h 2946400"/>
              <a:gd name="connsiteX52" fmla="*/ 1823300 w 3104160"/>
              <a:gd name="connsiteY52" fmla="*/ 452847 h 2946400"/>
              <a:gd name="connsiteX53" fmla="*/ 2014648 w 3104160"/>
              <a:gd name="connsiteY53" fmla="*/ 654122 h 2946400"/>
              <a:gd name="connsiteX54" fmla="*/ 2124175 w 3104160"/>
              <a:gd name="connsiteY54" fmla="*/ 747165 h 2946400"/>
              <a:gd name="connsiteX55" fmla="*/ 2216847 w 3104160"/>
              <a:gd name="connsiteY55" fmla="*/ 615266 h 2946400"/>
              <a:gd name="connsiteX56" fmla="*/ 2588838 w 3104160"/>
              <a:gd name="connsiteY56" fmla="*/ 443921 h 2946400"/>
              <a:gd name="connsiteX57" fmla="*/ 3103579 w 3104160"/>
              <a:gd name="connsiteY57" fmla="*/ 586821 h 2946400"/>
              <a:gd name="connsiteX58" fmla="*/ 2683215 w 3104160"/>
              <a:gd name="connsiteY58" fmla="*/ 578153 h 2946400"/>
              <a:gd name="connsiteX59" fmla="*/ 2332300 w 3104160"/>
              <a:gd name="connsiteY59" fmla="*/ 601784 h 2946400"/>
              <a:gd name="connsiteX60" fmla="*/ 2246331 w 3104160"/>
              <a:gd name="connsiteY60" fmla="*/ 804984 h 2946400"/>
              <a:gd name="connsiteX61" fmla="*/ 2152547 w 3104160"/>
              <a:gd name="connsiteY61" fmla="*/ 1039446 h 2946400"/>
              <a:gd name="connsiteX62" fmla="*/ 2152547 w 3104160"/>
              <a:gd name="connsiteY62" fmla="*/ 1219200 h 2946400"/>
              <a:gd name="connsiteX63" fmla="*/ 2207254 w 3104160"/>
              <a:gd name="connsiteY63" fmla="*/ 1492738 h 2946400"/>
              <a:gd name="connsiteX64" fmla="*/ 2324485 w 3104160"/>
              <a:gd name="connsiteY64" fmla="*/ 1774092 h 2946400"/>
              <a:gd name="connsiteX65" fmla="*/ 2379193 w 3104160"/>
              <a:gd name="connsiteY65" fmla="*/ 1985108 h 2946400"/>
              <a:gd name="connsiteX66" fmla="*/ 2387008 w 3104160"/>
              <a:gd name="connsiteY66" fmla="*/ 2055446 h 2946400"/>
              <a:gd name="connsiteX67" fmla="*/ 2457347 w 3104160"/>
              <a:gd name="connsiteY67" fmla="*/ 2219569 h 2946400"/>
              <a:gd name="connsiteX68" fmla="*/ 2488608 w 3104160"/>
              <a:gd name="connsiteY68" fmla="*/ 2243015 h 2946400"/>
              <a:gd name="connsiteX69" fmla="*/ 2542339 w 3104160"/>
              <a:gd name="connsiteY69" fmla="*/ 2757121 h 2946400"/>
              <a:gd name="connsiteX70" fmla="*/ 1105285 w 3104160"/>
              <a:gd name="connsiteY70" fmla="*/ 2876061 h 2946400"/>
              <a:gd name="connsiteX71" fmla="*/ 1105285 w 3104160"/>
              <a:gd name="connsiteY71" fmla="*/ 2876061 h 2946400"/>
              <a:gd name="connsiteX72" fmla="*/ 1019316 w 3104160"/>
              <a:gd name="connsiteY72" fmla="*/ 2946400 h 2946400"/>
              <a:gd name="connsiteX0" fmla="*/ 1019316 w 3104152"/>
              <a:gd name="connsiteY0" fmla="*/ 2946400 h 2946400"/>
              <a:gd name="connsiteX1" fmla="*/ 1027131 w 3104152"/>
              <a:gd name="connsiteY1" fmla="*/ 2485292 h 2946400"/>
              <a:gd name="connsiteX2" fmla="*/ 878639 w 3104152"/>
              <a:gd name="connsiteY2" fmla="*/ 2164861 h 2946400"/>
              <a:gd name="connsiteX3" fmla="*/ 792670 w 3104152"/>
              <a:gd name="connsiteY3" fmla="*/ 1883508 h 2946400"/>
              <a:gd name="connsiteX4" fmla="*/ 808300 w 3104152"/>
              <a:gd name="connsiteY4" fmla="*/ 1750646 h 2946400"/>
              <a:gd name="connsiteX5" fmla="*/ 667623 w 3104152"/>
              <a:gd name="connsiteY5" fmla="*/ 1531815 h 2946400"/>
              <a:gd name="connsiteX6" fmla="*/ 558208 w 3104152"/>
              <a:gd name="connsiteY6" fmla="*/ 1250461 h 2946400"/>
              <a:gd name="connsiteX7" fmla="*/ 487870 w 3104152"/>
              <a:gd name="connsiteY7" fmla="*/ 1008184 h 2946400"/>
              <a:gd name="connsiteX8" fmla="*/ 370639 w 3104152"/>
              <a:gd name="connsiteY8" fmla="*/ 883138 h 2946400"/>
              <a:gd name="connsiteX9" fmla="*/ 409716 w 3104152"/>
              <a:gd name="connsiteY9" fmla="*/ 703384 h 2946400"/>
              <a:gd name="connsiteX10" fmla="*/ 245593 w 3104152"/>
              <a:gd name="connsiteY10" fmla="*/ 492369 h 2946400"/>
              <a:gd name="connsiteX11" fmla="*/ 104916 w 3104152"/>
              <a:gd name="connsiteY11" fmla="*/ 328246 h 2946400"/>
              <a:gd name="connsiteX12" fmla="*/ 0 w 3104152"/>
              <a:gd name="connsiteY12" fmla="*/ 315930 h 2946400"/>
              <a:gd name="connsiteX13" fmla="*/ 136177 w 3104152"/>
              <a:gd name="connsiteY13" fmla="*/ 281354 h 2946400"/>
              <a:gd name="connsiteX14" fmla="*/ 339377 w 3104152"/>
              <a:gd name="connsiteY14" fmla="*/ 508000 h 2946400"/>
              <a:gd name="connsiteX15" fmla="*/ 495685 w 3104152"/>
              <a:gd name="connsiteY15" fmla="*/ 734646 h 2946400"/>
              <a:gd name="connsiteX16" fmla="*/ 636362 w 3104152"/>
              <a:gd name="connsiteY16" fmla="*/ 984738 h 2946400"/>
              <a:gd name="connsiteX17" fmla="*/ 816116 w 3104152"/>
              <a:gd name="connsiteY17" fmla="*/ 1141046 h 2946400"/>
              <a:gd name="connsiteX18" fmla="*/ 917716 w 3104152"/>
              <a:gd name="connsiteY18" fmla="*/ 1359877 h 2946400"/>
              <a:gd name="connsiteX19" fmla="*/ 1074023 w 3104152"/>
              <a:gd name="connsiteY19" fmla="*/ 1649046 h 2946400"/>
              <a:gd name="connsiteX20" fmla="*/ 1144362 w 3104152"/>
              <a:gd name="connsiteY20" fmla="*/ 1789723 h 2946400"/>
              <a:gd name="connsiteX21" fmla="*/ 1175623 w 3104152"/>
              <a:gd name="connsiteY21" fmla="*/ 2032000 h 2946400"/>
              <a:gd name="connsiteX22" fmla="*/ 1238147 w 3104152"/>
              <a:gd name="connsiteY22" fmla="*/ 2071077 h 2946400"/>
              <a:gd name="connsiteX23" fmla="*/ 1324116 w 3104152"/>
              <a:gd name="connsiteY23" fmla="*/ 1930400 h 2946400"/>
              <a:gd name="connsiteX24" fmla="*/ 1371008 w 3104152"/>
              <a:gd name="connsiteY24" fmla="*/ 1805354 h 2946400"/>
              <a:gd name="connsiteX25" fmla="*/ 1277223 w 3104152"/>
              <a:gd name="connsiteY25" fmla="*/ 1735015 h 2946400"/>
              <a:gd name="connsiteX26" fmla="*/ 1316300 w 3104152"/>
              <a:gd name="connsiteY26" fmla="*/ 1547446 h 2946400"/>
              <a:gd name="connsiteX27" fmla="*/ 1503870 w 3104152"/>
              <a:gd name="connsiteY27" fmla="*/ 1352061 h 2946400"/>
              <a:gd name="connsiteX28" fmla="*/ 1496054 w 3104152"/>
              <a:gd name="connsiteY28" fmla="*/ 1172308 h 2946400"/>
              <a:gd name="connsiteX29" fmla="*/ 1199070 w 3104152"/>
              <a:gd name="connsiteY29" fmla="*/ 1094154 h 2946400"/>
              <a:gd name="connsiteX30" fmla="*/ 995870 w 3104152"/>
              <a:gd name="connsiteY30" fmla="*/ 976923 h 2946400"/>
              <a:gd name="connsiteX31" fmla="*/ 886454 w 3104152"/>
              <a:gd name="connsiteY31" fmla="*/ 719015 h 2946400"/>
              <a:gd name="connsiteX32" fmla="*/ 792670 w 3104152"/>
              <a:gd name="connsiteY32" fmla="*/ 484554 h 2946400"/>
              <a:gd name="connsiteX33" fmla="*/ 683254 w 3104152"/>
              <a:gd name="connsiteY33" fmla="*/ 328246 h 2946400"/>
              <a:gd name="connsiteX34" fmla="*/ 440977 w 3104152"/>
              <a:gd name="connsiteY34" fmla="*/ 226646 h 2946400"/>
              <a:gd name="connsiteX35" fmla="*/ 284670 w 3104152"/>
              <a:gd name="connsiteY35" fmla="*/ 187569 h 2946400"/>
              <a:gd name="connsiteX36" fmla="*/ 284670 w 3104152"/>
              <a:gd name="connsiteY36" fmla="*/ 187569 h 2946400"/>
              <a:gd name="connsiteX37" fmla="*/ 581654 w 3104152"/>
              <a:gd name="connsiteY37" fmla="*/ 187569 h 2946400"/>
              <a:gd name="connsiteX38" fmla="*/ 792670 w 3104152"/>
              <a:gd name="connsiteY38" fmla="*/ 312615 h 2946400"/>
              <a:gd name="connsiteX39" fmla="*/ 956793 w 3104152"/>
              <a:gd name="connsiteY39" fmla="*/ 547077 h 2946400"/>
              <a:gd name="connsiteX40" fmla="*/ 1074023 w 3104152"/>
              <a:gd name="connsiteY40" fmla="*/ 828431 h 2946400"/>
              <a:gd name="connsiteX41" fmla="*/ 1394454 w 3104152"/>
              <a:gd name="connsiteY41" fmla="*/ 969108 h 2946400"/>
              <a:gd name="connsiteX42" fmla="*/ 1667993 w 3104152"/>
              <a:gd name="connsiteY42" fmla="*/ 1062892 h 2946400"/>
              <a:gd name="connsiteX43" fmla="*/ 1855562 w 3104152"/>
              <a:gd name="connsiteY43" fmla="*/ 1234831 h 2946400"/>
              <a:gd name="connsiteX44" fmla="*/ 1980608 w 3104152"/>
              <a:gd name="connsiteY44" fmla="*/ 1344246 h 2946400"/>
              <a:gd name="connsiteX45" fmla="*/ 1902454 w 3104152"/>
              <a:gd name="connsiteY45" fmla="*/ 1047261 h 2946400"/>
              <a:gd name="connsiteX46" fmla="*/ 1808670 w 3104152"/>
              <a:gd name="connsiteY46" fmla="*/ 789354 h 2946400"/>
              <a:gd name="connsiteX47" fmla="*/ 1636731 w 3104152"/>
              <a:gd name="connsiteY47" fmla="*/ 547077 h 2946400"/>
              <a:gd name="connsiteX48" fmla="*/ 1480423 w 3104152"/>
              <a:gd name="connsiteY48" fmla="*/ 320431 h 2946400"/>
              <a:gd name="connsiteX49" fmla="*/ 1355377 w 3104152"/>
              <a:gd name="connsiteY49" fmla="*/ 0 h 2946400"/>
              <a:gd name="connsiteX50" fmla="*/ 1459607 w 3104152"/>
              <a:gd name="connsiteY50" fmla="*/ 59744 h 2946400"/>
              <a:gd name="connsiteX51" fmla="*/ 1589061 w 3104152"/>
              <a:gd name="connsiteY51" fmla="*/ 276723 h 2946400"/>
              <a:gd name="connsiteX52" fmla="*/ 1823300 w 3104152"/>
              <a:gd name="connsiteY52" fmla="*/ 452847 h 2946400"/>
              <a:gd name="connsiteX53" fmla="*/ 2014648 w 3104152"/>
              <a:gd name="connsiteY53" fmla="*/ 654122 h 2946400"/>
              <a:gd name="connsiteX54" fmla="*/ 2124175 w 3104152"/>
              <a:gd name="connsiteY54" fmla="*/ 747165 h 2946400"/>
              <a:gd name="connsiteX55" fmla="*/ 2216847 w 3104152"/>
              <a:gd name="connsiteY55" fmla="*/ 615266 h 2946400"/>
              <a:gd name="connsiteX56" fmla="*/ 2588838 w 3104152"/>
              <a:gd name="connsiteY56" fmla="*/ 443921 h 2946400"/>
              <a:gd name="connsiteX57" fmla="*/ 3103579 w 3104152"/>
              <a:gd name="connsiteY57" fmla="*/ 586821 h 2946400"/>
              <a:gd name="connsiteX58" fmla="*/ 2678881 w 3104152"/>
              <a:gd name="connsiteY58" fmla="*/ 526149 h 2946400"/>
              <a:gd name="connsiteX59" fmla="*/ 2332300 w 3104152"/>
              <a:gd name="connsiteY59" fmla="*/ 601784 h 2946400"/>
              <a:gd name="connsiteX60" fmla="*/ 2246331 w 3104152"/>
              <a:gd name="connsiteY60" fmla="*/ 804984 h 2946400"/>
              <a:gd name="connsiteX61" fmla="*/ 2152547 w 3104152"/>
              <a:gd name="connsiteY61" fmla="*/ 1039446 h 2946400"/>
              <a:gd name="connsiteX62" fmla="*/ 2152547 w 3104152"/>
              <a:gd name="connsiteY62" fmla="*/ 1219200 h 2946400"/>
              <a:gd name="connsiteX63" fmla="*/ 2207254 w 3104152"/>
              <a:gd name="connsiteY63" fmla="*/ 1492738 h 2946400"/>
              <a:gd name="connsiteX64" fmla="*/ 2324485 w 3104152"/>
              <a:gd name="connsiteY64" fmla="*/ 1774092 h 2946400"/>
              <a:gd name="connsiteX65" fmla="*/ 2379193 w 3104152"/>
              <a:gd name="connsiteY65" fmla="*/ 1985108 h 2946400"/>
              <a:gd name="connsiteX66" fmla="*/ 2387008 w 3104152"/>
              <a:gd name="connsiteY66" fmla="*/ 2055446 h 2946400"/>
              <a:gd name="connsiteX67" fmla="*/ 2457347 w 3104152"/>
              <a:gd name="connsiteY67" fmla="*/ 2219569 h 2946400"/>
              <a:gd name="connsiteX68" fmla="*/ 2488608 w 3104152"/>
              <a:gd name="connsiteY68" fmla="*/ 2243015 h 2946400"/>
              <a:gd name="connsiteX69" fmla="*/ 2542339 w 3104152"/>
              <a:gd name="connsiteY69" fmla="*/ 2757121 h 2946400"/>
              <a:gd name="connsiteX70" fmla="*/ 1105285 w 3104152"/>
              <a:gd name="connsiteY70" fmla="*/ 2876061 h 2946400"/>
              <a:gd name="connsiteX71" fmla="*/ 1105285 w 3104152"/>
              <a:gd name="connsiteY71" fmla="*/ 2876061 h 2946400"/>
              <a:gd name="connsiteX72" fmla="*/ 1019316 w 3104152"/>
              <a:gd name="connsiteY72" fmla="*/ 2946400 h 2946400"/>
              <a:gd name="connsiteX0" fmla="*/ 1019316 w 3104152"/>
              <a:gd name="connsiteY0" fmla="*/ 2946400 h 2946400"/>
              <a:gd name="connsiteX1" fmla="*/ 1027131 w 3104152"/>
              <a:gd name="connsiteY1" fmla="*/ 2485292 h 2946400"/>
              <a:gd name="connsiteX2" fmla="*/ 878639 w 3104152"/>
              <a:gd name="connsiteY2" fmla="*/ 2164861 h 2946400"/>
              <a:gd name="connsiteX3" fmla="*/ 792670 w 3104152"/>
              <a:gd name="connsiteY3" fmla="*/ 1883508 h 2946400"/>
              <a:gd name="connsiteX4" fmla="*/ 808300 w 3104152"/>
              <a:gd name="connsiteY4" fmla="*/ 1750646 h 2946400"/>
              <a:gd name="connsiteX5" fmla="*/ 667623 w 3104152"/>
              <a:gd name="connsiteY5" fmla="*/ 1531815 h 2946400"/>
              <a:gd name="connsiteX6" fmla="*/ 558208 w 3104152"/>
              <a:gd name="connsiteY6" fmla="*/ 1250461 h 2946400"/>
              <a:gd name="connsiteX7" fmla="*/ 487870 w 3104152"/>
              <a:gd name="connsiteY7" fmla="*/ 1008184 h 2946400"/>
              <a:gd name="connsiteX8" fmla="*/ 370639 w 3104152"/>
              <a:gd name="connsiteY8" fmla="*/ 883138 h 2946400"/>
              <a:gd name="connsiteX9" fmla="*/ 409716 w 3104152"/>
              <a:gd name="connsiteY9" fmla="*/ 703384 h 2946400"/>
              <a:gd name="connsiteX10" fmla="*/ 245593 w 3104152"/>
              <a:gd name="connsiteY10" fmla="*/ 492369 h 2946400"/>
              <a:gd name="connsiteX11" fmla="*/ 104916 w 3104152"/>
              <a:gd name="connsiteY11" fmla="*/ 328246 h 2946400"/>
              <a:gd name="connsiteX12" fmla="*/ 0 w 3104152"/>
              <a:gd name="connsiteY12" fmla="*/ 315930 h 2946400"/>
              <a:gd name="connsiteX13" fmla="*/ 136177 w 3104152"/>
              <a:gd name="connsiteY13" fmla="*/ 281354 h 2946400"/>
              <a:gd name="connsiteX14" fmla="*/ 339377 w 3104152"/>
              <a:gd name="connsiteY14" fmla="*/ 508000 h 2946400"/>
              <a:gd name="connsiteX15" fmla="*/ 495685 w 3104152"/>
              <a:gd name="connsiteY15" fmla="*/ 734646 h 2946400"/>
              <a:gd name="connsiteX16" fmla="*/ 636362 w 3104152"/>
              <a:gd name="connsiteY16" fmla="*/ 984738 h 2946400"/>
              <a:gd name="connsiteX17" fmla="*/ 816116 w 3104152"/>
              <a:gd name="connsiteY17" fmla="*/ 1141046 h 2946400"/>
              <a:gd name="connsiteX18" fmla="*/ 917716 w 3104152"/>
              <a:gd name="connsiteY18" fmla="*/ 1359877 h 2946400"/>
              <a:gd name="connsiteX19" fmla="*/ 1074023 w 3104152"/>
              <a:gd name="connsiteY19" fmla="*/ 1649046 h 2946400"/>
              <a:gd name="connsiteX20" fmla="*/ 1144362 w 3104152"/>
              <a:gd name="connsiteY20" fmla="*/ 1789723 h 2946400"/>
              <a:gd name="connsiteX21" fmla="*/ 1175623 w 3104152"/>
              <a:gd name="connsiteY21" fmla="*/ 2032000 h 2946400"/>
              <a:gd name="connsiteX22" fmla="*/ 1238147 w 3104152"/>
              <a:gd name="connsiteY22" fmla="*/ 2071077 h 2946400"/>
              <a:gd name="connsiteX23" fmla="*/ 1324116 w 3104152"/>
              <a:gd name="connsiteY23" fmla="*/ 1930400 h 2946400"/>
              <a:gd name="connsiteX24" fmla="*/ 1371008 w 3104152"/>
              <a:gd name="connsiteY24" fmla="*/ 1805354 h 2946400"/>
              <a:gd name="connsiteX25" fmla="*/ 1277223 w 3104152"/>
              <a:gd name="connsiteY25" fmla="*/ 1735015 h 2946400"/>
              <a:gd name="connsiteX26" fmla="*/ 1316300 w 3104152"/>
              <a:gd name="connsiteY26" fmla="*/ 1547446 h 2946400"/>
              <a:gd name="connsiteX27" fmla="*/ 1503870 w 3104152"/>
              <a:gd name="connsiteY27" fmla="*/ 1352061 h 2946400"/>
              <a:gd name="connsiteX28" fmla="*/ 1496054 w 3104152"/>
              <a:gd name="connsiteY28" fmla="*/ 1172308 h 2946400"/>
              <a:gd name="connsiteX29" fmla="*/ 1199070 w 3104152"/>
              <a:gd name="connsiteY29" fmla="*/ 1094154 h 2946400"/>
              <a:gd name="connsiteX30" fmla="*/ 995870 w 3104152"/>
              <a:gd name="connsiteY30" fmla="*/ 976923 h 2946400"/>
              <a:gd name="connsiteX31" fmla="*/ 886454 w 3104152"/>
              <a:gd name="connsiteY31" fmla="*/ 719015 h 2946400"/>
              <a:gd name="connsiteX32" fmla="*/ 792670 w 3104152"/>
              <a:gd name="connsiteY32" fmla="*/ 484554 h 2946400"/>
              <a:gd name="connsiteX33" fmla="*/ 683254 w 3104152"/>
              <a:gd name="connsiteY33" fmla="*/ 328246 h 2946400"/>
              <a:gd name="connsiteX34" fmla="*/ 440977 w 3104152"/>
              <a:gd name="connsiteY34" fmla="*/ 226646 h 2946400"/>
              <a:gd name="connsiteX35" fmla="*/ 284670 w 3104152"/>
              <a:gd name="connsiteY35" fmla="*/ 187569 h 2946400"/>
              <a:gd name="connsiteX36" fmla="*/ 284670 w 3104152"/>
              <a:gd name="connsiteY36" fmla="*/ 187569 h 2946400"/>
              <a:gd name="connsiteX37" fmla="*/ 581654 w 3104152"/>
              <a:gd name="connsiteY37" fmla="*/ 187569 h 2946400"/>
              <a:gd name="connsiteX38" fmla="*/ 792670 w 3104152"/>
              <a:gd name="connsiteY38" fmla="*/ 312615 h 2946400"/>
              <a:gd name="connsiteX39" fmla="*/ 956793 w 3104152"/>
              <a:gd name="connsiteY39" fmla="*/ 547077 h 2946400"/>
              <a:gd name="connsiteX40" fmla="*/ 1074023 w 3104152"/>
              <a:gd name="connsiteY40" fmla="*/ 828431 h 2946400"/>
              <a:gd name="connsiteX41" fmla="*/ 1394454 w 3104152"/>
              <a:gd name="connsiteY41" fmla="*/ 969108 h 2946400"/>
              <a:gd name="connsiteX42" fmla="*/ 1667993 w 3104152"/>
              <a:gd name="connsiteY42" fmla="*/ 1062892 h 2946400"/>
              <a:gd name="connsiteX43" fmla="*/ 1855562 w 3104152"/>
              <a:gd name="connsiteY43" fmla="*/ 1234831 h 2946400"/>
              <a:gd name="connsiteX44" fmla="*/ 1980608 w 3104152"/>
              <a:gd name="connsiteY44" fmla="*/ 1344246 h 2946400"/>
              <a:gd name="connsiteX45" fmla="*/ 1902454 w 3104152"/>
              <a:gd name="connsiteY45" fmla="*/ 1047261 h 2946400"/>
              <a:gd name="connsiteX46" fmla="*/ 1808670 w 3104152"/>
              <a:gd name="connsiteY46" fmla="*/ 789354 h 2946400"/>
              <a:gd name="connsiteX47" fmla="*/ 1636731 w 3104152"/>
              <a:gd name="connsiteY47" fmla="*/ 547077 h 2946400"/>
              <a:gd name="connsiteX48" fmla="*/ 1480423 w 3104152"/>
              <a:gd name="connsiteY48" fmla="*/ 320431 h 2946400"/>
              <a:gd name="connsiteX49" fmla="*/ 1355377 w 3104152"/>
              <a:gd name="connsiteY49" fmla="*/ 0 h 2946400"/>
              <a:gd name="connsiteX50" fmla="*/ 1459607 w 3104152"/>
              <a:gd name="connsiteY50" fmla="*/ 59744 h 2946400"/>
              <a:gd name="connsiteX51" fmla="*/ 1589061 w 3104152"/>
              <a:gd name="connsiteY51" fmla="*/ 276723 h 2946400"/>
              <a:gd name="connsiteX52" fmla="*/ 1823300 w 3104152"/>
              <a:gd name="connsiteY52" fmla="*/ 452847 h 2946400"/>
              <a:gd name="connsiteX53" fmla="*/ 2014648 w 3104152"/>
              <a:gd name="connsiteY53" fmla="*/ 654122 h 2946400"/>
              <a:gd name="connsiteX54" fmla="*/ 2124175 w 3104152"/>
              <a:gd name="connsiteY54" fmla="*/ 747165 h 2946400"/>
              <a:gd name="connsiteX55" fmla="*/ 2216847 w 3104152"/>
              <a:gd name="connsiteY55" fmla="*/ 615266 h 2946400"/>
              <a:gd name="connsiteX56" fmla="*/ 2588838 w 3104152"/>
              <a:gd name="connsiteY56" fmla="*/ 443921 h 2946400"/>
              <a:gd name="connsiteX57" fmla="*/ 2713549 w 3104152"/>
              <a:gd name="connsiteY57" fmla="*/ 478479 h 2946400"/>
              <a:gd name="connsiteX58" fmla="*/ 3103579 w 3104152"/>
              <a:gd name="connsiteY58" fmla="*/ 586821 h 2946400"/>
              <a:gd name="connsiteX59" fmla="*/ 2678881 w 3104152"/>
              <a:gd name="connsiteY59" fmla="*/ 526149 h 2946400"/>
              <a:gd name="connsiteX60" fmla="*/ 2332300 w 3104152"/>
              <a:gd name="connsiteY60" fmla="*/ 601784 h 2946400"/>
              <a:gd name="connsiteX61" fmla="*/ 2246331 w 3104152"/>
              <a:gd name="connsiteY61" fmla="*/ 804984 h 2946400"/>
              <a:gd name="connsiteX62" fmla="*/ 2152547 w 3104152"/>
              <a:gd name="connsiteY62" fmla="*/ 1039446 h 2946400"/>
              <a:gd name="connsiteX63" fmla="*/ 2152547 w 3104152"/>
              <a:gd name="connsiteY63" fmla="*/ 1219200 h 2946400"/>
              <a:gd name="connsiteX64" fmla="*/ 2207254 w 3104152"/>
              <a:gd name="connsiteY64" fmla="*/ 1492738 h 2946400"/>
              <a:gd name="connsiteX65" fmla="*/ 2324485 w 3104152"/>
              <a:gd name="connsiteY65" fmla="*/ 1774092 h 2946400"/>
              <a:gd name="connsiteX66" fmla="*/ 2379193 w 3104152"/>
              <a:gd name="connsiteY66" fmla="*/ 1985108 h 2946400"/>
              <a:gd name="connsiteX67" fmla="*/ 2387008 w 3104152"/>
              <a:gd name="connsiteY67" fmla="*/ 2055446 h 2946400"/>
              <a:gd name="connsiteX68" fmla="*/ 2457347 w 3104152"/>
              <a:gd name="connsiteY68" fmla="*/ 2219569 h 2946400"/>
              <a:gd name="connsiteX69" fmla="*/ 2488608 w 3104152"/>
              <a:gd name="connsiteY69" fmla="*/ 2243015 h 2946400"/>
              <a:gd name="connsiteX70" fmla="*/ 2542339 w 3104152"/>
              <a:gd name="connsiteY70" fmla="*/ 2757121 h 2946400"/>
              <a:gd name="connsiteX71" fmla="*/ 1105285 w 3104152"/>
              <a:gd name="connsiteY71" fmla="*/ 2876061 h 2946400"/>
              <a:gd name="connsiteX72" fmla="*/ 1105285 w 3104152"/>
              <a:gd name="connsiteY72" fmla="*/ 2876061 h 2946400"/>
              <a:gd name="connsiteX73" fmla="*/ 1019316 w 3104152"/>
              <a:gd name="connsiteY73" fmla="*/ 2946400 h 2946400"/>
              <a:gd name="connsiteX0" fmla="*/ 1019316 w 3104152"/>
              <a:gd name="connsiteY0" fmla="*/ 2946400 h 2946400"/>
              <a:gd name="connsiteX1" fmla="*/ 1027131 w 3104152"/>
              <a:gd name="connsiteY1" fmla="*/ 2485292 h 2946400"/>
              <a:gd name="connsiteX2" fmla="*/ 878639 w 3104152"/>
              <a:gd name="connsiteY2" fmla="*/ 2164861 h 2946400"/>
              <a:gd name="connsiteX3" fmla="*/ 792670 w 3104152"/>
              <a:gd name="connsiteY3" fmla="*/ 1883508 h 2946400"/>
              <a:gd name="connsiteX4" fmla="*/ 808300 w 3104152"/>
              <a:gd name="connsiteY4" fmla="*/ 1750646 h 2946400"/>
              <a:gd name="connsiteX5" fmla="*/ 667623 w 3104152"/>
              <a:gd name="connsiteY5" fmla="*/ 1531815 h 2946400"/>
              <a:gd name="connsiteX6" fmla="*/ 558208 w 3104152"/>
              <a:gd name="connsiteY6" fmla="*/ 1250461 h 2946400"/>
              <a:gd name="connsiteX7" fmla="*/ 487870 w 3104152"/>
              <a:gd name="connsiteY7" fmla="*/ 1008184 h 2946400"/>
              <a:gd name="connsiteX8" fmla="*/ 370639 w 3104152"/>
              <a:gd name="connsiteY8" fmla="*/ 883138 h 2946400"/>
              <a:gd name="connsiteX9" fmla="*/ 409716 w 3104152"/>
              <a:gd name="connsiteY9" fmla="*/ 703384 h 2946400"/>
              <a:gd name="connsiteX10" fmla="*/ 245593 w 3104152"/>
              <a:gd name="connsiteY10" fmla="*/ 492369 h 2946400"/>
              <a:gd name="connsiteX11" fmla="*/ 104916 w 3104152"/>
              <a:gd name="connsiteY11" fmla="*/ 328246 h 2946400"/>
              <a:gd name="connsiteX12" fmla="*/ 0 w 3104152"/>
              <a:gd name="connsiteY12" fmla="*/ 315930 h 2946400"/>
              <a:gd name="connsiteX13" fmla="*/ 136177 w 3104152"/>
              <a:gd name="connsiteY13" fmla="*/ 281354 h 2946400"/>
              <a:gd name="connsiteX14" fmla="*/ 339377 w 3104152"/>
              <a:gd name="connsiteY14" fmla="*/ 508000 h 2946400"/>
              <a:gd name="connsiteX15" fmla="*/ 495685 w 3104152"/>
              <a:gd name="connsiteY15" fmla="*/ 734646 h 2946400"/>
              <a:gd name="connsiteX16" fmla="*/ 636362 w 3104152"/>
              <a:gd name="connsiteY16" fmla="*/ 984738 h 2946400"/>
              <a:gd name="connsiteX17" fmla="*/ 816116 w 3104152"/>
              <a:gd name="connsiteY17" fmla="*/ 1141046 h 2946400"/>
              <a:gd name="connsiteX18" fmla="*/ 917716 w 3104152"/>
              <a:gd name="connsiteY18" fmla="*/ 1359877 h 2946400"/>
              <a:gd name="connsiteX19" fmla="*/ 1074023 w 3104152"/>
              <a:gd name="connsiteY19" fmla="*/ 1649046 h 2946400"/>
              <a:gd name="connsiteX20" fmla="*/ 1144362 w 3104152"/>
              <a:gd name="connsiteY20" fmla="*/ 1789723 h 2946400"/>
              <a:gd name="connsiteX21" fmla="*/ 1175623 w 3104152"/>
              <a:gd name="connsiteY21" fmla="*/ 2032000 h 2946400"/>
              <a:gd name="connsiteX22" fmla="*/ 1238147 w 3104152"/>
              <a:gd name="connsiteY22" fmla="*/ 2071077 h 2946400"/>
              <a:gd name="connsiteX23" fmla="*/ 1324116 w 3104152"/>
              <a:gd name="connsiteY23" fmla="*/ 1930400 h 2946400"/>
              <a:gd name="connsiteX24" fmla="*/ 1371008 w 3104152"/>
              <a:gd name="connsiteY24" fmla="*/ 1805354 h 2946400"/>
              <a:gd name="connsiteX25" fmla="*/ 1277223 w 3104152"/>
              <a:gd name="connsiteY25" fmla="*/ 1735015 h 2946400"/>
              <a:gd name="connsiteX26" fmla="*/ 1316300 w 3104152"/>
              <a:gd name="connsiteY26" fmla="*/ 1547446 h 2946400"/>
              <a:gd name="connsiteX27" fmla="*/ 1503870 w 3104152"/>
              <a:gd name="connsiteY27" fmla="*/ 1352061 h 2946400"/>
              <a:gd name="connsiteX28" fmla="*/ 1496054 w 3104152"/>
              <a:gd name="connsiteY28" fmla="*/ 1172308 h 2946400"/>
              <a:gd name="connsiteX29" fmla="*/ 1199070 w 3104152"/>
              <a:gd name="connsiteY29" fmla="*/ 1094154 h 2946400"/>
              <a:gd name="connsiteX30" fmla="*/ 995870 w 3104152"/>
              <a:gd name="connsiteY30" fmla="*/ 976923 h 2946400"/>
              <a:gd name="connsiteX31" fmla="*/ 886454 w 3104152"/>
              <a:gd name="connsiteY31" fmla="*/ 719015 h 2946400"/>
              <a:gd name="connsiteX32" fmla="*/ 792670 w 3104152"/>
              <a:gd name="connsiteY32" fmla="*/ 484554 h 2946400"/>
              <a:gd name="connsiteX33" fmla="*/ 683254 w 3104152"/>
              <a:gd name="connsiteY33" fmla="*/ 328246 h 2946400"/>
              <a:gd name="connsiteX34" fmla="*/ 440977 w 3104152"/>
              <a:gd name="connsiteY34" fmla="*/ 226646 h 2946400"/>
              <a:gd name="connsiteX35" fmla="*/ 284670 w 3104152"/>
              <a:gd name="connsiteY35" fmla="*/ 187569 h 2946400"/>
              <a:gd name="connsiteX36" fmla="*/ 284670 w 3104152"/>
              <a:gd name="connsiteY36" fmla="*/ 187569 h 2946400"/>
              <a:gd name="connsiteX37" fmla="*/ 581654 w 3104152"/>
              <a:gd name="connsiteY37" fmla="*/ 187569 h 2946400"/>
              <a:gd name="connsiteX38" fmla="*/ 792670 w 3104152"/>
              <a:gd name="connsiteY38" fmla="*/ 312615 h 2946400"/>
              <a:gd name="connsiteX39" fmla="*/ 956793 w 3104152"/>
              <a:gd name="connsiteY39" fmla="*/ 547077 h 2946400"/>
              <a:gd name="connsiteX40" fmla="*/ 1074023 w 3104152"/>
              <a:gd name="connsiteY40" fmla="*/ 828431 h 2946400"/>
              <a:gd name="connsiteX41" fmla="*/ 1394454 w 3104152"/>
              <a:gd name="connsiteY41" fmla="*/ 969108 h 2946400"/>
              <a:gd name="connsiteX42" fmla="*/ 1667993 w 3104152"/>
              <a:gd name="connsiteY42" fmla="*/ 1062892 h 2946400"/>
              <a:gd name="connsiteX43" fmla="*/ 1855562 w 3104152"/>
              <a:gd name="connsiteY43" fmla="*/ 1234831 h 2946400"/>
              <a:gd name="connsiteX44" fmla="*/ 1980608 w 3104152"/>
              <a:gd name="connsiteY44" fmla="*/ 1344246 h 2946400"/>
              <a:gd name="connsiteX45" fmla="*/ 1902454 w 3104152"/>
              <a:gd name="connsiteY45" fmla="*/ 1047261 h 2946400"/>
              <a:gd name="connsiteX46" fmla="*/ 1808670 w 3104152"/>
              <a:gd name="connsiteY46" fmla="*/ 789354 h 2946400"/>
              <a:gd name="connsiteX47" fmla="*/ 1636731 w 3104152"/>
              <a:gd name="connsiteY47" fmla="*/ 547077 h 2946400"/>
              <a:gd name="connsiteX48" fmla="*/ 1480423 w 3104152"/>
              <a:gd name="connsiteY48" fmla="*/ 320431 h 2946400"/>
              <a:gd name="connsiteX49" fmla="*/ 1355377 w 3104152"/>
              <a:gd name="connsiteY49" fmla="*/ 0 h 2946400"/>
              <a:gd name="connsiteX50" fmla="*/ 1459607 w 3104152"/>
              <a:gd name="connsiteY50" fmla="*/ 59744 h 2946400"/>
              <a:gd name="connsiteX51" fmla="*/ 1589061 w 3104152"/>
              <a:gd name="connsiteY51" fmla="*/ 276723 h 2946400"/>
              <a:gd name="connsiteX52" fmla="*/ 1823300 w 3104152"/>
              <a:gd name="connsiteY52" fmla="*/ 452847 h 2946400"/>
              <a:gd name="connsiteX53" fmla="*/ 2014648 w 3104152"/>
              <a:gd name="connsiteY53" fmla="*/ 654122 h 2946400"/>
              <a:gd name="connsiteX54" fmla="*/ 2124175 w 3104152"/>
              <a:gd name="connsiteY54" fmla="*/ 747165 h 2946400"/>
              <a:gd name="connsiteX55" fmla="*/ 2216847 w 3104152"/>
              <a:gd name="connsiteY55" fmla="*/ 615266 h 2946400"/>
              <a:gd name="connsiteX56" fmla="*/ 2588838 w 3104152"/>
              <a:gd name="connsiteY56" fmla="*/ 443921 h 2946400"/>
              <a:gd name="connsiteX57" fmla="*/ 2830558 w 3104152"/>
              <a:gd name="connsiteY57" fmla="*/ 430809 h 2946400"/>
              <a:gd name="connsiteX58" fmla="*/ 3103579 w 3104152"/>
              <a:gd name="connsiteY58" fmla="*/ 586821 h 2946400"/>
              <a:gd name="connsiteX59" fmla="*/ 2678881 w 3104152"/>
              <a:gd name="connsiteY59" fmla="*/ 526149 h 2946400"/>
              <a:gd name="connsiteX60" fmla="*/ 2332300 w 3104152"/>
              <a:gd name="connsiteY60" fmla="*/ 601784 h 2946400"/>
              <a:gd name="connsiteX61" fmla="*/ 2246331 w 3104152"/>
              <a:gd name="connsiteY61" fmla="*/ 804984 h 2946400"/>
              <a:gd name="connsiteX62" fmla="*/ 2152547 w 3104152"/>
              <a:gd name="connsiteY62" fmla="*/ 1039446 h 2946400"/>
              <a:gd name="connsiteX63" fmla="*/ 2152547 w 3104152"/>
              <a:gd name="connsiteY63" fmla="*/ 1219200 h 2946400"/>
              <a:gd name="connsiteX64" fmla="*/ 2207254 w 3104152"/>
              <a:gd name="connsiteY64" fmla="*/ 1492738 h 2946400"/>
              <a:gd name="connsiteX65" fmla="*/ 2324485 w 3104152"/>
              <a:gd name="connsiteY65" fmla="*/ 1774092 h 2946400"/>
              <a:gd name="connsiteX66" fmla="*/ 2379193 w 3104152"/>
              <a:gd name="connsiteY66" fmla="*/ 1985108 h 2946400"/>
              <a:gd name="connsiteX67" fmla="*/ 2387008 w 3104152"/>
              <a:gd name="connsiteY67" fmla="*/ 2055446 h 2946400"/>
              <a:gd name="connsiteX68" fmla="*/ 2457347 w 3104152"/>
              <a:gd name="connsiteY68" fmla="*/ 2219569 h 2946400"/>
              <a:gd name="connsiteX69" fmla="*/ 2488608 w 3104152"/>
              <a:gd name="connsiteY69" fmla="*/ 2243015 h 2946400"/>
              <a:gd name="connsiteX70" fmla="*/ 2542339 w 3104152"/>
              <a:gd name="connsiteY70" fmla="*/ 2757121 h 2946400"/>
              <a:gd name="connsiteX71" fmla="*/ 1105285 w 3104152"/>
              <a:gd name="connsiteY71" fmla="*/ 2876061 h 2946400"/>
              <a:gd name="connsiteX72" fmla="*/ 1105285 w 3104152"/>
              <a:gd name="connsiteY72" fmla="*/ 2876061 h 2946400"/>
              <a:gd name="connsiteX73" fmla="*/ 1019316 w 3104152"/>
              <a:gd name="connsiteY73" fmla="*/ 2946400 h 2946400"/>
              <a:gd name="connsiteX0" fmla="*/ 1019316 w 3104152"/>
              <a:gd name="connsiteY0" fmla="*/ 2946400 h 2946400"/>
              <a:gd name="connsiteX1" fmla="*/ 1027131 w 3104152"/>
              <a:gd name="connsiteY1" fmla="*/ 2485292 h 2946400"/>
              <a:gd name="connsiteX2" fmla="*/ 878639 w 3104152"/>
              <a:gd name="connsiteY2" fmla="*/ 2164861 h 2946400"/>
              <a:gd name="connsiteX3" fmla="*/ 792670 w 3104152"/>
              <a:gd name="connsiteY3" fmla="*/ 1883508 h 2946400"/>
              <a:gd name="connsiteX4" fmla="*/ 808300 w 3104152"/>
              <a:gd name="connsiteY4" fmla="*/ 1750646 h 2946400"/>
              <a:gd name="connsiteX5" fmla="*/ 667623 w 3104152"/>
              <a:gd name="connsiteY5" fmla="*/ 1531815 h 2946400"/>
              <a:gd name="connsiteX6" fmla="*/ 558208 w 3104152"/>
              <a:gd name="connsiteY6" fmla="*/ 1250461 h 2946400"/>
              <a:gd name="connsiteX7" fmla="*/ 487870 w 3104152"/>
              <a:gd name="connsiteY7" fmla="*/ 1008184 h 2946400"/>
              <a:gd name="connsiteX8" fmla="*/ 370639 w 3104152"/>
              <a:gd name="connsiteY8" fmla="*/ 883138 h 2946400"/>
              <a:gd name="connsiteX9" fmla="*/ 409716 w 3104152"/>
              <a:gd name="connsiteY9" fmla="*/ 703384 h 2946400"/>
              <a:gd name="connsiteX10" fmla="*/ 245593 w 3104152"/>
              <a:gd name="connsiteY10" fmla="*/ 492369 h 2946400"/>
              <a:gd name="connsiteX11" fmla="*/ 104916 w 3104152"/>
              <a:gd name="connsiteY11" fmla="*/ 328246 h 2946400"/>
              <a:gd name="connsiteX12" fmla="*/ 0 w 3104152"/>
              <a:gd name="connsiteY12" fmla="*/ 315930 h 2946400"/>
              <a:gd name="connsiteX13" fmla="*/ 136177 w 3104152"/>
              <a:gd name="connsiteY13" fmla="*/ 281354 h 2946400"/>
              <a:gd name="connsiteX14" fmla="*/ 339377 w 3104152"/>
              <a:gd name="connsiteY14" fmla="*/ 508000 h 2946400"/>
              <a:gd name="connsiteX15" fmla="*/ 495685 w 3104152"/>
              <a:gd name="connsiteY15" fmla="*/ 734646 h 2946400"/>
              <a:gd name="connsiteX16" fmla="*/ 636362 w 3104152"/>
              <a:gd name="connsiteY16" fmla="*/ 984738 h 2946400"/>
              <a:gd name="connsiteX17" fmla="*/ 816116 w 3104152"/>
              <a:gd name="connsiteY17" fmla="*/ 1141046 h 2946400"/>
              <a:gd name="connsiteX18" fmla="*/ 917716 w 3104152"/>
              <a:gd name="connsiteY18" fmla="*/ 1359877 h 2946400"/>
              <a:gd name="connsiteX19" fmla="*/ 1074023 w 3104152"/>
              <a:gd name="connsiteY19" fmla="*/ 1649046 h 2946400"/>
              <a:gd name="connsiteX20" fmla="*/ 1144362 w 3104152"/>
              <a:gd name="connsiteY20" fmla="*/ 1789723 h 2946400"/>
              <a:gd name="connsiteX21" fmla="*/ 1175623 w 3104152"/>
              <a:gd name="connsiteY21" fmla="*/ 2032000 h 2946400"/>
              <a:gd name="connsiteX22" fmla="*/ 1238147 w 3104152"/>
              <a:gd name="connsiteY22" fmla="*/ 2071077 h 2946400"/>
              <a:gd name="connsiteX23" fmla="*/ 1324116 w 3104152"/>
              <a:gd name="connsiteY23" fmla="*/ 1930400 h 2946400"/>
              <a:gd name="connsiteX24" fmla="*/ 1371008 w 3104152"/>
              <a:gd name="connsiteY24" fmla="*/ 1805354 h 2946400"/>
              <a:gd name="connsiteX25" fmla="*/ 1277223 w 3104152"/>
              <a:gd name="connsiteY25" fmla="*/ 1735015 h 2946400"/>
              <a:gd name="connsiteX26" fmla="*/ 1316300 w 3104152"/>
              <a:gd name="connsiteY26" fmla="*/ 1547446 h 2946400"/>
              <a:gd name="connsiteX27" fmla="*/ 1503870 w 3104152"/>
              <a:gd name="connsiteY27" fmla="*/ 1352061 h 2946400"/>
              <a:gd name="connsiteX28" fmla="*/ 1496054 w 3104152"/>
              <a:gd name="connsiteY28" fmla="*/ 1172308 h 2946400"/>
              <a:gd name="connsiteX29" fmla="*/ 1199070 w 3104152"/>
              <a:gd name="connsiteY29" fmla="*/ 1094154 h 2946400"/>
              <a:gd name="connsiteX30" fmla="*/ 995870 w 3104152"/>
              <a:gd name="connsiteY30" fmla="*/ 976923 h 2946400"/>
              <a:gd name="connsiteX31" fmla="*/ 886454 w 3104152"/>
              <a:gd name="connsiteY31" fmla="*/ 719015 h 2946400"/>
              <a:gd name="connsiteX32" fmla="*/ 792670 w 3104152"/>
              <a:gd name="connsiteY32" fmla="*/ 484554 h 2946400"/>
              <a:gd name="connsiteX33" fmla="*/ 683254 w 3104152"/>
              <a:gd name="connsiteY33" fmla="*/ 328246 h 2946400"/>
              <a:gd name="connsiteX34" fmla="*/ 440977 w 3104152"/>
              <a:gd name="connsiteY34" fmla="*/ 226646 h 2946400"/>
              <a:gd name="connsiteX35" fmla="*/ 284670 w 3104152"/>
              <a:gd name="connsiteY35" fmla="*/ 187569 h 2946400"/>
              <a:gd name="connsiteX36" fmla="*/ 284670 w 3104152"/>
              <a:gd name="connsiteY36" fmla="*/ 187569 h 2946400"/>
              <a:gd name="connsiteX37" fmla="*/ 581654 w 3104152"/>
              <a:gd name="connsiteY37" fmla="*/ 187569 h 2946400"/>
              <a:gd name="connsiteX38" fmla="*/ 792670 w 3104152"/>
              <a:gd name="connsiteY38" fmla="*/ 312615 h 2946400"/>
              <a:gd name="connsiteX39" fmla="*/ 956793 w 3104152"/>
              <a:gd name="connsiteY39" fmla="*/ 547077 h 2946400"/>
              <a:gd name="connsiteX40" fmla="*/ 1074023 w 3104152"/>
              <a:gd name="connsiteY40" fmla="*/ 828431 h 2946400"/>
              <a:gd name="connsiteX41" fmla="*/ 1394454 w 3104152"/>
              <a:gd name="connsiteY41" fmla="*/ 969108 h 2946400"/>
              <a:gd name="connsiteX42" fmla="*/ 1667993 w 3104152"/>
              <a:gd name="connsiteY42" fmla="*/ 1062892 h 2946400"/>
              <a:gd name="connsiteX43" fmla="*/ 1855562 w 3104152"/>
              <a:gd name="connsiteY43" fmla="*/ 1234831 h 2946400"/>
              <a:gd name="connsiteX44" fmla="*/ 1980608 w 3104152"/>
              <a:gd name="connsiteY44" fmla="*/ 1344246 h 2946400"/>
              <a:gd name="connsiteX45" fmla="*/ 1902454 w 3104152"/>
              <a:gd name="connsiteY45" fmla="*/ 1047261 h 2946400"/>
              <a:gd name="connsiteX46" fmla="*/ 1808670 w 3104152"/>
              <a:gd name="connsiteY46" fmla="*/ 789354 h 2946400"/>
              <a:gd name="connsiteX47" fmla="*/ 1636731 w 3104152"/>
              <a:gd name="connsiteY47" fmla="*/ 547077 h 2946400"/>
              <a:gd name="connsiteX48" fmla="*/ 1480423 w 3104152"/>
              <a:gd name="connsiteY48" fmla="*/ 320431 h 2946400"/>
              <a:gd name="connsiteX49" fmla="*/ 1355377 w 3104152"/>
              <a:gd name="connsiteY49" fmla="*/ 0 h 2946400"/>
              <a:gd name="connsiteX50" fmla="*/ 1459607 w 3104152"/>
              <a:gd name="connsiteY50" fmla="*/ 59744 h 2946400"/>
              <a:gd name="connsiteX51" fmla="*/ 1589061 w 3104152"/>
              <a:gd name="connsiteY51" fmla="*/ 276723 h 2946400"/>
              <a:gd name="connsiteX52" fmla="*/ 1823300 w 3104152"/>
              <a:gd name="connsiteY52" fmla="*/ 452847 h 2946400"/>
              <a:gd name="connsiteX53" fmla="*/ 2014648 w 3104152"/>
              <a:gd name="connsiteY53" fmla="*/ 654122 h 2946400"/>
              <a:gd name="connsiteX54" fmla="*/ 2124175 w 3104152"/>
              <a:gd name="connsiteY54" fmla="*/ 747165 h 2946400"/>
              <a:gd name="connsiteX55" fmla="*/ 2216847 w 3104152"/>
              <a:gd name="connsiteY55" fmla="*/ 615266 h 2946400"/>
              <a:gd name="connsiteX56" fmla="*/ 2588838 w 3104152"/>
              <a:gd name="connsiteY56" fmla="*/ 443921 h 2946400"/>
              <a:gd name="connsiteX57" fmla="*/ 2830558 w 3104152"/>
              <a:gd name="connsiteY57" fmla="*/ 430809 h 2946400"/>
              <a:gd name="connsiteX58" fmla="*/ 3103579 w 3104152"/>
              <a:gd name="connsiteY58" fmla="*/ 586821 h 2946400"/>
              <a:gd name="connsiteX59" fmla="*/ 2678881 w 3104152"/>
              <a:gd name="connsiteY59" fmla="*/ 526149 h 2946400"/>
              <a:gd name="connsiteX60" fmla="*/ 2332300 w 3104152"/>
              <a:gd name="connsiteY60" fmla="*/ 601784 h 2946400"/>
              <a:gd name="connsiteX61" fmla="*/ 2246331 w 3104152"/>
              <a:gd name="connsiteY61" fmla="*/ 804984 h 2946400"/>
              <a:gd name="connsiteX62" fmla="*/ 2152547 w 3104152"/>
              <a:gd name="connsiteY62" fmla="*/ 1039446 h 2946400"/>
              <a:gd name="connsiteX63" fmla="*/ 2152547 w 3104152"/>
              <a:gd name="connsiteY63" fmla="*/ 1219200 h 2946400"/>
              <a:gd name="connsiteX64" fmla="*/ 2207254 w 3104152"/>
              <a:gd name="connsiteY64" fmla="*/ 1492738 h 2946400"/>
              <a:gd name="connsiteX65" fmla="*/ 2324485 w 3104152"/>
              <a:gd name="connsiteY65" fmla="*/ 1774092 h 2946400"/>
              <a:gd name="connsiteX66" fmla="*/ 2379193 w 3104152"/>
              <a:gd name="connsiteY66" fmla="*/ 1985108 h 2946400"/>
              <a:gd name="connsiteX67" fmla="*/ 2387008 w 3104152"/>
              <a:gd name="connsiteY67" fmla="*/ 2055446 h 2946400"/>
              <a:gd name="connsiteX68" fmla="*/ 2457347 w 3104152"/>
              <a:gd name="connsiteY68" fmla="*/ 2219569 h 2946400"/>
              <a:gd name="connsiteX69" fmla="*/ 2488608 w 3104152"/>
              <a:gd name="connsiteY69" fmla="*/ 2243015 h 2946400"/>
              <a:gd name="connsiteX70" fmla="*/ 2542339 w 3104152"/>
              <a:gd name="connsiteY70" fmla="*/ 2757121 h 2946400"/>
              <a:gd name="connsiteX71" fmla="*/ 1105285 w 3104152"/>
              <a:gd name="connsiteY71" fmla="*/ 2876061 h 2946400"/>
              <a:gd name="connsiteX72" fmla="*/ 1105285 w 3104152"/>
              <a:gd name="connsiteY72" fmla="*/ 2876061 h 2946400"/>
              <a:gd name="connsiteX73" fmla="*/ 1019316 w 3104152"/>
              <a:gd name="connsiteY73" fmla="*/ 2946400 h 2946400"/>
              <a:gd name="connsiteX0" fmla="*/ 1019316 w 3104152"/>
              <a:gd name="connsiteY0" fmla="*/ 2946400 h 2946400"/>
              <a:gd name="connsiteX1" fmla="*/ 1027131 w 3104152"/>
              <a:gd name="connsiteY1" fmla="*/ 2485292 h 2946400"/>
              <a:gd name="connsiteX2" fmla="*/ 878639 w 3104152"/>
              <a:gd name="connsiteY2" fmla="*/ 2164861 h 2946400"/>
              <a:gd name="connsiteX3" fmla="*/ 792670 w 3104152"/>
              <a:gd name="connsiteY3" fmla="*/ 1883508 h 2946400"/>
              <a:gd name="connsiteX4" fmla="*/ 808300 w 3104152"/>
              <a:gd name="connsiteY4" fmla="*/ 1750646 h 2946400"/>
              <a:gd name="connsiteX5" fmla="*/ 667623 w 3104152"/>
              <a:gd name="connsiteY5" fmla="*/ 1531815 h 2946400"/>
              <a:gd name="connsiteX6" fmla="*/ 558208 w 3104152"/>
              <a:gd name="connsiteY6" fmla="*/ 1250461 h 2946400"/>
              <a:gd name="connsiteX7" fmla="*/ 487870 w 3104152"/>
              <a:gd name="connsiteY7" fmla="*/ 1008184 h 2946400"/>
              <a:gd name="connsiteX8" fmla="*/ 370639 w 3104152"/>
              <a:gd name="connsiteY8" fmla="*/ 883138 h 2946400"/>
              <a:gd name="connsiteX9" fmla="*/ 409716 w 3104152"/>
              <a:gd name="connsiteY9" fmla="*/ 703384 h 2946400"/>
              <a:gd name="connsiteX10" fmla="*/ 245593 w 3104152"/>
              <a:gd name="connsiteY10" fmla="*/ 492369 h 2946400"/>
              <a:gd name="connsiteX11" fmla="*/ 104916 w 3104152"/>
              <a:gd name="connsiteY11" fmla="*/ 328246 h 2946400"/>
              <a:gd name="connsiteX12" fmla="*/ 0 w 3104152"/>
              <a:gd name="connsiteY12" fmla="*/ 315930 h 2946400"/>
              <a:gd name="connsiteX13" fmla="*/ 136177 w 3104152"/>
              <a:gd name="connsiteY13" fmla="*/ 281354 h 2946400"/>
              <a:gd name="connsiteX14" fmla="*/ 339377 w 3104152"/>
              <a:gd name="connsiteY14" fmla="*/ 508000 h 2946400"/>
              <a:gd name="connsiteX15" fmla="*/ 495685 w 3104152"/>
              <a:gd name="connsiteY15" fmla="*/ 734646 h 2946400"/>
              <a:gd name="connsiteX16" fmla="*/ 636362 w 3104152"/>
              <a:gd name="connsiteY16" fmla="*/ 984738 h 2946400"/>
              <a:gd name="connsiteX17" fmla="*/ 816116 w 3104152"/>
              <a:gd name="connsiteY17" fmla="*/ 1141046 h 2946400"/>
              <a:gd name="connsiteX18" fmla="*/ 917716 w 3104152"/>
              <a:gd name="connsiteY18" fmla="*/ 1359877 h 2946400"/>
              <a:gd name="connsiteX19" fmla="*/ 1074023 w 3104152"/>
              <a:gd name="connsiteY19" fmla="*/ 1649046 h 2946400"/>
              <a:gd name="connsiteX20" fmla="*/ 1144362 w 3104152"/>
              <a:gd name="connsiteY20" fmla="*/ 1789723 h 2946400"/>
              <a:gd name="connsiteX21" fmla="*/ 1175623 w 3104152"/>
              <a:gd name="connsiteY21" fmla="*/ 2032000 h 2946400"/>
              <a:gd name="connsiteX22" fmla="*/ 1238147 w 3104152"/>
              <a:gd name="connsiteY22" fmla="*/ 2071077 h 2946400"/>
              <a:gd name="connsiteX23" fmla="*/ 1324116 w 3104152"/>
              <a:gd name="connsiteY23" fmla="*/ 1930400 h 2946400"/>
              <a:gd name="connsiteX24" fmla="*/ 1371008 w 3104152"/>
              <a:gd name="connsiteY24" fmla="*/ 1805354 h 2946400"/>
              <a:gd name="connsiteX25" fmla="*/ 1277223 w 3104152"/>
              <a:gd name="connsiteY25" fmla="*/ 1735015 h 2946400"/>
              <a:gd name="connsiteX26" fmla="*/ 1316300 w 3104152"/>
              <a:gd name="connsiteY26" fmla="*/ 1547446 h 2946400"/>
              <a:gd name="connsiteX27" fmla="*/ 1503870 w 3104152"/>
              <a:gd name="connsiteY27" fmla="*/ 1352061 h 2946400"/>
              <a:gd name="connsiteX28" fmla="*/ 1496054 w 3104152"/>
              <a:gd name="connsiteY28" fmla="*/ 1172308 h 2946400"/>
              <a:gd name="connsiteX29" fmla="*/ 1199070 w 3104152"/>
              <a:gd name="connsiteY29" fmla="*/ 1094154 h 2946400"/>
              <a:gd name="connsiteX30" fmla="*/ 995870 w 3104152"/>
              <a:gd name="connsiteY30" fmla="*/ 976923 h 2946400"/>
              <a:gd name="connsiteX31" fmla="*/ 886454 w 3104152"/>
              <a:gd name="connsiteY31" fmla="*/ 719015 h 2946400"/>
              <a:gd name="connsiteX32" fmla="*/ 792670 w 3104152"/>
              <a:gd name="connsiteY32" fmla="*/ 484554 h 2946400"/>
              <a:gd name="connsiteX33" fmla="*/ 683254 w 3104152"/>
              <a:gd name="connsiteY33" fmla="*/ 328246 h 2946400"/>
              <a:gd name="connsiteX34" fmla="*/ 440977 w 3104152"/>
              <a:gd name="connsiteY34" fmla="*/ 226646 h 2946400"/>
              <a:gd name="connsiteX35" fmla="*/ 284670 w 3104152"/>
              <a:gd name="connsiteY35" fmla="*/ 187569 h 2946400"/>
              <a:gd name="connsiteX36" fmla="*/ 284670 w 3104152"/>
              <a:gd name="connsiteY36" fmla="*/ 187569 h 2946400"/>
              <a:gd name="connsiteX37" fmla="*/ 581654 w 3104152"/>
              <a:gd name="connsiteY37" fmla="*/ 187569 h 2946400"/>
              <a:gd name="connsiteX38" fmla="*/ 792670 w 3104152"/>
              <a:gd name="connsiteY38" fmla="*/ 312615 h 2946400"/>
              <a:gd name="connsiteX39" fmla="*/ 956793 w 3104152"/>
              <a:gd name="connsiteY39" fmla="*/ 547077 h 2946400"/>
              <a:gd name="connsiteX40" fmla="*/ 1074023 w 3104152"/>
              <a:gd name="connsiteY40" fmla="*/ 828431 h 2946400"/>
              <a:gd name="connsiteX41" fmla="*/ 1394454 w 3104152"/>
              <a:gd name="connsiteY41" fmla="*/ 969108 h 2946400"/>
              <a:gd name="connsiteX42" fmla="*/ 1667993 w 3104152"/>
              <a:gd name="connsiteY42" fmla="*/ 1062892 h 2946400"/>
              <a:gd name="connsiteX43" fmla="*/ 1855562 w 3104152"/>
              <a:gd name="connsiteY43" fmla="*/ 1234831 h 2946400"/>
              <a:gd name="connsiteX44" fmla="*/ 1980608 w 3104152"/>
              <a:gd name="connsiteY44" fmla="*/ 1344246 h 2946400"/>
              <a:gd name="connsiteX45" fmla="*/ 1902454 w 3104152"/>
              <a:gd name="connsiteY45" fmla="*/ 1047261 h 2946400"/>
              <a:gd name="connsiteX46" fmla="*/ 1808670 w 3104152"/>
              <a:gd name="connsiteY46" fmla="*/ 789354 h 2946400"/>
              <a:gd name="connsiteX47" fmla="*/ 1636731 w 3104152"/>
              <a:gd name="connsiteY47" fmla="*/ 547077 h 2946400"/>
              <a:gd name="connsiteX48" fmla="*/ 1480423 w 3104152"/>
              <a:gd name="connsiteY48" fmla="*/ 320431 h 2946400"/>
              <a:gd name="connsiteX49" fmla="*/ 1355377 w 3104152"/>
              <a:gd name="connsiteY49" fmla="*/ 0 h 2946400"/>
              <a:gd name="connsiteX50" fmla="*/ 1459607 w 3104152"/>
              <a:gd name="connsiteY50" fmla="*/ 59744 h 2946400"/>
              <a:gd name="connsiteX51" fmla="*/ 1589061 w 3104152"/>
              <a:gd name="connsiteY51" fmla="*/ 276723 h 2946400"/>
              <a:gd name="connsiteX52" fmla="*/ 1823300 w 3104152"/>
              <a:gd name="connsiteY52" fmla="*/ 452847 h 2946400"/>
              <a:gd name="connsiteX53" fmla="*/ 2014648 w 3104152"/>
              <a:gd name="connsiteY53" fmla="*/ 654122 h 2946400"/>
              <a:gd name="connsiteX54" fmla="*/ 2124175 w 3104152"/>
              <a:gd name="connsiteY54" fmla="*/ 747165 h 2946400"/>
              <a:gd name="connsiteX55" fmla="*/ 2216847 w 3104152"/>
              <a:gd name="connsiteY55" fmla="*/ 615266 h 2946400"/>
              <a:gd name="connsiteX56" fmla="*/ 2588838 w 3104152"/>
              <a:gd name="connsiteY56" fmla="*/ 443921 h 2946400"/>
              <a:gd name="connsiteX57" fmla="*/ 2830558 w 3104152"/>
              <a:gd name="connsiteY57" fmla="*/ 430809 h 2946400"/>
              <a:gd name="connsiteX58" fmla="*/ 3103579 w 3104152"/>
              <a:gd name="connsiteY58" fmla="*/ 586821 h 2946400"/>
              <a:gd name="connsiteX59" fmla="*/ 2678881 w 3104152"/>
              <a:gd name="connsiteY59" fmla="*/ 526149 h 2946400"/>
              <a:gd name="connsiteX60" fmla="*/ 2332300 w 3104152"/>
              <a:gd name="connsiteY60" fmla="*/ 601784 h 2946400"/>
              <a:gd name="connsiteX61" fmla="*/ 2246331 w 3104152"/>
              <a:gd name="connsiteY61" fmla="*/ 804984 h 2946400"/>
              <a:gd name="connsiteX62" fmla="*/ 2152547 w 3104152"/>
              <a:gd name="connsiteY62" fmla="*/ 1039446 h 2946400"/>
              <a:gd name="connsiteX63" fmla="*/ 2152547 w 3104152"/>
              <a:gd name="connsiteY63" fmla="*/ 1219200 h 2946400"/>
              <a:gd name="connsiteX64" fmla="*/ 2207254 w 3104152"/>
              <a:gd name="connsiteY64" fmla="*/ 1492738 h 2946400"/>
              <a:gd name="connsiteX65" fmla="*/ 2324485 w 3104152"/>
              <a:gd name="connsiteY65" fmla="*/ 1774092 h 2946400"/>
              <a:gd name="connsiteX66" fmla="*/ 2379193 w 3104152"/>
              <a:gd name="connsiteY66" fmla="*/ 1985108 h 2946400"/>
              <a:gd name="connsiteX67" fmla="*/ 2387008 w 3104152"/>
              <a:gd name="connsiteY67" fmla="*/ 2055446 h 2946400"/>
              <a:gd name="connsiteX68" fmla="*/ 2457347 w 3104152"/>
              <a:gd name="connsiteY68" fmla="*/ 2219569 h 2946400"/>
              <a:gd name="connsiteX69" fmla="*/ 2488608 w 3104152"/>
              <a:gd name="connsiteY69" fmla="*/ 2243015 h 2946400"/>
              <a:gd name="connsiteX70" fmla="*/ 2542339 w 3104152"/>
              <a:gd name="connsiteY70" fmla="*/ 2757121 h 2946400"/>
              <a:gd name="connsiteX71" fmla="*/ 1105285 w 3104152"/>
              <a:gd name="connsiteY71" fmla="*/ 2876061 h 2946400"/>
              <a:gd name="connsiteX72" fmla="*/ 1105285 w 3104152"/>
              <a:gd name="connsiteY72" fmla="*/ 2876061 h 2946400"/>
              <a:gd name="connsiteX73" fmla="*/ 1019316 w 3104152"/>
              <a:gd name="connsiteY73" fmla="*/ 2946400 h 2946400"/>
              <a:gd name="connsiteX0" fmla="*/ 1019316 w 3104152"/>
              <a:gd name="connsiteY0" fmla="*/ 2946400 h 2946400"/>
              <a:gd name="connsiteX1" fmla="*/ 1027131 w 3104152"/>
              <a:gd name="connsiteY1" fmla="*/ 2485292 h 2946400"/>
              <a:gd name="connsiteX2" fmla="*/ 878639 w 3104152"/>
              <a:gd name="connsiteY2" fmla="*/ 2164861 h 2946400"/>
              <a:gd name="connsiteX3" fmla="*/ 792670 w 3104152"/>
              <a:gd name="connsiteY3" fmla="*/ 1883508 h 2946400"/>
              <a:gd name="connsiteX4" fmla="*/ 808300 w 3104152"/>
              <a:gd name="connsiteY4" fmla="*/ 1750646 h 2946400"/>
              <a:gd name="connsiteX5" fmla="*/ 667623 w 3104152"/>
              <a:gd name="connsiteY5" fmla="*/ 1531815 h 2946400"/>
              <a:gd name="connsiteX6" fmla="*/ 558208 w 3104152"/>
              <a:gd name="connsiteY6" fmla="*/ 1250461 h 2946400"/>
              <a:gd name="connsiteX7" fmla="*/ 487870 w 3104152"/>
              <a:gd name="connsiteY7" fmla="*/ 1008184 h 2946400"/>
              <a:gd name="connsiteX8" fmla="*/ 370639 w 3104152"/>
              <a:gd name="connsiteY8" fmla="*/ 883138 h 2946400"/>
              <a:gd name="connsiteX9" fmla="*/ 409716 w 3104152"/>
              <a:gd name="connsiteY9" fmla="*/ 703384 h 2946400"/>
              <a:gd name="connsiteX10" fmla="*/ 245593 w 3104152"/>
              <a:gd name="connsiteY10" fmla="*/ 492369 h 2946400"/>
              <a:gd name="connsiteX11" fmla="*/ 104916 w 3104152"/>
              <a:gd name="connsiteY11" fmla="*/ 328246 h 2946400"/>
              <a:gd name="connsiteX12" fmla="*/ 0 w 3104152"/>
              <a:gd name="connsiteY12" fmla="*/ 315930 h 2946400"/>
              <a:gd name="connsiteX13" fmla="*/ 136177 w 3104152"/>
              <a:gd name="connsiteY13" fmla="*/ 281354 h 2946400"/>
              <a:gd name="connsiteX14" fmla="*/ 339377 w 3104152"/>
              <a:gd name="connsiteY14" fmla="*/ 508000 h 2946400"/>
              <a:gd name="connsiteX15" fmla="*/ 495685 w 3104152"/>
              <a:gd name="connsiteY15" fmla="*/ 734646 h 2946400"/>
              <a:gd name="connsiteX16" fmla="*/ 636362 w 3104152"/>
              <a:gd name="connsiteY16" fmla="*/ 984738 h 2946400"/>
              <a:gd name="connsiteX17" fmla="*/ 816116 w 3104152"/>
              <a:gd name="connsiteY17" fmla="*/ 1141046 h 2946400"/>
              <a:gd name="connsiteX18" fmla="*/ 917716 w 3104152"/>
              <a:gd name="connsiteY18" fmla="*/ 1359877 h 2946400"/>
              <a:gd name="connsiteX19" fmla="*/ 1074023 w 3104152"/>
              <a:gd name="connsiteY19" fmla="*/ 1649046 h 2946400"/>
              <a:gd name="connsiteX20" fmla="*/ 1144362 w 3104152"/>
              <a:gd name="connsiteY20" fmla="*/ 1789723 h 2946400"/>
              <a:gd name="connsiteX21" fmla="*/ 1175623 w 3104152"/>
              <a:gd name="connsiteY21" fmla="*/ 2032000 h 2946400"/>
              <a:gd name="connsiteX22" fmla="*/ 1238147 w 3104152"/>
              <a:gd name="connsiteY22" fmla="*/ 2071077 h 2946400"/>
              <a:gd name="connsiteX23" fmla="*/ 1324116 w 3104152"/>
              <a:gd name="connsiteY23" fmla="*/ 1930400 h 2946400"/>
              <a:gd name="connsiteX24" fmla="*/ 1371008 w 3104152"/>
              <a:gd name="connsiteY24" fmla="*/ 1805354 h 2946400"/>
              <a:gd name="connsiteX25" fmla="*/ 1277223 w 3104152"/>
              <a:gd name="connsiteY25" fmla="*/ 1735015 h 2946400"/>
              <a:gd name="connsiteX26" fmla="*/ 1316300 w 3104152"/>
              <a:gd name="connsiteY26" fmla="*/ 1547446 h 2946400"/>
              <a:gd name="connsiteX27" fmla="*/ 1503870 w 3104152"/>
              <a:gd name="connsiteY27" fmla="*/ 1352061 h 2946400"/>
              <a:gd name="connsiteX28" fmla="*/ 1496054 w 3104152"/>
              <a:gd name="connsiteY28" fmla="*/ 1172308 h 2946400"/>
              <a:gd name="connsiteX29" fmla="*/ 1199070 w 3104152"/>
              <a:gd name="connsiteY29" fmla="*/ 1094154 h 2946400"/>
              <a:gd name="connsiteX30" fmla="*/ 995870 w 3104152"/>
              <a:gd name="connsiteY30" fmla="*/ 976923 h 2946400"/>
              <a:gd name="connsiteX31" fmla="*/ 886454 w 3104152"/>
              <a:gd name="connsiteY31" fmla="*/ 719015 h 2946400"/>
              <a:gd name="connsiteX32" fmla="*/ 792670 w 3104152"/>
              <a:gd name="connsiteY32" fmla="*/ 484554 h 2946400"/>
              <a:gd name="connsiteX33" fmla="*/ 683254 w 3104152"/>
              <a:gd name="connsiteY33" fmla="*/ 328246 h 2946400"/>
              <a:gd name="connsiteX34" fmla="*/ 440977 w 3104152"/>
              <a:gd name="connsiteY34" fmla="*/ 226646 h 2946400"/>
              <a:gd name="connsiteX35" fmla="*/ 284670 w 3104152"/>
              <a:gd name="connsiteY35" fmla="*/ 187569 h 2946400"/>
              <a:gd name="connsiteX36" fmla="*/ 284670 w 3104152"/>
              <a:gd name="connsiteY36" fmla="*/ 187569 h 2946400"/>
              <a:gd name="connsiteX37" fmla="*/ 581654 w 3104152"/>
              <a:gd name="connsiteY37" fmla="*/ 187569 h 2946400"/>
              <a:gd name="connsiteX38" fmla="*/ 792670 w 3104152"/>
              <a:gd name="connsiteY38" fmla="*/ 312615 h 2946400"/>
              <a:gd name="connsiteX39" fmla="*/ 956793 w 3104152"/>
              <a:gd name="connsiteY39" fmla="*/ 547077 h 2946400"/>
              <a:gd name="connsiteX40" fmla="*/ 1074023 w 3104152"/>
              <a:gd name="connsiteY40" fmla="*/ 828431 h 2946400"/>
              <a:gd name="connsiteX41" fmla="*/ 1394454 w 3104152"/>
              <a:gd name="connsiteY41" fmla="*/ 969108 h 2946400"/>
              <a:gd name="connsiteX42" fmla="*/ 1667993 w 3104152"/>
              <a:gd name="connsiteY42" fmla="*/ 1062892 h 2946400"/>
              <a:gd name="connsiteX43" fmla="*/ 1855562 w 3104152"/>
              <a:gd name="connsiteY43" fmla="*/ 1234831 h 2946400"/>
              <a:gd name="connsiteX44" fmla="*/ 1980608 w 3104152"/>
              <a:gd name="connsiteY44" fmla="*/ 1344246 h 2946400"/>
              <a:gd name="connsiteX45" fmla="*/ 1902454 w 3104152"/>
              <a:gd name="connsiteY45" fmla="*/ 1047261 h 2946400"/>
              <a:gd name="connsiteX46" fmla="*/ 1808670 w 3104152"/>
              <a:gd name="connsiteY46" fmla="*/ 789354 h 2946400"/>
              <a:gd name="connsiteX47" fmla="*/ 1636731 w 3104152"/>
              <a:gd name="connsiteY47" fmla="*/ 547077 h 2946400"/>
              <a:gd name="connsiteX48" fmla="*/ 1480423 w 3104152"/>
              <a:gd name="connsiteY48" fmla="*/ 320431 h 2946400"/>
              <a:gd name="connsiteX49" fmla="*/ 1355377 w 3104152"/>
              <a:gd name="connsiteY49" fmla="*/ 0 h 2946400"/>
              <a:gd name="connsiteX50" fmla="*/ 1459607 w 3104152"/>
              <a:gd name="connsiteY50" fmla="*/ 59744 h 2946400"/>
              <a:gd name="connsiteX51" fmla="*/ 1589061 w 3104152"/>
              <a:gd name="connsiteY51" fmla="*/ 276723 h 2946400"/>
              <a:gd name="connsiteX52" fmla="*/ 1823300 w 3104152"/>
              <a:gd name="connsiteY52" fmla="*/ 452847 h 2946400"/>
              <a:gd name="connsiteX53" fmla="*/ 2014648 w 3104152"/>
              <a:gd name="connsiteY53" fmla="*/ 654122 h 2946400"/>
              <a:gd name="connsiteX54" fmla="*/ 2124175 w 3104152"/>
              <a:gd name="connsiteY54" fmla="*/ 747165 h 2946400"/>
              <a:gd name="connsiteX55" fmla="*/ 2216847 w 3104152"/>
              <a:gd name="connsiteY55" fmla="*/ 615266 h 2946400"/>
              <a:gd name="connsiteX56" fmla="*/ 2588838 w 3104152"/>
              <a:gd name="connsiteY56" fmla="*/ 443921 h 2946400"/>
              <a:gd name="connsiteX57" fmla="*/ 2830558 w 3104152"/>
              <a:gd name="connsiteY57" fmla="*/ 430809 h 2946400"/>
              <a:gd name="connsiteX58" fmla="*/ 3103579 w 3104152"/>
              <a:gd name="connsiteY58" fmla="*/ 586821 h 2946400"/>
              <a:gd name="connsiteX59" fmla="*/ 2678881 w 3104152"/>
              <a:gd name="connsiteY59" fmla="*/ 526149 h 2946400"/>
              <a:gd name="connsiteX60" fmla="*/ 2332300 w 3104152"/>
              <a:gd name="connsiteY60" fmla="*/ 601784 h 2946400"/>
              <a:gd name="connsiteX61" fmla="*/ 2246331 w 3104152"/>
              <a:gd name="connsiteY61" fmla="*/ 804984 h 2946400"/>
              <a:gd name="connsiteX62" fmla="*/ 2152547 w 3104152"/>
              <a:gd name="connsiteY62" fmla="*/ 1039446 h 2946400"/>
              <a:gd name="connsiteX63" fmla="*/ 2152547 w 3104152"/>
              <a:gd name="connsiteY63" fmla="*/ 1219200 h 2946400"/>
              <a:gd name="connsiteX64" fmla="*/ 2207254 w 3104152"/>
              <a:gd name="connsiteY64" fmla="*/ 1492738 h 2946400"/>
              <a:gd name="connsiteX65" fmla="*/ 2324485 w 3104152"/>
              <a:gd name="connsiteY65" fmla="*/ 1774092 h 2946400"/>
              <a:gd name="connsiteX66" fmla="*/ 2379193 w 3104152"/>
              <a:gd name="connsiteY66" fmla="*/ 1985108 h 2946400"/>
              <a:gd name="connsiteX67" fmla="*/ 2387008 w 3104152"/>
              <a:gd name="connsiteY67" fmla="*/ 2055446 h 2946400"/>
              <a:gd name="connsiteX68" fmla="*/ 2457347 w 3104152"/>
              <a:gd name="connsiteY68" fmla="*/ 2219569 h 2946400"/>
              <a:gd name="connsiteX69" fmla="*/ 2488608 w 3104152"/>
              <a:gd name="connsiteY69" fmla="*/ 2243015 h 2946400"/>
              <a:gd name="connsiteX70" fmla="*/ 2542339 w 3104152"/>
              <a:gd name="connsiteY70" fmla="*/ 2757121 h 2946400"/>
              <a:gd name="connsiteX71" fmla="*/ 1105285 w 3104152"/>
              <a:gd name="connsiteY71" fmla="*/ 2876061 h 2946400"/>
              <a:gd name="connsiteX72" fmla="*/ 1105285 w 3104152"/>
              <a:gd name="connsiteY72" fmla="*/ 2876061 h 2946400"/>
              <a:gd name="connsiteX73" fmla="*/ 1019316 w 3104152"/>
              <a:gd name="connsiteY73" fmla="*/ 2946400 h 2946400"/>
              <a:gd name="connsiteX0" fmla="*/ 1019316 w 3104152"/>
              <a:gd name="connsiteY0" fmla="*/ 2946400 h 2946400"/>
              <a:gd name="connsiteX1" fmla="*/ 1027131 w 3104152"/>
              <a:gd name="connsiteY1" fmla="*/ 2485292 h 2946400"/>
              <a:gd name="connsiteX2" fmla="*/ 878639 w 3104152"/>
              <a:gd name="connsiteY2" fmla="*/ 2164861 h 2946400"/>
              <a:gd name="connsiteX3" fmla="*/ 792670 w 3104152"/>
              <a:gd name="connsiteY3" fmla="*/ 1883508 h 2946400"/>
              <a:gd name="connsiteX4" fmla="*/ 808300 w 3104152"/>
              <a:gd name="connsiteY4" fmla="*/ 1750646 h 2946400"/>
              <a:gd name="connsiteX5" fmla="*/ 667623 w 3104152"/>
              <a:gd name="connsiteY5" fmla="*/ 1531815 h 2946400"/>
              <a:gd name="connsiteX6" fmla="*/ 558208 w 3104152"/>
              <a:gd name="connsiteY6" fmla="*/ 1250461 h 2946400"/>
              <a:gd name="connsiteX7" fmla="*/ 487870 w 3104152"/>
              <a:gd name="connsiteY7" fmla="*/ 1008184 h 2946400"/>
              <a:gd name="connsiteX8" fmla="*/ 370639 w 3104152"/>
              <a:gd name="connsiteY8" fmla="*/ 883138 h 2946400"/>
              <a:gd name="connsiteX9" fmla="*/ 409716 w 3104152"/>
              <a:gd name="connsiteY9" fmla="*/ 703384 h 2946400"/>
              <a:gd name="connsiteX10" fmla="*/ 245593 w 3104152"/>
              <a:gd name="connsiteY10" fmla="*/ 492369 h 2946400"/>
              <a:gd name="connsiteX11" fmla="*/ 104916 w 3104152"/>
              <a:gd name="connsiteY11" fmla="*/ 328246 h 2946400"/>
              <a:gd name="connsiteX12" fmla="*/ 0 w 3104152"/>
              <a:gd name="connsiteY12" fmla="*/ 315930 h 2946400"/>
              <a:gd name="connsiteX13" fmla="*/ 136177 w 3104152"/>
              <a:gd name="connsiteY13" fmla="*/ 281354 h 2946400"/>
              <a:gd name="connsiteX14" fmla="*/ 339377 w 3104152"/>
              <a:gd name="connsiteY14" fmla="*/ 508000 h 2946400"/>
              <a:gd name="connsiteX15" fmla="*/ 495685 w 3104152"/>
              <a:gd name="connsiteY15" fmla="*/ 734646 h 2946400"/>
              <a:gd name="connsiteX16" fmla="*/ 636362 w 3104152"/>
              <a:gd name="connsiteY16" fmla="*/ 984738 h 2946400"/>
              <a:gd name="connsiteX17" fmla="*/ 816116 w 3104152"/>
              <a:gd name="connsiteY17" fmla="*/ 1141046 h 2946400"/>
              <a:gd name="connsiteX18" fmla="*/ 917716 w 3104152"/>
              <a:gd name="connsiteY18" fmla="*/ 1359877 h 2946400"/>
              <a:gd name="connsiteX19" fmla="*/ 1074023 w 3104152"/>
              <a:gd name="connsiteY19" fmla="*/ 1649046 h 2946400"/>
              <a:gd name="connsiteX20" fmla="*/ 1144362 w 3104152"/>
              <a:gd name="connsiteY20" fmla="*/ 1789723 h 2946400"/>
              <a:gd name="connsiteX21" fmla="*/ 1175623 w 3104152"/>
              <a:gd name="connsiteY21" fmla="*/ 2032000 h 2946400"/>
              <a:gd name="connsiteX22" fmla="*/ 1238147 w 3104152"/>
              <a:gd name="connsiteY22" fmla="*/ 2071077 h 2946400"/>
              <a:gd name="connsiteX23" fmla="*/ 1324116 w 3104152"/>
              <a:gd name="connsiteY23" fmla="*/ 1930400 h 2946400"/>
              <a:gd name="connsiteX24" fmla="*/ 1371008 w 3104152"/>
              <a:gd name="connsiteY24" fmla="*/ 1805354 h 2946400"/>
              <a:gd name="connsiteX25" fmla="*/ 1277223 w 3104152"/>
              <a:gd name="connsiteY25" fmla="*/ 1735015 h 2946400"/>
              <a:gd name="connsiteX26" fmla="*/ 1316300 w 3104152"/>
              <a:gd name="connsiteY26" fmla="*/ 1547446 h 2946400"/>
              <a:gd name="connsiteX27" fmla="*/ 1503870 w 3104152"/>
              <a:gd name="connsiteY27" fmla="*/ 1352061 h 2946400"/>
              <a:gd name="connsiteX28" fmla="*/ 1496054 w 3104152"/>
              <a:gd name="connsiteY28" fmla="*/ 1172308 h 2946400"/>
              <a:gd name="connsiteX29" fmla="*/ 1199070 w 3104152"/>
              <a:gd name="connsiteY29" fmla="*/ 1094154 h 2946400"/>
              <a:gd name="connsiteX30" fmla="*/ 995870 w 3104152"/>
              <a:gd name="connsiteY30" fmla="*/ 976923 h 2946400"/>
              <a:gd name="connsiteX31" fmla="*/ 886454 w 3104152"/>
              <a:gd name="connsiteY31" fmla="*/ 719015 h 2946400"/>
              <a:gd name="connsiteX32" fmla="*/ 792670 w 3104152"/>
              <a:gd name="connsiteY32" fmla="*/ 484554 h 2946400"/>
              <a:gd name="connsiteX33" fmla="*/ 683254 w 3104152"/>
              <a:gd name="connsiteY33" fmla="*/ 328246 h 2946400"/>
              <a:gd name="connsiteX34" fmla="*/ 440977 w 3104152"/>
              <a:gd name="connsiteY34" fmla="*/ 226646 h 2946400"/>
              <a:gd name="connsiteX35" fmla="*/ 284670 w 3104152"/>
              <a:gd name="connsiteY35" fmla="*/ 187569 h 2946400"/>
              <a:gd name="connsiteX36" fmla="*/ 284670 w 3104152"/>
              <a:gd name="connsiteY36" fmla="*/ 187569 h 2946400"/>
              <a:gd name="connsiteX37" fmla="*/ 581654 w 3104152"/>
              <a:gd name="connsiteY37" fmla="*/ 187569 h 2946400"/>
              <a:gd name="connsiteX38" fmla="*/ 792670 w 3104152"/>
              <a:gd name="connsiteY38" fmla="*/ 312615 h 2946400"/>
              <a:gd name="connsiteX39" fmla="*/ 956793 w 3104152"/>
              <a:gd name="connsiteY39" fmla="*/ 547077 h 2946400"/>
              <a:gd name="connsiteX40" fmla="*/ 1074023 w 3104152"/>
              <a:gd name="connsiteY40" fmla="*/ 828431 h 2946400"/>
              <a:gd name="connsiteX41" fmla="*/ 1394454 w 3104152"/>
              <a:gd name="connsiteY41" fmla="*/ 969108 h 2946400"/>
              <a:gd name="connsiteX42" fmla="*/ 1667993 w 3104152"/>
              <a:gd name="connsiteY42" fmla="*/ 1062892 h 2946400"/>
              <a:gd name="connsiteX43" fmla="*/ 1855562 w 3104152"/>
              <a:gd name="connsiteY43" fmla="*/ 1234831 h 2946400"/>
              <a:gd name="connsiteX44" fmla="*/ 1980608 w 3104152"/>
              <a:gd name="connsiteY44" fmla="*/ 1344246 h 2946400"/>
              <a:gd name="connsiteX45" fmla="*/ 1902454 w 3104152"/>
              <a:gd name="connsiteY45" fmla="*/ 1047261 h 2946400"/>
              <a:gd name="connsiteX46" fmla="*/ 1808670 w 3104152"/>
              <a:gd name="connsiteY46" fmla="*/ 789354 h 2946400"/>
              <a:gd name="connsiteX47" fmla="*/ 1636731 w 3104152"/>
              <a:gd name="connsiteY47" fmla="*/ 547077 h 2946400"/>
              <a:gd name="connsiteX48" fmla="*/ 1480423 w 3104152"/>
              <a:gd name="connsiteY48" fmla="*/ 320431 h 2946400"/>
              <a:gd name="connsiteX49" fmla="*/ 1355377 w 3104152"/>
              <a:gd name="connsiteY49" fmla="*/ 0 h 2946400"/>
              <a:gd name="connsiteX50" fmla="*/ 1459607 w 3104152"/>
              <a:gd name="connsiteY50" fmla="*/ 59744 h 2946400"/>
              <a:gd name="connsiteX51" fmla="*/ 1589061 w 3104152"/>
              <a:gd name="connsiteY51" fmla="*/ 276723 h 2946400"/>
              <a:gd name="connsiteX52" fmla="*/ 1823300 w 3104152"/>
              <a:gd name="connsiteY52" fmla="*/ 452847 h 2946400"/>
              <a:gd name="connsiteX53" fmla="*/ 2014648 w 3104152"/>
              <a:gd name="connsiteY53" fmla="*/ 654122 h 2946400"/>
              <a:gd name="connsiteX54" fmla="*/ 2124175 w 3104152"/>
              <a:gd name="connsiteY54" fmla="*/ 747165 h 2946400"/>
              <a:gd name="connsiteX55" fmla="*/ 2216847 w 3104152"/>
              <a:gd name="connsiteY55" fmla="*/ 615266 h 2946400"/>
              <a:gd name="connsiteX56" fmla="*/ 2588838 w 3104152"/>
              <a:gd name="connsiteY56" fmla="*/ 443921 h 2946400"/>
              <a:gd name="connsiteX57" fmla="*/ 2830558 w 3104152"/>
              <a:gd name="connsiteY57" fmla="*/ 430809 h 2946400"/>
              <a:gd name="connsiteX58" fmla="*/ 3103579 w 3104152"/>
              <a:gd name="connsiteY58" fmla="*/ 586821 h 2946400"/>
              <a:gd name="connsiteX59" fmla="*/ 2678881 w 3104152"/>
              <a:gd name="connsiteY59" fmla="*/ 526149 h 2946400"/>
              <a:gd name="connsiteX60" fmla="*/ 2332300 w 3104152"/>
              <a:gd name="connsiteY60" fmla="*/ 601784 h 2946400"/>
              <a:gd name="connsiteX61" fmla="*/ 2246331 w 3104152"/>
              <a:gd name="connsiteY61" fmla="*/ 804984 h 2946400"/>
              <a:gd name="connsiteX62" fmla="*/ 2152547 w 3104152"/>
              <a:gd name="connsiteY62" fmla="*/ 1039446 h 2946400"/>
              <a:gd name="connsiteX63" fmla="*/ 2152547 w 3104152"/>
              <a:gd name="connsiteY63" fmla="*/ 1219200 h 2946400"/>
              <a:gd name="connsiteX64" fmla="*/ 2207254 w 3104152"/>
              <a:gd name="connsiteY64" fmla="*/ 1492738 h 2946400"/>
              <a:gd name="connsiteX65" fmla="*/ 2324485 w 3104152"/>
              <a:gd name="connsiteY65" fmla="*/ 1774092 h 2946400"/>
              <a:gd name="connsiteX66" fmla="*/ 2379193 w 3104152"/>
              <a:gd name="connsiteY66" fmla="*/ 1985108 h 2946400"/>
              <a:gd name="connsiteX67" fmla="*/ 2387008 w 3104152"/>
              <a:gd name="connsiteY67" fmla="*/ 2055446 h 2946400"/>
              <a:gd name="connsiteX68" fmla="*/ 2457347 w 3104152"/>
              <a:gd name="connsiteY68" fmla="*/ 2219569 h 2946400"/>
              <a:gd name="connsiteX69" fmla="*/ 2488608 w 3104152"/>
              <a:gd name="connsiteY69" fmla="*/ 2243015 h 2946400"/>
              <a:gd name="connsiteX70" fmla="*/ 2542339 w 3104152"/>
              <a:gd name="connsiteY70" fmla="*/ 2757121 h 2946400"/>
              <a:gd name="connsiteX71" fmla="*/ 1105285 w 3104152"/>
              <a:gd name="connsiteY71" fmla="*/ 2876061 h 2946400"/>
              <a:gd name="connsiteX72" fmla="*/ 1105285 w 3104152"/>
              <a:gd name="connsiteY72" fmla="*/ 2876061 h 2946400"/>
              <a:gd name="connsiteX73" fmla="*/ 1019316 w 3104152"/>
              <a:gd name="connsiteY73" fmla="*/ 2946400 h 2946400"/>
              <a:gd name="connsiteX0" fmla="*/ 1019316 w 3104123"/>
              <a:gd name="connsiteY0" fmla="*/ 2946400 h 2946400"/>
              <a:gd name="connsiteX1" fmla="*/ 1027131 w 3104123"/>
              <a:gd name="connsiteY1" fmla="*/ 2485292 h 2946400"/>
              <a:gd name="connsiteX2" fmla="*/ 878639 w 3104123"/>
              <a:gd name="connsiteY2" fmla="*/ 2164861 h 2946400"/>
              <a:gd name="connsiteX3" fmla="*/ 792670 w 3104123"/>
              <a:gd name="connsiteY3" fmla="*/ 1883508 h 2946400"/>
              <a:gd name="connsiteX4" fmla="*/ 808300 w 3104123"/>
              <a:gd name="connsiteY4" fmla="*/ 1750646 h 2946400"/>
              <a:gd name="connsiteX5" fmla="*/ 667623 w 3104123"/>
              <a:gd name="connsiteY5" fmla="*/ 1531815 h 2946400"/>
              <a:gd name="connsiteX6" fmla="*/ 558208 w 3104123"/>
              <a:gd name="connsiteY6" fmla="*/ 1250461 h 2946400"/>
              <a:gd name="connsiteX7" fmla="*/ 487870 w 3104123"/>
              <a:gd name="connsiteY7" fmla="*/ 1008184 h 2946400"/>
              <a:gd name="connsiteX8" fmla="*/ 370639 w 3104123"/>
              <a:gd name="connsiteY8" fmla="*/ 883138 h 2946400"/>
              <a:gd name="connsiteX9" fmla="*/ 409716 w 3104123"/>
              <a:gd name="connsiteY9" fmla="*/ 703384 h 2946400"/>
              <a:gd name="connsiteX10" fmla="*/ 245593 w 3104123"/>
              <a:gd name="connsiteY10" fmla="*/ 492369 h 2946400"/>
              <a:gd name="connsiteX11" fmla="*/ 104916 w 3104123"/>
              <a:gd name="connsiteY11" fmla="*/ 328246 h 2946400"/>
              <a:gd name="connsiteX12" fmla="*/ 0 w 3104123"/>
              <a:gd name="connsiteY12" fmla="*/ 315930 h 2946400"/>
              <a:gd name="connsiteX13" fmla="*/ 136177 w 3104123"/>
              <a:gd name="connsiteY13" fmla="*/ 281354 h 2946400"/>
              <a:gd name="connsiteX14" fmla="*/ 339377 w 3104123"/>
              <a:gd name="connsiteY14" fmla="*/ 508000 h 2946400"/>
              <a:gd name="connsiteX15" fmla="*/ 495685 w 3104123"/>
              <a:gd name="connsiteY15" fmla="*/ 734646 h 2946400"/>
              <a:gd name="connsiteX16" fmla="*/ 636362 w 3104123"/>
              <a:gd name="connsiteY16" fmla="*/ 984738 h 2946400"/>
              <a:gd name="connsiteX17" fmla="*/ 816116 w 3104123"/>
              <a:gd name="connsiteY17" fmla="*/ 1141046 h 2946400"/>
              <a:gd name="connsiteX18" fmla="*/ 917716 w 3104123"/>
              <a:gd name="connsiteY18" fmla="*/ 1359877 h 2946400"/>
              <a:gd name="connsiteX19" fmla="*/ 1074023 w 3104123"/>
              <a:gd name="connsiteY19" fmla="*/ 1649046 h 2946400"/>
              <a:gd name="connsiteX20" fmla="*/ 1144362 w 3104123"/>
              <a:gd name="connsiteY20" fmla="*/ 1789723 h 2946400"/>
              <a:gd name="connsiteX21" fmla="*/ 1175623 w 3104123"/>
              <a:gd name="connsiteY21" fmla="*/ 2032000 h 2946400"/>
              <a:gd name="connsiteX22" fmla="*/ 1238147 w 3104123"/>
              <a:gd name="connsiteY22" fmla="*/ 2071077 h 2946400"/>
              <a:gd name="connsiteX23" fmla="*/ 1324116 w 3104123"/>
              <a:gd name="connsiteY23" fmla="*/ 1930400 h 2946400"/>
              <a:gd name="connsiteX24" fmla="*/ 1371008 w 3104123"/>
              <a:gd name="connsiteY24" fmla="*/ 1805354 h 2946400"/>
              <a:gd name="connsiteX25" fmla="*/ 1277223 w 3104123"/>
              <a:gd name="connsiteY25" fmla="*/ 1735015 h 2946400"/>
              <a:gd name="connsiteX26" fmla="*/ 1316300 w 3104123"/>
              <a:gd name="connsiteY26" fmla="*/ 1547446 h 2946400"/>
              <a:gd name="connsiteX27" fmla="*/ 1503870 w 3104123"/>
              <a:gd name="connsiteY27" fmla="*/ 1352061 h 2946400"/>
              <a:gd name="connsiteX28" fmla="*/ 1496054 w 3104123"/>
              <a:gd name="connsiteY28" fmla="*/ 1172308 h 2946400"/>
              <a:gd name="connsiteX29" fmla="*/ 1199070 w 3104123"/>
              <a:gd name="connsiteY29" fmla="*/ 1094154 h 2946400"/>
              <a:gd name="connsiteX30" fmla="*/ 995870 w 3104123"/>
              <a:gd name="connsiteY30" fmla="*/ 976923 h 2946400"/>
              <a:gd name="connsiteX31" fmla="*/ 886454 w 3104123"/>
              <a:gd name="connsiteY31" fmla="*/ 719015 h 2946400"/>
              <a:gd name="connsiteX32" fmla="*/ 792670 w 3104123"/>
              <a:gd name="connsiteY32" fmla="*/ 484554 h 2946400"/>
              <a:gd name="connsiteX33" fmla="*/ 683254 w 3104123"/>
              <a:gd name="connsiteY33" fmla="*/ 328246 h 2946400"/>
              <a:gd name="connsiteX34" fmla="*/ 440977 w 3104123"/>
              <a:gd name="connsiteY34" fmla="*/ 226646 h 2946400"/>
              <a:gd name="connsiteX35" fmla="*/ 284670 w 3104123"/>
              <a:gd name="connsiteY35" fmla="*/ 187569 h 2946400"/>
              <a:gd name="connsiteX36" fmla="*/ 284670 w 3104123"/>
              <a:gd name="connsiteY36" fmla="*/ 187569 h 2946400"/>
              <a:gd name="connsiteX37" fmla="*/ 581654 w 3104123"/>
              <a:gd name="connsiteY37" fmla="*/ 187569 h 2946400"/>
              <a:gd name="connsiteX38" fmla="*/ 792670 w 3104123"/>
              <a:gd name="connsiteY38" fmla="*/ 312615 h 2946400"/>
              <a:gd name="connsiteX39" fmla="*/ 956793 w 3104123"/>
              <a:gd name="connsiteY39" fmla="*/ 547077 h 2946400"/>
              <a:gd name="connsiteX40" fmla="*/ 1074023 w 3104123"/>
              <a:gd name="connsiteY40" fmla="*/ 828431 h 2946400"/>
              <a:gd name="connsiteX41" fmla="*/ 1394454 w 3104123"/>
              <a:gd name="connsiteY41" fmla="*/ 969108 h 2946400"/>
              <a:gd name="connsiteX42" fmla="*/ 1667993 w 3104123"/>
              <a:gd name="connsiteY42" fmla="*/ 1062892 h 2946400"/>
              <a:gd name="connsiteX43" fmla="*/ 1855562 w 3104123"/>
              <a:gd name="connsiteY43" fmla="*/ 1234831 h 2946400"/>
              <a:gd name="connsiteX44" fmla="*/ 1980608 w 3104123"/>
              <a:gd name="connsiteY44" fmla="*/ 1344246 h 2946400"/>
              <a:gd name="connsiteX45" fmla="*/ 1902454 w 3104123"/>
              <a:gd name="connsiteY45" fmla="*/ 1047261 h 2946400"/>
              <a:gd name="connsiteX46" fmla="*/ 1808670 w 3104123"/>
              <a:gd name="connsiteY46" fmla="*/ 789354 h 2946400"/>
              <a:gd name="connsiteX47" fmla="*/ 1636731 w 3104123"/>
              <a:gd name="connsiteY47" fmla="*/ 547077 h 2946400"/>
              <a:gd name="connsiteX48" fmla="*/ 1480423 w 3104123"/>
              <a:gd name="connsiteY48" fmla="*/ 320431 h 2946400"/>
              <a:gd name="connsiteX49" fmla="*/ 1355377 w 3104123"/>
              <a:gd name="connsiteY49" fmla="*/ 0 h 2946400"/>
              <a:gd name="connsiteX50" fmla="*/ 1459607 w 3104123"/>
              <a:gd name="connsiteY50" fmla="*/ 59744 h 2946400"/>
              <a:gd name="connsiteX51" fmla="*/ 1589061 w 3104123"/>
              <a:gd name="connsiteY51" fmla="*/ 276723 h 2946400"/>
              <a:gd name="connsiteX52" fmla="*/ 1823300 w 3104123"/>
              <a:gd name="connsiteY52" fmla="*/ 452847 h 2946400"/>
              <a:gd name="connsiteX53" fmla="*/ 2014648 w 3104123"/>
              <a:gd name="connsiteY53" fmla="*/ 654122 h 2946400"/>
              <a:gd name="connsiteX54" fmla="*/ 2124175 w 3104123"/>
              <a:gd name="connsiteY54" fmla="*/ 747165 h 2946400"/>
              <a:gd name="connsiteX55" fmla="*/ 2216847 w 3104123"/>
              <a:gd name="connsiteY55" fmla="*/ 615266 h 2946400"/>
              <a:gd name="connsiteX56" fmla="*/ 2588838 w 3104123"/>
              <a:gd name="connsiteY56" fmla="*/ 443921 h 2946400"/>
              <a:gd name="connsiteX57" fmla="*/ 2830558 w 3104123"/>
              <a:gd name="connsiteY57" fmla="*/ 430809 h 2946400"/>
              <a:gd name="connsiteX58" fmla="*/ 3103579 w 3104123"/>
              <a:gd name="connsiteY58" fmla="*/ 586821 h 2946400"/>
              <a:gd name="connsiteX59" fmla="*/ 2661547 w 3104123"/>
              <a:gd name="connsiteY59" fmla="*/ 517482 h 2946400"/>
              <a:gd name="connsiteX60" fmla="*/ 2332300 w 3104123"/>
              <a:gd name="connsiteY60" fmla="*/ 601784 h 2946400"/>
              <a:gd name="connsiteX61" fmla="*/ 2246331 w 3104123"/>
              <a:gd name="connsiteY61" fmla="*/ 804984 h 2946400"/>
              <a:gd name="connsiteX62" fmla="*/ 2152547 w 3104123"/>
              <a:gd name="connsiteY62" fmla="*/ 1039446 h 2946400"/>
              <a:gd name="connsiteX63" fmla="*/ 2152547 w 3104123"/>
              <a:gd name="connsiteY63" fmla="*/ 1219200 h 2946400"/>
              <a:gd name="connsiteX64" fmla="*/ 2207254 w 3104123"/>
              <a:gd name="connsiteY64" fmla="*/ 1492738 h 2946400"/>
              <a:gd name="connsiteX65" fmla="*/ 2324485 w 3104123"/>
              <a:gd name="connsiteY65" fmla="*/ 1774092 h 2946400"/>
              <a:gd name="connsiteX66" fmla="*/ 2379193 w 3104123"/>
              <a:gd name="connsiteY66" fmla="*/ 1985108 h 2946400"/>
              <a:gd name="connsiteX67" fmla="*/ 2387008 w 3104123"/>
              <a:gd name="connsiteY67" fmla="*/ 2055446 h 2946400"/>
              <a:gd name="connsiteX68" fmla="*/ 2457347 w 3104123"/>
              <a:gd name="connsiteY68" fmla="*/ 2219569 h 2946400"/>
              <a:gd name="connsiteX69" fmla="*/ 2488608 w 3104123"/>
              <a:gd name="connsiteY69" fmla="*/ 2243015 h 2946400"/>
              <a:gd name="connsiteX70" fmla="*/ 2542339 w 3104123"/>
              <a:gd name="connsiteY70" fmla="*/ 2757121 h 2946400"/>
              <a:gd name="connsiteX71" fmla="*/ 1105285 w 3104123"/>
              <a:gd name="connsiteY71" fmla="*/ 2876061 h 2946400"/>
              <a:gd name="connsiteX72" fmla="*/ 1105285 w 3104123"/>
              <a:gd name="connsiteY72" fmla="*/ 2876061 h 2946400"/>
              <a:gd name="connsiteX73" fmla="*/ 1019316 w 3104123"/>
              <a:gd name="connsiteY73" fmla="*/ 2946400 h 2946400"/>
              <a:gd name="connsiteX0" fmla="*/ 1019316 w 3104123"/>
              <a:gd name="connsiteY0" fmla="*/ 2946400 h 2946400"/>
              <a:gd name="connsiteX1" fmla="*/ 1027131 w 3104123"/>
              <a:gd name="connsiteY1" fmla="*/ 2485292 h 2946400"/>
              <a:gd name="connsiteX2" fmla="*/ 878639 w 3104123"/>
              <a:gd name="connsiteY2" fmla="*/ 2164861 h 2946400"/>
              <a:gd name="connsiteX3" fmla="*/ 792670 w 3104123"/>
              <a:gd name="connsiteY3" fmla="*/ 1883508 h 2946400"/>
              <a:gd name="connsiteX4" fmla="*/ 808300 w 3104123"/>
              <a:gd name="connsiteY4" fmla="*/ 1750646 h 2946400"/>
              <a:gd name="connsiteX5" fmla="*/ 667623 w 3104123"/>
              <a:gd name="connsiteY5" fmla="*/ 1531815 h 2946400"/>
              <a:gd name="connsiteX6" fmla="*/ 558208 w 3104123"/>
              <a:gd name="connsiteY6" fmla="*/ 1250461 h 2946400"/>
              <a:gd name="connsiteX7" fmla="*/ 487870 w 3104123"/>
              <a:gd name="connsiteY7" fmla="*/ 1008184 h 2946400"/>
              <a:gd name="connsiteX8" fmla="*/ 370639 w 3104123"/>
              <a:gd name="connsiteY8" fmla="*/ 883138 h 2946400"/>
              <a:gd name="connsiteX9" fmla="*/ 409716 w 3104123"/>
              <a:gd name="connsiteY9" fmla="*/ 703384 h 2946400"/>
              <a:gd name="connsiteX10" fmla="*/ 245593 w 3104123"/>
              <a:gd name="connsiteY10" fmla="*/ 492369 h 2946400"/>
              <a:gd name="connsiteX11" fmla="*/ 104916 w 3104123"/>
              <a:gd name="connsiteY11" fmla="*/ 328246 h 2946400"/>
              <a:gd name="connsiteX12" fmla="*/ 0 w 3104123"/>
              <a:gd name="connsiteY12" fmla="*/ 315930 h 2946400"/>
              <a:gd name="connsiteX13" fmla="*/ 136177 w 3104123"/>
              <a:gd name="connsiteY13" fmla="*/ 281354 h 2946400"/>
              <a:gd name="connsiteX14" fmla="*/ 339377 w 3104123"/>
              <a:gd name="connsiteY14" fmla="*/ 508000 h 2946400"/>
              <a:gd name="connsiteX15" fmla="*/ 495685 w 3104123"/>
              <a:gd name="connsiteY15" fmla="*/ 734646 h 2946400"/>
              <a:gd name="connsiteX16" fmla="*/ 636362 w 3104123"/>
              <a:gd name="connsiteY16" fmla="*/ 984738 h 2946400"/>
              <a:gd name="connsiteX17" fmla="*/ 816116 w 3104123"/>
              <a:gd name="connsiteY17" fmla="*/ 1141046 h 2946400"/>
              <a:gd name="connsiteX18" fmla="*/ 917716 w 3104123"/>
              <a:gd name="connsiteY18" fmla="*/ 1359877 h 2946400"/>
              <a:gd name="connsiteX19" fmla="*/ 1074023 w 3104123"/>
              <a:gd name="connsiteY19" fmla="*/ 1649046 h 2946400"/>
              <a:gd name="connsiteX20" fmla="*/ 1144362 w 3104123"/>
              <a:gd name="connsiteY20" fmla="*/ 1789723 h 2946400"/>
              <a:gd name="connsiteX21" fmla="*/ 1175623 w 3104123"/>
              <a:gd name="connsiteY21" fmla="*/ 2032000 h 2946400"/>
              <a:gd name="connsiteX22" fmla="*/ 1238147 w 3104123"/>
              <a:gd name="connsiteY22" fmla="*/ 2071077 h 2946400"/>
              <a:gd name="connsiteX23" fmla="*/ 1324116 w 3104123"/>
              <a:gd name="connsiteY23" fmla="*/ 1930400 h 2946400"/>
              <a:gd name="connsiteX24" fmla="*/ 1371008 w 3104123"/>
              <a:gd name="connsiteY24" fmla="*/ 1805354 h 2946400"/>
              <a:gd name="connsiteX25" fmla="*/ 1277223 w 3104123"/>
              <a:gd name="connsiteY25" fmla="*/ 1735015 h 2946400"/>
              <a:gd name="connsiteX26" fmla="*/ 1316300 w 3104123"/>
              <a:gd name="connsiteY26" fmla="*/ 1547446 h 2946400"/>
              <a:gd name="connsiteX27" fmla="*/ 1503870 w 3104123"/>
              <a:gd name="connsiteY27" fmla="*/ 1352061 h 2946400"/>
              <a:gd name="connsiteX28" fmla="*/ 1496054 w 3104123"/>
              <a:gd name="connsiteY28" fmla="*/ 1172308 h 2946400"/>
              <a:gd name="connsiteX29" fmla="*/ 1199070 w 3104123"/>
              <a:gd name="connsiteY29" fmla="*/ 1094154 h 2946400"/>
              <a:gd name="connsiteX30" fmla="*/ 995870 w 3104123"/>
              <a:gd name="connsiteY30" fmla="*/ 976923 h 2946400"/>
              <a:gd name="connsiteX31" fmla="*/ 886454 w 3104123"/>
              <a:gd name="connsiteY31" fmla="*/ 719015 h 2946400"/>
              <a:gd name="connsiteX32" fmla="*/ 792670 w 3104123"/>
              <a:gd name="connsiteY32" fmla="*/ 484554 h 2946400"/>
              <a:gd name="connsiteX33" fmla="*/ 683254 w 3104123"/>
              <a:gd name="connsiteY33" fmla="*/ 328246 h 2946400"/>
              <a:gd name="connsiteX34" fmla="*/ 440977 w 3104123"/>
              <a:gd name="connsiteY34" fmla="*/ 226646 h 2946400"/>
              <a:gd name="connsiteX35" fmla="*/ 284670 w 3104123"/>
              <a:gd name="connsiteY35" fmla="*/ 187569 h 2946400"/>
              <a:gd name="connsiteX36" fmla="*/ 284670 w 3104123"/>
              <a:gd name="connsiteY36" fmla="*/ 187569 h 2946400"/>
              <a:gd name="connsiteX37" fmla="*/ 581654 w 3104123"/>
              <a:gd name="connsiteY37" fmla="*/ 187569 h 2946400"/>
              <a:gd name="connsiteX38" fmla="*/ 792670 w 3104123"/>
              <a:gd name="connsiteY38" fmla="*/ 312615 h 2946400"/>
              <a:gd name="connsiteX39" fmla="*/ 956793 w 3104123"/>
              <a:gd name="connsiteY39" fmla="*/ 547077 h 2946400"/>
              <a:gd name="connsiteX40" fmla="*/ 1074023 w 3104123"/>
              <a:gd name="connsiteY40" fmla="*/ 828431 h 2946400"/>
              <a:gd name="connsiteX41" fmla="*/ 1394454 w 3104123"/>
              <a:gd name="connsiteY41" fmla="*/ 969108 h 2946400"/>
              <a:gd name="connsiteX42" fmla="*/ 1667993 w 3104123"/>
              <a:gd name="connsiteY42" fmla="*/ 1062892 h 2946400"/>
              <a:gd name="connsiteX43" fmla="*/ 1855562 w 3104123"/>
              <a:gd name="connsiteY43" fmla="*/ 1234831 h 2946400"/>
              <a:gd name="connsiteX44" fmla="*/ 1980608 w 3104123"/>
              <a:gd name="connsiteY44" fmla="*/ 1344246 h 2946400"/>
              <a:gd name="connsiteX45" fmla="*/ 1902454 w 3104123"/>
              <a:gd name="connsiteY45" fmla="*/ 1047261 h 2946400"/>
              <a:gd name="connsiteX46" fmla="*/ 1808670 w 3104123"/>
              <a:gd name="connsiteY46" fmla="*/ 789354 h 2946400"/>
              <a:gd name="connsiteX47" fmla="*/ 1636731 w 3104123"/>
              <a:gd name="connsiteY47" fmla="*/ 547077 h 2946400"/>
              <a:gd name="connsiteX48" fmla="*/ 1480423 w 3104123"/>
              <a:gd name="connsiteY48" fmla="*/ 320431 h 2946400"/>
              <a:gd name="connsiteX49" fmla="*/ 1355377 w 3104123"/>
              <a:gd name="connsiteY49" fmla="*/ 0 h 2946400"/>
              <a:gd name="connsiteX50" fmla="*/ 1459607 w 3104123"/>
              <a:gd name="connsiteY50" fmla="*/ 59744 h 2946400"/>
              <a:gd name="connsiteX51" fmla="*/ 1589061 w 3104123"/>
              <a:gd name="connsiteY51" fmla="*/ 276723 h 2946400"/>
              <a:gd name="connsiteX52" fmla="*/ 1823300 w 3104123"/>
              <a:gd name="connsiteY52" fmla="*/ 452847 h 2946400"/>
              <a:gd name="connsiteX53" fmla="*/ 2014648 w 3104123"/>
              <a:gd name="connsiteY53" fmla="*/ 654122 h 2946400"/>
              <a:gd name="connsiteX54" fmla="*/ 2124175 w 3104123"/>
              <a:gd name="connsiteY54" fmla="*/ 747165 h 2946400"/>
              <a:gd name="connsiteX55" fmla="*/ 2216847 w 3104123"/>
              <a:gd name="connsiteY55" fmla="*/ 615266 h 2946400"/>
              <a:gd name="connsiteX56" fmla="*/ 2588838 w 3104123"/>
              <a:gd name="connsiteY56" fmla="*/ 443921 h 2946400"/>
              <a:gd name="connsiteX57" fmla="*/ 2839226 w 3104123"/>
              <a:gd name="connsiteY57" fmla="*/ 452477 h 2946400"/>
              <a:gd name="connsiteX58" fmla="*/ 3103579 w 3104123"/>
              <a:gd name="connsiteY58" fmla="*/ 586821 h 2946400"/>
              <a:gd name="connsiteX59" fmla="*/ 2661547 w 3104123"/>
              <a:gd name="connsiteY59" fmla="*/ 517482 h 2946400"/>
              <a:gd name="connsiteX60" fmla="*/ 2332300 w 3104123"/>
              <a:gd name="connsiteY60" fmla="*/ 601784 h 2946400"/>
              <a:gd name="connsiteX61" fmla="*/ 2246331 w 3104123"/>
              <a:gd name="connsiteY61" fmla="*/ 804984 h 2946400"/>
              <a:gd name="connsiteX62" fmla="*/ 2152547 w 3104123"/>
              <a:gd name="connsiteY62" fmla="*/ 1039446 h 2946400"/>
              <a:gd name="connsiteX63" fmla="*/ 2152547 w 3104123"/>
              <a:gd name="connsiteY63" fmla="*/ 1219200 h 2946400"/>
              <a:gd name="connsiteX64" fmla="*/ 2207254 w 3104123"/>
              <a:gd name="connsiteY64" fmla="*/ 1492738 h 2946400"/>
              <a:gd name="connsiteX65" fmla="*/ 2324485 w 3104123"/>
              <a:gd name="connsiteY65" fmla="*/ 1774092 h 2946400"/>
              <a:gd name="connsiteX66" fmla="*/ 2379193 w 3104123"/>
              <a:gd name="connsiteY66" fmla="*/ 1985108 h 2946400"/>
              <a:gd name="connsiteX67" fmla="*/ 2387008 w 3104123"/>
              <a:gd name="connsiteY67" fmla="*/ 2055446 h 2946400"/>
              <a:gd name="connsiteX68" fmla="*/ 2457347 w 3104123"/>
              <a:gd name="connsiteY68" fmla="*/ 2219569 h 2946400"/>
              <a:gd name="connsiteX69" fmla="*/ 2488608 w 3104123"/>
              <a:gd name="connsiteY69" fmla="*/ 2243015 h 2946400"/>
              <a:gd name="connsiteX70" fmla="*/ 2542339 w 3104123"/>
              <a:gd name="connsiteY70" fmla="*/ 2757121 h 2946400"/>
              <a:gd name="connsiteX71" fmla="*/ 1105285 w 3104123"/>
              <a:gd name="connsiteY71" fmla="*/ 2876061 h 2946400"/>
              <a:gd name="connsiteX72" fmla="*/ 1105285 w 3104123"/>
              <a:gd name="connsiteY72" fmla="*/ 2876061 h 2946400"/>
              <a:gd name="connsiteX73" fmla="*/ 1019316 w 3104123"/>
              <a:gd name="connsiteY73" fmla="*/ 2946400 h 2946400"/>
              <a:gd name="connsiteX0" fmla="*/ 936977 w 3104123"/>
              <a:gd name="connsiteY0" fmla="*/ 2703715 h 2876061"/>
              <a:gd name="connsiteX1" fmla="*/ 1027131 w 3104123"/>
              <a:gd name="connsiteY1" fmla="*/ 2485292 h 2876061"/>
              <a:gd name="connsiteX2" fmla="*/ 878639 w 3104123"/>
              <a:gd name="connsiteY2" fmla="*/ 2164861 h 2876061"/>
              <a:gd name="connsiteX3" fmla="*/ 792670 w 3104123"/>
              <a:gd name="connsiteY3" fmla="*/ 1883508 h 2876061"/>
              <a:gd name="connsiteX4" fmla="*/ 808300 w 3104123"/>
              <a:gd name="connsiteY4" fmla="*/ 1750646 h 2876061"/>
              <a:gd name="connsiteX5" fmla="*/ 667623 w 3104123"/>
              <a:gd name="connsiteY5" fmla="*/ 1531815 h 2876061"/>
              <a:gd name="connsiteX6" fmla="*/ 558208 w 3104123"/>
              <a:gd name="connsiteY6" fmla="*/ 1250461 h 2876061"/>
              <a:gd name="connsiteX7" fmla="*/ 487870 w 3104123"/>
              <a:gd name="connsiteY7" fmla="*/ 1008184 h 2876061"/>
              <a:gd name="connsiteX8" fmla="*/ 370639 w 3104123"/>
              <a:gd name="connsiteY8" fmla="*/ 883138 h 2876061"/>
              <a:gd name="connsiteX9" fmla="*/ 409716 w 3104123"/>
              <a:gd name="connsiteY9" fmla="*/ 703384 h 2876061"/>
              <a:gd name="connsiteX10" fmla="*/ 245593 w 3104123"/>
              <a:gd name="connsiteY10" fmla="*/ 492369 h 2876061"/>
              <a:gd name="connsiteX11" fmla="*/ 104916 w 3104123"/>
              <a:gd name="connsiteY11" fmla="*/ 328246 h 2876061"/>
              <a:gd name="connsiteX12" fmla="*/ 0 w 3104123"/>
              <a:gd name="connsiteY12" fmla="*/ 315930 h 2876061"/>
              <a:gd name="connsiteX13" fmla="*/ 136177 w 3104123"/>
              <a:gd name="connsiteY13" fmla="*/ 281354 h 2876061"/>
              <a:gd name="connsiteX14" fmla="*/ 339377 w 3104123"/>
              <a:gd name="connsiteY14" fmla="*/ 508000 h 2876061"/>
              <a:gd name="connsiteX15" fmla="*/ 495685 w 3104123"/>
              <a:gd name="connsiteY15" fmla="*/ 734646 h 2876061"/>
              <a:gd name="connsiteX16" fmla="*/ 636362 w 3104123"/>
              <a:gd name="connsiteY16" fmla="*/ 984738 h 2876061"/>
              <a:gd name="connsiteX17" fmla="*/ 816116 w 3104123"/>
              <a:gd name="connsiteY17" fmla="*/ 1141046 h 2876061"/>
              <a:gd name="connsiteX18" fmla="*/ 917716 w 3104123"/>
              <a:gd name="connsiteY18" fmla="*/ 1359877 h 2876061"/>
              <a:gd name="connsiteX19" fmla="*/ 1074023 w 3104123"/>
              <a:gd name="connsiteY19" fmla="*/ 1649046 h 2876061"/>
              <a:gd name="connsiteX20" fmla="*/ 1144362 w 3104123"/>
              <a:gd name="connsiteY20" fmla="*/ 1789723 h 2876061"/>
              <a:gd name="connsiteX21" fmla="*/ 1175623 w 3104123"/>
              <a:gd name="connsiteY21" fmla="*/ 2032000 h 2876061"/>
              <a:gd name="connsiteX22" fmla="*/ 1238147 w 3104123"/>
              <a:gd name="connsiteY22" fmla="*/ 2071077 h 2876061"/>
              <a:gd name="connsiteX23" fmla="*/ 1324116 w 3104123"/>
              <a:gd name="connsiteY23" fmla="*/ 1930400 h 2876061"/>
              <a:gd name="connsiteX24" fmla="*/ 1371008 w 3104123"/>
              <a:gd name="connsiteY24" fmla="*/ 1805354 h 2876061"/>
              <a:gd name="connsiteX25" fmla="*/ 1277223 w 3104123"/>
              <a:gd name="connsiteY25" fmla="*/ 1735015 h 2876061"/>
              <a:gd name="connsiteX26" fmla="*/ 1316300 w 3104123"/>
              <a:gd name="connsiteY26" fmla="*/ 1547446 h 2876061"/>
              <a:gd name="connsiteX27" fmla="*/ 1503870 w 3104123"/>
              <a:gd name="connsiteY27" fmla="*/ 1352061 h 2876061"/>
              <a:gd name="connsiteX28" fmla="*/ 1496054 w 3104123"/>
              <a:gd name="connsiteY28" fmla="*/ 1172308 h 2876061"/>
              <a:gd name="connsiteX29" fmla="*/ 1199070 w 3104123"/>
              <a:gd name="connsiteY29" fmla="*/ 1094154 h 2876061"/>
              <a:gd name="connsiteX30" fmla="*/ 995870 w 3104123"/>
              <a:gd name="connsiteY30" fmla="*/ 976923 h 2876061"/>
              <a:gd name="connsiteX31" fmla="*/ 886454 w 3104123"/>
              <a:gd name="connsiteY31" fmla="*/ 719015 h 2876061"/>
              <a:gd name="connsiteX32" fmla="*/ 792670 w 3104123"/>
              <a:gd name="connsiteY32" fmla="*/ 484554 h 2876061"/>
              <a:gd name="connsiteX33" fmla="*/ 683254 w 3104123"/>
              <a:gd name="connsiteY33" fmla="*/ 328246 h 2876061"/>
              <a:gd name="connsiteX34" fmla="*/ 440977 w 3104123"/>
              <a:gd name="connsiteY34" fmla="*/ 226646 h 2876061"/>
              <a:gd name="connsiteX35" fmla="*/ 284670 w 3104123"/>
              <a:gd name="connsiteY35" fmla="*/ 187569 h 2876061"/>
              <a:gd name="connsiteX36" fmla="*/ 284670 w 3104123"/>
              <a:gd name="connsiteY36" fmla="*/ 187569 h 2876061"/>
              <a:gd name="connsiteX37" fmla="*/ 581654 w 3104123"/>
              <a:gd name="connsiteY37" fmla="*/ 187569 h 2876061"/>
              <a:gd name="connsiteX38" fmla="*/ 792670 w 3104123"/>
              <a:gd name="connsiteY38" fmla="*/ 312615 h 2876061"/>
              <a:gd name="connsiteX39" fmla="*/ 956793 w 3104123"/>
              <a:gd name="connsiteY39" fmla="*/ 547077 h 2876061"/>
              <a:gd name="connsiteX40" fmla="*/ 1074023 w 3104123"/>
              <a:gd name="connsiteY40" fmla="*/ 828431 h 2876061"/>
              <a:gd name="connsiteX41" fmla="*/ 1394454 w 3104123"/>
              <a:gd name="connsiteY41" fmla="*/ 969108 h 2876061"/>
              <a:gd name="connsiteX42" fmla="*/ 1667993 w 3104123"/>
              <a:gd name="connsiteY42" fmla="*/ 1062892 h 2876061"/>
              <a:gd name="connsiteX43" fmla="*/ 1855562 w 3104123"/>
              <a:gd name="connsiteY43" fmla="*/ 1234831 h 2876061"/>
              <a:gd name="connsiteX44" fmla="*/ 1980608 w 3104123"/>
              <a:gd name="connsiteY44" fmla="*/ 1344246 h 2876061"/>
              <a:gd name="connsiteX45" fmla="*/ 1902454 w 3104123"/>
              <a:gd name="connsiteY45" fmla="*/ 1047261 h 2876061"/>
              <a:gd name="connsiteX46" fmla="*/ 1808670 w 3104123"/>
              <a:gd name="connsiteY46" fmla="*/ 789354 h 2876061"/>
              <a:gd name="connsiteX47" fmla="*/ 1636731 w 3104123"/>
              <a:gd name="connsiteY47" fmla="*/ 547077 h 2876061"/>
              <a:gd name="connsiteX48" fmla="*/ 1480423 w 3104123"/>
              <a:gd name="connsiteY48" fmla="*/ 320431 h 2876061"/>
              <a:gd name="connsiteX49" fmla="*/ 1355377 w 3104123"/>
              <a:gd name="connsiteY49" fmla="*/ 0 h 2876061"/>
              <a:gd name="connsiteX50" fmla="*/ 1459607 w 3104123"/>
              <a:gd name="connsiteY50" fmla="*/ 59744 h 2876061"/>
              <a:gd name="connsiteX51" fmla="*/ 1589061 w 3104123"/>
              <a:gd name="connsiteY51" fmla="*/ 276723 h 2876061"/>
              <a:gd name="connsiteX52" fmla="*/ 1823300 w 3104123"/>
              <a:gd name="connsiteY52" fmla="*/ 452847 h 2876061"/>
              <a:gd name="connsiteX53" fmla="*/ 2014648 w 3104123"/>
              <a:gd name="connsiteY53" fmla="*/ 654122 h 2876061"/>
              <a:gd name="connsiteX54" fmla="*/ 2124175 w 3104123"/>
              <a:gd name="connsiteY54" fmla="*/ 747165 h 2876061"/>
              <a:gd name="connsiteX55" fmla="*/ 2216847 w 3104123"/>
              <a:gd name="connsiteY55" fmla="*/ 615266 h 2876061"/>
              <a:gd name="connsiteX56" fmla="*/ 2588838 w 3104123"/>
              <a:gd name="connsiteY56" fmla="*/ 443921 h 2876061"/>
              <a:gd name="connsiteX57" fmla="*/ 2839226 w 3104123"/>
              <a:gd name="connsiteY57" fmla="*/ 452477 h 2876061"/>
              <a:gd name="connsiteX58" fmla="*/ 3103579 w 3104123"/>
              <a:gd name="connsiteY58" fmla="*/ 586821 h 2876061"/>
              <a:gd name="connsiteX59" fmla="*/ 2661547 w 3104123"/>
              <a:gd name="connsiteY59" fmla="*/ 517482 h 2876061"/>
              <a:gd name="connsiteX60" fmla="*/ 2332300 w 3104123"/>
              <a:gd name="connsiteY60" fmla="*/ 601784 h 2876061"/>
              <a:gd name="connsiteX61" fmla="*/ 2246331 w 3104123"/>
              <a:gd name="connsiteY61" fmla="*/ 804984 h 2876061"/>
              <a:gd name="connsiteX62" fmla="*/ 2152547 w 3104123"/>
              <a:gd name="connsiteY62" fmla="*/ 1039446 h 2876061"/>
              <a:gd name="connsiteX63" fmla="*/ 2152547 w 3104123"/>
              <a:gd name="connsiteY63" fmla="*/ 1219200 h 2876061"/>
              <a:gd name="connsiteX64" fmla="*/ 2207254 w 3104123"/>
              <a:gd name="connsiteY64" fmla="*/ 1492738 h 2876061"/>
              <a:gd name="connsiteX65" fmla="*/ 2324485 w 3104123"/>
              <a:gd name="connsiteY65" fmla="*/ 1774092 h 2876061"/>
              <a:gd name="connsiteX66" fmla="*/ 2379193 w 3104123"/>
              <a:gd name="connsiteY66" fmla="*/ 1985108 h 2876061"/>
              <a:gd name="connsiteX67" fmla="*/ 2387008 w 3104123"/>
              <a:gd name="connsiteY67" fmla="*/ 2055446 h 2876061"/>
              <a:gd name="connsiteX68" fmla="*/ 2457347 w 3104123"/>
              <a:gd name="connsiteY68" fmla="*/ 2219569 h 2876061"/>
              <a:gd name="connsiteX69" fmla="*/ 2488608 w 3104123"/>
              <a:gd name="connsiteY69" fmla="*/ 2243015 h 2876061"/>
              <a:gd name="connsiteX70" fmla="*/ 2542339 w 3104123"/>
              <a:gd name="connsiteY70" fmla="*/ 2757121 h 2876061"/>
              <a:gd name="connsiteX71" fmla="*/ 1105285 w 3104123"/>
              <a:gd name="connsiteY71" fmla="*/ 2876061 h 2876061"/>
              <a:gd name="connsiteX72" fmla="*/ 1105285 w 3104123"/>
              <a:gd name="connsiteY72" fmla="*/ 2876061 h 2876061"/>
              <a:gd name="connsiteX73" fmla="*/ 936977 w 3104123"/>
              <a:gd name="connsiteY73" fmla="*/ 2703715 h 2876061"/>
              <a:gd name="connsiteX0" fmla="*/ 936977 w 3104123"/>
              <a:gd name="connsiteY0" fmla="*/ 2703715 h 3222753"/>
              <a:gd name="connsiteX1" fmla="*/ 1027131 w 3104123"/>
              <a:gd name="connsiteY1" fmla="*/ 2485292 h 3222753"/>
              <a:gd name="connsiteX2" fmla="*/ 878639 w 3104123"/>
              <a:gd name="connsiteY2" fmla="*/ 2164861 h 3222753"/>
              <a:gd name="connsiteX3" fmla="*/ 792670 w 3104123"/>
              <a:gd name="connsiteY3" fmla="*/ 1883508 h 3222753"/>
              <a:gd name="connsiteX4" fmla="*/ 808300 w 3104123"/>
              <a:gd name="connsiteY4" fmla="*/ 1750646 h 3222753"/>
              <a:gd name="connsiteX5" fmla="*/ 667623 w 3104123"/>
              <a:gd name="connsiteY5" fmla="*/ 1531815 h 3222753"/>
              <a:gd name="connsiteX6" fmla="*/ 558208 w 3104123"/>
              <a:gd name="connsiteY6" fmla="*/ 1250461 h 3222753"/>
              <a:gd name="connsiteX7" fmla="*/ 487870 w 3104123"/>
              <a:gd name="connsiteY7" fmla="*/ 1008184 h 3222753"/>
              <a:gd name="connsiteX8" fmla="*/ 370639 w 3104123"/>
              <a:gd name="connsiteY8" fmla="*/ 883138 h 3222753"/>
              <a:gd name="connsiteX9" fmla="*/ 409716 w 3104123"/>
              <a:gd name="connsiteY9" fmla="*/ 703384 h 3222753"/>
              <a:gd name="connsiteX10" fmla="*/ 245593 w 3104123"/>
              <a:gd name="connsiteY10" fmla="*/ 492369 h 3222753"/>
              <a:gd name="connsiteX11" fmla="*/ 104916 w 3104123"/>
              <a:gd name="connsiteY11" fmla="*/ 328246 h 3222753"/>
              <a:gd name="connsiteX12" fmla="*/ 0 w 3104123"/>
              <a:gd name="connsiteY12" fmla="*/ 315930 h 3222753"/>
              <a:gd name="connsiteX13" fmla="*/ 136177 w 3104123"/>
              <a:gd name="connsiteY13" fmla="*/ 281354 h 3222753"/>
              <a:gd name="connsiteX14" fmla="*/ 339377 w 3104123"/>
              <a:gd name="connsiteY14" fmla="*/ 508000 h 3222753"/>
              <a:gd name="connsiteX15" fmla="*/ 495685 w 3104123"/>
              <a:gd name="connsiteY15" fmla="*/ 734646 h 3222753"/>
              <a:gd name="connsiteX16" fmla="*/ 636362 w 3104123"/>
              <a:gd name="connsiteY16" fmla="*/ 984738 h 3222753"/>
              <a:gd name="connsiteX17" fmla="*/ 816116 w 3104123"/>
              <a:gd name="connsiteY17" fmla="*/ 1141046 h 3222753"/>
              <a:gd name="connsiteX18" fmla="*/ 917716 w 3104123"/>
              <a:gd name="connsiteY18" fmla="*/ 1359877 h 3222753"/>
              <a:gd name="connsiteX19" fmla="*/ 1074023 w 3104123"/>
              <a:gd name="connsiteY19" fmla="*/ 1649046 h 3222753"/>
              <a:gd name="connsiteX20" fmla="*/ 1144362 w 3104123"/>
              <a:gd name="connsiteY20" fmla="*/ 1789723 h 3222753"/>
              <a:gd name="connsiteX21" fmla="*/ 1175623 w 3104123"/>
              <a:gd name="connsiteY21" fmla="*/ 2032000 h 3222753"/>
              <a:gd name="connsiteX22" fmla="*/ 1238147 w 3104123"/>
              <a:gd name="connsiteY22" fmla="*/ 2071077 h 3222753"/>
              <a:gd name="connsiteX23" fmla="*/ 1324116 w 3104123"/>
              <a:gd name="connsiteY23" fmla="*/ 1930400 h 3222753"/>
              <a:gd name="connsiteX24" fmla="*/ 1371008 w 3104123"/>
              <a:gd name="connsiteY24" fmla="*/ 1805354 h 3222753"/>
              <a:gd name="connsiteX25" fmla="*/ 1277223 w 3104123"/>
              <a:gd name="connsiteY25" fmla="*/ 1735015 h 3222753"/>
              <a:gd name="connsiteX26" fmla="*/ 1316300 w 3104123"/>
              <a:gd name="connsiteY26" fmla="*/ 1547446 h 3222753"/>
              <a:gd name="connsiteX27" fmla="*/ 1503870 w 3104123"/>
              <a:gd name="connsiteY27" fmla="*/ 1352061 h 3222753"/>
              <a:gd name="connsiteX28" fmla="*/ 1496054 w 3104123"/>
              <a:gd name="connsiteY28" fmla="*/ 1172308 h 3222753"/>
              <a:gd name="connsiteX29" fmla="*/ 1199070 w 3104123"/>
              <a:gd name="connsiteY29" fmla="*/ 1094154 h 3222753"/>
              <a:gd name="connsiteX30" fmla="*/ 995870 w 3104123"/>
              <a:gd name="connsiteY30" fmla="*/ 976923 h 3222753"/>
              <a:gd name="connsiteX31" fmla="*/ 886454 w 3104123"/>
              <a:gd name="connsiteY31" fmla="*/ 719015 h 3222753"/>
              <a:gd name="connsiteX32" fmla="*/ 792670 w 3104123"/>
              <a:gd name="connsiteY32" fmla="*/ 484554 h 3222753"/>
              <a:gd name="connsiteX33" fmla="*/ 683254 w 3104123"/>
              <a:gd name="connsiteY33" fmla="*/ 328246 h 3222753"/>
              <a:gd name="connsiteX34" fmla="*/ 440977 w 3104123"/>
              <a:gd name="connsiteY34" fmla="*/ 226646 h 3222753"/>
              <a:gd name="connsiteX35" fmla="*/ 284670 w 3104123"/>
              <a:gd name="connsiteY35" fmla="*/ 187569 h 3222753"/>
              <a:gd name="connsiteX36" fmla="*/ 284670 w 3104123"/>
              <a:gd name="connsiteY36" fmla="*/ 187569 h 3222753"/>
              <a:gd name="connsiteX37" fmla="*/ 581654 w 3104123"/>
              <a:gd name="connsiteY37" fmla="*/ 187569 h 3222753"/>
              <a:gd name="connsiteX38" fmla="*/ 792670 w 3104123"/>
              <a:gd name="connsiteY38" fmla="*/ 312615 h 3222753"/>
              <a:gd name="connsiteX39" fmla="*/ 956793 w 3104123"/>
              <a:gd name="connsiteY39" fmla="*/ 547077 h 3222753"/>
              <a:gd name="connsiteX40" fmla="*/ 1074023 w 3104123"/>
              <a:gd name="connsiteY40" fmla="*/ 828431 h 3222753"/>
              <a:gd name="connsiteX41" fmla="*/ 1394454 w 3104123"/>
              <a:gd name="connsiteY41" fmla="*/ 969108 h 3222753"/>
              <a:gd name="connsiteX42" fmla="*/ 1667993 w 3104123"/>
              <a:gd name="connsiteY42" fmla="*/ 1062892 h 3222753"/>
              <a:gd name="connsiteX43" fmla="*/ 1855562 w 3104123"/>
              <a:gd name="connsiteY43" fmla="*/ 1234831 h 3222753"/>
              <a:gd name="connsiteX44" fmla="*/ 1980608 w 3104123"/>
              <a:gd name="connsiteY44" fmla="*/ 1344246 h 3222753"/>
              <a:gd name="connsiteX45" fmla="*/ 1902454 w 3104123"/>
              <a:gd name="connsiteY45" fmla="*/ 1047261 h 3222753"/>
              <a:gd name="connsiteX46" fmla="*/ 1808670 w 3104123"/>
              <a:gd name="connsiteY46" fmla="*/ 789354 h 3222753"/>
              <a:gd name="connsiteX47" fmla="*/ 1636731 w 3104123"/>
              <a:gd name="connsiteY47" fmla="*/ 547077 h 3222753"/>
              <a:gd name="connsiteX48" fmla="*/ 1480423 w 3104123"/>
              <a:gd name="connsiteY48" fmla="*/ 320431 h 3222753"/>
              <a:gd name="connsiteX49" fmla="*/ 1355377 w 3104123"/>
              <a:gd name="connsiteY49" fmla="*/ 0 h 3222753"/>
              <a:gd name="connsiteX50" fmla="*/ 1459607 w 3104123"/>
              <a:gd name="connsiteY50" fmla="*/ 59744 h 3222753"/>
              <a:gd name="connsiteX51" fmla="*/ 1589061 w 3104123"/>
              <a:gd name="connsiteY51" fmla="*/ 276723 h 3222753"/>
              <a:gd name="connsiteX52" fmla="*/ 1823300 w 3104123"/>
              <a:gd name="connsiteY52" fmla="*/ 452847 h 3222753"/>
              <a:gd name="connsiteX53" fmla="*/ 2014648 w 3104123"/>
              <a:gd name="connsiteY53" fmla="*/ 654122 h 3222753"/>
              <a:gd name="connsiteX54" fmla="*/ 2124175 w 3104123"/>
              <a:gd name="connsiteY54" fmla="*/ 747165 h 3222753"/>
              <a:gd name="connsiteX55" fmla="*/ 2216847 w 3104123"/>
              <a:gd name="connsiteY55" fmla="*/ 615266 h 3222753"/>
              <a:gd name="connsiteX56" fmla="*/ 2588838 w 3104123"/>
              <a:gd name="connsiteY56" fmla="*/ 443921 h 3222753"/>
              <a:gd name="connsiteX57" fmla="*/ 2839226 w 3104123"/>
              <a:gd name="connsiteY57" fmla="*/ 452477 h 3222753"/>
              <a:gd name="connsiteX58" fmla="*/ 3103579 w 3104123"/>
              <a:gd name="connsiteY58" fmla="*/ 586821 h 3222753"/>
              <a:gd name="connsiteX59" fmla="*/ 2661547 w 3104123"/>
              <a:gd name="connsiteY59" fmla="*/ 517482 h 3222753"/>
              <a:gd name="connsiteX60" fmla="*/ 2332300 w 3104123"/>
              <a:gd name="connsiteY60" fmla="*/ 601784 h 3222753"/>
              <a:gd name="connsiteX61" fmla="*/ 2246331 w 3104123"/>
              <a:gd name="connsiteY61" fmla="*/ 804984 h 3222753"/>
              <a:gd name="connsiteX62" fmla="*/ 2152547 w 3104123"/>
              <a:gd name="connsiteY62" fmla="*/ 1039446 h 3222753"/>
              <a:gd name="connsiteX63" fmla="*/ 2152547 w 3104123"/>
              <a:gd name="connsiteY63" fmla="*/ 1219200 h 3222753"/>
              <a:gd name="connsiteX64" fmla="*/ 2207254 w 3104123"/>
              <a:gd name="connsiteY64" fmla="*/ 1492738 h 3222753"/>
              <a:gd name="connsiteX65" fmla="*/ 2324485 w 3104123"/>
              <a:gd name="connsiteY65" fmla="*/ 1774092 h 3222753"/>
              <a:gd name="connsiteX66" fmla="*/ 2379193 w 3104123"/>
              <a:gd name="connsiteY66" fmla="*/ 1985108 h 3222753"/>
              <a:gd name="connsiteX67" fmla="*/ 2387008 w 3104123"/>
              <a:gd name="connsiteY67" fmla="*/ 2055446 h 3222753"/>
              <a:gd name="connsiteX68" fmla="*/ 2457347 w 3104123"/>
              <a:gd name="connsiteY68" fmla="*/ 2219569 h 3222753"/>
              <a:gd name="connsiteX69" fmla="*/ 2488608 w 3104123"/>
              <a:gd name="connsiteY69" fmla="*/ 2243015 h 3222753"/>
              <a:gd name="connsiteX70" fmla="*/ 2542339 w 3104123"/>
              <a:gd name="connsiteY70" fmla="*/ 2757121 h 3222753"/>
              <a:gd name="connsiteX71" fmla="*/ 1105285 w 3104123"/>
              <a:gd name="connsiteY71" fmla="*/ 2876061 h 3222753"/>
              <a:gd name="connsiteX72" fmla="*/ 377231 w 3104123"/>
              <a:gd name="connsiteY72" fmla="*/ 3222753 h 3222753"/>
              <a:gd name="connsiteX73" fmla="*/ 936977 w 3104123"/>
              <a:gd name="connsiteY73" fmla="*/ 2703715 h 3222753"/>
              <a:gd name="connsiteX0" fmla="*/ 936977 w 3104123"/>
              <a:gd name="connsiteY0" fmla="*/ 2703715 h 3240087"/>
              <a:gd name="connsiteX1" fmla="*/ 1027131 w 3104123"/>
              <a:gd name="connsiteY1" fmla="*/ 2485292 h 3240087"/>
              <a:gd name="connsiteX2" fmla="*/ 878639 w 3104123"/>
              <a:gd name="connsiteY2" fmla="*/ 2164861 h 3240087"/>
              <a:gd name="connsiteX3" fmla="*/ 792670 w 3104123"/>
              <a:gd name="connsiteY3" fmla="*/ 1883508 h 3240087"/>
              <a:gd name="connsiteX4" fmla="*/ 808300 w 3104123"/>
              <a:gd name="connsiteY4" fmla="*/ 1750646 h 3240087"/>
              <a:gd name="connsiteX5" fmla="*/ 667623 w 3104123"/>
              <a:gd name="connsiteY5" fmla="*/ 1531815 h 3240087"/>
              <a:gd name="connsiteX6" fmla="*/ 558208 w 3104123"/>
              <a:gd name="connsiteY6" fmla="*/ 1250461 h 3240087"/>
              <a:gd name="connsiteX7" fmla="*/ 487870 w 3104123"/>
              <a:gd name="connsiteY7" fmla="*/ 1008184 h 3240087"/>
              <a:gd name="connsiteX8" fmla="*/ 370639 w 3104123"/>
              <a:gd name="connsiteY8" fmla="*/ 883138 h 3240087"/>
              <a:gd name="connsiteX9" fmla="*/ 409716 w 3104123"/>
              <a:gd name="connsiteY9" fmla="*/ 703384 h 3240087"/>
              <a:gd name="connsiteX10" fmla="*/ 245593 w 3104123"/>
              <a:gd name="connsiteY10" fmla="*/ 492369 h 3240087"/>
              <a:gd name="connsiteX11" fmla="*/ 104916 w 3104123"/>
              <a:gd name="connsiteY11" fmla="*/ 328246 h 3240087"/>
              <a:gd name="connsiteX12" fmla="*/ 0 w 3104123"/>
              <a:gd name="connsiteY12" fmla="*/ 315930 h 3240087"/>
              <a:gd name="connsiteX13" fmla="*/ 136177 w 3104123"/>
              <a:gd name="connsiteY13" fmla="*/ 281354 h 3240087"/>
              <a:gd name="connsiteX14" fmla="*/ 339377 w 3104123"/>
              <a:gd name="connsiteY14" fmla="*/ 508000 h 3240087"/>
              <a:gd name="connsiteX15" fmla="*/ 495685 w 3104123"/>
              <a:gd name="connsiteY15" fmla="*/ 734646 h 3240087"/>
              <a:gd name="connsiteX16" fmla="*/ 636362 w 3104123"/>
              <a:gd name="connsiteY16" fmla="*/ 984738 h 3240087"/>
              <a:gd name="connsiteX17" fmla="*/ 816116 w 3104123"/>
              <a:gd name="connsiteY17" fmla="*/ 1141046 h 3240087"/>
              <a:gd name="connsiteX18" fmla="*/ 917716 w 3104123"/>
              <a:gd name="connsiteY18" fmla="*/ 1359877 h 3240087"/>
              <a:gd name="connsiteX19" fmla="*/ 1074023 w 3104123"/>
              <a:gd name="connsiteY19" fmla="*/ 1649046 h 3240087"/>
              <a:gd name="connsiteX20" fmla="*/ 1144362 w 3104123"/>
              <a:gd name="connsiteY20" fmla="*/ 1789723 h 3240087"/>
              <a:gd name="connsiteX21" fmla="*/ 1175623 w 3104123"/>
              <a:gd name="connsiteY21" fmla="*/ 2032000 h 3240087"/>
              <a:gd name="connsiteX22" fmla="*/ 1238147 w 3104123"/>
              <a:gd name="connsiteY22" fmla="*/ 2071077 h 3240087"/>
              <a:gd name="connsiteX23" fmla="*/ 1324116 w 3104123"/>
              <a:gd name="connsiteY23" fmla="*/ 1930400 h 3240087"/>
              <a:gd name="connsiteX24" fmla="*/ 1371008 w 3104123"/>
              <a:gd name="connsiteY24" fmla="*/ 1805354 h 3240087"/>
              <a:gd name="connsiteX25" fmla="*/ 1277223 w 3104123"/>
              <a:gd name="connsiteY25" fmla="*/ 1735015 h 3240087"/>
              <a:gd name="connsiteX26" fmla="*/ 1316300 w 3104123"/>
              <a:gd name="connsiteY26" fmla="*/ 1547446 h 3240087"/>
              <a:gd name="connsiteX27" fmla="*/ 1503870 w 3104123"/>
              <a:gd name="connsiteY27" fmla="*/ 1352061 h 3240087"/>
              <a:gd name="connsiteX28" fmla="*/ 1496054 w 3104123"/>
              <a:gd name="connsiteY28" fmla="*/ 1172308 h 3240087"/>
              <a:gd name="connsiteX29" fmla="*/ 1199070 w 3104123"/>
              <a:gd name="connsiteY29" fmla="*/ 1094154 h 3240087"/>
              <a:gd name="connsiteX30" fmla="*/ 995870 w 3104123"/>
              <a:gd name="connsiteY30" fmla="*/ 976923 h 3240087"/>
              <a:gd name="connsiteX31" fmla="*/ 886454 w 3104123"/>
              <a:gd name="connsiteY31" fmla="*/ 719015 h 3240087"/>
              <a:gd name="connsiteX32" fmla="*/ 792670 w 3104123"/>
              <a:gd name="connsiteY32" fmla="*/ 484554 h 3240087"/>
              <a:gd name="connsiteX33" fmla="*/ 683254 w 3104123"/>
              <a:gd name="connsiteY33" fmla="*/ 328246 h 3240087"/>
              <a:gd name="connsiteX34" fmla="*/ 440977 w 3104123"/>
              <a:gd name="connsiteY34" fmla="*/ 226646 h 3240087"/>
              <a:gd name="connsiteX35" fmla="*/ 284670 w 3104123"/>
              <a:gd name="connsiteY35" fmla="*/ 187569 h 3240087"/>
              <a:gd name="connsiteX36" fmla="*/ 284670 w 3104123"/>
              <a:gd name="connsiteY36" fmla="*/ 187569 h 3240087"/>
              <a:gd name="connsiteX37" fmla="*/ 581654 w 3104123"/>
              <a:gd name="connsiteY37" fmla="*/ 187569 h 3240087"/>
              <a:gd name="connsiteX38" fmla="*/ 792670 w 3104123"/>
              <a:gd name="connsiteY38" fmla="*/ 312615 h 3240087"/>
              <a:gd name="connsiteX39" fmla="*/ 956793 w 3104123"/>
              <a:gd name="connsiteY39" fmla="*/ 547077 h 3240087"/>
              <a:gd name="connsiteX40" fmla="*/ 1074023 w 3104123"/>
              <a:gd name="connsiteY40" fmla="*/ 828431 h 3240087"/>
              <a:gd name="connsiteX41" fmla="*/ 1394454 w 3104123"/>
              <a:gd name="connsiteY41" fmla="*/ 969108 h 3240087"/>
              <a:gd name="connsiteX42" fmla="*/ 1667993 w 3104123"/>
              <a:gd name="connsiteY42" fmla="*/ 1062892 h 3240087"/>
              <a:gd name="connsiteX43" fmla="*/ 1855562 w 3104123"/>
              <a:gd name="connsiteY43" fmla="*/ 1234831 h 3240087"/>
              <a:gd name="connsiteX44" fmla="*/ 1980608 w 3104123"/>
              <a:gd name="connsiteY44" fmla="*/ 1344246 h 3240087"/>
              <a:gd name="connsiteX45" fmla="*/ 1902454 w 3104123"/>
              <a:gd name="connsiteY45" fmla="*/ 1047261 h 3240087"/>
              <a:gd name="connsiteX46" fmla="*/ 1808670 w 3104123"/>
              <a:gd name="connsiteY46" fmla="*/ 789354 h 3240087"/>
              <a:gd name="connsiteX47" fmla="*/ 1636731 w 3104123"/>
              <a:gd name="connsiteY47" fmla="*/ 547077 h 3240087"/>
              <a:gd name="connsiteX48" fmla="*/ 1480423 w 3104123"/>
              <a:gd name="connsiteY48" fmla="*/ 320431 h 3240087"/>
              <a:gd name="connsiteX49" fmla="*/ 1355377 w 3104123"/>
              <a:gd name="connsiteY49" fmla="*/ 0 h 3240087"/>
              <a:gd name="connsiteX50" fmla="*/ 1459607 w 3104123"/>
              <a:gd name="connsiteY50" fmla="*/ 59744 h 3240087"/>
              <a:gd name="connsiteX51" fmla="*/ 1589061 w 3104123"/>
              <a:gd name="connsiteY51" fmla="*/ 276723 h 3240087"/>
              <a:gd name="connsiteX52" fmla="*/ 1823300 w 3104123"/>
              <a:gd name="connsiteY52" fmla="*/ 452847 h 3240087"/>
              <a:gd name="connsiteX53" fmla="*/ 2014648 w 3104123"/>
              <a:gd name="connsiteY53" fmla="*/ 654122 h 3240087"/>
              <a:gd name="connsiteX54" fmla="*/ 2124175 w 3104123"/>
              <a:gd name="connsiteY54" fmla="*/ 747165 h 3240087"/>
              <a:gd name="connsiteX55" fmla="*/ 2216847 w 3104123"/>
              <a:gd name="connsiteY55" fmla="*/ 615266 h 3240087"/>
              <a:gd name="connsiteX56" fmla="*/ 2588838 w 3104123"/>
              <a:gd name="connsiteY56" fmla="*/ 443921 h 3240087"/>
              <a:gd name="connsiteX57" fmla="*/ 2839226 w 3104123"/>
              <a:gd name="connsiteY57" fmla="*/ 452477 h 3240087"/>
              <a:gd name="connsiteX58" fmla="*/ 3103579 w 3104123"/>
              <a:gd name="connsiteY58" fmla="*/ 586821 h 3240087"/>
              <a:gd name="connsiteX59" fmla="*/ 2661547 w 3104123"/>
              <a:gd name="connsiteY59" fmla="*/ 517482 h 3240087"/>
              <a:gd name="connsiteX60" fmla="*/ 2332300 w 3104123"/>
              <a:gd name="connsiteY60" fmla="*/ 601784 h 3240087"/>
              <a:gd name="connsiteX61" fmla="*/ 2246331 w 3104123"/>
              <a:gd name="connsiteY61" fmla="*/ 804984 h 3240087"/>
              <a:gd name="connsiteX62" fmla="*/ 2152547 w 3104123"/>
              <a:gd name="connsiteY62" fmla="*/ 1039446 h 3240087"/>
              <a:gd name="connsiteX63" fmla="*/ 2152547 w 3104123"/>
              <a:gd name="connsiteY63" fmla="*/ 1219200 h 3240087"/>
              <a:gd name="connsiteX64" fmla="*/ 2207254 w 3104123"/>
              <a:gd name="connsiteY64" fmla="*/ 1492738 h 3240087"/>
              <a:gd name="connsiteX65" fmla="*/ 2324485 w 3104123"/>
              <a:gd name="connsiteY65" fmla="*/ 1774092 h 3240087"/>
              <a:gd name="connsiteX66" fmla="*/ 2379193 w 3104123"/>
              <a:gd name="connsiteY66" fmla="*/ 1985108 h 3240087"/>
              <a:gd name="connsiteX67" fmla="*/ 2387008 w 3104123"/>
              <a:gd name="connsiteY67" fmla="*/ 2055446 h 3240087"/>
              <a:gd name="connsiteX68" fmla="*/ 2457347 w 3104123"/>
              <a:gd name="connsiteY68" fmla="*/ 2219569 h 3240087"/>
              <a:gd name="connsiteX69" fmla="*/ 2488608 w 3104123"/>
              <a:gd name="connsiteY69" fmla="*/ 2243015 h 3240087"/>
              <a:gd name="connsiteX70" fmla="*/ 2542339 w 3104123"/>
              <a:gd name="connsiteY70" fmla="*/ 2757121 h 3240087"/>
              <a:gd name="connsiteX71" fmla="*/ 1109618 w 3104123"/>
              <a:gd name="connsiteY71" fmla="*/ 3240087 h 3240087"/>
              <a:gd name="connsiteX72" fmla="*/ 377231 w 3104123"/>
              <a:gd name="connsiteY72" fmla="*/ 3222753 h 3240087"/>
              <a:gd name="connsiteX73" fmla="*/ 936977 w 3104123"/>
              <a:gd name="connsiteY73" fmla="*/ 2703715 h 3240087"/>
              <a:gd name="connsiteX0" fmla="*/ 936977 w 3104123"/>
              <a:gd name="connsiteY0" fmla="*/ 2703715 h 3240087"/>
              <a:gd name="connsiteX1" fmla="*/ 1027131 w 3104123"/>
              <a:gd name="connsiteY1" fmla="*/ 2485292 h 3240087"/>
              <a:gd name="connsiteX2" fmla="*/ 878639 w 3104123"/>
              <a:gd name="connsiteY2" fmla="*/ 2164861 h 3240087"/>
              <a:gd name="connsiteX3" fmla="*/ 792670 w 3104123"/>
              <a:gd name="connsiteY3" fmla="*/ 1883508 h 3240087"/>
              <a:gd name="connsiteX4" fmla="*/ 808300 w 3104123"/>
              <a:gd name="connsiteY4" fmla="*/ 1750646 h 3240087"/>
              <a:gd name="connsiteX5" fmla="*/ 667623 w 3104123"/>
              <a:gd name="connsiteY5" fmla="*/ 1531815 h 3240087"/>
              <a:gd name="connsiteX6" fmla="*/ 558208 w 3104123"/>
              <a:gd name="connsiteY6" fmla="*/ 1250461 h 3240087"/>
              <a:gd name="connsiteX7" fmla="*/ 487870 w 3104123"/>
              <a:gd name="connsiteY7" fmla="*/ 1008184 h 3240087"/>
              <a:gd name="connsiteX8" fmla="*/ 370639 w 3104123"/>
              <a:gd name="connsiteY8" fmla="*/ 883138 h 3240087"/>
              <a:gd name="connsiteX9" fmla="*/ 409716 w 3104123"/>
              <a:gd name="connsiteY9" fmla="*/ 703384 h 3240087"/>
              <a:gd name="connsiteX10" fmla="*/ 245593 w 3104123"/>
              <a:gd name="connsiteY10" fmla="*/ 492369 h 3240087"/>
              <a:gd name="connsiteX11" fmla="*/ 104916 w 3104123"/>
              <a:gd name="connsiteY11" fmla="*/ 328246 h 3240087"/>
              <a:gd name="connsiteX12" fmla="*/ 0 w 3104123"/>
              <a:gd name="connsiteY12" fmla="*/ 315930 h 3240087"/>
              <a:gd name="connsiteX13" fmla="*/ 136177 w 3104123"/>
              <a:gd name="connsiteY13" fmla="*/ 281354 h 3240087"/>
              <a:gd name="connsiteX14" fmla="*/ 339377 w 3104123"/>
              <a:gd name="connsiteY14" fmla="*/ 508000 h 3240087"/>
              <a:gd name="connsiteX15" fmla="*/ 495685 w 3104123"/>
              <a:gd name="connsiteY15" fmla="*/ 734646 h 3240087"/>
              <a:gd name="connsiteX16" fmla="*/ 636362 w 3104123"/>
              <a:gd name="connsiteY16" fmla="*/ 984738 h 3240087"/>
              <a:gd name="connsiteX17" fmla="*/ 816116 w 3104123"/>
              <a:gd name="connsiteY17" fmla="*/ 1141046 h 3240087"/>
              <a:gd name="connsiteX18" fmla="*/ 917716 w 3104123"/>
              <a:gd name="connsiteY18" fmla="*/ 1359877 h 3240087"/>
              <a:gd name="connsiteX19" fmla="*/ 1074023 w 3104123"/>
              <a:gd name="connsiteY19" fmla="*/ 1649046 h 3240087"/>
              <a:gd name="connsiteX20" fmla="*/ 1144362 w 3104123"/>
              <a:gd name="connsiteY20" fmla="*/ 1789723 h 3240087"/>
              <a:gd name="connsiteX21" fmla="*/ 1175623 w 3104123"/>
              <a:gd name="connsiteY21" fmla="*/ 2032000 h 3240087"/>
              <a:gd name="connsiteX22" fmla="*/ 1238147 w 3104123"/>
              <a:gd name="connsiteY22" fmla="*/ 2071077 h 3240087"/>
              <a:gd name="connsiteX23" fmla="*/ 1324116 w 3104123"/>
              <a:gd name="connsiteY23" fmla="*/ 1930400 h 3240087"/>
              <a:gd name="connsiteX24" fmla="*/ 1371008 w 3104123"/>
              <a:gd name="connsiteY24" fmla="*/ 1805354 h 3240087"/>
              <a:gd name="connsiteX25" fmla="*/ 1277223 w 3104123"/>
              <a:gd name="connsiteY25" fmla="*/ 1735015 h 3240087"/>
              <a:gd name="connsiteX26" fmla="*/ 1316300 w 3104123"/>
              <a:gd name="connsiteY26" fmla="*/ 1547446 h 3240087"/>
              <a:gd name="connsiteX27" fmla="*/ 1503870 w 3104123"/>
              <a:gd name="connsiteY27" fmla="*/ 1352061 h 3240087"/>
              <a:gd name="connsiteX28" fmla="*/ 1496054 w 3104123"/>
              <a:gd name="connsiteY28" fmla="*/ 1172308 h 3240087"/>
              <a:gd name="connsiteX29" fmla="*/ 1199070 w 3104123"/>
              <a:gd name="connsiteY29" fmla="*/ 1094154 h 3240087"/>
              <a:gd name="connsiteX30" fmla="*/ 995870 w 3104123"/>
              <a:gd name="connsiteY30" fmla="*/ 976923 h 3240087"/>
              <a:gd name="connsiteX31" fmla="*/ 886454 w 3104123"/>
              <a:gd name="connsiteY31" fmla="*/ 719015 h 3240087"/>
              <a:gd name="connsiteX32" fmla="*/ 792670 w 3104123"/>
              <a:gd name="connsiteY32" fmla="*/ 484554 h 3240087"/>
              <a:gd name="connsiteX33" fmla="*/ 683254 w 3104123"/>
              <a:gd name="connsiteY33" fmla="*/ 328246 h 3240087"/>
              <a:gd name="connsiteX34" fmla="*/ 440977 w 3104123"/>
              <a:gd name="connsiteY34" fmla="*/ 226646 h 3240087"/>
              <a:gd name="connsiteX35" fmla="*/ 284670 w 3104123"/>
              <a:gd name="connsiteY35" fmla="*/ 187569 h 3240087"/>
              <a:gd name="connsiteX36" fmla="*/ 284670 w 3104123"/>
              <a:gd name="connsiteY36" fmla="*/ 187569 h 3240087"/>
              <a:gd name="connsiteX37" fmla="*/ 581654 w 3104123"/>
              <a:gd name="connsiteY37" fmla="*/ 187569 h 3240087"/>
              <a:gd name="connsiteX38" fmla="*/ 792670 w 3104123"/>
              <a:gd name="connsiteY38" fmla="*/ 312615 h 3240087"/>
              <a:gd name="connsiteX39" fmla="*/ 956793 w 3104123"/>
              <a:gd name="connsiteY39" fmla="*/ 547077 h 3240087"/>
              <a:gd name="connsiteX40" fmla="*/ 1074023 w 3104123"/>
              <a:gd name="connsiteY40" fmla="*/ 828431 h 3240087"/>
              <a:gd name="connsiteX41" fmla="*/ 1394454 w 3104123"/>
              <a:gd name="connsiteY41" fmla="*/ 969108 h 3240087"/>
              <a:gd name="connsiteX42" fmla="*/ 1667993 w 3104123"/>
              <a:gd name="connsiteY42" fmla="*/ 1062892 h 3240087"/>
              <a:gd name="connsiteX43" fmla="*/ 1855562 w 3104123"/>
              <a:gd name="connsiteY43" fmla="*/ 1234831 h 3240087"/>
              <a:gd name="connsiteX44" fmla="*/ 1980608 w 3104123"/>
              <a:gd name="connsiteY44" fmla="*/ 1344246 h 3240087"/>
              <a:gd name="connsiteX45" fmla="*/ 1902454 w 3104123"/>
              <a:gd name="connsiteY45" fmla="*/ 1047261 h 3240087"/>
              <a:gd name="connsiteX46" fmla="*/ 1808670 w 3104123"/>
              <a:gd name="connsiteY46" fmla="*/ 789354 h 3240087"/>
              <a:gd name="connsiteX47" fmla="*/ 1636731 w 3104123"/>
              <a:gd name="connsiteY47" fmla="*/ 547077 h 3240087"/>
              <a:gd name="connsiteX48" fmla="*/ 1480423 w 3104123"/>
              <a:gd name="connsiteY48" fmla="*/ 320431 h 3240087"/>
              <a:gd name="connsiteX49" fmla="*/ 1355377 w 3104123"/>
              <a:gd name="connsiteY49" fmla="*/ 0 h 3240087"/>
              <a:gd name="connsiteX50" fmla="*/ 1459607 w 3104123"/>
              <a:gd name="connsiteY50" fmla="*/ 59744 h 3240087"/>
              <a:gd name="connsiteX51" fmla="*/ 1589061 w 3104123"/>
              <a:gd name="connsiteY51" fmla="*/ 276723 h 3240087"/>
              <a:gd name="connsiteX52" fmla="*/ 1823300 w 3104123"/>
              <a:gd name="connsiteY52" fmla="*/ 452847 h 3240087"/>
              <a:gd name="connsiteX53" fmla="*/ 2014648 w 3104123"/>
              <a:gd name="connsiteY53" fmla="*/ 654122 h 3240087"/>
              <a:gd name="connsiteX54" fmla="*/ 2124175 w 3104123"/>
              <a:gd name="connsiteY54" fmla="*/ 747165 h 3240087"/>
              <a:gd name="connsiteX55" fmla="*/ 2216847 w 3104123"/>
              <a:gd name="connsiteY55" fmla="*/ 615266 h 3240087"/>
              <a:gd name="connsiteX56" fmla="*/ 2588838 w 3104123"/>
              <a:gd name="connsiteY56" fmla="*/ 443921 h 3240087"/>
              <a:gd name="connsiteX57" fmla="*/ 2839226 w 3104123"/>
              <a:gd name="connsiteY57" fmla="*/ 452477 h 3240087"/>
              <a:gd name="connsiteX58" fmla="*/ 3103579 w 3104123"/>
              <a:gd name="connsiteY58" fmla="*/ 586821 h 3240087"/>
              <a:gd name="connsiteX59" fmla="*/ 2661547 w 3104123"/>
              <a:gd name="connsiteY59" fmla="*/ 517482 h 3240087"/>
              <a:gd name="connsiteX60" fmla="*/ 2332300 w 3104123"/>
              <a:gd name="connsiteY60" fmla="*/ 601784 h 3240087"/>
              <a:gd name="connsiteX61" fmla="*/ 2246331 w 3104123"/>
              <a:gd name="connsiteY61" fmla="*/ 804984 h 3240087"/>
              <a:gd name="connsiteX62" fmla="*/ 2152547 w 3104123"/>
              <a:gd name="connsiteY62" fmla="*/ 1039446 h 3240087"/>
              <a:gd name="connsiteX63" fmla="*/ 2152547 w 3104123"/>
              <a:gd name="connsiteY63" fmla="*/ 1219200 h 3240087"/>
              <a:gd name="connsiteX64" fmla="*/ 2207254 w 3104123"/>
              <a:gd name="connsiteY64" fmla="*/ 1492738 h 3240087"/>
              <a:gd name="connsiteX65" fmla="*/ 2324485 w 3104123"/>
              <a:gd name="connsiteY65" fmla="*/ 1774092 h 3240087"/>
              <a:gd name="connsiteX66" fmla="*/ 2379193 w 3104123"/>
              <a:gd name="connsiteY66" fmla="*/ 1985108 h 3240087"/>
              <a:gd name="connsiteX67" fmla="*/ 2387008 w 3104123"/>
              <a:gd name="connsiteY67" fmla="*/ 2055446 h 3240087"/>
              <a:gd name="connsiteX68" fmla="*/ 2457347 w 3104123"/>
              <a:gd name="connsiteY68" fmla="*/ 2219569 h 3240087"/>
              <a:gd name="connsiteX69" fmla="*/ 2488608 w 3104123"/>
              <a:gd name="connsiteY69" fmla="*/ 2243015 h 3240087"/>
              <a:gd name="connsiteX70" fmla="*/ 2542339 w 3104123"/>
              <a:gd name="connsiteY70" fmla="*/ 2757121 h 3240087"/>
              <a:gd name="connsiteX71" fmla="*/ 1968163 w 3104123"/>
              <a:gd name="connsiteY71" fmla="*/ 2944327 h 3240087"/>
              <a:gd name="connsiteX72" fmla="*/ 1109618 w 3104123"/>
              <a:gd name="connsiteY72" fmla="*/ 3240087 h 3240087"/>
              <a:gd name="connsiteX73" fmla="*/ 377231 w 3104123"/>
              <a:gd name="connsiteY73" fmla="*/ 3222753 h 3240087"/>
              <a:gd name="connsiteX74" fmla="*/ 936977 w 3104123"/>
              <a:gd name="connsiteY74" fmla="*/ 2703715 h 3240087"/>
              <a:gd name="connsiteX0" fmla="*/ 936977 w 3104123"/>
              <a:gd name="connsiteY0" fmla="*/ 2703715 h 3240087"/>
              <a:gd name="connsiteX1" fmla="*/ 1027131 w 3104123"/>
              <a:gd name="connsiteY1" fmla="*/ 2485292 h 3240087"/>
              <a:gd name="connsiteX2" fmla="*/ 878639 w 3104123"/>
              <a:gd name="connsiteY2" fmla="*/ 2164861 h 3240087"/>
              <a:gd name="connsiteX3" fmla="*/ 792670 w 3104123"/>
              <a:gd name="connsiteY3" fmla="*/ 1883508 h 3240087"/>
              <a:gd name="connsiteX4" fmla="*/ 808300 w 3104123"/>
              <a:gd name="connsiteY4" fmla="*/ 1750646 h 3240087"/>
              <a:gd name="connsiteX5" fmla="*/ 667623 w 3104123"/>
              <a:gd name="connsiteY5" fmla="*/ 1531815 h 3240087"/>
              <a:gd name="connsiteX6" fmla="*/ 558208 w 3104123"/>
              <a:gd name="connsiteY6" fmla="*/ 1250461 h 3240087"/>
              <a:gd name="connsiteX7" fmla="*/ 487870 w 3104123"/>
              <a:gd name="connsiteY7" fmla="*/ 1008184 h 3240087"/>
              <a:gd name="connsiteX8" fmla="*/ 370639 w 3104123"/>
              <a:gd name="connsiteY8" fmla="*/ 883138 h 3240087"/>
              <a:gd name="connsiteX9" fmla="*/ 409716 w 3104123"/>
              <a:gd name="connsiteY9" fmla="*/ 703384 h 3240087"/>
              <a:gd name="connsiteX10" fmla="*/ 245593 w 3104123"/>
              <a:gd name="connsiteY10" fmla="*/ 492369 h 3240087"/>
              <a:gd name="connsiteX11" fmla="*/ 104916 w 3104123"/>
              <a:gd name="connsiteY11" fmla="*/ 328246 h 3240087"/>
              <a:gd name="connsiteX12" fmla="*/ 0 w 3104123"/>
              <a:gd name="connsiteY12" fmla="*/ 315930 h 3240087"/>
              <a:gd name="connsiteX13" fmla="*/ 136177 w 3104123"/>
              <a:gd name="connsiteY13" fmla="*/ 281354 h 3240087"/>
              <a:gd name="connsiteX14" fmla="*/ 339377 w 3104123"/>
              <a:gd name="connsiteY14" fmla="*/ 508000 h 3240087"/>
              <a:gd name="connsiteX15" fmla="*/ 495685 w 3104123"/>
              <a:gd name="connsiteY15" fmla="*/ 734646 h 3240087"/>
              <a:gd name="connsiteX16" fmla="*/ 636362 w 3104123"/>
              <a:gd name="connsiteY16" fmla="*/ 984738 h 3240087"/>
              <a:gd name="connsiteX17" fmla="*/ 816116 w 3104123"/>
              <a:gd name="connsiteY17" fmla="*/ 1141046 h 3240087"/>
              <a:gd name="connsiteX18" fmla="*/ 917716 w 3104123"/>
              <a:gd name="connsiteY18" fmla="*/ 1359877 h 3240087"/>
              <a:gd name="connsiteX19" fmla="*/ 1074023 w 3104123"/>
              <a:gd name="connsiteY19" fmla="*/ 1649046 h 3240087"/>
              <a:gd name="connsiteX20" fmla="*/ 1144362 w 3104123"/>
              <a:gd name="connsiteY20" fmla="*/ 1789723 h 3240087"/>
              <a:gd name="connsiteX21" fmla="*/ 1175623 w 3104123"/>
              <a:gd name="connsiteY21" fmla="*/ 2032000 h 3240087"/>
              <a:gd name="connsiteX22" fmla="*/ 1238147 w 3104123"/>
              <a:gd name="connsiteY22" fmla="*/ 2071077 h 3240087"/>
              <a:gd name="connsiteX23" fmla="*/ 1324116 w 3104123"/>
              <a:gd name="connsiteY23" fmla="*/ 1930400 h 3240087"/>
              <a:gd name="connsiteX24" fmla="*/ 1371008 w 3104123"/>
              <a:gd name="connsiteY24" fmla="*/ 1805354 h 3240087"/>
              <a:gd name="connsiteX25" fmla="*/ 1277223 w 3104123"/>
              <a:gd name="connsiteY25" fmla="*/ 1735015 h 3240087"/>
              <a:gd name="connsiteX26" fmla="*/ 1316300 w 3104123"/>
              <a:gd name="connsiteY26" fmla="*/ 1547446 h 3240087"/>
              <a:gd name="connsiteX27" fmla="*/ 1503870 w 3104123"/>
              <a:gd name="connsiteY27" fmla="*/ 1352061 h 3240087"/>
              <a:gd name="connsiteX28" fmla="*/ 1496054 w 3104123"/>
              <a:gd name="connsiteY28" fmla="*/ 1172308 h 3240087"/>
              <a:gd name="connsiteX29" fmla="*/ 1199070 w 3104123"/>
              <a:gd name="connsiteY29" fmla="*/ 1094154 h 3240087"/>
              <a:gd name="connsiteX30" fmla="*/ 995870 w 3104123"/>
              <a:gd name="connsiteY30" fmla="*/ 976923 h 3240087"/>
              <a:gd name="connsiteX31" fmla="*/ 886454 w 3104123"/>
              <a:gd name="connsiteY31" fmla="*/ 719015 h 3240087"/>
              <a:gd name="connsiteX32" fmla="*/ 792670 w 3104123"/>
              <a:gd name="connsiteY32" fmla="*/ 484554 h 3240087"/>
              <a:gd name="connsiteX33" fmla="*/ 683254 w 3104123"/>
              <a:gd name="connsiteY33" fmla="*/ 328246 h 3240087"/>
              <a:gd name="connsiteX34" fmla="*/ 440977 w 3104123"/>
              <a:gd name="connsiteY34" fmla="*/ 226646 h 3240087"/>
              <a:gd name="connsiteX35" fmla="*/ 284670 w 3104123"/>
              <a:gd name="connsiteY35" fmla="*/ 187569 h 3240087"/>
              <a:gd name="connsiteX36" fmla="*/ 284670 w 3104123"/>
              <a:gd name="connsiteY36" fmla="*/ 187569 h 3240087"/>
              <a:gd name="connsiteX37" fmla="*/ 581654 w 3104123"/>
              <a:gd name="connsiteY37" fmla="*/ 187569 h 3240087"/>
              <a:gd name="connsiteX38" fmla="*/ 792670 w 3104123"/>
              <a:gd name="connsiteY38" fmla="*/ 312615 h 3240087"/>
              <a:gd name="connsiteX39" fmla="*/ 956793 w 3104123"/>
              <a:gd name="connsiteY39" fmla="*/ 547077 h 3240087"/>
              <a:gd name="connsiteX40" fmla="*/ 1074023 w 3104123"/>
              <a:gd name="connsiteY40" fmla="*/ 828431 h 3240087"/>
              <a:gd name="connsiteX41" fmla="*/ 1394454 w 3104123"/>
              <a:gd name="connsiteY41" fmla="*/ 969108 h 3240087"/>
              <a:gd name="connsiteX42" fmla="*/ 1667993 w 3104123"/>
              <a:gd name="connsiteY42" fmla="*/ 1062892 h 3240087"/>
              <a:gd name="connsiteX43" fmla="*/ 1855562 w 3104123"/>
              <a:gd name="connsiteY43" fmla="*/ 1234831 h 3240087"/>
              <a:gd name="connsiteX44" fmla="*/ 1980608 w 3104123"/>
              <a:gd name="connsiteY44" fmla="*/ 1344246 h 3240087"/>
              <a:gd name="connsiteX45" fmla="*/ 1902454 w 3104123"/>
              <a:gd name="connsiteY45" fmla="*/ 1047261 h 3240087"/>
              <a:gd name="connsiteX46" fmla="*/ 1808670 w 3104123"/>
              <a:gd name="connsiteY46" fmla="*/ 789354 h 3240087"/>
              <a:gd name="connsiteX47" fmla="*/ 1636731 w 3104123"/>
              <a:gd name="connsiteY47" fmla="*/ 547077 h 3240087"/>
              <a:gd name="connsiteX48" fmla="*/ 1480423 w 3104123"/>
              <a:gd name="connsiteY48" fmla="*/ 320431 h 3240087"/>
              <a:gd name="connsiteX49" fmla="*/ 1355377 w 3104123"/>
              <a:gd name="connsiteY49" fmla="*/ 0 h 3240087"/>
              <a:gd name="connsiteX50" fmla="*/ 1459607 w 3104123"/>
              <a:gd name="connsiteY50" fmla="*/ 59744 h 3240087"/>
              <a:gd name="connsiteX51" fmla="*/ 1589061 w 3104123"/>
              <a:gd name="connsiteY51" fmla="*/ 276723 h 3240087"/>
              <a:gd name="connsiteX52" fmla="*/ 1823300 w 3104123"/>
              <a:gd name="connsiteY52" fmla="*/ 452847 h 3240087"/>
              <a:gd name="connsiteX53" fmla="*/ 2014648 w 3104123"/>
              <a:gd name="connsiteY53" fmla="*/ 654122 h 3240087"/>
              <a:gd name="connsiteX54" fmla="*/ 2124175 w 3104123"/>
              <a:gd name="connsiteY54" fmla="*/ 747165 h 3240087"/>
              <a:gd name="connsiteX55" fmla="*/ 2216847 w 3104123"/>
              <a:gd name="connsiteY55" fmla="*/ 615266 h 3240087"/>
              <a:gd name="connsiteX56" fmla="*/ 2588838 w 3104123"/>
              <a:gd name="connsiteY56" fmla="*/ 443921 h 3240087"/>
              <a:gd name="connsiteX57" fmla="*/ 2839226 w 3104123"/>
              <a:gd name="connsiteY57" fmla="*/ 452477 h 3240087"/>
              <a:gd name="connsiteX58" fmla="*/ 3103579 w 3104123"/>
              <a:gd name="connsiteY58" fmla="*/ 586821 h 3240087"/>
              <a:gd name="connsiteX59" fmla="*/ 2661547 w 3104123"/>
              <a:gd name="connsiteY59" fmla="*/ 517482 h 3240087"/>
              <a:gd name="connsiteX60" fmla="*/ 2332300 w 3104123"/>
              <a:gd name="connsiteY60" fmla="*/ 601784 h 3240087"/>
              <a:gd name="connsiteX61" fmla="*/ 2246331 w 3104123"/>
              <a:gd name="connsiteY61" fmla="*/ 804984 h 3240087"/>
              <a:gd name="connsiteX62" fmla="*/ 2152547 w 3104123"/>
              <a:gd name="connsiteY62" fmla="*/ 1039446 h 3240087"/>
              <a:gd name="connsiteX63" fmla="*/ 2152547 w 3104123"/>
              <a:gd name="connsiteY63" fmla="*/ 1219200 h 3240087"/>
              <a:gd name="connsiteX64" fmla="*/ 2207254 w 3104123"/>
              <a:gd name="connsiteY64" fmla="*/ 1492738 h 3240087"/>
              <a:gd name="connsiteX65" fmla="*/ 2324485 w 3104123"/>
              <a:gd name="connsiteY65" fmla="*/ 1774092 h 3240087"/>
              <a:gd name="connsiteX66" fmla="*/ 2379193 w 3104123"/>
              <a:gd name="connsiteY66" fmla="*/ 1985108 h 3240087"/>
              <a:gd name="connsiteX67" fmla="*/ 2387008 w 3104123"/>
              <a:gd name="connsiteY67" fmla="*/ 2055446 h 3240087"/>
              <a:gd name="connsiteX68" fmla="*/ 2457347 w 3104123"/>
              <a:gd name="connsiteY68" fmla="*/ 2219569 h 3240087"/>
              <a:gd name="connsiteX69" fmla="*/ 2488608 w 3104123"/>
              <a:gd name="connsiteY69" fmla="*/ 2243015 h 3240087"/>
              <a:gd name="connsiteX70" fmla="*/ 2542339 w 3104123"/>
              <a:gd name="connsiteY70" fmla="*/ 2757121 h 3240087"/>
              <a:gd name="connsiteX71" fmla="*/ 2479534 w 3104123"/>
              <a:gd name="connsiteY71" fmla="*/ 3234682 h 3240087"/>
              <a:gd name="connsiteX72" fmla="*/ 1109618 w 3104123"/>
              <a:gd name="connsiteY72" fmla="*/ 3240087 h 3240087"/>
              <a:gd name="connsiteX73" fmla="*/ 377231 w 3104123"/>
              <a:gd name="connsiteY73" fmla="*/ 3222753 h 3240087"/>
              <a:gd name="connsiteX74" fmla="*/ 936977 w 3104123"/>
              <a:gd name="connsiteY74" fmla="*/ 2703715 h 3240087"/>
              <a:gd name="connsiteX0" fmla="*/ 936977 w 3104123"/>
              <a:gd name="connsiteY0" fmla="*/ 2703715 h 3240087"/>
              <a:gd name="connsiteX1" fmla="*/ 1027131 w 3104123"/>
              <a:gd name="connsiteY1" fmla="*/ 2485292 h 3240087"/>
              <a:gd name="connsiteX2" fmla="*/ 878639 w 3104123"/>
              <a:gd name="connsiteY2" fmla="*/ 2164861 h 3240087"/>
              <a:gd name="connsiteX3" fmla="*/ 792670 w 3104123"/>
              <a:gd name="connsiteY3" fmla="*/ 1883508 h 3240087"/>
              <a:gd name="connsiteX4" fmla="*/ 808300 w 3104123"/>
              <a:gd name="connsiteY4" fmla="*/ 1750646 h 3240087"/>
              <a:gd name="connsiteX5" fmla="*/ 667623 w 3104123"/>
              <a:gd name="connsiteY5" fmla="*/ 1531815 h 3240087"/>
              <a:gd name="connsiteX6" fmla="*/ 558208 w 3104123"/>
              <a:gd name="connsiteY6" fmla="*/ 1250461 h 3240087"/>
              <a:gd name="connsiteX7" fmla="*/ 487870 w 3104123"/>
              <a:gd name="connsiteY7" fmla="*/ 1008184 h 3240087"/>
              <a:gd name="connsiteX8" fmla="*/ 370639 w 3104123"/>
              <a:gd name="connsiteY8" fmla="*/ 883138 h 3240087"/>
              <a:gd name="connsiteX9" fmla="*/ 409716 w 3104123"/>
              <a:gd name="connsiteY9" fmla="*/ 703384 h 3240087"/>
              <a:gd name="connsiteX10" fmla="*/ 245593 w 3104123"/>
              <a:gd name="connsiteY10" fmla="*/ 492369 h 3240087"/>
              <a:gd name="connsiteX11" fmla="*/ 104916 w 3104123"/>
              <a:gd name="connsiteY11" fmla="*/ 328246 h 3240087"/>
              <a:gd name="connsiteX12" fmla="*/ 0 w 3104123"/>
              <a:gd name="connsiteY12" fmla="*/ 315930 h 3240087"/>
              <a:gd name="connsiteX13" fmla="*/ 136177 w 3104123"/>
              <a:gd name="connsiteY13" fmla="*/ 281354 h 3240087"/>
              <a:gd name="connsiteX14" fmla="*/ 339377 w 3104123"/>
              <a:gd name="connsiteY14" fmla="*/ 508000 h 3240087"/>
              <a:gd name="connsiteX15" fmla="*/ 495685 w 3104123"/>
              <a:gd name="connsiteY15" fmla="*/ 734646 h 3240087"/>
              <a:gd name="connsiteX16" fmla="*/ 636362 w 3104123"/>
              <a:gd name="connsiteY16" fmla="*/ 984738 h 3240087"/>
              <a:gd name="connsiteX17" fmla="*/ 816116 w 3104123"/>
              <a:gd name="connsiteY17" fmla="*/ 1141046 h 3240087"/>
              <a:gd name="connsiteX18" fmla="*/ 917716 w 3104123"/>
              <a:gd name="connsiteY18" fmla="*/ 1359877 h 3240087"/>
              <a:gd name="connsiteX19" fmla="*/ 1074023 w 3104123"/>
              <a:gd name="connsiteY19" fmla="*/ 1649046 h 3240087"/>
              <a:gd name="connsiteX20" fmla="*/ 1144362 w 3104123"/>
              <a:gd name="connsiteY20" fmla="*/ 1789723 h 3240087"/>
              <a:gd name="connsiteX21" fmla="*/ 1175623 w 3104123"/>
              <a:gd name="connsiteY21" fmla="*/ 2032000 h 3240087"/>
              <a:gd name="connsiteX22" fmla="*/ 1238147 w 3104123"/>
              <a:gd name="connsiteY22" fmla="*/ 2071077 h 3240087"/>
              <a:gd name="connsiteX23" fmla="*/ 1324116 w 3104123"/>
              <a:gd name="connsiteY23" fmla="*/ 1930400 h 3240087"/>
              <a:gd name="connsiteX24" fmla="*/ 1371008 w 3104123"/>
              <a:gd name="connsiteY24" fmla="*/ 1805354 h 3240087"/>
              <a:gd name="connsiteX25" fmla="*/ 1277223 w 3104123"/>
              <a:gd name="connsiteY25" fmla="*/ 1735015 h 3240087"/>
              <a:gd name="connsiteX26" fmla="*/ 1316300 w 3104123"/>
              <a:gd name="connsiteY26" fmla="*/ 1547446 h 3240087"/>
              <a:gd name="connsiteX27" fmla="*/ 1503870 w 3104123"/>
              <a:gd name="connsiteY27" fmla="*/ 1352061 h 3240087"/>
              <a:gd name="connsiteX28" fmla="*/ 1496054 w 3104123"/>
              <a:gd name="connsiteY28" fmla="*/ 1172308 h 3240087"/>
              <a:gd name="connsiteX29" fmla="*/ 1199070 w 3104123"/>
              <a:gd name="connsiteY29" fmla="*/ 1094154 h 3240087"/>
              <a:gd name="connsiteX30" fmla="*/ 995870 w 3104123"/>
              <a:gd name="connsiteY30" fmla="*/ 976923 h 3240087"/>
              <a:gd name="connsiteX31" fmla="*/ 886454 w 3104123"/>
              <a:gd name="connsiteY31" fmla="*/ 719015 h 3240087"/>
              <a:gd name="connsiteX32" fmla="*/ 792670 w 3104123"/>
              <a:gd name="connsiteY32" fmla="*/ 484554 h 3240087"/>
              <a:gd name="connsiteX33" fmla="*/ 683254 w 3104123"/>
              <a:gd name="connsiteY33" fmla="*/ 328246 h 3240087"/>
              <a:gd name="connsiteX34" fmla="*/ 440977 w 3104123"/>
              <a:gd name="connsiteY34" fmla="*/ 226646 h 3240087"/>
              <a:gd name="connsiteX35" fmla="*/ 284670 w 3104123"/>
              <a:gd name="connsiteY35" fmla="*/ 187569 h 3240087"/>
              <a:gd name="connsiteX36" fmla="*/ 284670 w 3104123"/>
              <a:gd name="connsiteY36" fmla="*/ 187569 h 3240087"/>
              <a:gd name="connsiteX37" fmla="*/ 581654 w 3104123"/>
              <a:gd name="connsiteY37" fmla="*/ 187569 h 3240087"/>
              <a:gd name="connsiteX38" fmla="*/ 792670 w 3104123"/>
              <a:gd name="connsiteY38" fmla="*/ 312615 h 3240087"/>
              <a:gd name="connsiteX39" fmla="*/ 956793 w 3104123"/>
              <a:gd name="connsiteY39" fmla="*/ 547077 h 3240087"/>
              <a:gd name="connsiteX40" fmla="*/ 1074023 w 3104123"/>
              <a:gd name="connsiteY40" fmla="*/ 828431 h 3240087"/>
              <a:gd name="connsiteX41" fmla="*/ 1394454 w 3104123"/>
              <a:gd name="connsiteY41" fmla="*/ 969108 h 3240087"/>
              <a:gd name="connsiteX42" fmla="*/ 1667993 w 3104123"/>
              <a:gd name="connsiteY42" fmla="*/ 1062892 h 3240087"/>
              <a:gd name="connsiteX43" fmla="*/ 1855562 w 3104123"/>
              <a:gd name="connsiteY43" fmla="*/ 1234831 h 3240087"/>
              <a:gd name="connsiteX44" fmla="*/ 1980608 w 3104123"/>
              <a:gd name="connsiteY44" fmla="*/ 1344246 h 3240087"/>
              <a:gd name="connsiteX45" fmla="*/ 1902454 w 3104123"/>
              <a:gd name="connsiteY45" fmla="*/ 1047261 h 3240087"/>
              <a:gd name="connsiteX46" fmla="*/ 1808670 w 3104123"/>
              <a:gd name="connsiteY46" fmla="*/ 789354 h 3240087"/>
              <a:gd name="connsiteX47" fmla="*/ 1636731 w 3104123"/>
              <a:gd name="connsiteY47" fmla="*/ 547077 h 3240087"/>
              <a:gd name="connsiteX48" fmla="*/ 1480423 w 3104123"/>
              <a:gd name="connsiteY48" fmla="*/ 320431 h 3240087"/>
              <a:gd name="connsiteX49" fmla="*/ 1355377 w 3104123"/>
              <a:gd name="connsiteY49" fmla="*/ 0 h 3240087"/>
              <a:gd name="connsiteX50" fmla="*/ 1459607 w 3104123"/>
              <a:gd name="connsiteY50" fmla="*/ 59744 h 3240087"/>
              <a:gd name="connsiteX51" fmla="*/ 1589061 w 3104123"/>
              <a:gd name="connsiteY51" fmla="*/ 276723 h 3240087"/>
              <a:gd name="connsiteX52" fmla="*/ 1823300 w 3104123"/>
              <a:gd name="connsiteY52" fmla="*/ 452847 h 3240087"/>
              <a:gd name="connsiteX53" fmla="*/ 2014648 w 3104123"/>
              <a:gd name="connsiteY53" fmla="*/ 654122 h 3240087"/>
              <a:gd name="connsiteX54" fmla="*/ 2124175 w 3104123"/>
              <a:gd name="connsiteY54" fmla="*/ 747165 h 3240087"/>
              <a:gd name="connsiteX55" fmla="*/ 2216847 w 3104123"/>
              <a:gd name="connsiteY55" fmla="*/ 615266 h 3240087"/>
              <a:gd name="connsiteX56" fmla="*/ 2605524 w 3104123"/>
              <a:gd name="connsiteY56" fmla="*/ 410548 h 3240087"/>
              <a:gd name="connsiteX57" fmla="*/ 2839226 w 3104123"/>
              <a:gd name="connsiteY57" fmla="*/ 452477 h 3240087"/>
              <a:gd name="connsiteX58" fmla="*/ 3103579 w 3104123"/>
              <a:gd name="connsiteY58" fmla="*/ 586821 h 3240087"/>
              <a:gd name="connsiteX59" fmla="*/ 2661547 w 3104123"/>
              <a:gd name="connsiteY59" fmla="*/ 517482 h 3240087"/>
              <a:gd name="connsiteX60" fmla="*/ 2332300 w 3104123"/>
              <a:gd name="connsiteY60" fmla="*/ 601784 h 3240087"/>
              <a:gd name="connsiteX61" fmla="*/ 2246331 w 3104123"/>
              <a:gd name="connsiteY61" fmla="*/ 804984 h 3240087"/>
              <a:gd name="connsiteX62" fmla="*/ 2152547 w 3104123"/>
              <a:gd name="connsiteY62" fmla="*/ 1039446 h 3240087"/>
              <a:gd name="connsiteX63" fmla="*/ 2152547 w 3104123"/>
              <a:gd name="connsiteY63" fmla="*/ 1219200 h 3240087"/>
              <a:gd name="connsiteX64" fmla="*/ 2207254 w 3104123"/>
              <a:gd name="connsiteY64" fmla="*/ 1492738 h 3240087"/>
              <a:gd name="connsiteX65" fmla="*/ 2324485 w 3104123"/>
              <a:gd name="connsiteY65" fmla="*/ 1774092 h 3240087"/>
              <a:gd name="connsiteX66" fmla="*/ 2379193 w 3104123"/>
              <a:gd name="connsiteY66" fmla="*/ 1985108 h 3240087"/>
              <a:gd name="connsiteX67" fmla="*/ 2387008 w 3104123"/>
              <a:gd name="connsiteY67" fmla="*/ 2055446 h 3240087"/>
              <a:gd name="connsiteX68" fmla="*/ 2457347 w 3104123"/>
              <a:gd name="connsiteY68" fmla="*/ 2219569 h 3240087"/>
              <a:gd name="connsiteX69" fmla="*/ 2488608 w 3104123"/>
              <a:gd name="connsiteY69" fmla="*/ 2243015 h 3240087"/>
              <a:gd name="connsiteX70" fmla="*/ 2542339 w 3104123"/>
              <a:gd name="connsiteY70" fmla="*/ 2757121 h 3240087"/>
              <a:gd name="connsiteX71" fmla="*/ 2479534 w 3104123"/>
              <a:gd name="connsiteY71" fmla="*/ 3234682 h 3240087"/>
              <a:gd name="connsiteX72" fmla="*/ 1109618 w 3104123"/>
              <a:gd name="connsiteY72" fmla="*/ 3240087 h 3240087"/>
              <a:gd name="connsiteX73" fmla="*/ 377231 w 3104123"/>
              <a:gd name="connsiteY73" fmla="*/ 3222753 h 3240087"/>
              <a:gd name="connsiteX74" fmla="*/ 936977 w 3104123"/>
              <a:gd name="connsiteY74" fmla="*/ 2703715 h 3240087"/>
              <a:gd name="connsiteX0" fmla="*/ 936977 w 3104123"/>
              <a:gd name="connsiteY0" fmla="*/ 2703715 h 3240087"/>
              <a:gd name="connsiteX1" fmla="*/ 1027131 w 3104123"/>
              <a:gd name="connsiteY1" fmla="*/ 2485292 h 3240087"/>
              <a:gd name="connsiteX2" fmla="*/ 878639 w 3104123"/>
              <a:gd name="connsiteY2" fmla="*/ 2164861 h 3240087"/>
              <a:gd name="connsiteX3" fmla="*/ 792670 w 3104123"/>
              <a:gd name="connsiteY3" fmla="*/ 1883508 h 3240087"/>
              <a:gd name="connsiteX4" fmla="*/ 808300 w 3104123"/>
              <a:gd name="connsiteY4" fmla="*/ 1750646 h 3240087"/>
              <a:gd name="connsiteX5" fmla="*/ 667623 w 3104123"/>
              <a:gd name="connsiteY5" fmla="*/ 1531815 h 3240087"/>
              <a:gd name="connsiteX6" fmla="*/ 558208 w 3104123"/>
              <a:gd name="connsiteY6" fmla="*/ 1250461 h 3240087"/>
              <a:gd name="connsiteX7" fmla="*/ 487870 w 3104123"/>
              <a:gd name="connsiteY7" fmla="*/ 1008184 h 3240087"/>
              <a:gd name="connsiteX8" fmla="*/ 370639 w 3104123"/>
              <a:gd name="connsiteY8" fmla="*/ 883138 h 3240087"/>
              <a:gd name="connsiteX9" fmla="*/ 409716 w 3104123"/>
              <a:gd name="connsiteY9" fmla="*/ 703384 h 3240087"/>
              <a:gd name="connsiteX10" fmla="*/ 245593 w 3104123"/>
              <a:gd name="connsiteY10" fmla="*/ 492369 h 3240087"/>
              <a:gd name="connsiteX11" fmla="*/ 104916 w 3104123"/>
              <a:gd name="connsiteY11" fmla="*/ 328246 h 3240087"/>
              <a:gd name="connsiteX12" fmla="*/ 0 w 3104123"/>
              <a:gd name="connsiteY12" fmla="*/ 315930 h 3240087"/>
              <a:gd name="connsiteX13" fmla="*/ 136177 w 3104123"/>
              <a:gd name="connsiteY13" fmla="*/ 281354 h 3240087"/>
              <a:gd name="connsiteX14" fmla="*/ 339377 w 3104123"/>
              <a:gd name="connsiteY14" fmla="*/ 508000 h 3240087"/>
              <a:gd name="connsiteX15" fmla="*/ 495685 w 3104123"/>
              <a:gd name="connsiteY15" fmla="*/ 734646 h 3240087"/>
              <a:gd name="connsiteX16" fmla="*/ 636362 w 3104123"/>
              <a:gd name="connsiteY16" fmla="*/ 984738 h 3240087"/>
              <a:gd name="connsiteX17" fmla="*/ 816116 w 3104123"/>
              <a:gd name="connsiteY17" fmla="*/ 1141046 h 3240087"/>
              <a:gd name="connsiteX18" fmla="*/ 917716 w 3104123"/>
              <a:gd name="connsiteY18" fmla="*/ 1359877 h 3240087"/>
              <a:gd name="connsiteX19" fmla="*/ 1074023 w 3104123"/>
              <a:gd name="connsiteY19" fmla="*/ 1649046 h 3240087"/>
              <a:gd name="connsiteX20" fmla="*/ 1144362 w 3104123"/>
              <a:gd name="connsiteY20" fmla="*/ 1789723 h 3240087"/>
              <a:gd name="connsiteX21" fmla="*/ 1175623 w 3104123"/>
              <a:gd name="connsiteY21" fmla="*/ 2032000 h 3240087"/>
              <a:gd name="connsiteX22" fmla="*/ 1238147 w 3104123"/>
              <a:gd name="connsiteY22" fmla="*/ 2071077 h 3240087"/>
              <a:gd name="connsiteX23" fmla="*/ 1324116 w 3104123"/>
              <a:gd name="connsiteY23" fmla="*/ 1930400 h 3240087"/>
              <a:gd name="connsiteX24" fmla="*/ 1371008 w 3104123"/>
              <a:gd name="connsiteY24" fmla="*/ 1805354 h 3240087"/>
              <a:gd name="connsiteX25" fmla="*/ 1277223 w 3104123"/>
              <a:gd name="connsiteY25" fmla="*/ 1735015 h 3240087"/>
              <a:gd name="connsiteX26" fmla="*/ 1316300 w 3104123"/>
              <a:gd name="connsiteY26" fmla="*/ 1547446 h 3240087"/>
              <a:gd name="connsiteX27" fmla="*/ 1503870 w 3104123"/>
              <a:gd name="connsiteY27" fmla="*/ 1352061 h 3240087"/>
              <a:gd name="connsiteX28" fmla="*/ 1496054 w 3104123"/>
              <a:gd name="connsiteY28" fmla="*/ 1172308 h 3240087"/>
              <a:gd name="connsiteX29" fmla="*/ 1199070 w 3104123"/>
              <a:gd name="connsiteY29" fmla="*/ 1094154 h 3240087"/>
              <a:gd name="connsiteX30" fmla="*/ 995870 w 3104123"/>
              <a:gd name="connsiteY30" fmla="*/ 976923 h 3240087"/>
              <a:gd name="connsiteX31" fmla="*/ 886454 w 3104123"/>
              <a:gd name="connsiteY31" fmla="*/ 719015 h 3240087"/>
              <a:gd name="connsiteX32" fmla="*/ 792670 w 3104123"/>
              <a:gd name="connsiteY32" fmla="*/ 484554 h 3240087"/>
              <a:gd name="connsiteX33" fmla="*/ 683254 w 3104123"/>
              <a:gd name="connsiteY33" fmla="*/ 328246 h 3240087"/>
              <a:gd name="connsiteX34" fmla="*/ 440977 w 3104123"/>
              <a:gd name="connsiteY34" fmla="*/ 226646 h 3240087"/>
              <a:gd name="connsiteX35" fmla="*/ 284670 w 3104123"/>
              <a:gd name="connsiteY35" fmla="*/ 187569 h 3240087"/>
              <a:gd name="connsiteX36" fmla="*/ 284670 w 3104123"/>
              <a:gd name="connsiteY36" fmla="*/ 187569 h 3240087"/>
              <a:gd name="connsiteX37" fmla="*/ 581654 w 3104123"/>
              <a:gd name="connsiteY37" fmla="*/ 187569 h 3240087"/>
              <a:gd name="connsiteX38" fmla="*/ 792670 w 3104123"/>
              <a:gd name="connsiteY38" fmla="*/ 312615 h 3240087"/>
              <a:gd name="connsiteX39" fmla="*/ 956793 w 3104123"/>
              <a:gd name="connsiteY39" fmla="*/ 547077 h 3240087"/>
              <a:gd name="connsiteX40" fmla="*/ 1074023 w 3104123"/>
              <a:gd name="connsiteY40" fmla="*/ 828431 h 3240087"/>
              <a:gd name="connsiteX41" fmla="*/ 1394454 w 3104123"/>
              <a:gd name="connsiteY41" fmla="*/ 969108 h 3240087"/>
              <a:gd name="connsiteX42" fmla="*/ 1667993 w 3104123"/>
              <a:gd name="connsiteY42" fmla="*/ 1062892 h 3240087"/>
              <a:gd name="connsiteX43" fmla="*/ 1855562 w 3104123"/>
              <a:gd name="connsiteY43" fmla="*/ 1234831 h 3240087"/>
              <a:gd name="connsiteX44" fmla="*/ 1980608 w 3104123"/>
              <a:gd name="connsiteY44" fmla="*/ 1344246 h 3240087"/>
              <a:gd name="connsiteX45" fmla="*/ 1902454 w 3104123"/>
              <a:gd name="connsiteY45" fmla="*/ 1047261 h 3240087"/>
              <a:gd name="connsiteX46" fmla="*/ 1808670 w 3104123"/>
              <a:gd name="connsiteY46" fmla="*/ 789354 h 3240087"/>
              <a:gd name="connsiteX47" fmla="*/ 1636731 w 3104123"/>
              <a:gd name="connsiteY47" fmla="*/ 547077 h 3240087"/>
              <a:gd name="connsiteX48" fmla="*/ 1480423 w 3104123"/>
              <a:gd name="connsiteY48" fmla="*/ 320431 h 3240087"/>
              <a:gd name="connsiteX49" fmla="*/ 1355377 w 3104123"/>
              <a:gd name="connsiteY49" fmla="*/ 0 h 3240087"/>
              <a:gd name="connsiteX50" fmla="*/ 1459607 w 3104123"/>
              <a:gd name="connsiteY50" fmla="*/ 59744 h 3240087"/>
              <a:gd name="connsiteX51" fmla="*/ 1589061 w 3104123"/>
              <a:gd name="connsiteY51" fmla="*/ 276723 h 3240087"/>
              <a:gd name="connsiteX52" fmla="*/ 1823300 w 3104123"/>
              <a:gd name="connsiteY52" fmla="*/ 452847 h 3240087"/>
              <a:gd name="connsiteX53" fmla="*/ 2014648 w 3104123"/>
              <a:gd name="connsiteY53" fmla="*/ 654122 h 3240087"/>
              <a:gd name="connsiteX54" fmla="*/ 2124175 w 3104123"/>
              <a:gd name="connsiteY54" fmla="*/ 747165 h 3240087"/>
              <a:gd name="connsiteX55" fmla="*/ 2216847 w 3104123"/>
              <a:gd name="connsiteY55" fmla="*/ 615266 h 3240087"/>
              <a:gd name="connsiteX56" fmla="*/ 2605524 w 3104123"/>
              <a:gd name="connsiteY56" fmla="*/ 410548 h 3240087"/>
              <a:gd name="connsiteX57" fmla="*/ 2785831 w 3104123"/>
              <a:gd name="connsiteY57" fmla="*/ 382395 h 3240087"/>
              <a:gd name="connsiteX58" fmla="*/ 3103579 w 3104123"/>
              <a:gd name="connsiteY58" fmla="*/ 586821 h 3240087"/>
              <a:gd name="connsiteX59" fmla="*/ 2661547 w 3104123"/>
              <a:gd name="connsiteY59" fmla="*/ 517482 h 3240087"/>
              <a:gd name="connsiteX60" fmla="*/ 2332300 w 3104123"/>
              <a:gd name="connsiteY60" fmla="*/ 601784 h 3240087"/>
              <a:gd name="connsiteX61" fmla="*/ 2246331 w 3104123"/>
              <a:gd name="connsiteY61" fmla="*/ 804984 h 3240087"/>
              <a:gd name="connsiteX62" fmla="*/ 2152547 w 3104123"/>
              <a:gd name="connsiteY62" fmla="*/ 1039446 h 3240087"/>
              <a:gd name="connsiteX63" fmla="*/ 2152547 w 3104123"/>
              <a:gd name="connsiteY63" fmla="*/ 1219200 h 3240087"/>
              <a:gd name="connsiteX64" fmla="*/ 2207254 w 3104123"/>
              <a:gd name="connsiteY64" fmla="*/ 1492738 h 3240087"/>
              <a:gd name="connsiteX65" fmla="*/ 2324485 w 3104123"/>
              <a:gd name="connsiteY65" fmla="*/ 1774092 h 3240087"/>
              <a:gd name="connsiteX66" fmla="*/ 2379193 w 3104123"/>
              <a:gd name="connsiteY66" fmla="*/ 1985108 h 3240087"/>
              <a:gd name="connsiteX67" fmla="*/ 2387008 w 3104123"/>
              <a:gd name="connsiteY67" fmla="*/ 2055446 h 3240087"/>
              <a:gd name="connsiteX68" fmla="*/ 2457347 w 3104123"/>
              <a:gd name="connsiteY68" fmla="*/ 2219569 h 3240087"/>
              <a:gd name="connsiteX69" fmla="*/ 2488608 w 3104123"/>
              <a:gd name="connsiteY69" fmla="*/ 2243015 h 3240087"/>
              <a:gd name="connsiteX70" fmla="*/ 2542339 w 3104123"/>
              <a:gd name="connsiteY70" fmla="*/ 2757121 h 3240087"/>
              <a:gd name="connsiteX71" fmla="*/ 2479534 w 3104123"/>
              <a:gd name="connsiteY71" fmla="*/ 3234682 h 3240087"/>
              <a:gd name="connsiteX72" fmla="*/ 1109618 w 3104123"/>
              <a:gd name="connsiteY72" fmla="*/ 3240087 h 3240087"/>
              <a:gd name="connsiteX73" fmla="*/ 377231 w 3104123"/>
              <a:gd name="connsiteY73" fmla="*/ 3222753 h 3240087"/>
              <a:gd name="connsiteX74" fmla="*/ 936977 w 3104123"/>
              <a:gd name="connsiteY74" fmla="*/ 2703715 h 3240087"/>
              <a:gd name="connsiteX0" fmla="*/ 936977 w 3111846"/>
              <a:gd name="connsiteY0" fmla="*/ 2703715 h 3240087"/>
              <a:gd name="connsiteX1" fmla="*/ 1027131 w 3111846"/>
              <a:gd name="connsiteY1" fmla="*/ 2485292 h 3240087"/>
              <a:gd name="connsiteX2" fmla="*/ 878639 w 3111846"/>
              <a:gd name="connsiteY2" fmla="*/ 2164861 h 3240087"/>
              <a:gd name="connsiteX3" fmla="*/ 792670 w 3111846"/>
              <a:gd name="connsiteY3" fmla="*/ 1883508 h 3240087"/>
              <a:gd name="connsiteX4" fmla="*/ 808300 w 3111846"/>
              <a:gd name="connsiteY4" fmla="*/ 1750646 h 3240087"/>
              <a:gd name="connsiteX5" fmla="*/ 667623 w 3111846"/>
              <a:gd name="connsiteY5" fmla="*/ 1531815 h 3240087"/>
              <a:gd name="connsiteX6" fmla="*/ 558208 w 3111846"/>
              <a:gd name="connsiteY6" fmla="*/ 1250461 h 3240087"/>
              <a:gd name="connsiteX7" fmla="*/ 487870 w 3111846"/>
              <a:gd name="connsiteY7" fmla="*/ 1008184 h 3240087"/>
              <a:gd name="connsiteX8" fmla="*/ 370639 w 3111846"/>
              <a:gd name="connsiteY8" fmla="*/ 883138 h 3240087"/>
              <a:gd name="connsiteX9" fmla="*/ 409716 w 3111846"/>
              <a:gd name="connsiteY9" fmla="*/ 703384 h 3240087"/>
              <a:gd name="connsiteX10" fmla="*/ 245593 w 3111846"/>
              <a:gd name="connsiteY10" fmla="*/ 492369 h 3240087"/>
              <a:gd name="connsiteX11" fmla="*/ 104916 w 3111846"/>
              <a:gd name="connsiteY11" fmla="*/ 328246 h 3240087"/>
              <a:gd name="connsiteX12" fmla="*/ 0 w 3111846"/>
              <a:gd name="connsiteY12" fmla="*/ 315930 h 3240087"/>
              <a:gd name="connsiteX13" fmla="*/ 136177 w 3111846"/>
              <a:gd name="connsiteY13" fmla="*/ 281354 h 3240087"/>
              <a:gd name="connsiteX14" fmla="*/ 339377 w 3111846"/>
              <a:gd name="connsiteY14" fmla="*/ 508000 h 3240087"/>
              <a:gd name="connsiteX15" fmla="*/ 495685 w 3111846"/>
              <a:gd name="connsiteY15" fmla="*/ 734646 h 3240087"/>
              <a:gd name="connsiteX16" fmla="*/ 636362 w 3111846"/>
              <a:gd name="connsiteY16" fmla="*/ 984738 h 3240087"/>
              <a:gd name="connsiteX17" fmla="*/ 816116 w 3111846"/>
              <a:gd name="connsiteY17" fmla="*/ 1141046 h 3240087"/>
              <a:gd name="connsiteX18" fmla="*/ 917716 w 3111846"/>
              <a:gd name="connsiteY18" fmla="*/ 1359877 h 3240087"/>
              <a:gd name="connsiteX19" fmla="*/ 1074023 w 3111846"/>
              <a:gd name="connsiteY19" fmla="*/ 1649046 h 3240087"/>
              <a:gd name="connsiteX20" fmla="*/ 1144362 w 3111846"/>
              <a:gd name="connsiteY20" fmla="*/ 1789723 h 3240087"/>
              <a:gd name="connsiteX21" fmla="*/ 1175623 w 3111846"/>
              <a:gd name="connsiteY21" fmla="*/ 2032000 h 3240087"/>
              <a:gd name="connsiteX22" fmla="*/ 1238147 w 3111846"/>
              <a:gd name="connsiteY22" fmla="*/ 2071077 h 3240087"/>
              <a:gd name="connsiteX23" fmla="*/ 1324116 w 3111846"/>
              <a:gd name="connsiteY23" fmla="*/ 1930400 h 3240087"/>
              <a:gd name="connsiteX24" fmla="*/ 1371008 w 3111846"/>
              <a:gd name="connsiteY24" fmla="*/ 1805354 h 3240087"/>
              <a:gd name="connsiteX25" fmla="*/ 1277223 w 3111846"/>
              <a:gd name="connsiteY25" fmla="*/ 1735015 h 3240087"/>
              <a:gd name="connsiteX26" fmla="*/ 1316300 w 3111846"/>
              <a:gd name="connsiteY26" fmla="*/ 1547446 h 3240087"/>
              <a:gd name="connsiteX27" fmla="*/ 1503870 w 3111846"/>
              <a:gd name="connsiteY27" fmla="*/ 1352061 h 3240087"/>
              <a:gd name="connsiteX28" fmla="*/ 1496054 w 3111846"/>
              <a:gd name="connsiteY28" fmla="*/ 1172308 h 3240087"/>
              <a:gd name="connsiteX29" fmla="*/ 1199070 w 3111846"/>
              <a:gd name="connsiteY29" fmla="*/ 1094154 h 3240087"/>
              <a:gd name="connsiteX30" fmla="*/ 995870 w 3111846"/>
              <a:gd name="connsiteY30" fmla="*/ 976923 h 3240087"/>
              <a:gd name="connsiteX31" fmla="*/ 886454 w 3111846"/>
              <a:gd name="connsiteY31" fmla="*/ 719015 h 3240087"/>
              <a:gd name="connsiteX32" fmla="*/ 792670 w 3111846"/>
              <a:gd name="connsiteY32" fmla="*/ 484554 h 3240087"/>
              <a:gd name="connsiteX33" fmla="*/ 683254 w 3111846"/>
              <a:gd name="connsiteY33" fmla="*/ 328246 h 3240087"/>
              <a:gd name="connsiteX34" fmla="*/ 440977 w 3111846"/>
              <a:gd name="connsiteY34" fmla="*/ 226646 h 3240087"/>
              <a:gd name="connsiteX35" fmla="*/ 284670 w 3111846"/>
              <a:gd name="connsiteY35" fmla="*/ 187569 h 3240087"/>
              <a:gd name="connsiteX36" fmla="*/ 284670 w 3111846"/>
              <a:gd name="connsiteY36" fmla="*/ 187569 h 3240087"/>
              <a:gd name="connsiteX37" fmla="*/ 581654 w 3111846"/>
              <a:gd name="connsiteY37" fmla="*/ 187569 h 3240087"/>
              <a:gd name="connsiteX38" fmla="*/ 792670 w 3111846"/>
              <a:gd name="connsiteY38" fmla="*/ 312615 h 3240087"/>
              <a:gd name="connsiteX39" fmla="*/ 956793 w 3111846"/>
              <a:gd name="connsiteY39" fmla="*/ 547077 h 3240087"/>
              <a:gd name="connsiteX40" fmla="*/ 1074023 w 3111846"/>
              <a:gd name="connsiteY40" fmla="*/ 828431 h 3240087"/>
              <a:gd name="connsiteX41" fmla="*/ 1394454 w 3111846"/>
              <a:gd name="connsiteY41" fmla="*/ 969108 h 3240087"/>
              <a:gd name="connsiteX42" fmla="*/ 1667993 w 3111846"/>
              <a:gd name="connsiteY42" fmla="*/ 1062892 h 3240087"/>
              <a:gd name="connsiteX43" fmla="*/ 1855562 w 3111846"/>
              <a:gd name="connsiteY43" fmla="*/ 1234831 h 3240087"/>
              <a:gd name="connsiteX44" fmla="*/ 1980608 w 3111846"/>
              <a:gd name="connsiteY44" fmla="*/ 1344246 h 3240087"/>
              <a:gd name="connsiteX45" fmla="*/ 1902454 w 3111846"/>
              <a:gd name="connsiteY45" fmla="*/ 1047261 h 3240087"/>
              <a:gd name="connsiteX46" fmla="*/ 1808670 w 3111846"/>
              <a:gd name="connsiteY46" fmla="*/ 789354 h 3240087"/>
              <a:gd name="connsiteX47" fmla="*/ 1636731 w 3111846"/>
              <a:gd name="connsiteY47" fmla="*/ 547077 h 3240087"/>
              <a:gd name="connsiteX48" fmla="*/ 1480423 w 3111846"/>
              <a:gd name="connsiteY48" fmla="*/ 320431 h 3240087"/>
              <a:gd name="connsiteX49" fmla="*/ 1355377 w 3111846"/>
              <a:gd name="connsiteY49" fmla="*/ 0 h 3240087"/>
              <a:gd name="connsiteX50" fmla="*/ 1459607 w 3111846"/>
              <a:gd name="connsiteY50" fmla="*/ 59744 h 3240087"/>
              <a:gd name="connsiteX51" fmla="*/ 1589061 w 3111846"/>
              <a:gd name="connsiteY51" fmla="*/ 276723 h 3240087"/>
              <a:gd name="connsiteX52" fmla="*/ 1823300 w 3111846"/>
              <a:gd name="connsiteY52" fmla="*/ 452847 h 3240087"/>
              <a:gd name="connsiteX53" fmla="*/ 2014648 w 3111846"/>
              <a:gd name="connsiteY53" fmla="*/ 654122 h 3240087"/>
              <a:gd name="connsiteX54" fmla="*/ 2124175 w 3111846"/>
              <a:gd name="connsiteY54" fmla="*/ 747165 h 3240087"/>
              <a:gd name="connsiteX55" fmla="*/ 2216847 w 3111846"/>
              <a:gd name="connsiteY55" fmla="*/ 615266 h 3240087"/>
              <a:gd name="connsiteX56" fmla="*/ 2605524 w 3111846"/>
              <a:gd name="connsiteY56" fmla="*/ 410548 h 3240087"/>
              <a:gd name="connsiteX57" fmla="*/ 2785831 w 3111846"/>
              <a:gd name="connsiteY57" fmla="*/ 382395 h 3240087"/>
              <a:gd name="connsiteX58" fmla="*/ 2937793 w 3111846"/>
              <a:gd name="connsiteY58" fmla="*/ 460624 h 3240087"/>
              <a:gd name="connsiteX59" fmla="*/ 3103579 w 3111846"/>
              <a:gd name="connsiteY59" fmla="*/ 586821 h 3240087"/>
              <a:gd name="connsiteX60" fmla="*/ 2661547 w 3111846"/>
              <a:gd name="connsiteY60" fmla="*/ 517482 h 3240087"/>
              <a:gd name="connsiteX61" fmla="*/ 2332300 w 3111846"/>
              <a:gd name="connsiteY61" fmla="*/ 601784 h 3240087"/>
              <a:gd name="connsiteX62" fmla="*/ 2246331 w 3111846"/>
              <a:gd name="connsiteY62" fmla="*/ 804984 h 3240087"/>
              <a:gd name="connsiteX63" fmla="*/ 2152547 w 3111846"/>
              <a:gd name="connsiteY63" fmla="*/ 1039446 h 3240087"/>
              <a:gd name="connsiteX64" fmla="*/ 2152547 w 3111846"/>
              <a:gd name="connsiteY64" fmla="*/ 1219200 h 3240087"/>
              <a:gd name="connsiteX65" fmla="*/ 2207254 w 3111846"/>
              <a:gd name="connsiteY65" fmla="*/ 1492738 h 3240087"/>
              <a:gd name="connsiteX66" fmla="*/ 2324485 w 3111846"/>
              <a:gd name="connsiteY66" fmla="*/ 1774092 h 3240087"/>
              <a:gd name="connsiteX67" fmla="*/ 2379193 w 3111846"/>
              <a:gd name="connsiteY67" fmla="*/ 1985108 h 3240087"/>
              <a:gd name="connsiteX68" fmla="*/ 2387008 w 3111846"/>
              <a:gd name="connsiteY68" fmla="*/ 2055446 h 3240087"/>
              <a:gd name="connsiteX69" fmla="*/ 2457347 w 3111846"/>
              <a:gd name="connsiteY69" fmla="*/ 2219569 h 3240087"/>
              <a:gd name="connsiteX70" fmla="*/ 2488608 w 3111846"/>
              <a:gd name="connsiteY70" fmla="*/ 2243015 h 3240087"/>
              <a:gd name="connsiteX71" fmla="*/ 2542339 w 3111846"/>
              <a:gd name="connsiteY71" fmla="*/ 2757121 h 3240087"/>
              <a:gd name="connsiteX72" fmla="*/ 2479534 w 3111846"/>
              <a:gd name="connsiteY72" fmla="*/ 3234682 h 3240087"/>
              <a:gd name="connsiteX73" fmla="*/ 1109618 w 3111846"/>
              <a:gd name="connsiteY73" fmla="*/ 3240087 h 3240087"/>
              <a:gd name="connsiteX74" fmla="*/ 377231 w 3111846"/>
              <a:gd name="connsiteY74" fmla="*/ 3222753 h 3240087"/>
              <a:gd name="connsiteX75" fmla="*/ 936977 w 3111846"/>
              <a:gd name="connsiteY75" fmla="*/ 2703715 h 3240087"/>
              <a:gd name="connsiteX0" fmla="*/ 936977 w 3125707"/>
              <a:gd name="connsiteY0" fmla="*/ 2703715 h 3240087"/>
              <a:gd name="connsiteX1" fmla="*/ 1027131 w 3125707"/>
              <a:gd name="connsiteY1" fmla="*/ 2485292 h 3240087"/>
              <a:gd name="connsiteX2" fmla="*/ 878639 w 3125707"/>
              <a:gd name="connsiteY2" fmla="*/ 2164861 h 3240087"/>
              <a:gd name="connsiteX3" fmla="*/ 792670 w 3125707"/>
              <a:gd name="connsiteY3" fmla="*/ 1883508 h 3240087"/>
              <a:gd name="connsiteX4" fmla="*/ 808300 w 3125707"/>
              <a:gd name="connsiteY4" fmla="*/ 1750646 h 3240087"/>
              <a:gd name="connsiteX5" fmla="*/ 667623 w 3125707"/>
              <a:gd name="connsiteY5" fmla="*/ 1531815 h 3240087"/>
              <a:gd name="connsiteX6" fmla="*/ 558208 w 3125707"/>
              <a:gd name="connsiteY6" fmla="*/ 1250461 h 3240087"/>
              <a:gd name="connsiteX7" fmla="*/ 487870 w 3125707"/>
              <a:gd name="connsiteY7" fmla="*/ 1008184 h 3240087"/>
              <a:gd name="connsiteX8" fmla="*/ 370639 w 3125707"/>
              <a:gd name="connsiteY8" fmla="*/ 883138 h 3240087"/>
              <a:gd name="connsiteX9" fmla="*/ 409716 w 3125707"/>
              <a:gd name="connsiteY9" fmla="*/ 703384 h 3240087"/>
              <a:gd name="connsiteX10" fmla="*/ 245593 w 3125707"/>
              <a:gd name="connsiteY10" fmla="*/ 492369 h 3240087"/>
              <a:gd name="connsiteX11" fmla="*/ 104916 w 3125707"/>
              <a:gd name="connsiteY11" fmla="*/ 328246 h 3240087"/>
              <a:gd name="connsiteX12" fmla="*/ 0 w 3125707"/>
              <a:gd name="connsiteY12" fmla="*/ 315930 h 3240087"/>
              <a:gd name="connsiteX13" fmla="*/ 136177 w 3125707"/>
              <a:gd name="connsiteY13" fmla="*/ 281354 h 3240087"/>
              <a:gd name="connsiteX14" fmla="*/ 339377 w 3125707"/>
              <a:gd name="connsiteY14" fmla="*/ 508000 h 3240087"/>
              <a:gd name="connsiteX15" fmla="*/ 495685 w 3125707"/>
              <a:gd name="connsiteY15" fmla="*/ 734646 h 3240087"/>
              <a:gd name="connsiteX16" fmla="*/ 636362 w 3125707"/>
              <a:gd name="connsiteY16" fmla="*/ 984738 h 3240087"/>
              <a:gd name="connsiteX17" fmla="*/ 816116 w 3125707"/>
              <a:gd name="connsiteY17" fmla="*/ 1141046 h 3240087"/>
              <a:gd name="connsiteX18" fmla="*/ 917716 w 3125707"/>
              <a:gd name="connsiteY18" fmla="*/ 1359877 h 3240087"/>
              <a:gd name="connsiteX19" fmla="*/ 1074023 w 3125707"/>
              <a:gd name="connsiteY19" fmla="*/ 1649046 h 3240087"/>
              <a:gd name="connsiteX20" fmla="*/ 1144362 w 3125707"/>
              <a:gd name="connsiteY20" fmla="*/ 1789723 h 3240087"/>
              <a:gd name="connsiteX21" fmla="*/ 1175623 w 3125707"/>
              <a:gd name="connsiteY21" fmla="*/ 2032000 h 3240087"/>
              <a:gd name="connsiteX22" fmla="*/ 1238147 w 3125707"/>
              <a:gd name="connsiteY22" fmla="*/ 2071077 h 3240087"/>
              <a:gd name="connsiteX23" fmla="*/ 1324116 w 3125707"/>
              <a:gd name="connsiteY23" fmla="*/ 1930400 h 3240087"/>
              <a:gd name="connsiteX24" fmla="*/ 1371008 w 3125707"/>
              <a:gd name="connsiteY24" fmla="*/ 1805354 h 3240087"/>
              <a:gd name="connsiteX25" fmla="*/ 1277223 w 3125707"/>
              <a:gd name="connsiteY25" fmla="*/ 1735015 h 3240087"/>
              <a:gd name="connsiteX26" fmla="*/ 1316300 w 3125707"/>
              <a:gd name="connsiteY26" fmla="*/ 1547446 h 3240087"/>
              <a:gd name="connsiteX27" fmla="*/ 1503870 w 3125707"/>
              <a:gd name="connsiteY27" fmla="*/ 1352061 h 3240087"/>
              <a:gd name="connsiteX28" fmla="*/ 1496054 w 3125707"/>
              <a:gd name="connsiteY28" fmla="*/ 1172308 h 3240087"/>
              <a:gd name="connsiteX29" fmla="*/ 1199070 w 3125707"/>
              <a:gd name="connsiteY29" fmla="*/ 1094154 h 3240087"/>
              <a:gd name="connsiteX30" fmla="*/ 995870 w 3125707"/>
              <a:gd name="connsiteY30" fmla="*/ 976923 h 3240087"/>
              <a:gd name="connsiteX31" fmla="*/ 886454 w 3125707"/>
              <a:gd name="connsiteY31" fmla="*/ 719015 h 3240087"/>
              <a:gd name="connsiteX32" fmla="*/ 792670 w 3125707"/>
              <a:gd name="connsiteY32" fmla="*/ 484554 h 3240087"/>
              <a:gd name="connsiteX33" fmla="*/ 683254 w 3125707"/>
              <a:gd name="connsiteY33" fmla="*/ 328246 h 3240087"/>
              <a:gd name="connsiteX34" fmla="*/ 440977 w 3125707"/>
              <a:gd name="connsiteY34" fmla="*/ 226646 h 3240087"/>
              <a:gd name="connsiteX35" fmla="*/ 284670 w 3125707"/>
              <a:gd name="connsiteY35" fmla="*/ 187569 h 3240087"/>
              <a:gd name="connsiteX36" fmla="*/ 284670 w 3125707"/>
              <a:gd name="connsiteY36" fmla="*/ 187569 h 3240087"/>
              <a:gd name="connsiteX37" fmla="*/ 581654 w 3125707"/>
              <a:gd name="connsiteY37" fmla="*/ 187569 h 3240087"/>
              <a:gd name="connsiteX38" fmla="*/ 792670 w 3125707"/>
              <a:gd name="connsiteY38" fmla="*/ 312615 h 3240087"/>
              <a:gd name="connsiteX39" fmla="*/ 956793 w 3125707"/>
              <a:gd name="connsiteY39" fmla="*/ 547077 h 3240087"/>
              <a:gd name="connsiteX40" fmla="*/ 1074023 w 3125707"/>
              <a:gd name="connsiteY40" fmla="*/ 828431 h 3240087"/>
              <a:gd name="connsiteX41" fmla="*/ 1394454 w 3125707"/>
              <a:gd name="connsiteY41" fmla="*/ 969108 h 3240087"/>
              <a:gd name="connsiteX42" fmla="*/ 1667993 w 3125707"/>
              <a:gd name="connsiteY42" fmla="*/ 1062892 h 3240087"/>
              <a:gd name="connsiteX43" fmla="*/ 1855562 w 3125707"/>
              <a:gd name="connsiteY43" fmla="*/ 1234831 h 3240087"/>
              <a:gd name="connsiteX44" fmla="*/ 1980608 w 3125707"/>
              <a:gd name="connsiteY44" fmla="*/ 1344246 h 3240087"/>
              <a:gd name="connsiteX45" fmla="*/ 1902454 w 3125707"/>
              <a:gd name="connsiteY45" fmla="*/ 1047261 h 3240087"/>
              <a:gd name="connsiteX46" fmla="*/ 1808670 w 3125707"/>
              <a:gd name="connsiteY46" fmla="*/ 789354 h 3240087"/>
              <a:gd name="connsiteX47" fmla="*/ 1636731 w 3125707"/>
              <a:gd name="connsiteY47" fmla="*/ 547077 h 3240087"/>
              <a:gd name="connsiteX48" fmla="*/ 1480423 w 3125707"/>
              <a:gd name="connsiteY48" fmla="*/ 320431 h 3240087"/>
              <a:gd name="connsiteX49" fmla="*/ 1355377 w 3125707"/>
              <a:gd name="connsiteY49" fmla="*/ 0 h 3240087"/>
              <a:gd name="connsiteX50" fmla="*/ 1459607 w 3125707"/>
              <a:gd name="connsiteY50" fmla="*/ 59744 h 3240087"/>
              <a:gd name="connsiteX51" fmla="*/ 1589061 w 3125707"/>
              <a:gd name="connsiteY51" fmla="*/ 276723 h 3240087"/>
              <a:gd name="connsiteX52" fmla="*/ 1823300 w 3125707"/>
              <a:gd name="connsiteY52" fmla="*/ 452847 h 3240087"/>
              <a:gd name="connsiteX53" fmla="*/ 2014648 w 3125707"/>
              <a:gd name="connsiteY53" fmla="*/ 654122 h 3240087"/>
              <a:gd name="connsiteX54" fmla="*/ 2124175 w 3125707"/>
              <a:gd name="connsiteY54" fmla="*/ 747165 h 3240087"/>
              <a:gd name="connsiteX55" fmla="*/ 2216847 w 3125707"/>
              <a:gd name="connsiteY55" fmla="*/ 615266 h 3240087"/>
              <a:gd name="connsiteX56" fmla="*/ 2605524 w 3125707"/>
              <a:gd name="connsiteY56" fmla="*/ 410548 h 3240087"/>
              <a:gd name="connsiteX57" fmla="*/ 2785831 w 3125707"/>
              <a:gd name="connsiteY57" fmla="*/ 382395 h 3240087"/>
              <a:gd name="connsiteX58" fmla="*/ 3064608 w 3125707"/>
              <a:gd name="connsiteY58" fmla="*/ 440601 h 3240087"/>
              <a:gd name="connsiteX59" fmla="*/ 3103579 w 3125707"/>
              <a:gd name="connsiteY59" fmla="*/ 586821 h 3240087"/>
              <a:gd name="connsiteX60" fmla="*/ 2661547 w 3125707"/>
              <a:gd name="connsiteY60" fmla="*/ 517482 h 3240087"/>
              <a:gd name="connsiteX61" fmla="*/ 2332300 w 3125707"/>
              <a:gd name="connsiteY61" fmla="*/ 601784 h 3240087"/>
              <a:gd name="connsiteX62" fmla="*/ 2246331 w 3125707"/>
              <a:gd name="connsiteY62" fmla="*/ 804984 h 3240087"/>
              <a:gd name="connsiteX63" fmla="*/ 2152547 w 3125707"/>
              <a:gd name="connsiteY63" fmla="*/ 1039446 h 3240087"/>
              <a:gd name="connsiteX64" fmla="*/ 2152547 w 3125707"/>
              <a:gd name="connsiteY64" fmla="*/ 1219200 h 3240087"/>
              <a:gd name="connsiteX65" fmla="*/ 2207254 w 3125707"/>
              <a:gd name="connsiteY65" fmla="*/ 1492738 h 3240087"/>
              <a:gd name="connsiteX66" fmla="*/ 2324485 w 3125707"/>
              <a:gd name="connsiteY66" fmla="*/ 1774092 h 3240087"/>
              <a:gd name="connsiteX67" fmla="*/ 2379193 w 3125707"/>
              <a:gd name="connsiteY67" fmla="*/ 1985108 h 3240087"/>
              <a:gd name="connsiteX68" fmla="*/ 2387008 w 3125707"/>
              <a:gd name="connsiteY68" fmla="*/ 2055446 h 3240087"/>
              <a:gd name="connsiteX69" fmla="*/ 2457347 w 3125707"/>
              <a:gd name="connsiteY69" fmla="*/ 2219569 h 3240087"/>
              <a:gd name="connsiteX70" fmla="*/ 2488608 w 3125707"/>
              <a:gd name="connsiteY70" fmla="*/ 2243015 h 3240087"/>
              <a:gd name="connsiteX71" fmla="*/ 2542339 w 3125707"/>
              <a:gd name="connsiteY71" fmla="*/ 2757121 h 3240087"/>
              <a:gd name="connsiteX72" fmla="*/ 2479534 w 3125707"/>
              <a:gd name="connsiteY72" fmla="*/ 3234682 h 3240087"/>
              <a:gd name="connsiteX73" fmla="*/ 1109618 w 3125707"/>
              <a:gd name="connsiteY73" fmla="*/ 3240087 h 3240087"/>
              <a:gd name="connsiteX74" fmla="*/ 377231 w 3125707"/>
              <a:gd name="connsiteY74" fmla="*/ 3222753 h 3240087"/>
              <a:gd name="connsiteX75" fmla="*/ 936977 w 3125707"/>
              <a:gd name="connsiteY75" fmla="*/ 2703715 h 3240087"/>
              <a:gd name="connsiteX0" fmla="*/ 936977 w 3206985"/>
              <a:gd name="connsiteY0" fmla="*/ 2703715 h 3240087"/>
              <a:gd name="connsiteX1" fmla="*/ 1027131 w 3206985"/>
              <a:gd name="connsiteY1" fmla="*/ 2485292 h 3240087"/>
              <a:gd name="connsiteX2" fmla="*/ 878639 w 3206985"/>
              <a:gd name="connsiteY2" fmla="*/ 2164861 h 3240087"/>
              <a:gd name="connsiteX3" fmla="*/ 792670 w 3206985"/>
              <a:gd name="connsiteY3" fmla="*/ 1883508 h 3240087"/>
              <a:gd name="connsiteX4" fmla="*/ 808300 w 3206985"/>
              <a:gd name="connsiteY4" fmla="*/ 1750646 h 3240087"/>
              <a:gd name="connsiteX5" fmla="*/ 667623 w 3206985"/>
              <a:gd name="connsiteY5" fmla="*/ 1531815 h 3240087"/>
              <a:gd name="connsiteX6" fmla="*/ 558208 w 3206985"/>
              <a:gd name="connsiteY6" fmla="*/ 1250461 h 3240087"/>
              <a:gd name="connsiteX7" fmla="*/ 487870 w 3206985"/>
              <a:gd name="connsiteY7" fmla="*/ 1008184 h 3240087"/>
              <a:gd name="connsiteX8" fmla="*/ 370639 w 3206985"/>
              <a:gd name="connsiteY8" fmla="*/ 883138 h 3240087"/>
              <a:gd name="connsiteX9" fmla="*/ 409716 w 3206985"/>
              <a:gd name="connsiteY9" fmla="*/ 703384 h 3240087"/>
              <a:gd name="connsiteX10" fmla="*/ 245593 w 3206985"/>
              <a:gd name="connsiteY10" fmla="*/ 492369 h 3240087"/>
              <a:gd name="connsiteX11" fmla="*/ 104916 w 3206985"/>
              <a:gd name="connsiteY11" fmla="*/ 328246 h 3240087"/>
              <a:gd name="connsiteX12" fmla="*/ 0 w 3206985"/>
              <a:gd name="connsiteY12" fmla="*/ 315930 h 3240087"/>
              <a:gd name="connsiteX13" fmla="*/ 136177 w 3206985"/>
              <a:gd name="connsiteY13" fmla="*/ 281354 h 3240087"/>
              <a:gd name="connsiteX14" fmla="*/ 339377 w 3206985"/>
              <a:gd name="connsiteY14" fmla="*/ 508000 h 3240087"/>
              <a:gd name="connsiteX15" fmla="*/ 495685 w 3206985"/>
              <a:gd name="connsiteY15" fmla="*/ 734646 h 3240087"/>
              <a:gd name="connsiteX16" fmla="*/ 636362 w 3206985"/>
              <a:gd name="connsiteY16" fmla="*/ 984738 h 3240087"/>
              <a:gd name="connsiteX17" fmla="*/ 816116 w 3206985"/>
              <a:gd name="connsiteY17" fmla="*/ 1141046 h 3240087"/>
              <a:gd name="connsiteX18" fmla="*/ 917716 w 3206985"/>
              <a:gd name="connsiteY18" fmla="*/ 1359877 h 3240087"/>
              <a:gd name="connsiteX19" fmla="*/ 1074023 w 3206985"/>
              <a:gd name="connsiteY19" fmla="*/ 1649046 h 3240087"/>
              <a:gd name="connsiteX20" fmla="*/ 1144362 w 3206985"/>
              <a:gd name="connsiteY20" fmla="*/ 1789723 h 3240087"/>
              <a:gd name="connsiteX21" fmla="*/ 1175623 w 3206985"/>
              <a:gd name="connsiteY21" fmla="*/ 2032000 h 3240087"/>
              <a:gd name="connsiteX22" fmla="*/ 1238147 w 3206985"/>
              <a:gd name="connsiteY22" fmla="*/ 2071077 h 3240087"/>
              <a:gd name="connsiteX23" fmla="*/ 1324116 w 3206985"/>
              <a:gd name="connsiteY23" fmla="*/ 1930400 h 3240087"/>
              <a:gd name="connsiteX24" fmla="*/ 1371008 w 3206985"/>
              <a:gd name="connsiteY24" fmla="*/ 1805354 h 3240087"/>
              <a:gd name="connsiteX25" fmla="*/ 1277223 w 3206985"/>
              <a:gd name="connsiteY25" fmla="*/ 1735015 h 3240087"/>
              <a:gd name="connsiteX26" fmla="*/ 1316300 w 3206985"/>
              <a:gd name="connsiteY26" fmla="*/ 1547446 h 3240087"/>
              <a:gd name="connsiteX27" fmla="*/ 1503870 w 3206985"/>
              <a:gd name="connsiteY27" fmla="*/ 1352061 h 3240087"/>
              <a:gd name="connsiteX28" fmla="*/ 1496054 w 3206985"/>
              <a:gd name="connsiteY28" fmla="*/ 1172308 h 3240087"/>
              <a:gd name="connsiteX29" fmla="*/ 1199070 w 3206985"/>
              <a:gd name="connsiteY29" fmla="*/ 1094154 h 3240087"/>
              <a:gd name="connsiteX30" fmla="*/ 995870 w 3206985"/>
              <a:gd name="connsiteY30" fmla="*/ 976923 h 3240087"/>
              <a:gd name="connsiteX31" fmla="*/ 886454 w 3206985"/>
              <a:gd name="connsiteY31" fmla="*/ 719015 h 3240087"/>
              <a:gd name="connsiteX32" fmla="*/ 792670 w 3206985"/>
              <a:gd name="connsiteY32" fmla="*/ 484554 h 3240087"/>
              <a:gd name="connsiteX33" fmla="*/ 683254 w 3206985"/>
              <a:gd name="connsiteY33" fmla="*/ 328246 h 3240087"/>
              <a:gd name="connsiteX34" fmla="*/ 440977 w 3206985"/>
              <a:gd name="connsiteY34" fmla="*/ 226646 h 3240087"/>
              <a:gd name="connsiteX35" fmla="*/ 284670 w 3206985"/>
              <a:gd name="connsiteY35" fmla="*/ 187569 h 3240087"/>
              <a:gd name="connsiteX36" fmla="*/ 284670 w 3206985"/>
              <a:gd name="connsiteY36" fmla="*/ 187569 h 3240087"/>
              <a:gd name="connsiteX37" fmla="*/ 581654 w 3206985"/>
              <a:gd name="connsiteY37" fmla="*/ 187569 h 3240087"/>
              <a:gd name="connsiteX38" fmla="*/ 792670 w 3206985"/>
              <a:gd name="connsiteY38" fmla="*/ 312615 h 3240087"/>
              <a:gd name="connsiteX39" fmla="*/ 956793 w 3206985"/>
              <a:gd name="connsiteY39" fmla="*/ 547077 h 3240087"/>
              <a:gd name="connsiteX40" fmla="*/ 1074023 w 3206985"/>
              <a:gd name="connsiteY40" fmla="*/ 828431 h 3240087"/>
              <a:gd name="connsiteX41" fmla="*/ 1394454 w 3206985"/>
              <a:gd name="connsiteY41" fmla="*/ 969108 h 3240087"/>
              <a:gd name="connsiteX42" fmla="*/ 1667993 w 3206985"/>
              <a:gd name="connsiteY42" fmla="*/ 1062892 h 3240087"/>
              <a:gd name="connsiteX43" fmla="*/ 1855562 w 3206985"/>
              <a:gd name="connsiteY43" fmla="*/ 1234831 h 3240087"/>
              <a:gd name="connsiteX44" fmla="*/ 1980608 w 3206985"/>
              <a:gd name="connsiteY44" fmla="*/ 1344246 h 3240087"/>
              <a:gd name="connsiteX45" fmla="*/ 1902454 w 3206985"/>
              <a:gd name="connsiteY45" fmla="*/ 1047261 h 3240087"/>
              <a:gd name="connsiteX46" fmla="*/ 1808670 w 3206985"/>
              <a:gd name="connsiteY46" fmla="*/ 789354 h 3240087"/>
              <a:gd name="connsiteX47" fmla="*/ 1636731 w 3206985"/>
              <a:gd name="connsiteY47" fmla="*/ 547077 h 3240087"/>
              <a:gd name="connsiteX48" fmla="*/ 1480423 w 3206985"/>
              <a:gd name="connsiteY48" fmla="*/ 320431 h 3240087"/>
              <a:gd name="connsiteX49" fmla="*/ 1355377 w 3206985"/>
              <a:gd name="connsiteY49" fmla="*/ 0 h 3240087"/>
              <a:gd name="connsiteX50" fmla="*/ 1459607 w 3206985"/>
              <a:gd name="connsiteY50" fmla="*/ 59744 h 3240087"/>
              <a:gd name="connsiteX51" fmla="*/ 1589061 w 3206985"/>
              <a:gd name="connsiteY51" fmla="*/ 276723 h 3240087"/>
              <a:gd name="connsiteX52" fmla="*/ 1823300 w 3206985"/>
              <a:gd name="connsiteY52" fmla="*/ 452847 h 3240087"/>
              <a:gd name="connsiteX53" fmla="*/ 2014648 w 3206985"/>
              <a:gd name="connsiteY53" fmla="*/ 654122 h 3240087"/>
              <a:gd name="connsiteX54" fmla="*/ 2124175 w 3206985"/>
              <a:gd name="connsiteY54" fmla="*/ 747165 h 3240087"/>
              <a:gd name="connsiteX55" fmla="*/ 2216847 w 3206985"/>
              <a:gd name="connsiteY55" fmla="*/ 615266 h 3240087"/>
              <a:gd name="connsiteX56" fmla="*/ 2605524 w 3206985"/>
              <a:gd name="connsiteY56" fmla="*/ 410548 h 3240087"/>
              <a:gd name="connsiteX57" fmla="*/ 2785831 w 3206985"/>
              <a:gd name="connsiteY57" fmla="*/ 382395 h 3240087"/>
              <a:gd name="connsiteX58" fmla="*/ 3064608 w 3206985"/>
              <a:gd name="connsiteY58" fmla="*/ 440601 h 3240087"/>
              <a:gd name="connsiteX59" fmla="*/ 3197022 w 3206985"/>
              <a:gd name="connsiteY59" fmla="*/ 643554 h 3240087"/>
              <a:gd name="connsiteX60" fmla="*/ 2661547 w 3206985"/>
              <a:gd name="connsiteY60" fmla="*/ 517482 h 3240087"/>
              <a:gd name="connsiteX61" fmla="*/ 2332300 w 3206985"/>
              <a:gd name="connsiteY61" fmla="*/ 601784 h 3240087"/>
              <a:gd name="connsiteX62" fmla="*/ 2246331 w 3206985"/>
              <a:gd name="connsiteY62" fmla="*/ 804984 h 3240087"/>
              <a:gd name="connsiteX63" fmla="*/ 2152547 w 3206985"/>
              <a:gd name="connsiteY63" fmla="*/ 1039446 h 3240087"/>
              <a:gd name="connsiteX64" fmla="*/ 2152547 w 3206985"/>
              <a:gd name="connsiteY64" fmla="*/ 1219200 h 3240087"/>
              <a:gd name="connsiteX65" fmla="*/ 2207254 w 3206985"/>
              <a:gd name="connsiteY65" fmla="*/ 1492738 h 3240087"/>
              <a:gd name="connsiteX66" fmla="*/ 2324485 w 3206985"/>
              <a:gd name="connsiteY66" fmla="*/ 1774092 h 3240087"/>
              <a:gd name="connsiteX67" fmla="*/ 2379193 w 3206985"/>
              <a:gd name="connsiteY67" fmla="*/ 1985108 h 3240087"/>
              <a:gd name="connsiteX68" fmla="*/ 2387008 w 3206985"/>
              <a:gd name="connsiteY68" fmla="*/ 2055446 h 3240087"/>
              <a:gd name="connsiteX69" fmla="*/ 2457347 w 3206985"/>
              <a:gd name="connsiteY69" fmla="*/ 2219569 h 3240087"/>
              <a:gd name="connsiteX70" fmla="*/ 2488608 w 3206985"/>
              <a:gd name="connsiteY70" fmla="*/ 2243015 h 3240087"/>
              <a:gd name="connsiteX71" fmla="*/ 2542339 w 3206985"/>
              <a:gd name="connsiteY71" fmla="*/ 2757121 h 3240087"/>
              <a:gd name="connsiteX72" fmla="*/ 2479534 w 3206985"/>
              <a:gd name="connsiteY72" fmla="*/ 3234682 h 3240087"/>
              <a:gd name="connsiteX73" fmla="*/ 1109618 w 3206985"/>
              <a:gd name="connsiteY73" fmla="*/ 3240087 h 3240087"/>
              <a:gd name="connsiteX74" fmla="*/ 377231 w 3206985"/>
              <a:gd name="connsiteY74" fmla="*/ 3222753 h 3240087"/>
              <a:gd name="connsiteX75" fmla="*/ 936977 w 3206985"/>
              <a:gd name="connsiteY75" fmla="*/ 2703715 h 3240087"/>
              <a:gd name="connsiteX0" fmla="*/ 936977 w 3198724"/>
              <a:gd name="connsiteY0" fmla="*/ 2703715 h 3240087"/>
              <a:gd name="connsiteX1" fmla="*/ 1027131 w 3198724"/>
              <a:gd name="connsiteY1" fmla="*/ 2485292 h 3240087"/>
              <a:gd name="connsiteX2" fmla="*/ 878639 w 3198724"/>
              <a:gd name="connsiteY2" fmla="*/ 2164861 h 3240087"/>
              <a:gd name="connsiteX3" fmla="*/ 792670 w 3198724"/>
              <a:gd name="connsiteY3" fmla="*/ 1883508 h 3240087"/>
              <a:gd name="connsiteX4" fmla="*/ 808300 w 3198724"/>
              <a:gd name="connsiteY4" fmla="*/ 1750646 h 3240087"/>
              <a:gd name="connsiteX5" fmla="*/ 667623 w 3198724"/>
              <a:gd name="connsiteY5" fmla="*/ 1531815 h 3240087"/>
              <a:gd name="connsiteX6" fmla="*/ 558208 w 3198724"/>
              <a:gd name="connsiteY6" fmla="*/ 1250461 h 3240087"/>
              <a:gd name="connsiteX7" fmla="*/ 487870 w 3198724"/>
              <a:gd name="connsiteY7" fmla="*/ 1008184 h 3240087"/>
              <a:gd name="connsiteX8" fmla="*/ 370639 w 3198724"/>
              <a:gd name="connsiteY8" fmla="*/ 883138 h 3240087"/>
              <a:gd name="connsiteX9" fmla="*/ 409716 w 3198724"/>
              <a:gd name="connsiteY9" fmla="*/ 703384 h 3240087"/>
              <a:gd name="connsiteX10" fmla="*/ 245593 w 3198724"/>
              <a:gd name="connsiteY10" fmla="*/ 492369 h 3240087"/>
              <a:gd name="connsiteX11" fmla="*/ 104916 w 3198724"/>
              <a:gd name="connsiteY11" fmla="*/ 328246 h 3240087"/>
              <a:gd name="connsiteX12" fmla="*/ 0 w 3198724"/>
              <a:gd name="connsiteY12" fmla="*/ 315930 h 3240087"/>
              <a:gd name="connsiteX13" fmla="*/ 136177 w 3198724"/>
              <a:gd name="connsiteY13" fmla="*/ 281354 h 3240087"/>
              <a:gd name="connsiteX14" fmla="*/ 339377 w 3198724"/>
              <a:gd name="connsiteY14" fmla="*/ 508000 h 3240087"/>
              <a:gd name="connsiteX15" fmla="*/ 495685 w 3198724"/>
              <a:gd name="connsiteY15" fmla="*/ 734646 h 3240087"/>
              <a:gd name="connsiteX16" fmla="*/ 636362 w 3198724"/>
              <a:gd name="connsiteY16" fmla="*/ 984738 h 3240087"/>
              <a:gd name="connsiteX17" fmla="*/ 816116 w 3198724"/>
              <a:gd name="connsiteY17" fmla="*/ 1141046 h 3240087"/>
              <a:gd name="connsiteX18" fmla="*/ 917716 w 3198724"/>
              <a:gd name="connsiteY18" fmla="*/ 1359877 h 3240087"/>
              <a:gd name="connsiteX19" fmla="*/ 1074023 w 3198724"/>
              <a:gd name="connsiteY19" fmla="*/ 1649046 h 3240087"/>
              <a:gd name="connsiteX20" fmla="*/ 1144362 w 3198724"/>
              <a:gd name="connsiteY20" fmla="*/ 1789723 h 3240087"/>
              <a:gd name="connsiteX21" fmla="*/ 1175623 w 3198724"/>
              <a:gd name="connsiteY21" fmla="*/ 2032000 h 3240087"/>
              <a:gd name="connsiteX22" fmla="*/ 1238147 w 3198724"/>
              <a:gd name="connsiteY22" fmla="*/ 2071077 h 3240087"/>
              <a:gd name="connsiteX23" fmla="*/ 1324116 w 3198724"/>
              <a:gd name="connsiteY23" fmla="*/ 1930400 h 3240087"/>
              <a:gd name="connsiteX24" fmla="*/ 1371008 w 3198724"/>
              <a:gd name="connsiteY24" fmla="*/ 1805354 h 3240087"/>
              <a:gd name="connsiteX25" fmla="*/ 1277223 w 3198724"/>
              <a:gd name="connsiteY25" fmla="*/ 1735015 h 3240087"/>
              <a:gd name="connsiteX26" fmla="*/ 1316300 w 3198724"/>
              <a:gd name="connsiteY26" fmla="*/ 1547446 h 3240087"/>
              <a:gd name="connsiteX27" fmla="*/ 1503870 w 3198724"/>
              <a:gd name="connsiteY27" fmla="*/ 1352061 h 3240087"/>
              <a:gd name="connsiteX28" fmla="*/ 1496054 w 3198724"/>
              <a:gd name="connsiteY28" fmla="*/ 1172308 h 3240087"/>
              <a:gd name="connsiteX29" fmla="*/ 1199070 w 3198724"/>
              <a:gd name="connsiteY29" fmla="*/ 1094154 h 3240087"/>
              <a:gd name="connsiteX30" fmla="*/ 995870 w 3198724"/>
              <a:gd name="connsiteY30" fmla="*/ 976923 h 3240087"/>
              <a:gd name="connsiteX31" fmla="*/ 886454 w 3198724"/>
              <a:gd name="connsiteY31" fmla="*/ 719015 h 3240087"/>
              <a:gd name="connsiteX32" fmla="*/ 792670 w 3198724"/>
              <a:gd name="connsiteY32" fmla="*/ 484554 h 3240087"/>
              <a:gd name="connsiteX33" fmla="*/ 683254 w 3198724"/>
              <a:gd name="connsiteY33" fmla="*/ 328246 h 3240087"/>
              <a:gd name="connsiteX34" fmla="*/ 440977 w 3198724"/>
              <a:gd name="connsiteY34" fmla="*/ 226646 h 3240087"/>
              <a:gd name="connsiteX35" fmla="*/ 284670 w 3198724"/>
              <a:gd name="connsiteY35" fmla="*/ 187569 h 3240087"/>
              <a:gd name="connsiteX36" fmla="*/ 284670 w 3198724"/>
              <a:gd name="connsiteY36" fmla="*/ 187569 h 3240087"/>
              <a:gd name="connsiteX37" fmla="*/ 581654 w 3198724"/>
              <a:gd name="connsiteY37" fmla="*/ 187569 h 3240087"/>
              <a:gd name="connsiteX38" fmla="*/ 792670 w 3198724"/>
              <a:gd name="connsiteY38" fmla="*/ 312615 h 3240087"/>
              <a:gd name="connsiteX39" fmla="*/ 956793 w 3198724"/>
              <a:gd name="connsiteY39" fmla="*/ 547077 h 3240087"/>
              <a:gd name="connsiteX40" fmla="*/ 1074023 w 3198724"/>
              <a:gd name="connsiteY40" fmla="*/ 828431 h 3240087"/>
              <a:gd name="connsiteX41" fmla="*/ 1394454 w 3198724"/>
              <a:gd name="connsiteY41" fmla="*/ 969108 h 3240087"/>
              <a:gd name="connsiteX42" fmla="*/ 1667993 w 3198724"/>
              <a:gd name="connsiteY42" fmla="*/ 1062892 h 3240087"/>
              <a:gd name="connsiteX43" fmla="*/ 1855562 w 3198724"/>
              <a:gd name="connsiteY43" fmla="*/ 1234831 h 3240087"/>
              <a:gd name="connsiteX44" fmla="*/ 1980608 w 3198724"/>
              <a:gd name="connsiteY44" fmla="*/ 1344246 h 3240087"/>
              <a:gd name="connsiteX45" fmla="*/ 1902454 w 3198724"/>
              <a:gd name="connsiteY45" fmla="*/ 1047261 h 3240087"/>
              <a:gd name="connsiteX46" fmla="*/ 1808670 w 3198724"/>
              <a:gd name="connsiteY46" fmla="*/ 789354 h 3240087"/>
              <a:gd name="connsiteX47" fmla="*/ 1636731 w 3198724"/>
              <a:gd name="connsiteY47" fmla="*/ 547077 h 3240087"/>
              <a:gd name="connsiteX48" fmla="*/ 1480423 w 3198724"/>
              <a:gd name="connsiteY48" fmla="*/ 320431 h 3240087"/>
              <a:gd name="connsiteX49" fmla="*/ 1355377 w 3198724"/>
              <a:gd name="connsiteY49" fmla="*/ 0 h 3240087"/>
              <a:gd name="connsiteX50" fmla="*/ 1459607 w 3198724"/>
              <a:gd name="connsiteY50" fmla="*/ 59744 h 3240087"/>
              <a:gd name="connsiteX51" fmla="*/ 1589061 w 3198724"/>
              <a:gd name="connsiteY51" fmla="*/ 276723 h 3240087"/>
              <a:gd name="connsiteX52" fmla="*/ 1823300 w 3198724"/>
              <a:gd name="connsiteY52" fmla="*/ 452847 h 3240087"/>
              <a:gd name="connsiteX53" fmla="*/ 2014648 w 3198724"/>
              <a:gd name="connsiteY53" fmla="*/ 654122 h 3240087"/>
              <a:gd name="connsiteX54" fmla="*/ 2124175 w 3198724"/>
              <a:gd name="connsiteY54" fmla="*/ 747165 h 3240087"/>
              <a:gd name="connsiteX55" fmla="*/ 2216847 w 3198724"/>
              <a:gd name="connsiteY55" fmla="*/ 615266 h 3240087"/>
              <a:gd name="connsiteX56" fmla="*/ 2605524 w 3198724"/>
              <a:gd name="connsiteY56" fmla="*/ 410548 h 3240087"/>
              <a:gd name="connsiteX57" fmla="*/ 2785831 w 3198724"/>
              <a:gd name="connsiteY57" fmla="*/ 382395 h 3240087"/>
              <a:gd name="connsiteX58" fmla="*/ 3064608 w 3198724"/>
              <a:gd name="connsiteY58" fmla="*/ 440601 h 3240087"/>
              <a:gd name="connsiteX59" fmla="*/ 3197022 w 3198724"/>
              <a:gd name="connsiteY59" fmla="*/ 643554 h 3240087"/>
              <a:gd name="connsiteX60" fmla="*/ 2971164 w 3198724"/>
              <a:gd name="connsiteY60" fmla="*/ 584101 h 3240087"/>
              <a:gd name="connsiteX61" fmla="*/ 2661547 w 3198724"/>
              <a:gd name="connsiteY61" fmla="*/ 517482 h 3240087"/>
              <a:gd name="connsiteX62" fmla="*/ 2332300 w 3198724"/>
              <a:gd name="connsiteY62" fmla="*/ 601784 h 3240087"/>
              <a:gd name="connsiteX63" fmla="*/ 2246331 w 3198724"/>
              <a:gd name="connsiteY63" fmla="*/ 804984 h 3240087"/>
              <a:gd name="connsiteX64" fmla="*/ 2152547 w 3198724"/>
              <a:gd name="connsiteY64" fmla="*/ 1039446 h 3240087"/>
              <a:gd name="connsiteX65" fmla="*/ 2152547 w 3198724"/>
              <a:gd name="connsiteY65" fmla="*/ 1219200 h 3240087"/>
              <a:gd name="connsiteX66" fmla="*/ 2207254 w 3198724"/>
              <a:gd name="connsiteY66" fmla="*/ 1492738 h 3240087"/>
              <a:gd name="connsiteX67" fmla="*/ 2324485 w 3198724"/>
              <a:gd name="connsiteY67" fmla="*/ 1774092 h 3240087"/>
              <a:gd name="connsiteX68" fmla="*/ 2379193 w 3198724"/>
              <a:gd name="connsiteY68" fmla="*/ 1985108 h 3240087"/>
              <a:gd name="connsiteX69" fmla="*/ 2387008 w 3198724"/>
              <a:gd name="connsiteY69" fmla="*/ 2055446 h 3240087"/>
              <a:gd name="connsiteX70" fmla="*/ 2457347 w 3198724"/>
              <a:gd name="connsiteY70" fmla="*/ 2219569 h 3240087"/>
              <a:gd name="connsiteX71" fmla="*/ 2488608 w 3198724"/>
              <a:gd name="connsiteY71" fmla="*/ 2243015 h 3240087"/>
              <a:gd name="connsiteX72" fmla="*/ 2542339 w 3198724"/>
              <a:gd name="connsiteY72" fmla="*/ 2757121 h 3240087"/>
              <a:gd name="connsiteX73" fmla="*/ 2479534 w 3198724"/>
              <a:gd name="connsiteY73" fmla="*/ 3234682 h 3240087"/>
              <a:gd name="connsiteX74" fmla="*/ 1109618 w 3198724"/>
              <a:gd name="connsiteY74" fmla="*/ 3240087 h 3240087"/>
              <a:gd name="connsiteX75" fmla="*/ 377231 w 3198724"/>
              <a:gd name="connsiteY75" fmla="*/ 3222753 h 3240087"/>
              <a:gd name="connsiteX76" fmla="*/ 936977 w 3198724"/>
              <a:gd name="connsiteY76" fmla="*/ 2703715 h 3240087"/>
              <a:gd name="connsiteX0" fmla="*/ 936977 w 3198724"/>
              <a:gd name="connsiteY0" fmla="*/ 2703715 h 3240087"/>
              <a:gd name="connsiteX1" fmla="*/ 1027131 w 3198724"/>
              <a:gd name="connsiteY1" fmla="*/ 2485292 h 3240087"/>
              <a:gd name="connsiteX2" fmla="*/ 878639 w 3198724"/>
              <a:gd name="connsiteY2" fmla="*/ 2164861 h 3240087"/>
              <a:gd name="connsiteX3" fmla="*/ 792670 w 3198724"/>
              <a:gd name="connsiteY3" fmla="*/ 1883508 h 3240087"/>
              <a:gd name="connsiteX4" fmla="*/ 808300 w 3198724"/>
              <a:gd name="connsiteY4" fmla="*/ 1750646 h 3240087"/>
              <a:gd name="connsiteX5" fmla="*/ 667623 w 3198724"/>
              <a:gd name="connsiteY5" fmla="*/ 1531815 h 3240087"/>
              <a:gd name="connsiteX6" fmla="*/ 558208 w 3198724"/>
              <a:gd name="connsiteY6" fmla="*/ 1250461 h 3240087"/>
              <a:gd name="connsiteX7" fmla="*/ 487870 w 3198724"/>
              <a:gd name="connsiteY7" fmla="*/ 1008184 h 3240087"/>
              <a:gd name="connsiteX8" fmla="*/ 370639 w 3198724"/>
              <a:gd name="connsiteY8" fmla="*/ 883138 h 3240087"/>
              <a:gd name="connsiteX9" fmla="*/ 409716 w 3198724"/>
              <a:gd name="connsiteY9" fmla="*/ 703384 h 3240087"/>
              <a:gd name="connsiteX10" fmla="*/ 245593 w 3198724"/>
              <a:gd name="connsiteY10" fmla="*/ 492369 h 3240087"/>
              <a:gd name="connsiteX11" fmla="*/ 104916 w 3198724"/>
              <a:gd name="connsiteY11" fmla="*/ 328246 h 3240087"/>
              <a:gd name="connsiteX12" fmla="*/ 0 w 3198724"/>
              <a:gd name="connsiteY12" fmla="*/ 315930 h 3240087"/>
              <a:gd name="connsiteX13" fmla="*/ 136177 w 3198724"/>
              <a:gd name="connsiteY13" fmla="*/ 281354 h 3240087"/>
              <a:gd name="connsiteX14" fmla="*/ 339377 w 3198724"/>
              <a:gd name="connsiteY14" fmla="*/ 508000 h 3240087"/>
              <a:gd name="connsiteX15" fmla="*/ 495685 w 3198724"/>
              <a:gd name="connsiteY15" fmla="*/ 734646 h 3240087"/>
              <a:gd name="connsiteX16" fmla="*/ 636362 w 3198724"/>
              <a:gd name="connsiteY16" fmla="*/ 984738 h 3240087"/>
              <a:gd name="connsiteX17" fmla="*/ 816116 w 3198724"/>
              <a:gd name="connsiteY17" fmla="*/ 1141046 h 3240087"/>
              <a:gd name="connsiteX18" fmla="*/ 917716 w 3198724"/>
              <a:gd name="connsiteY18" fmla="*/ 1359877 h 3240087"/>
              <a:gd name="connsiteX19" fmla="*/ 1074023 w 3198724"/>
              <a:gd name="connsiteY19" fmla="*/ 1649046 h 3240087"/>
              <a:gd name="connsiteX20" fmla="*/ 1144362 w 3198724"/>
              <a:gd name="connsiteY20" fmla="*/ 1789723 h 3240087"/>
              <a:gd name="connsiteX21" fmla="*/ 1175623 w 3198724"/>
              <a:gd name="connsiteY21" fmla="*/ 2032000 h 3240087"/>
              <a:gd name="connsiteX22" fmla="*/ 1238147 w 3198724"/>
              <a:gd name="connsiteY22" fmla="*/ 2071077 h 3240087"/>
              <a:gd name="connsiteX23" fmla="*/ 1324116 w 3198724"/>
              <a:gd name="connsiteY23" fmla="*/ 1930400 h 3240087"/>
              <a:gd name="connsiteX24" fmla="*/ 1371008 w 3198724"/>
              <a:gd name="connsiteY24" fmla="*/ 1805354 h 3240087"/>
              <a:gd name="connsiteX25" fmla="*/ 1277223 w 3198724"/>
              <a:gd name="connsiteY25" fmla="*/ 1735015 h 3240087"/>
              <a:gd name="connsiteX26" fmla="*/ 1316300 w 3198724"/>
              <a:gd name="connsiteY26" fmla="*/ 1547446 h 3240087"/>
              <a:gd name="connsiteX27" fmla="*/ 1503870 w 3198724"/>
              <a:gd name="connsiteY27" fmla="*/ 1352061 h 3240087"/>
              <a:gd name="connsiteX28" fmla="*/ 1496054 w 3198724"/>
              <a:gd name="connsiteY28" fmla="*/ 1172308 h 3240087"/>
              <a:gd name="connsiteX29" fmla="*/ 1199070 w 3198724"/>
              <a:gd name="connsiteY29" fmla="*/ 1094154 h 3240087"/>
              <a:gd name="connsiteX30" fmla="*/ 995870 w 3198724"/>
              <a:gd name="connsiteY30" fmla="*/ 976923 h 3240087"/>
              <a:gd name="connsiteX31" fmla="*/ 886454 w 3198724"/>
              <a:gd name="connsiteY31" fmla="*/ 719015 h 3240087"/>
              <a:gd name="connsiteX32" fmla="*/ 792670 w 3198724"/>
              <a:gd name="connsiteY32" fmla="*/ 484554 h 3240087"/>
              <a:gd name="connsiteX33" fmla="*/ 683254 w 3198724"/>
              <a:gd name="connsiteY33" fmla="*/ 328246 h 3240087"/>
              <a:gd name="connsiteX34" fmla="*/ 440977 w 3198724"/>
              <a:gd name="connsiteY34" fmla="*/ 226646 h 3240087"/>
              <a:gd name="connsiteX35" fmla="*/ 284670 w 3198724"/>
              <a:gd name="connsiteY35" fmla="*/ 187569 h 3240087"/>
              <a:gd name="connsiteX36" fmla="*/ 284670 w 3198724"/>
              <a:gd name="connsiteY36" fmla="*/ 187569 h 3240087"/>
              <a:gd name="connsiteX37" fmla="*/ 581654 w 3198724"/>
              <a:gd name="connsiteY37" fmla="*/ 187569 h 3240087"/>
              <a:gd name="connsiteX38" fmla="*/ 792670 w 3198724"/>
              <a:gd name="connsiteY38" fmla="*/ 312615 h 3240087"/>
              <a:gd name="connsiteX39" fmla="*/ 956793 w 3198724"/>
              <a:gd name="connsiteY39" fmla="*/ 547077 h 3240087"/>
              <a:gd name="connsiteX40" fmla="*/ 1074023 w 3198724"/>
              <a:gd name="connsiteY40" fmla="*/ 828431 h 3240087"/>
              <a:gd name="connsiteX41" fmla="*/ 1394454 w 3198724"/>
              <a:gd name="connsiteY41" fmla="*/ 969108 h 3240087"/>
              <a:gd name="connsiteX42" fmla="*/ 1667993 w 3198724"/>
              <a:gd name="connsiteY42" fmla="*/ 1062892 h 3240087"/>
              <a:gd name="connsiteX43" fmla="*/ 1855562 w 3198724"/>
              <a:gd name="connsiteY43" fmla="*/ 1234831 h 3240087"/>
              <a:gd name="connsiteX44" fmla="*/ 1980608 w 3198724"/>
              <a:gd name="connsiteY44" fmla="*/ 1344246 h 3240087"/>
              <a:gd name="connsiteX45" fmla="*/ 1902454 w 3198724"/>
              <a:gd name="connsiteY45" fmla="*/ 1047261 h 3240087"/>
              <a:gd name="connsiteX46" fmla="*/ 1808670 w 3198724"/>
              <a:gd name="connsiteY46" fmla="*/ 789354 h 3240087"/>
              <a:gd name="connsiteX47" fmla="*/ 1636731 w 3198724"/>
              <a:gd name="connsiteY47" fmla="*/ 547077 h 3240087"/>
              <a:gd name="connsiteX48" fmla="*/ 1480423 w 3198724"/>
              <a:gd name="connsiteY48" fmla="*/ 320431 h 3240087"/>
              <a:gd name="connsiteX49" fmla="*/ 1355377 w 3198724"/>
              <a:gd name="connsiteY49" fmla="*/ 0 h 3240087"/>
              <a:gd name="connsiteX50" fmla="*/ 1459607 w 3198724"/>
              <a:gd name="connsiteY50" fmla="*/ 59744 h 3240087"/>
              <a:gd name="connsiteX51" fmla="*/ 1589061 w 3198724"/>
              <a:gd name="connsiteY51" fmla="*/ 276723 h 3240087"/>
              <a:gd name="connsiteX52" fmla="*/ 1823300 w 3198724"/>
              <a:gd name="connsiteY52" fmla="*/ 452847 h 3240087"/>
              <a:gd name="connsiteX53" fmla="*/ 2014648 w 3198724"/>
              <a:gd name="connsiteY53" fmla="*/ 654122 h 3240087"/>
              <a:gd name="connsiteX54" fmla="*/ 2124175 w 3198724"/>
              <a:gd name="connsiteY54" fmla="*/ 747165 h 3240087"/>
              <a:gd name="connsiteX55" fmla="*/ 2216847 w 3198724"/>
              <a:gd name="connsiteY55" fmla="*/ 615266 h 3240087"/>
              <a:gd name="connsiteX56" fmla="*/ 2605524 w 3198724"/>
              <a:gd name="connsiteY56" fmla="*/ 410548 h 3240087"/>
              <a:gd name="connsiteX57" fmla="*/ 2785831 w 3198724"/>
              <a:gd name="connsiteY57" fmla="*/ 382395 h 3240087"/>
              <a:gd name="connsiteX58" fmla="*/ 3064608 w 3198724"/>
              <a:gd name="connsiteY58" fmla="*/ 440601 h 3240087"/>
              <a:gd name="connsiteX59" fmla="*/ 3197022 w 3198724"/>
              <a:gd name="connsiteY59" fmla="*/ 643554 h 3240087"/>
              <a:gd name="connsiteX60" fmla="*/ 2984512 w 3198724"/>
              <a:gd name="connsiteY60" fmla="*/ 547392 h 3240087"/>
              <a:gd name="connsiteX61" fmla="*/ 2661547 w 3198724"/>
              <a:gd name="connsiteY61" fmla="*/ 517482 h 3240087"/>
              <a:gd name="connsiteX62" fmla="*/ 2332300 w 3198724"/>
              <a:gd name="connsiteY62" fmla="*/ 601784 h 3240087"/>
              <a:gd name="connsiteX63" fmla="*/ 2246331 w 3198724"/>
              <a:gd name="connsiteY63" fmla="*/ 804984 h 3240087"/>
              <a:gd name="connsiteX64" fmla="*/ 2152547 w 3198724"/>
              <a:gd name="connsiteY64" fmla="*/ 1039446 h 3240087"/>
              <a:gd name="connsiteX65" fmla="*/ 2152547 w 3198724"/>
              <a:gd name="connsiteY65" fmla="*/ 1219200 h 3240087"/>
              <a:gd name="connsiteX66" fmla="*/ 2207254 w 3198724"/>
              <a:gd name="connsiteY66" fmla="*/ 1492738 h 3240087"/>
              <a:gd name="connsiteX67" fmla="*/ 2324485 w 3198724"/>
              <a:gd name="connsiteY67" fmla="*/ 1774092 h 3240087"/>
              <a:gd name="connsiteX68" fmla="*/ 2379193 w 3198724"/>
              <a:gd name="connsiteY68" fmla="*/ 1985108 h 3240087"/>
              <a:gd name="connsiteX69" fmla="*/ 2387008 w 3198724"/>
              <a:gd name="connsiteY69" fmla="*/ 2055446 h 3240087"/>
              <a:gd name="connsiteX70" fmla="*/ 2457347 w 3198724"/>
              <a:gd name="connsiteY70" fmla="*/ 2219569 h 3240087"/>
              <a:gd name="connsiteX71" fmla="*/ 2488608 w 3198724"/>
              <a:gd name="connsiteY71" fmla="*/ 2243015 h 3240087"/>
              <a:gd name="connsiteX72" fmla="*/ 2542339 w 3198724"/>
              <a:gd name="connsiteY72" fmla="*/ 2757121 h 3240087"/>
              <a:gd name="connsiteX73" fmla="*/ 2479534 w 3198724"/>
              <a:gd name="connsiteY73" fmla="*/ 3234682 h 3240087"/>
              <a:gd name="connsiteX74" fmla="*/ 1109618 w 3198724"/>
              <a:gd name="connsiteY74" fmla="*/ 3240087 h 3240087"/>
              <a:gd name="connsiteX75" fmla="*/ 377231 w 3198724"/>
              <a:gd name="connsiteY75" fmla="*/ 3222753 h 3240087"/>
              <a:gd name="connsiteX76" fmla="*/ 936977 w 3198724"/>
              <a:gd name="connsiteY76" fmla="*/ 2703715 h 3240087"/>
              <a:gd name="connsiteX0" fmla="*/ 936977 w 3182346"/>
              <a:gd name="connsiteY0" fmla="*/ 2703715 h 3240087"/>
              <a:gd name="connsiteX1" fmla="*/ 1027131 w 3182346"/>
              <a:gd name="connsiteY1" fmla="*/ 2485292 h 3240087"/>
              <a:gd name="connsiteX2" fmla="*/ 878639 w 3182346"/>
              <a:gd name="connsiteY2" fmla="*/ 2164861 h 3240087"/>
              <a:gd name="connsiteX3" fmla="*/ 792670 w 3182346"/>
              <a:gd name="connsiteY3" fmla="*/ 1883508 h 3240087"/>
              <a:gd name="connsiteX4" fmla="*/ 808300 w 3182346"/>
              <a:gd name="connsiteY4" fmla="*/ 1750646 h 3240087"/>
              <a:gd name="connsiteX5" fmla="*/ 667623 w 3182346"/>
              <a:gd name="connsiteY5" fmla="*/ 1531815 h 3240087"/>
              <a:gd name="connsiteX6" fmla="*/ 558208 w 3182346"/>
              <a:gd name="connsiteY6" fmla="*/ 1250461 h 3240087"/>
              <a:gd name="connsiteX7" fmla="*/ 487870 w 3182346"/>
              <a:gd name="connsiteY7" fmla="*/ 1008184 h 3240087"/>
              <a:gd name="connsiteX8" fmla="*/ 370639 w 3182346"/>
              <a:gd name="connsiteY8" fmla="*/ 883138 h 3240087"/>
              <a:gd name="connsiteX9" fmla="*/ 409716 w 3182346"/>
              <a:gd name="connsiteY9" fmla="*/ 703384 h 3240087"/>
              <a:gd name="connsiteX10" fmla="*/ 245593 w 3182346"/>
              <a:gd name="connsiteY10" fmla="*/ 492369 h 3240087"/>
              <a:gd name="connsiteX11" fmla="*/ 104916 w 3182346"/>
              <a:gd name="connsiteY11" fmla="*/ 328246 h 3240087"/>
              <a:gd name="connsiteX12" fmla="*/ 0 w 3182346"/>
              <a:gd name="connsiteY12" fmla="*/ 315930 h 3240087"/>
              <a:gd name="connsiteX13" fmla="*/ 136177 w 3182346"/>
              <a:gd name="connsiteY13" fmla="*/ 281354 h 3240087"/>
              <a:gd name="connsiteX14" fmla="*/ 339377 w 3182346"/>
              <a:gd name="connsiteY14" fmla="*/ 508000 h 3240087"/>
              <a:gd name="connsiteX15" fmla="*/ 495685 w 3182346"/>
              <a:gd name="connsiteY15" fmla="*/ 734646 h 3240087"/>
              <a:gd name="connsiteX16" fmla="*/ 636362 w 3182346"/>
              <a:gd name="connsiteY16" fmla="*/ 984738 h 3240087"/>
              <a:gd name="connsiteX17" fmla="*/ 816116 w 3182346"/>
              <a:gd name="connsiteY17" fmla="*/ 1141046 h 3240087"/>
              <a:gd name="connsiteX18" fmla="*/ 917716 w 3182346"/>
              <a:gd name="connsiteY18" fmla="*/ 1359877 h 3240087"/>
              <a:gd name="connsiteX19" fmla="*/ 1074023 w 3182346"/>
              <a:gd name="connsiteY19" fmla="*/ 1649046 h 3240087"/>
              <a:gd name="connsiteX20" fmla="*/ 1144362 w 3182346"/>
              <a:gd name="connsiteY20" fmla="*/ 1789723 h 3240087"/>
              <a:gd name="connsiteX21" fmla="*/ 1175623 w 3182346"/>
              <a:gd name="connsiteY21" fmla="*/ 2032000 h 3240087"/>
              <a:gd name="connsiteX22" fmla="*/ 1238147 w 3182346"/>
              <a:gd name="connsiteY22" fmla="*/ 2071077 h 3240087"/>
              <a:gd name="connsiteX23" fmla="*/ 1324116 w 3182346"/>
              <a:gd name="connsiteY23" fmla="*/ 1930400 h 3240087"/>
              <a:gd name="connsiteX24" fmla="*/ 1371008 w 3182346"/>
              <a:gd name="connsiteY24" fmla="*/ 1805354 h 3240087"/>
              <a:gd name="connsiteX25" fmla="*/ 1277223 w 3182346"/>
              <a:gd name="connsiteY25" fmla="*/ 1735015 h 3240087"/>
              <a:gd name="connsiteX26" fmla="*/ 1316300 w 3182346"/>
              <a:gd name="connsiteY26" fmla="*/ 1547446 h 3240087"/>
              <a:gd name="connsiteX27" fmla="*/ 1503870 w 3182346"/>
              <a:gd name="connsiteY27" fmla="*/ 1352061 h 3240087"/>
              <a:gd name="connsiteX28" fmla="*/ 1496054 w 3182346"/>
              <a:gd name="connsiteY28" fmla="*/ 1172308 h 3240087"/>
              <a:gd name="connsiteX29" fmla="*/ 1199070 w 3182346"/>
              <a:gd name="connsiteY29" fmla="*/ 1094154 h 3240087"/>
              <a:gd name="connsiteX30" fmla="*/ 995870 w 3182346"/>
              <a:gd name="connsiteY30" fmla="*/ 976923 h 3240087"/>
              <a:gd name="connsiteX31" fmla="*/ 886454 w 3182346"/>
              <a:gd name="connsiteY31" fmla="*/ 719015 h 3240087"/>
              <a:gd name="connsiteX32" fmla="*/ 792670 w 3182346"/>
              <a:gd name="connsiteY32" fmla="*/ 484554 h 3240087"/>
              <a:gd name="connsiteX33" fmla="*/ 683254 w 3182346"/>
              <a:gd name="connsiteY33" fmla="*/ 328246 h 3240087"/>
              <a:gd name="connsiteX34" fmla="*/ 440977 w 3182346"/>
              <a:gd name="connsiteY34" fmla="*/ 226646 h 3240087"/>
              <a:gd name="connsiteX35" fmla="*/ 284670 w 3182346"/>
              <a:gd name="connsiteY35" fmla="*/ 187569 h 3240087"/>
              <a:gd name="connsiteX36" fmla="*/ 284670 w 3182346"/>
              <a:gd name="connsiteY36" fmla="*/ 187569 h 3240087"/>
              <a:gd name="connsiteX37" fmla="*/ 581654 w 3182346"/>
              <a:gd name="connsiteY37" fmla="*/ 187569 h 3240087"/>
              <a:gd name="connsiteX38" fmla="*/ 792670 w 3182346"/>
              <a:gd name="connsiteY38" fmla="*/ 312615 h 3240087"/>
              <a:gd name="connsiteX39" fmla="*/ 956793 w 3182346"/>
              <a:gd name="connsiteY39" fmla="*/ 547077 h 3240087"/>
              <a:gd name="connsiteX40" fmla="*/ 1074023 w 3182346"/>
              <a:gd name="connsiteY40" fmla="*/ 828431 h 3240087"/>
              <a:gd name="connsiteX41" fmla="*/ 1394454 w 3182346"/>
              <a:gd name="connsiteY41" fmla="*/ 969108 h 3240087"/>
              <a:gd name="connsiteX42" fmla="*/ 1667993 w 3182346"/>
              <a:gd name="connsiteY42" fmla="*/ 1062892 h 3240087"/>
              <a:gd name="connsiteX43" fmla="*/ 1855562 w 3182346"/>
              <a:gd name="connsiteY43" fmla="*/ 1234831 h 3240087"/>
              <a:gd name="connsiteX44" fmla="*/ 1980608 w 3182346"/>
              <a:gd name="connsiteY44" fmla="*/ 1344246 h 3240087"/>
              <a:gd name="connsiteX45" fmla="*/ 1902454 w 3182346"/>
              <a:gd name="connsiteY45" fmla="*/ 1047261 h 3240087"/>
              <a:gd name="connsiteX46" fmla="*/ 1808670 w 3182346"/>
              <a:gd name="connsiteY46" fmla="*/ 789354 h 3240087"/>
              <a:gd name="connsiteX47" fmla="*/ 1636731 w 3182346"/>
              <a:gd name="connsiteY47" fmla="*/ 547077 h 3240087"/>
              <a:gd name="connsiteX48" fmla="*/ 1480423 w 3182346"/>
              <a:gd name="connsiteY48" fmla="*/ 320431 h 3240087"/>
              <a:gd name="connsiteX49" fmla="*/ 1355377 w 3182346"/>
              <a:gd name="connsiteY49" fmla="*/ 0 h 3240087"/>
              <a:gd name="connsiteX50" fmla="*/ 1459607 w 3182346"/>
              <a:gd name="connsiteY50" fmla="*/ 59744 h 3240087"/>
              <a:gd name="connsiteX51" fmla="*/ 1589061 w 3182346"/>
              <a:gd name="connsiteY51" fmla="*/ 276723 h 3240087"/>
              <a:gd name="connsiteX52" fmla="*/ 1823300 w 3182346"/>
              <a:gd name="connsiteY52" fmla="*/ 452847 h 3240087"/>
              <a:gd name="connsiteX53" fmla="*/ 2014648 w 3182346"/>
              <a:gd name="connsiteY53" fmla="*/ 654122 h 3240087"/>
              <a:gd name="connsiteX54" fmla="*/ 2124175 w 3182346"/>
              <a:gd name="connsiteY54" fmla="*/ 747165 h 3240087"/>
              <a:gd name="connsiteX55" fmla="*/ 2216847 w 3182346"/>
              <a:gd name="connsiteY55" fmla="*/ 615266 h 3240087"/>
              <a:gd name="connsiteX56" fmla="*/ 2605524 w 3182346"/>
              <a:gd name="connsiteY56" fmla="*/ 410548 h 3240087"/>
              <a:gd name="connsiteX57" fmla="*/ 2785831 w 3182346"/>
              <a:gd name="connsiteY57" fmla="*/ 382395 h 3240087"/>
              <a:gd name="connsiteX58" fmla="*/ 3064608 w 3182346"/>
              <a:gd name="connsiteY58" fmla="*/ 440601 h 3240087"/>
              <a:gd name="connsiteX59" fmla="*/ 3180336 w 3182346"/>
              <a:gd name="connsiteY59" fmla="*/ 586821 h 3240087"/>
              <a:gd name="connsiteX60" fmla="*/ 2984512 w 3182346"/>
              <a:gd name="connsiteY60" fmla="*/ 547392 h 3240087"/>
              <a:gd name="connsiteX61" fmla="*/ 2661547 w 3182346"/>
              <a:gd name="connsiteY61" fmla="*/ 517482 h 3240087"/>
              <a:gd name="connsiteX62" fmla="*/ 2332300 w 3182346"/>
              <a:gd name="connsiteY62" fmla="*/ 601784 h 3240087"/>
              <a:gd name="connsiteX63" fmla="*/ 2246331 w 3182346"/>
              <a:gd name="connsiteY63" fmla="*/ 804984 h 3240087"/>
              <a:gd name="connsiteX64" fmla="*/ 2152547 w 3182346"/>
              <a:gd name="connsiteY64" fmla="*/ 1039446 h 3240087"/>
              <a:gd name="connsiteX65" fmla="*/ 2152547 w 3182346"/>
              <a:gd name="connsiteY65" fmla="*/ 1219200 h 3240087"/>
              <a:gd name="connsiteX66" fmla="*/ 2207254 w 3182346"/>
              <a:gd name="connsiteY66" fmla="*/ 1492738 h 3240087"/>
              <a:gd name="connsiteX67" fmla="*/ 2324485 w 3182346"/>
              <a:gd name="connsiteY67" fmla="*/ 1774092 h 3240087"/>
              <a:gd name="connsiteX68" fmla="*/ 2379193 w 3182346"/>
              <a:gd name="connsiteY68" fmla="*/ 1985108 h 3240087"/>
              <a:gd name="connsiteX69" fmla="*/ 2387008 w 3182346"/>
              <a:gd name="connsiteY69" fmla="*/ 2055446 h 3240087"/>
              <a:gd name="connsiteX70" fmla="*/ 2457347 w 3182346"/>
              <a:gd name="connsiteY70" fmla="*/ 2219569 h 3240087"/>
              <a:gd name="connsiteX71" fmla="*/ 2488608 w 3182346"/>
              <a:gd name="connsiteY71" fmla="*/ 2243015 h 3240087"/>
              <a:gd name="connsiteX72" fmla="*/ 2542339 w 3182346"/>
              <a:gd name="connsiteY72" fmla="*/ 2757121 h 3240087"/>
              <a:gd name="connsiteX73" fmla="*/ 2479534 w 3182346"/>
              <a:gd name="connsiteY73" fmla="*/ 3234682 h 3240087"/>
              <a:gd name="connsiteX74" fmla="*/ 1109618 w 3182346"/>
              <a:gd name="connsiteY74" fmla="*/ 3240087 h 3240087"/>
              <a:gd name="connsiteX75" fmla="*/ 377231 w 3182346"/>
              <a:gd name="connsiteY75" fmla="*/ 3222753 h 3240087"/>
              <a:gd name="connsiteX76" fmla="*/ 936977 w 3182346"/>
              <a:gd name="connsiteY76" fmla="*/ 2703715 h 3240087"/>
              <a:gd name="connsiteX0" fmla="*/ 936977 w 3180336"/>
              <a:gd name="connsiteY0" fmla="*/ 2703715 h 3240087"/>
              <a:gd name="connsiteX1" fmla="*/ 1027131 w 3180336"/>
              <a:gd name="connsiteY1" fmla="*/ 2485292 h 3240087"/>
              <a:gd name="connsiteX2" fmla="*/ 878639 w 3180336"/>
              <a:gd name="connsiteY2" fmla="*/ 2164861 h 3240087"/>
              <a:gd name="connsiteX3" fmla="*/ 792670 w 3180336"/>
              <a:gd name="connsiteY3" fmla="*/ 1883508 h 3240087"/>
              <a:gd name="connsiteX4" fmla="*/ 808300 w 3180336"/>
              <a:gd name="connsiteY4" fmla="*/ 1750646 h 3240087"/>
              <a:gd name="connsiteX5" fmla="*/ 667623 w 3180336"/>
              <a:gd name="connsiteY5" fmla="*/ 1531815 h 3240087"/>
              <a:gd name="connsiteX6" fmla="*/ 558208 w 3180336"/>
              <a:gd name="connsiteY6" fmla="*/ 1250461 h 3240087"/>
              <a:gd name="connsiteX7" fmla="*/ 487870 w 3180336"/>
              <a:gd name="connsiteY7" fmla="*/ 1008184 h 3240087"/>
              <a:gd name="connsiteX8" fmla="*/ 370639 w 3180336"/>
              <a:gd name="connsiteY8" fmla="*/ 883138 h 3240087"/>
              <a:gd name="connsiteX9" fmla="*/ 409716 w 3180336"/>
              <a:gd name="connsiteY9" fmla="*/ 703384 h 3240087"/>
              <a:gd name="connsiteX10" fmla="*/ 245593 w 3180336"/>
              <a:gd name="connsiteY10" fmla="*/ 492369 h 3240087"/>
              <a:gd name="connsiteX11" fmla="*/ 104916 w 3180336"/>
              <a:gd name="connsiteY11" fmla="*/ 328246 h 3240087"/>
              <a:gd name="connsiteX12" fmla="*/ 0 w 3180336"/>
              <a:gd name="connsiteY12" fmla="*/ 315930 h 3240087"/>
              <a:gd name="connsiteX13" fmla="*/ 136177 w 3180336"/>
              <a:gd name="connsiteY13" fmla="*/ 281354 h 3240087"/>
              <a:gd name="connsiteX14" fmla="*/ 339377 w 3180336"/>
              <a:gd name="connsiteY14" fmla="*/ 508000 h 3240087"/>
              <a:gd name="connsiteX15" fmla="*/ 495685 w 3180336"/>
              <a:gd name="connsiteY15" fmla="*/ 734646 h 3240087"/>
              <a:gd name="connsiteX16" fmla="*/ 636362 w 3180336"/>
              <a:gd name="connsiteY16" fmla="*/ 984738 h 3240087"/>
              <a:gd name="connsiteX17" fmla="*/ 816116 w 3180336"/>
              <a:gd name="connsiteY17" fmla="*/ 1141046 h 3240087"/>
              <a:gd name="connsiteX18" fmla="*/ 917716 w 3180336"/>
              <a:gd name="connsiteY18" fmla="*/ 1359877 h 3240087"/>
              <a:gd name="connsiteX19" fmla="*/ 1074023 w 3180336"/>
              <a:gd name="connsiteY19" fmla="*/ 1649046 h 3240087"/>
              <a:gd name="connsiteX20" fmla="*/ 1144362 w 3180336"/>
              <a:gd name="connsiteY20" fmla="*/ 1789723 h 3240087"/>
              <a:gd name="connsiteX21" fmla="*/ 1175623 w 3180336"/>
              <a:gd name="connsiteY21" fmla="*/ 2032000 h 3240087"/>
              <a:gd name="connsiteX22" fmla="*/ 1238147 w 3180336"/>
              <a:gd name="connsiteY22" fmla="*/ 2071077 h 3240087"/>
              <a:gd name="connsiteX23" fmla="*/ 1324116 w 3180336"/>
              <a:gd name="connsiteY23" fmla="*/ 1930400 h 3240087"/>
              <a:gd name="connsiteX24" fmla="*/ 1371008 w 3180336"/>
              <a:gd name="connsiteY24" fmla="*/ 1805354 h 3240087"/>
              <a:gd name="connsiteX25" fmla="*/ 1277223 w 3180336"/>
              <a:gd name="connsiteY25" fmla="*/ 1735015 h 3240087"/>
              <a:gd name="connsiteX26" fmla="*/ 1316300 w 3180336"/>
              <a:gd name="connsiteY26" fmla="*/ 1547446 h 3240087"/>
              <a:gd name="connsiteX27" fmla="*/ 1503870 w 3180336"/>
              <a:gd name="connsiteY27" fmla="*/ 1352061 h 3240087"/>
              <a:gd name="connsiteX28" fmla="*/ 1496054 w 3180336"/>
              <a:gd name="connsiteY28" fmla="*/ 1172308 h 3240087"/>
              <a:gd name="connsiteX29" fmla="*/ 1199070 w 3180336"/>
              <a:gd name="connsiteY29" fmla="*/ 1094154 h 3240087"/>
              <a:gd name="connsiteX30" fmla="*/ 995870 w 3180336"/>
              <a:gd name="connsiteY30" fmla="*/ 976923 h 3240087"/>
              <a:gd name="connsiteX31" fmla="*/ 886454 w 3180336"/>
              <a:gd name="connsiteY31" fmla="*/ 719015 h 3240087"/>
              <a:gd name="connsiteX32" fmla="*/ 792670 w 3180336"/>
              <a:gd name="connsiteY32" fmla="*/ 484554 h 3240087"/>
              <a:gd name="connsiteX33" fmla="*/ 683254 w 3180336"/>
              <a:gd name="connsiteY33" fmla="*/ 328246 h 3240087"/>
              <a:gd name="connsiteX34" fmla="*/ 440977 w 3180336"/>
              <a:gd name="connsiteY34" fmla="*/ 226646 h 3240087"/>
              <a:gd name="connsiteX35" fmla="*/ 284670 w 3180336"/>
              <a:gd name="connsiteY35" fmla="*/ 187569 h 3240087"/>
              <a:gd name="connsiteX36" fmla="*/ 284670 w 3180336"/>
              <a:gd name="connsiteY36" fmla="*/ 187569 h 3240087"/>
              <a:gd name="connsiteX37" fmla="*/ 581654 w 3180336"/>
              <a:gd name="connsiteY37" fmla="*/ 187569 h 3240087"/>
              <a:gd name="connsiteX38" fmla="*/ 792670 w 3180336"/>
              <a:gd name="connsiteY38" fmla="*/ 312615 h 3240087"/>
              <a:gd name="connsiteX39" fmla="*/ 956793 w 3180336"/>
              <a:gd name="connsiteY39" fmla="*/ 547077 h 3240087"/>
              <a:gd name="connsiteX40" fmla="*/ 1074023 w 3180336"/>
              <a:gd name="connsiteY40" fmla="*/ 828431 h 3240087"/>
              <a:gd name="connsiteX41" fmla="*/ 1394454 w 3180336"/>
              <a:gd name="connsiteY41" fmla="*/ 969108 h 3240087"/>
              <a:gd name="connsiteX42" fmla="*/ 1667993 w 3180336"/>
              <a:gd name="connsiteY42" fmla="*/ 1062892 h 3240087"/>
              <a:gd name="connsiteX43" fmla="*/ 1855562 w 3180336"/>
              <a:gd name="connsiteY43" fmla="*/ 1234831 h 3240087"/>
              <a:gd name="connsiteX44" fmla="*/ 1980608 w 3180336"/>
              <a:gd name="connsiteY44" fmla="*/ 1344246 h 3240087"/>
              <a:gd name="connsiteX45" fmla="*/ 1902454 w 3180336"/>
              <a:gd name="connsiteY45" fmla="*/ 1047261 h 3240087"/>
              <a:gd name="connsiteX46" fmla="*/ 1808670 w 3180336"/>
              <a:gd name="connsiteY46" fmla="*/ 789354 h 3240087"/>
              <a:gd name="connsiteX47" fmla="*/ 1636731 w 3180336"/>
              <a:gd name="connsiteY47" fmla="*/ 547077 h 3240087"/>
              <a:gd name="connsiteX48" fmla="*/ 1480423 w 3180336"/>
              <a:gd name="connsiteY48" fmla="*/ 320431 h 3240087"/>
              <a:gd name="connsiteX49" fmla="*/ 1355377 w 3180336"/>
              <a:gd name="connsiteY49" fmla="*/ 0 h 3240087"/>
              <a:gd name="connsiteX50" fmla="*/ 1459607 w 3180336"/>
              <a:gd name="connsiteY50" fmla="*/ 59744 h 3240087"/>
              <a:gd name="connsiteX51" fmla="*/ 1589061 w 3180336"/>
              <a:gd name="connsiteY51" fmla="*/ 276723 h 3240087"/>
              <a:gd name="connsiteX52" fmla="*/ 1823300 w 3180336"/>
              <a:gd name="connsiteY52" fmla="*/ 452847 h 3240087"/>
              <a:gd name="connsiteX53" fmla="*/ 2014648 w 3180336"/>
              <a:gd name="connsiteY53" fmla="*/ 654122 h 3240087"/>
              <a:gd name="connsiteX54" fmla="*/ 2124175 w 3180336"/>
              <a:gd name="connsiteY54" fmla="*/ 747165 h 3240087"/>
              <a:gd name="connsiteX55" fmla="*/ 2216847 w 3180336"/>
              <a:gd name="connsiteY55" fmla="*/ 615266 h 3240087"/>
              <a:gd name="connsiteX56" fmla="*/ 2605524 w 3180336"/>
              <a:gd name="connsiteY56" fmla="*/ 410548 h 3240087"/>
              <a:gd name="connsiteX57" fmla="*/ 2785831 w 3180336"/>
              <a:gd name="connsiteY57" fmla="*/ 382395 h 3240087"/>
              <a:gd name="connsiteX58" fmla="*/ 3064608 w 3180336"/>
              <a:gd name="connsiteY58" fmla="*/ 440601 h 3240087"/>
              <a:gd name="connsiteX59" fmla="*/ 3180336 w 3180336"/>
              <a:gd name="connsiteY59" fmla="*/ 586821 h 3240087"/>
              <a:gd name="connsiteX60" fmla="*/ 2984512 w 3180336"/>
              <a:gd name="connsiteY60" fmla="*/ 547392 h 3240087"/>
              <a:gd name="connsiteX61" fmla="*/ 2661547 w 3180336"/>
              <a:gd name="connsiteY61" fmla="*/ 517482 h 3240087"/>
              <a:gd name="connsiteX62" fmla="*/ 2332300 w 3180336"/>
              <a:gd name="connsiteY62" fmla="*/ 601784 h 3240087"/>
              <a:gd name="connsiteX63" fmla="*/ 2246331 w 3180336"/>
              <a:gd name="connsiteY63" fmla="*/ 804984 h 3240087"/>
              <a:gd name="connsiteX64" fmla="*/ 2152547 w 3180336"/>
              <a:gd name="connsiteY64" fmla="*/ 1039446 h 3240087"/>
              <a:gd name="connsiteX65" fmla="*/ 2152547 w 3180336"/>
              <a:gd name="connsiteY65" fmla="*/ 1219200 h 3240087"/>
              <a:gd name="connsiteX66" fmla="*/ 2207254 w 3180336"/>
              <a:gd name="connsiteY66" fmla="*/ 1492738 h 3240087"/>
              <a:gd name="connsiteX67" fmla="*/ 2324485 w 3180336"/>
              <a:gd name="connsiteY67" fmla="*/ 1774092 h 3240087"/>
              <a:gd name="connsiteX68" fmla="*/ 2379193 w 3180336"/>
              <a:gd name="connsiteY68" fmla="*/ 1985108 h 3240087"/>
              <a:gd name="connsiteX69" fmla="*/ 2387008 w 3180336"/>
              <a:gd name="connsiteY69" fmla="*/ 2055446 h 3240087"/>
              <a:gd name="connsiteX70" fmla="*/ 2457347 w 3180336"/>
              <a:gd name="connsiteY70" fmla="*/ 2219569 h 3240087"/>
              <a:gd name="connsiteX71" fmla="*/ 2488608 w 3180336"/>
              <a:gd name="connsiteY71" fmla="*/ 2243015 h 3240087"/>
              <a:gd name="connsiteX72" fmla="*/ 2542339 w 3180336"/>
              <a:gd name="connsiteY72" fmla="*/ 2757121 h 3240087"/>
              <a:gd name="connsiteX73" fmla="*/ 2479534 w 3180336"/>
              <a:gd name="connsiteY73" fmla="*/ 3234682 h 3240087"/>
              <a:gd name="connsiteX74" fmla="*/ 1109618 w 3180336"/>
              <a:gd name="connsiteY74" fmla="*/ 3240087 h 3240087"/>
              <a:gd name="connsiteX75" fmla="*/ 377231 w 3180336"/>
              <a:gd name="connsiteY75" fmla="*/ 3222753 h 3240087"/>
              <a:gd name="connsiteX76" fmla="*/ 936977 w 3180336"/>
              <a:gd name="connsiteY76" fmla="*/ 2703715 h 3240087"/>
              <a:gd name="connsiteX0" fmla="*/ 936977 w 3180336"/>
              <a:gd name="connsiteY0" fmla="*/ 2703715 h 3240087"/>
              <a:gd name="connsiteX1" fmla="*/ 1027131 w 3180336"/>
              <a:gd name="connsiteY1" fmla="*/ 2485292 h 3240087"/>
              <a:gd name="connsiteX2" fmla="*/ 878639 w 3180336"/>
              <a:gd name="connsiteY2" fmla="*/ 2164861 h 3240087"/>
              <a:gd name="connsiteX3" fmla="*/ 792670 w 3180336"/>
              <a:gd name="connsiteY3" fmla="*/ 1883508 h 3240087"/>
              <a:gd name="connsiteX4" fmla="*/ 808300 w 3180336"/>
              <a:gd name="connsiteY4" fmla="*/ 1750646 h 3240087"/>
              <a:gd name="connsiteX5" fmla="*/ 667623 w 3180336"/>
              <a:gd name="connsiteY5" fmla="*/ 1531815 h 3240087"/>
              <a:gd name="connsiteX6" fmla="*/ 558208 w 3180336"/>
              <a:gd name="connsiteY6" fmla="*/ 1250461 h 3240087"/>
              <a:gd name="connsiteX7" fmla="*/ 487870 w 3180336"/>
              <a:gd name="connsiteY7" fmla="*/ 1008184 h 3240087"/>
              <a:gd name="connsiteX8" fmla="*/ 370639 w 3180336"/>
              <a:gd name="connsiteY8" fmla="*/ 883138 h 3240087"/>
              <a:gd name="connsiteX9" fmla="*/ 409716 w 3180336"/>
              <a:gd name="connsiteY9" fmla="*/ 703384 h 3240087"/>
              <a:gd name="connsiteX10" fmla="*/ 245593 w 3180336"/>
              <a:gd name="connsiteY10" fmla="*/ 492369 h 3240087"/>
              <a:gd name="connsiteX11" fmla="*/ 104916 w 3180336"/>
              <a:gd name="connsiteY11" fmla="*/ 328246 h 3240087"/>
              <a:gd name="connsiteX12" fmla="*/ 0 w 3180336"/>
              <a:gd name="connsiteY12" fmla="*/ 315930 h 3240087"/>
              <a:gd name="connsiteX13" fmla="*/ 136177 w 3180336"/>
              <a:gd name="connsiteY13" fmla="*/ 281354 h 3240087"/>
              <a:gd name="connsiteX14" fmla="*/ 339377 w 3180336"/>
              <a:gd name="connsiteY14" fmla="*/ 508000 h 3240087"/>
              <a:gd name="connsiteX15" fmla="*/ 495685 w 3180336"/>
              <a:gd name="connsiteY15" fmla="*/ 734646 h 3240087"/>
              <a:gd name="connsiteX16" fmla="*/ 636362 w 3180336"/>
              <a:gd name="connsiteY16" fmla="*/ 984738 h 3240087"/>
              <a:gd name="connsiteX17" fmla="*/ 816116 w 3180336"/>
              <a:gd name="connsiteY17" fmla="*/ 1141046 h 3240087"/>
              <a:gd name="connsiteX18" fmla="*/ 917716 w 3180336"/>
              <a:gd name="connsiteY18" fmla="*/ 1359877 h 3240087"/>
              <a:gd name="connsiteX19" fmla="*/ 1074023 w 3180336"/>
              <a:gd name="connsiteY19" fmla="*/ 1649046 h 3240087"/>
              <a:gd name="connsiteX20" fmla="*/ 1144362 w 3180336"/>
              <a:gd name="connsiteY20" fmla="*/ 1789723 h 3240087"/>
              <a:gd name="connsiteX21" fmla="*/ 1175623 w 3180336"/>
              <a:gd name="connsiteY21" fmla="*/ 2032000 h 3240087"/>
              <a:gd name="connsiteX22" fmla="*/ 1238147 w 3180336"/>
              <a:gd name="connsiteY22" fmla="*/ 2071077 h 3240087"/>
              <a:gd name="connsiteX23" fmla="*/ 1324116 w 3180336"/>
              <a:gd name="connsiteY23" fmla="*/ 1930400 h 3240087"/>
              <a:gd name="connsiteX24" fmla="*/ 1371008 w 3180336"/>
              <a:gd name="connsiteY24" fmla="*/ 1805354 h 3240087"/>
              <a:gd name="connsiteX25" fmla="*/ 1277223 w 3180336"/>
              <a:gd name="connsiteY25" fmla="*/ 1735015 h 3240087"/>
              <a:gd name="connsiteX26" fmla="*/ 1316300 w 3180336"/>
              <a:gd name="connsiteY26" fmla="*/ 1547446 h 3240087"/>
              <a:gd name="connsiteX27" fmla="*/ 1503870 w 3180336"/>
              <a:gd name="connsiteY27" fmla="*/ 1352061 h 3240087"/>
              <a:gd name="connsiteX28" fmla="*/ 1496054 w 3180336"/>
              <a:gd name="connsiteY28" fmla="*/ 1172308 h 3240087"/>
              <a:gd name="connsiteX29" fmla="*/ 1199070 w 3180336"/>
              <a:gd name="connsiteY29" fmla="*/ 1094154 h 3240087"/>
              <a:gd name="connsiteX30" fmla="*/ 995870 w 3180336"/>
              <a:gd name="connsiteY30" fmla="*/ 976923 h 3240087"/>
              <a:gd name="connsiteX31" fmla="*/ 886454 w 3180336"/>
              <a:gd name="connsiteY31" fmla="*/ 719015 h 3240087"/>
              <a:gd name="connsiteX32" fmla="*/ 792670 w 3180336"/>
              <a:gd name="connsiteY32" fmla="*/ 484554 h 3240087"/>
              <a:gd name="connsiteX33" fmla="*/ 683254 w 3180336"/>
              <a:gd name="connsiteY33" fmla="*/ 328246 h 3240087"/>
              <a:gd name="connsiteX34" fmla="*/ 440977 w 3180336"/>
              <a:gd name="connsiteY34" fmla="*/ 226646 h 3240087"/>
              <a:gd name="connsiteX35" fmla="*/ 284670 w 3180336"/>
              <a:gd name="connsiteY35" fmla="*/ 187569 h 3240087"/>
              <a:gd name="connsiteX36" fmla="*/ 284670 w 3180336"/>
              <a:gd name="connsiteY36" fmla="*/ 187569 h 3240087"/>
              <a:gd name="connsiteX37" fmla="*/ 581654 w 3180336"/>
              <a:gd name="connsiteY37" fmla="*/ 187569 h 3240087"/>
              <a:gd name="connsiteX38" fmla="*/ 792670 w 3180336"/>
              <a:gd name="connsiteY38" fmla="*/ 312615 h 3240087"/>
              <a:gd name="connsiteX39" fmla="*/ 956793 w 3180336"/>
              <a:gd name="connsiteY39" fmla="*/ 547077 h 3240087"/>
              <a:gd name="connsiteX40" fmla="*/ 1074023 w 3180336"/>
              <a:gd name="connsiteY40" fmla="*/ 828431 h 3240087"/>
              <a:gd name="connsiteX41" fmla="*/ 1394454 w 3180336"/>
              <a:gd name="connsiteY41" fmla="*/ 969108 h 3240087"/>
              <a:gd name="connsiteX42" fmla="*/ 1667993 w 3180336"/>
              <a:gd name="connsiteY42" fmla="*/ 1062892 h 3240087"/>
              <a:gd name="connsiteX43" fmla="*/ 1855562 w 3180336"/>
              <a:gd name="connsiteY43" fmla="*/ 1234831 h 3240087"/>
              <a:gd name="connsiteX44" fmla="*/ 1980608 w 3180336"/>
              <a:gd name="connsiteY44" fmla="*/ 1344246 h 3240087"/>
              <a:gd name="connsiteX45" fmla="*/ 1902454 w 3180336"/>
              <a:gd name="connsiteY45" fmla="*/ 1047261 h 3240087"/>
              <a:gd name="connsiteX46" fmla="*/ 1808670 w 3180336"/>
              <a:gd name="connsiteY46" fmla="*/ 789354 h 3240087"/>
              <a:gd name="connsiteX47" fmla="*/ 1636731 w 3180336"/>
              <a:gd name="connsiteY47" fmla="*/ 547077 h 3240087"/>
              <a:gd name="connsiteX48" fmla="*/ 1480423 w 3180336"/>
              <a:gd name="connsiteY48" fmla="*/ 320431 h 3240087"/>
              <a:gd name="connsiteX49" fmla="*/ 1355377 w 3180336"/>
              <a:gd name="connsiteY49" fmla="*/ 0 h 3240087"/>
              <a:gd name="connsiteX50" fmla="*/ 1459607 w 3180336"/>
              <a:gd name="connsiteY50" fmla="*/ 59744 h 3240087"/>
              <a:gd name="connsiteX51" fmla="*/ 1589061 w 3180336"/>
              <a:gd name="connsiteY51" fmla="*/ 276723 h 3240087"/>
              <a:gd name="connsiteX52" fmla="*/ 1823300 w 3180336"/>
              <a:gd name="connsiteY52" fmla="*/ 452847 h 3240087"/>
              <a:gd name="connsiteX53" fmla="*/ 2014648 w 3180336"/>
              <a:gd name="connsiteY53" fmla="*/ 654122 h 3240087"/>
              <a:gd name="connsiteX54" fmla="*/ 2124175 w 3180336"/>
              <a:gd name="connsiteY54" fmla="*/ 747165 h 3240087"/>
              <a:gd name="connsiteX55" fmla="*/ 2216847 w 3180336"/>
              <a:gd name="connsiteY55" fmla="*/ 615266 h 3240087"/>
              <a:gd name="connsiteX56" fmla="*/ 2605524 w 3180336"/>
              <a:gd name="connsiteY56" fmla="*/ 410548 h 3240087"/>
              <a:gd name="connsiteX57" fmla="*/ 2785831 w 3180336"/>
              <a:gd name="connsiteY57" fmla="*/ 382395 h 3240087"/>
              <a:gd name="connsiteX58" fmla="*/ 3064608 w 3180336"/>
              <a:gd name="connsiteY58" fmla="*/ 440601 h 3240087"/>
              <a:gd name="connsiteX59" fmla="*/ 3180336 w 3180336"/>
              <a:gd name="connsiteY59" fmla="*/ 586821 h 3240087"/>
              <a:gd name="connsiteX60" fmla="*/ 2984512 w 3180336"/>
              <a:gd name="connsiteY60" fmla="*/ 547392 h 3240087"/>
              <a:gd name="connsiteX61" fmla="*/ 2661547 w 3180336"/>
              <a:gd name="connsiteY61" fmla="*/ 517482 h 3240087"/>
              <a:gd name="connsiteX62" fmla="*/ 2358998 w 3180336"/>
              <a:gd name="connsiteY62" fmla="*/ 601784 h 3240087"/>
              <a:gd name="connsiteX63" fmla="*/ 2246331 w 3180336"/>
              <a:gd name="connsiteY63" fmla="*/ 804984 h 3240087"/>
              <a:gd name="connsiteX64" fmla="*/ 2152547 w 3180336"/>
              <a:gd name="connsiteY64" fmla="*/ 1039446 h 3240087"/>
              <a:gd name="connsiteX65" fmla="*/ 2152547 w 3180336"/>
              <a:gd name="connsiteY65" fmla="*/ 1219200 h 3240087"/>
              <a:gd name="connsiteX66" fmla="*/ 2207254 w 3180336"/>
              <a:gd name="connsiteY66" fmla="*/ 1492738 h 3240087"/>
              <a:gd name="connsiteX67" fmla="*/ 2324485 w 3180336"/>
              <a:gd name="connsiteY67" fmla="*/ 1774092 h 3240087"/>
              <a:gd name="connsiteX68" fmla="*/ 2379193 w 3180336"/>
              <a:gd name="connsiteY68" fmla="*/ 1985108 h 3240087"/>
              <a:gd name="connsiteX69" fmla="*/ 2387008 w 3180336"/>
              <a:gd name="connsiteY69" fmla="*/ 2055446 h 3240087"/>
              <a:gd name="connsiteX70" fmla="*/ 2457347 w 3180336"/>
              <a:gd name="connsiteY70" fmla="*/ 2219569 h 3240087"/>
              <a:gd name="connsiteX71" fmla="*/ 2488608 w 3180336"/>
              <a:gd name="connsiteY71" fmla="*/ 2243015 h 3240087"/>
              <a:gd name="connsiteX72" fmla="*/ 2542339 w 3180336"/>
              <a:gd name="connsiteY72" fmla="*/ 2757121 h 3240087"/>
              <a:gd name="connsiteX73" fmla="*/ 2479534 w 3180336"/>
              <a:gd name="connsiteY73" fmla="*/ 3234682 h 3240087"/>
              <a:gd name="connsiteX74" fmla="*/ 1109618 w 3180336"/>
              <a:gd name="connsiteY74" fmla="*/ 3240087 h 3240087"/>
              <a:gd name="connsiteX75" fmla="*/ 377231 w 3180336"/>
              <a:gd name="connsiteY75" fmla="*/ 3222753 h 3240087"/>
              <a:gd name="connsiteX76" fmla="*/ 936977 w 3180336"/>
              <a:gd name="connsiteY76" fmla="*/ 2703715 h 3240087"/>
              <a:gd name="connsiteX0" fmla="*/ 936977 w 3180336"/>
              <a:gd name="connsiteY0" fmla="*/ 2703715 h 3240087"/>
              <a:gd name="connsiteX1" fmla="*/ 1027131 w 3180336"/>
              <a:gd name="connsiteY1" fmla="*/ 2485292 h 3240087"/>
              <a:gd name="connsiteX2" fmla="*/ 878639 w 3180336"/>
              <a:gd name="connsiteY2" fmla="*/ 2164861 h 3240087"/>
              <a:gd name="connsiteX3" fmla="*/ 792670 w 3180336"/>
              <a:gd name="connsiteY3" fmla="*/ 1883508 h 3240087"/>
              <a:gd name="connsiteX4" fmla="*/ 808300 w 3180336"/>
              <a:gd name="connsiteY4" fmla="*/ 1750646 h 3240087"/>
              <a:gd name="connsiteX5" fmla="*/ 667623 w 3180336"/>
              <a:gd name="connsiteY5" fmla="*/ 1531815 h 3240087"/>
              <a:gd name="connsiteX6" fmla="*/ 558208 w 3180336"/>
              <a:gd name="connsiteY6" fmla="*/ 1250461 h 3240087"/>
              <a:gd name="connsiteX7" fmla="*/ 487870 w 3180336"/>
              <a:gd name="connsiteY7" fmla="*/ 1008184 h 3240087"/>
              <a:gd name="connsiteX8" fmla="*/ 370639 w 3180336"/>
              <a:gd name="connsiteY8" fmla="*/ 883138 h 3240087"/>
              <a:gd name="connsiteX9" fmla="*/ 409716 w 3180336"/>
              <a:gd name="connsiteY9" fmla="*/ 703384 h 3240087"/>
              <a:gd name="connsiteX10" fmla="*/ 245593 w 3180336"/>
              <a:gd name="connsiteY10" fmla="*/ 492369 h 3240087"/>
              <a:gd name="connsiteX11" fmla="*/ 104916 w 3180336"/>
              <a:gd name="connsiteY11" fmla="*/ 328246 h 3240087"/>
              <a:gd name="connsiteX12" fmla="*/ 0 w 3180336"/>
              <a:gd name="connsiteY12" fmla="*/ 315930 h 3240087"/>
              <a:gd name="connsiteX13" fmla="*/ 136177 w 3180336"/>
              <a:gd name="connsiteY13" fmla="*/ 281354 h 3240087"/>
              <a:gd name="connsiteX14" fmla="*/ 339377 w 3180336"/>
              <a:gd name="connsiteY14" fmla="*/ 508000 h 3240087"/>
              <a:gd name="connsiteX15" fmla="*/ 495685 w 3180336"/>
              <a:gd name="connsiteY15" fmla="*/ 734646 h 3240087"/>
              <a:gd name="connsiteX16" fmla="*/ 636362 w 3180336"/>
              <a:gd name="connsiteY16" fmla="*/ 984738 h 3240087"/>
              <a:gd name="connsiteX17" fmla="*/ 816116 w 3180336"/>
              <a:gd name="connsiteY17" fmla="*/ 1141046 h 3240087"/>
              <a:gd name="connsiteX18" fmla="*/ 917716 w 3180336"/>
              <a:gd name="connsiteY18" fmla="*/ 1359877 h 3240087"/>
              <a:gd name="connsiteX19" fmla="*/ 1074023 w 3180336"/>
              <a:gd name="connsiteY19" fmla="*/ 1649046 h 3240087"/>
              <a:gd name="connsiteX20" fmla="*/ 1144362 w 3180336"/>
              <a:gd name="connsiteY20" fmla="*/ 1789723 h 3240087"/>
              <a:gd name="connsiteX21" fmla="*/ 1175623 w 3180336"/>
              <a:gd name="connsiteY21" fmla="*/ 2032000 h 3240087"/>
              <a:gd name="connsiteX22" fmla="*/ 1238147 w 3180336"/>
              <a:gd name="connsiteY22" fmla="*/ 2071077 h 3240087"/>
              <a:gd name="connsiteX23" fmla="*/ 1324116 w 3180336"/>
              <a:gd name="connsiteY23" fmla="*/ 1930400 h 3240087"/>
              <a:gd name="connsiteX24" fmla="*/ 1371008 w 3180336"/>
              <a:gd name="connsiteY24" fmla="*/ 1805354 h 3240087"/>
              <a:gd name="connsiteX25" fmla="*/ 1277223 w 3180336"/>
              <a:gd name="connsiteY25" fmla="*/ 1735015 h 3240087"/>
              <a:gd name="connsiteX26" fmla="*/ 1316300 w 3180336"/>
              <a:gd name="connsiteY26" fmla="*/ 1547446 h 3240087"/>
              <a:gd name="connsiteX27" fmla="*/ 1503870 w 3180336"/>
              <a:gd name="connsiteY27" fmla="*/ 1352061 h 3240087"/>
              <a:gd name="connsiteX28" fmla="*/ 1496054 w 3180336"/>
              <a:gd name="connsiteY28" fmla="*/ 1172308 h 3240087"/>
              <a:gd name="connsiteX29" fmla="*/ 1199070 w 3180336"/>
              <a:gd name="connsiteY29" fmla="*/ 1094154 h 3240087"/>
              <a:gd name="connsiteX30" fmla="*/ 995870 w 3180336"/>
              <a:gd name="connsiteY30" fmla="*/ 976923 h 3240087"/>
              <a:gd name="connsiteX31" fmla="*/ 886454 w 3180336"/>
              <a:gd name="connsiteY31" fmla="*/ 719015 h 3240087"/>
              <a:gd name="connsiteX32" fmla="*/ 792670 w 3180336"/>
              <a:gd name="connsiteY32" fmla="*/ 484554 h 3240087"/>
              <a:gd name="connsiteX33" fmla="*/ 683254 w 3180336"/>
              <a:gd name="connsiteY33" fmla="*/ 328246 h 3240087"/>
              <a:gd name="connsiteX34" fmla="*/ 440977 w 3180336"/>
              <a:gd name="connsiteY34" fmla="*/ 226646 h 3240087"/>
              <a:gd name="connsiteX35" fmla="*/ 284670 w 3180336"/>
              <a:gd name="connsiteY35" fmla="*/ 187569 h 3240087"/>
              <a:gd name="connsiteX36" fmla="*/ 284670 w 3180336"/>
              <a:gd name="connsiteY36" fmla="*/ 187569 h 3240087"/>
              <a:gd name="connsiteX37" fmla="*/ 581654 w 3180336"/>
              <a:gd name="connsiteY37" fmla="*/ 187569 h 3240087"/>
              <a:gd name="connsiteX38" fmla="*/ 792670 w 3180336"/>
              <a:gd name="connsiteY38" fmla="*/ 312615 h 3240087"/>
              <a:gd name="connsiteX39" fmla="*/ 956793 w 3180336"/>
              <a:gd name="connsiteY39" fmla="*/ 547077 h 3240087"/>
              <a:gd name="connsiteX40" fmla="*/ 1074023 w 3180336"/>
              <a:gd name="connsiteY40" fmla="*/ 828431 h 3240087"/>
              <a:gd name="connsiteX41" fmla="*/ 1394454 w 3180336"/>
              <a:gd name="connsiteY41" fmla="*/ 969108 h 3240087"/>
              <a:gd name="connsiteX42" fmla="*/ 1667993 w 3180336"/>
              <a:gd name="connsiteY42" fmla="*/ 1062892 h 3240087"/>
              <a:gd name="connsiteX43" fmla="*/ 1855562 w 3180336"/>
              <a:gd name="connsiteY43" fmla="*/ 1234831 h 3240087"/>
              <a:gd name="connsiteX44" fmla="*/ 1980608 w 3180336"/>
              <a:gd name="connsiteY44" fmla="*/ 1344246 h 3240087"/>
              <a:gd name="connsiteX45" fmla="*/ 1902454 w 3180336"/>
              <a:gd name="connsiteY45" fmla="*/ 1047261 h 3240087"/>
              <a:gd name="connsiteX46" fmla="*/ 1808670 w 3180336"/>
              <a:gd name="connsiteY46" fmla="*/ 789354 h 3240087"/>
              <a:gd name="connsiteX47" fmla="*/ 1636731 w 3180336"/>
              <a:gd name="connsiteY47" fmla="*/ 547077 h 3240087"/>
              <a:gd name="connsiteX48" fmla="*/ 1480423 w 3180336"/>
              <a:gd name="connsiteY48" fmla="*/ 320431 h 3240087"/>
              <a:gd name="connsiteX49" fmla="*/ 1355377 w 3180336"/>
              <a:gd name="connsiteY49" fmla="*/ 0 h 3240087"/>
              <a:gd name="connsiteX50" fmla="*/ 1459607 w 3180336"/>
              <a:gd name="connsiteY50" fmla="*/ 59744 h 3240087"/>
              <a:gd name="connsiteX51" fmla="*/ 1589061 w 3180336"/>
              <a:gd name="connsiteY51" fmla="*/ 276723 h 3240087"/>
              <a:gd name="connsiteX52" fmla="*/ 1823300 w 3180336"/>
              <a:gd name="connsiteY52" fmla="*/ 452847 h 3240087"/>
              <a:gd name="connsiteX53" fmla="*/ 2014648 w 3180336"/>
              <a:gd name="connsiteY53" fmla="*/ 654122 h 3240087"/>
              <a:gd name="connsiteX54" fmla="*/ 2124175 w 3180336"/>
              <a:gd name="connsiteY54" fmla="*/ 747165 h 3240087"/>
              <a:gd name="connsiteX55" fmla="*/ 2216847 w 3180336"/>
              <a:gd name="connsiteY55" fmla="*/ 615266 h 3240087"/>
              <a:gd name="connsiteX56" fmla="*/ 2605524 w 3180336"/>
              <a:gd name="connsiteY56" fmla="*/ 410548 h 3240087"/>
              <a:gd name="connsiteX57" fmla="*/ 2785831 w 3180336"/>
              <a:gd name="connsiteY57" fmla="*/ 382395 h 3240087"/>
              <a:gd name="connsiteX58" fmla="*/ 3064608 w 3180336"/>
              <a:gd name="connsiteY58" fmla="*/ 440601 h 3240087"/>
              <a:gd name="connsiteX59" fmla="*/ 3180336 w 3180336"/>
              <a:gd name="connsiteY59" fmla="*/ 586821 h 3240087"/>
              <a:gd name="connsiteX60" fmla="*/ 2984512 w 3180336"/>
              <a:gd name="connsiteY60" fmla="*/ 547392 h 3240087"/>
              <a:gd name="connsiteX61" fmla="*/ 2661547 w 3180336"/>
              <a:gd name="connsiteY61" fmla="*/ 517482 h 3240087"/>
              <a:gd name="connsiteX62" fmla="*/ 2358998 w 3180336"/>
              <a:gd name="connsiteY62" fmla="*/ 601784 h 3240087"/>
              <a:gd name="connsiteX63" fmla="*/ 2246331 w 3180336"/>
              <a:gd name="connsiteY63" fmla="*/ 804984 h 3240087"/>
              <a:gd name="connsiteX64" fmla="*/ 2152547 w 3180336"/>
              <a:gd name="connsiteY64" fmla="*/ 1039446 h 3240087"/>
              <a:gd name="connsiteX65" fmla="*/ 2152547 w 3180336"/>
              <a:gd name="connsiteY65" fmla="*/ 1219200 h 3240087"/>
              <a:gd name="connsiteX66" fmla="*/ 2207254 w 3180336"/>
              <a:gd name="connsiteY66" fmla="*/ 1492738 h 3240087"/>
              <a:gd name="connsiteX67" fmla="*/ 2324485 w 3180336"/>
              <a:gd name="connsiteY67" fmla="*/ 1774092 h 3240087"/>
              <a:gd name="connsiteX68" fmla="*/ 2379193 w 3180336"/>
              <a:gd name="connsiteY68" fmla="*/ 1985108 h 3240087"/>
              <a:gd name="connsiteX69" fmla="*/ 2387008 w 3180336"/>
              <a:gd name="connsiteY69" fmla="*/ 2055446 h 3240087"/>
              <a:gd name="connsiteX70" fmla="*/ 2457347 w 3180336"/>
              <a:gd name="connsiteY70" fmla="*/ 2219569 h 3240087"/>
              <a:gd name="connsiteX71" fmla="*/ 2488608 w 3180336"/>
              <a:gd name="connsiteY71" fmla="*/ 2243015 h 3240087"/>
              <a:gd name="connsiteX72" fmla="*/ 2542339 w 3180336"/>
              <a:gd name="connsiteY72" fmla="*/ 2757121 h 3240087"/>
              <a:gd name="connsiteX73" fmla="*/ 2479534 w 3180336"/>
              <a:gd name="connsiteY73" fmla="*/ 3234682 h 3240087"/>
              <a:gd name="connsiteX74" fmla="*/ 1109618 w 3180336"/>
              <a:gd name="connsiteY74" fmla="*/ 3240087 h 3240087"/>
              <a:gd name="connsiteX75" fmla="*/ 377231 w 3180336"/>
              <a:gd name="connsiteY75" fmla="*/ 3222753 h 3240087"/>
              <a:gd name="connsiteX76" fmla="*/ 936977 w 3180336"/>
              <a:gd name="connsiteY76" fmla="*/ 2703715 h 3240087"/>
              <a:gd name="connsiteX0" fmla="*/ 936977 w 3180336"/>
              <a:gd name="connsiteY0" fmla="*/ 2703715 h 3240087"/>
              <a:gd name="connsiteX1" fmla="*/ 1027131 w 3180336"/>
              <a:gd name="connsiteY1" fmla="*/ 2485292 h 3240087"/>
              <a:gd name="connsiteX2" fmla="*/ 878639 w 3180336"/>
              <a:gd name="connsiteY2" fmla="*/ 2164861 h 3240087"/>
              <a:gd name="connsiteX3" fmla="*/ 792670 w 3180336"/>
              <a:gd name="connsiteY3" fmla="*/ 1883508 h 3240087"/>
              <a:gd name="connsiteX4" fmla="*/ 808300 w 3180336"/>
              <a:gd name="connsiteY4" fmla="*/ 1750646 h 3240087"/>
              <a:gd name="connsiteX5" fmla="*/ 667623 w 3180336"/>
              <a:gd name="connsiteY5" fmla="*/ 1531815 h 3240087"/>
              <a:gd name="connsiteX6" fmla="*/ 558208 w 3180336"/>
              <a:gd name="connsiteY6" fmla="*/ 1250461 h 3240087"/>
              <a:gd name="connsiteX7" fmla="*/ 487870 w 3180336"/>
              <a:gd name="connsiteY7" fmla="*/ 1008184 h 3240087"/>
              <a:gd name="connsiteX8" fmla="*/ 370639 w 3180336"/>
              <a:gd name="connsiteY8" fmla="*/ 883138 h 3240087"/>
              <a:gd name="connsiteX9" fmla="*/ 409716 w 3180336"/>
              <a:gd name="connsiteY9" fmla="*/ 703384 h 3240087"/>
              <a:gd name="connsiteX10" fmla="*/ 245593 w 3180336"/>
              <a:gd name="connsiteY10" fmla="*/ 492369 h 3240087"/>
              <a:gd name="connsiteX11" fmla="*/ 104916 w 3180336"/>
              <a:gd name="connsiteY11" fmla="*/ 328246 h 3240087"/>
              <a:gd name="connsiteX12" fmla="*/ 0 w 3180336"/>
              <a:gd name="connsiteY12" fmla="*/ 315930 h 3240087"/>
              <a:gd name="connsiteX13" fmla="*/ 136177 w 3180336"/>
              <a:gd name="connsiteY13" fmla="*/ 281354 h 3240087"/>
              <a:gd name="connsiteX14" fmla="*/ 339377 w 3180336"/>
              <a:gd name="connsiteY14" fmla="*/ 508000 h 3240087"/>
              <a:gd name="connsiteX15" fmla="*/ 495685 w 3180336"/>
              <a:gd name="connsiteY15" fmla="*/ 734646 h 3240087"/>
              <a:gd name="connsiteX16" fmla="*/ 636362 w 3180336"/>
              <a:gd name="connsiteY16" fmla="*/ 984738 h 3240087"/>
              <a:gd name="connsiteX17" fmla="*/ 816116 w 3180336"/>
              <a:gd name="connsiteY17" fmla="*/ 1141046 h 3240087"/>
              <a:gd name="connsiteX18" fmla="*/ 917716 w 3180336"/>
              <a:gd name="connsiteY18" fmla="*/ 1359877 h 3240087"/>
              <a:gd name="connsiteX19" fmla="*/ 1074023 w 3180336"/>
              <a:gd name="connsiteY19" fmla="*/ 1649046 h 3240087"/>
              <a:gd name="connsiteX20" fmla="*/ 1144362 w 3180336"/>
              <a:gd name="connsiteY20" fmla="*/ 1789723 h 3240087"/>
              <a:gd name="connsiteX21" fmla="*/ 1175623 w 3180336"/>
              <a:gd name="connsiteY21" fmla="*/ 2032000 h 3240087"/>
              <a:gd name="connsiteX22" fmla="*/ 1238147 w 3180336"/>
              <a:gd name="connsiteY22" fmla="*/ 2071077 h 3240087"/>
              <a:gd name="connsiteX23" fmla="*/ 1324116 w 3180336"/>
              <a:gd name="connsiteY23" fmla="*/ 1930400 h 3240087"/>
              <a:gd name="connsiteX24" fmla="*/ 1371008 w 3180336"/>
              <a:gd name="connsiteY24" fmla="*/ 1805354 h 3240087"/>
              <a:gd name="connsiteX25" fmla="*/ 1277223 w 3180336"/>
              <a:gd name="connsiteY25" fmla="*/ 1735015 h 3240087"/>
              <a:gd name="connsiteX26" fmla="*/ 1316300 w 3180336"/>
              <a:gd name="connsiteY26" fmla="*/ 1547446 h 3240087"/>
              <a:gd name="connsiteX27" fmla="*/ 1503870 w 3180336"/>
              <a:gd name="connsiteY27" fmla="*/ 1352061 h 3240087"/>
              <a:gd name="connsiteX28" fmla="*/ 1496054 w 3180336"/>
              <a:gd name="connsiteY28" fmla="*/ 1172308 h 3240087"/>
              <a:gd name="connsiteX29" fmla="*/ 1199070 w 3180336"/>
              <a:gd name="connsiteY29" fmla="*/ 1094154 h 3240087"/>
              <a:gd name="connsiteX30" fmla="*/ 995870 w 3180336"/>
              <a:gd name="connsiteY30" fmla="*/ 976923 h 3240087"/>
              <a:gd name="connsiteX31" fmla="*/ 886454 w 3180336"/>
              <a:gd name="connsiteY31" fmla="*/ 719015 h 3240087"/>
              <a:gd name="connsiteX32" fmla="*/ 792670 w 3180336"/>
              <a:gd name="connsiteY32" fmla="*/ 484554 h 3240087"/>
              <a:gd name="connsiteX33" fmla="*/ 683254 w 3180336"/>
              <a:gd name="connsiteY33" fmla="*/ 328246 h 3240087"/>
              <a:gd name="connsiteX34" fmla="*/ 440977 w 3180336"/>
              <a:gd name="connsiteY34" fmla="*/ 226646 h 3240087"/>
              <a:gd name="connsiteX35" fmla="*/ 284670 w 3180336"/>
              <a:gd name="connsiteY35" fmla="*/ 187569 h 3240087"/>
              <a:gd name="connsiteX36" fmla="*/ 284670 w 3180336"/>
              <a:gd name="connsiteY36" fmla="*/ 187569 h 3240087"/>
              <a:gd name="connsiteX37" fmla="*/ 581654 w 3180336"/>
              <a:gd name="connsiteY37" fmla="*/ 187569 h 3240087"/>
              <a:gd name="connsiteX38" fmla="*/ 792670 w 3180336"/>
              <a:gd name="connsiteY38" fmla="*/ 312615 h 3240087"/>
              <a:gd name="connsiteX39" fmla="*/ 956793 w 3180336"/>
              <a:gd name="connsiteY39" fmla="*/ 547077 h 3240087"/>
              <a:gd name="connsiteX40" fmla="*/ 1074023 w 3180336"/>
              <a:gd name="connsiteY40" fmla="*/ 828431 h 3240087"/>
              <a:gd name="connsiteX41" fmla="*/ 1394454 w 3180336"/>
              <a:gd name="connsiteY41" fmla="*/ 969108 h 3240087"/>
              <a:gd name="connsiteX42" fmla="*/ 1667993 w 3180336"/>
              <a:gd name="connsiteY42" fmla="*/ 1062892 h 3240087"/>
              <a:gd name="connsiteX43" fmla="*/ 1855562 w 3180336"/>
              <a:gd name="connsiteY43" fmla="*/ 1234831 h 3240087"/>
              <a:gd name="connsiteX44" fmla="*/ 1980608 w 3180336"/>
              <a:gd name="connsiteY44" fmla="*/ 1344246 h 3240087"/>
              <a:gd name="connsiteX45" fmla="*/ 1902454 w 3180336"/>
              <a:gd name="connsiteY45" fmla="*/ 1047261 h 3240087"/>
              <a:gd name="connsiteX46" fmla="*/ 1808670 w 3180336"/>
              <a:gd name="connsiteY46" fmla="*/ 789354 h 3240087"/>
              <a:gd name="connsiteX47" fmla="*/ 1636731 w 3180336"/>
              <a:gd name="connsiteY47" fmla="*/ 547077 h 3240087"/>
              <a:gd name="connsiteX48" fmla="*/ 1480423 w 3180336"/>
              <a:gd name="connsiteY48" fmla="*/ 320431 h 3240087"/>
              <a:gd name="connsiteX49" fmla="*/ 1355377 w 3180336"/>
              <a:gd name="connsiteY49" fmla="*/ 0 h 3240087"/>
              <a:gd name="connsiteX50" fmla="*/ 1459607 w 3180336"/>
              <a:gd name="connsiteY50" fmla="*/ 59744 h 3240087"/>
              <a:gd name="connsiteX51" fmla="*/ 1589061 w 3180336"/>
              <a:gd name="connsiteY51" fmla="*/ 276723 h 3240087"/>
              <a:gd name="connsiteX52" fmla="*/ 1823300 w 3180336"/>
              <a:gd name="connsiteY52" fmla="*/ 452847 h 3240087"/>
              <a:gd name="connsiteX53" fmla="*/ 2014648 w 3180336"/>
              <a:gd name="connsiteY53" fmla="*/ 654122 h 3240087"/>
              <a:gd name="connsiteX54" fmla="*/ 2124175 w 3180336"/>
              <a:gd name="connsiteY54" fmla="*/ 747165 h 3240087"/>
              <a:gd name="connsiteX55" fmla="*/ 2216847 w 3180336"/>
              <a:gd name="connsiteY55" fmla="*/ 615266 h 3240087"/>
              <a:gd name="connsiteX56" fmla="*/ 2605524 w 3180336"/>
              <a:gd name="connsiteY56" fmla="*/ 410548 h 3240087"/>
              <a:gd name="connsiteX57" fmla="*/ 2785831 w 3180336"/>
              <a:gd name="connsiteY57" fmla="*/ 382395 h 3240087"/>
              <a:gd name="connsiteX58" fmla="*/ 3064608 w 3180336"/>
              <a:gd name="connsiteY58" fmla="*/ 440601 h 3240087"/>
              <a:gd name="connsiteX59" fmla="*/ 3180336 w 3180336"/>
              <a:gd name="connsiteY59" fmla="*/ 586821 h 3240087"/>
              <a:gd name="connsiteX60" fmla="*/ 2984512 w 3180336"/>
              <a:gd name="connsiteY60" fmla="*/ 547392 h 3240087"/>
              <a:gd name="connsiteX61" fmla="*/ 2661547 w 3180336"/>
              <a:gd name="connsiteY61" fmla="*/ 517482 h 3240087"/>
              <a:gd name="connsiteX62" fmla="*/ 2358998 w 3180336"/>
              <a:gd name="connsiteY62" fmla="*/ 601784 h 3240087"/>
              <a:gd name="connsiteX63" fmla="*/ 2246331 w 3180336"/>
              <a:gd name="connsiteY63" fmla="*/ 804984 h 3240087"/>
              <a:gd name="connsiteX64" fmla="*/ 2152547 w 3180336"/>
              <a:gd name="connsiteY64" fmla="*/ 1039446 h 3240087"/>
              <a:gd name="connsiteX65" fmla="*/ 2152547 w 3180336"/>
              <a:gd name="connsiteY65" fmla="*/ 1219200 h 3240087"/>
              <a:gd name="connsiteX66" fmla="*/ 2207254 w 3180336"/>
              <a:gd name="connsiteY66" fmla="*/ 1492738 h 3240087"/>
              <a:gd name="connsiteX67" fmla="*/ 2324485 w 3180336"/>
              <a:gd name="connsiteY67" fmla="*/ 1774092 h 3240087"/>
              <a:gd name="connsiteX68" fmla="*/ 2379193 w 3180336"/>
              <a:gd name="connsiteY68" fmla="*/ 1985108 h 3240087"/>
              <a:gd name="connsiteX69" fmla="*/ 2387008 w 3180336"/>
              <a:gd name="connsiteY69" fmla="*/ 2055446 h 3240087"/>
              <a:gd name="connsiteX70" fmla="*/ 2457347 w 3180336"/>
              <a:gd name="connsiteY70" fmla="*/ 2219569 h 3240087"/>
              <a:gd name="connsiteX71" fmla="*/ 2488608 w 3180336"/>
              <a:gd name="connsiteY71" fmla="*/ 2243015 h 3240087"/>
              <a:gd name="connsiteX72" fmla="*/ 2542339 w 3180336"/>
              <a:gd name="connsiteY72" fmla="*/ 2757121 h 3240087"/>
              <a:gd name="connsiteX73" fmla="*/ 2479534 w 3180336"/>
              <a:gd name="connsiteY73" fmla="*/ 3234682 h 3240087"/>
              <a:gd name="connsiteX74" fmla="*/ 1109618 w 3180336"/>
              <a:gd name="connsiteY74" fmla="*/ 3240087 h 3240087"/>
              <a:gd name="connsiteX75" fmla="*/ 377231 w 3180336"/>
              <a:gd name="connsiteY75" fmla="*/ 3222753 h 3240087"/>
              <a:gd name="connsiteX76" fmla="*/ 936977 w 3180336"/>
              <a:gd name="connsiteY76" fmla="*/ 2703715 h 324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80336" h="3240087">
                <a:moveTo>
                  <a:pt x="936977" y="2703715"/>
                </a:moveTo>
                <a:lnTo>
                  <a:pt x="1027131" y="2485292"/>
                </a:lnTo>
                <a:lnTo>
                  <a:pt x="878639" y="2164861"/>
                </a:lnTo>
                <a:lnTo>
                  <a:pt x="792670" y="1883508"/>
                </a:lnTo>
                <a:lnTo>
                  <a:pt x="808300" y="1750646"/>
                </a:lnTo>
                <a:lnTo>
                  <a:pt x="667623" y="1531815"/>
                </a:lnTo>
                <a:lnTo>
                  <a:pt x="558208" y="1250461"/>
                </a:lnTo>
                <a:lnTo>
                  <a:pt x="487870" y="1008184"/>
                </a:lnTo>
                <a:lnTo>
                  <a:pt x="370639" y="883138"/>
                </a:lnTo>
                <a:lnTo>
                  <a:pt x="409716" y="703384"/>
                </a:lnTo>
                <a:lnTo>
                  <a:pt x="245593" y="492369"/>
                </a:lnTo>
                <a:lnTo>
                  <a:pt x="104916" y="328246"/>
                </a:lnTo>
                <a:lnTo>
                  <a:pt x="0" y="315930"/>
                </a:lnTo>
                <a:lnTo>
                  <a:pt x="136177" y="281354"/>
                </a:lnTo>
                <a:lnTo>
                  <a:pt x="339377" y="508000"/>
                </a:lnTo>
                <a:lnTo>
                  <a:pt x="495685" y="734646"/>
                </a:lnTo>
                <a:lnTo>
                  <a:pt x="636362" y="984738"/>
                </a:lnTo>
                <a:lnTo>
                  <a:pt x="816116" y="1141046"/>
                </a:lnTo>
                <a:lnTo>
                  <a:pt x="917716" y="1359877"/>
                </a:lnTo>
                <a:lnTo>
                  <a:pt x="1074023" y="1649046"/>
                </a:lnTo>
                <a:lnTo>
                  <a:pt x="1144362" y="1789723"/>
                </a:lnTo>
                <a:lnTo>
                  <a:pt x="1175623" y="2032000"/>
                </a:lnTo>
                <a:lnTo>
                  <a:pt x="1238147" y="2071077"/>
                </a:lnTo>
                <a:lnTo>
                  <a:pt x="1324116" y="1930400"/>
                </a:lnTo>
                <a:lnTo>
                  <a:pt x="1371008" y="1805354"/>
                </a:lnTo>
                <a:lnTo>
                  <a:pt x="1277223" y="1735015"/>
                </a:lnTo>
                <a:lnTo>
                  <a:pt x="1316300" y="1547446"/>
                </a:lnTo>
                <a:lnTo>
                  <a:pt x="1503870" y="1352061"/>
                </a:lnTo>
                <a:lnTo>
                  <a:pt x="1496054" y="1172308"/>
                </a:lnTo>
                <a:lnTo>
                  <a:pt x="1199070" y="1094154"/>
                </a:lnTo>
                <a:lnTo>
                  <a:pt x="995870" y="976923"/>
                </a:lnTo>
                <a:lnTo>
                  <a:pt x="886454" y="719015"/>
                </a:lnTo>
                <a:lnTo>
                  <a:pt x="792670" y="484554"/>
                </a:lnTo>
                <a:lnTo>
                  <a:pt x="683254" y="328246"/>
                </a:lnTo>
                <a:lnTo>
                  <a:pt x="440977" y="226646"/>
                </a:lnTo>
                <a:lnTo>
                  <a:pt x="284670" y="187569"/>
                </a:lnTo>
                <a:lnTo>
                  <a:pt x="284670" y="187569"/>
                </a:lnTo>
                <a:lnTo>
                  <a:pt x="581654" y="187569"/>
                </a:lnTo>
                <a:lnTo>
                  <a:pt x="792670" y="312615"/>
                </a:lnTo>
                <a:lnTo>
                  <a:pt x="956793" y="547077"/>
                </a:lnTo>
                <a:lnTo>
                  <a:pt x="1074023" y="828431"/>
                </a:lnTo>
                <a:lnTo>
                  <a:pt x="1394454" y="969108"/>
                </a:lnTo>
                <a:lnTo>
                  <a:pt x="1667993" y="1062892"/>
                </a:lnTo>
                <a:lnTo>
                  <a:pt x="1855562" y="1234831"/>
                </a:lnTo>
                <a:lnTo>
                  <a:pt x="1980608" y="1344246"/>
                </a:lnTo>
                <a:lnTo>
                  <a:pt x="1902454" y="1047261"/>
                </a:lnTo>
                <a:lnTo>
                  <a:pt x="1808670" y="789354"/>
                </a:lnTo>
                <a:lnTo>
                  <a:pt x="1636731" y="547077"/>
                </a:lnTo>
                <a:lnTo>
                  <a:pt x="1480423" y="320431"/>
                </a:lnTo>
                <a:lnTo>
                  <a:pt x="1355377" y="0"/>
                </a:lnTo>
                <a:lnTo>
                  <a:pt x="1459607" y="59744"/>
                </a:lnTo>
                <a:lnTo>
                  <a:pt x="1589061" y="276723"/>
                </a:lnTo>
                <a:lnTo>
                  <a:pt x="1823300" y="452847"/>
                </a:lnTo>
                <a:lnTo>
                  <a:pt x="2014648" y="654122"/>
                </a:lnTo>
                <a:lnTo>
                  <a:pt x="2124175" y="747165"/>
                </a:lnTo>
                <a:lnTo>
                  <a:pt x="2216847" y="615266"/>
                </a:lnTo>
                <a:cubicBezTo>
                  <a:pt x="2362512" y="462811"/>
                  <a:pt x="2420856" y="454662"/>
                  <a:pt x="2605524" y="410548"/>
                </a:cubicBezTo>
                <a:lnTo>
                  <a:pt x="2785831" y="382395"/>
                </a:lnTo>
                <a:cubicBezTo>
                  <a:pt x="2841209" y="390741"/>
                  <a:pt x="3011650" y="406530"/>
                  <a:pt x="3064608" y="440601"/>
                </a:cubicBezTo>
                <a:cubicBezTo>
                  <a:pt x="3117566" y="474672"/>
                  <a:pt x="3142515" y="496159"/>
                  <a:pt x="3180336" y="586821"/>
                </a:cubicBezTo>
                <a:cubicBezTo>
                  <a:pt x="3164762" y="610738"/>
                  <a:pt x="3073758" y="568404"/>
                  <a:pt x="2984512" y="547392"/>
                </a:cubicBezTo>
                <a:cubicBezTo>
                  <a:pt x="2895266" y="526380"/>
                  <a:pt x="2768024" y="514535"/>
                  <a:pt x="2661547" y="517482"/>
                </a:cubicBezTo>
                <a:cubicBezTo>
                  <a:pt x="2555070" y="520429"/>
                  <a:pt x="2501893" y="517258"/>
                  <a:pt x="2358998" y="601784"/>
                </a:cubicBezTo>
                <a:cubicBezTo>
                  <a:pt x="2274721" y="706227"/>
                  <a:pt x="2283887" y="737251"/>
                  <a:pt x="2246331" y="804984"/>
                </a:cubicBezTo>
                <a:lnTo>
                  <a:pt x="2152547" y="1039446"/>
                </a:lnTo>
                <a:lnTo>
                  <a:pt x="2152547" y="1219200"/>
                </a:lnTo>
                <a:lnTo>
                  <a:pt x="2207254" y="1492738"/>
                </a:lnTo>
                <a:lnTo>
                  <a:pt x="2324485" y="1774092"/>
                </a:lnTo>
                <a:lnTo>
                  <a:pt x="2379193" y="1985108"/>
                </a:lnTo>
                <a:lnTo>
                  <a:pt x="2387008" y="2055446"/>
                </a:lnTo>
                <a:lnTo>
                  <a:pt x="2457347" y="2219569"/>
                </a:lnTo>
                <a:lnTo>
                  <a:pt x="2488608" y="2243015"/>
                </a:lnTo>
                <a:lnTo>
                  <a:pt x="2542339" y="2757121"/>
                </a:lnTo>
                <a:lnTo>
                  <a:pt x="2479534" y="3234682"/>
                </a:lnTo>
                <a:lnTo>
                  <a:pt x="1109618" y="3240087"/>
                </a:lnTo>
                <a:lnTo>
                  <a:pt x="377231" y="3222753"/>
                </a:lnTo>
                <a:lnTo>
                  <a:pt x="936977" y="2703715"/>
                </a:lnTo>
                <a:close/>
              </a:path>
            </a:pathLst>
          </a:custGeom>
          <a:solidFill>
            <a:srgbClr val="FF0000">
              <a:alpha val="3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de-DE" sz="2600" b="0" i="0" u="none" strike="noStrike" cap="none" normalizeH="0" baseline="0">
              <a:ln>
                <a:noFill/>
              </a:ln>
              <a:solidFill>
                <a:schemeClr val="bg1"/>
              </a:solidFill>
              <a:effectLst/>
              <a:latin typeface="Times New Roman" pitchFamily="16" charset="0"/>
              <a:cs typeface="Arial Unicode MS" charset="0"/>
            </a:endParaRPr>
          </a:p>
        </p:txBody>
      </p:sp>
    </p:spTree>
    <p:extLst>
      <p:ext uri="{BB962C8B-B14F-4D97-AF65-F5344CB8AC3E}">
        <p14:creationId xmlns:p14="http://schemas.microsoft.com/office/powerpoint/2010/main" val="192608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2" name="Rectangle 6"/>
          <p:cNvSpPr>
            <a:spLocks noChangeArrowheads="1"/>
          </p:cNvSpPr>
          <p:nvPr/>
        </p:nvSpPr>
        <p:spPr bwMode="auto">
          <a:xfrm>
            <a:off x="-36512" y="-28949"/>
            <a:ext cx="41767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it-IT" dirty="0">
                <a:solidFill>
                  <a:srgbClr val="FFFFFF"/>
                </a:solidFill>
              </a:rPr>
              <a:t>Il vulcanismo triassico (</a:t>
            </a:r>
            <a:r>
              <a:rPr lang="it-IT" dirty="0" smtClean="0">
                <a:solidFill>
                  <a:srgbClr val="FFFFFF"/>
                </a:solidFill>
              </a:rPr>
              <a:t>238 </a:t>
            </a:r>
            <a:r>
              <a:rPr lang="it-IT" dirty="0">
                <a:solidFill>
                  <a:srgbClr val="FFFFFF"/>
                </a:solidFill>
              </a:rPr>
              <a:t>Ma):</a:t>
            </a:r>
          </a:p>
          <a:p>
            <a:pPr algn="l"/>
            <a:r>
              <a:rPr lang="it-IT" b="0" i="1" dirty="0">
                <a:solidFill>
                  <a:srgbClr val="FFFFFF"/>
                </a:solidFill>
              </a:rPr>
              <a:t>Le lave </a:t>
            </a:r>
            <a:r>
              <a:rPr lang="it-IT" b="0" i="1" dirty="0" smtClean="0">
                <a:solidFill>
                  <a:srgbClr val="FFFFFF"/>
                </a:solidFill>
              </a:rPr>
              <a:t>andesitiche e basaltiche</a:t>
            </a:r>
            <a:endParaRPr lang="it-IT" b="0" i="1" dirty="0">
              <a:solidFill>
                <a:srgbClr val="FFFFFF"/>
              </a:solidFill>
            </a:endParaRPr>
          </a:p>
        </p:txBody>
      </p:sp>
      <p:pic>
        <p:nvPicPr>
          <p:cNvPr id="2" name="Immagin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512" y="736810"/>
            <a:ext cx="9144000" cy="6121190"/>
          </a:xfrm>
          <a:prstGeom prst="rect">
            <a:avLst/>
          </a:prstGeom>
        </p:spPr>
      </p:pic>
    </p:spTree>
    <p:extLst>
      <p:ext uri="{BB962C8B-B14F-4D97-AF65-F5344CB8AC3E}">
        <p14:creationId xmlns:p14="http://schemas.microsoft.com/office/powerpoint/2010/main" val="13871272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2"/>
          <p:cNvSpPr txBox="1">
            <a:spLocks noChangeArrowheads="1"/>
          </p:cNvSpPr>
          <p:nvPr/>
        </p:nvSpPr>
        <p:spPr bwMode="auto">
          <a:xfrm>
            <a:off x="7019925" y="6237288"/>
            <a:ext cx="20367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kumimoji="1" lang="de-DE" sz="2000" b="0">
                <a:latin typeface="Times New Roman" panose="02020603050405020304" pitchFamily="18" charset="0"/>
              </a:rPr>
              <a:t>Foto: W. Schlager</a:t>
            </a:r>
          </a:p>
        </p:txBody>
      </p:sp>
      <p:pic>
        <p:nvPicPr>
          <p:cNvPr id="118787" name="Picture 3" descr="borabora Kopie"/>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4766" y="1379538"/>
            <a:ext cx="9144000" cy="4857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Rectangle 4"/>
          <p:cNvSpPr>
            <a:spLocks noGrp="1" noChangeArrowheads="1"/>
          </p:cNvSpPr>
          <p:nvPr>
            <p:ph type="title"/>
          </p:nvPr>
        </p:nvSpPr>
        <p:spPr>
          <a:xfrm>
            <a:off x="539750" y="188913"/>
            <a:ext cx="8424863" cy="854075"/>
          </a:xfrm>
        </p:spPr>
        <p:txBody>
          <a:bodyPr/>
          <a:lstStyle/>
          <a:p>
            <a:r>
              <a:rPr lang="de-DE" sz="2400" dirty="0" err="1">
                <a:solidFill>
                  <a:schemeClr val="bg1"/>
                </a:solidFill>
              </a:rPr>
              <a:t>Atollo</a:t>
            </a:r>
            <a:r>
              <a:rPr lang="de-DE" sz="2400" dirty="0">
                <a:solidFill>
                  <a:schemeClr val="bg1"/>
                </a:solidFill>
              </a:rPr>
              <a:t> </a:t>
            </a:r>
            <a:r>
              <a:rPr lang="de-DE" sz="2400" dirty="0" err="1">
                <a:solidFill>
                  <a:schemeClr val="bg1"/>
                </a:solidFill>
              </a:rPr>
              <a:t>corallino</a:t>
            </a:r>
            <a:r>
              <a:rPr lang="de-DE" sz="2400" dirty="0">
                <a:solidFill>
                  <a:schemeClr val="bg1"/>
                </a:solidFill>
              </a:rPr>
              <a:t> </a:t>
            </a:r>
            <a:r>
              <a:rPr lang="de-DE" sz="2400" dirty="0" err="1">
                <a:solidFill>
                  <a:schemeClr val="bg1"/>
                </a:solidFill>
              </a:rPr>
              <a:t>attuale</a:t>
            </a:r>
            <a:r>
              <a:rPr lang="de-DE" sz="2400" dirty="0">
                <a:solidFill>
                  <a:schemeClr val="bg1"/>
                </a:solidFill>
              </a:rPr>
              <a:t> </a:t>
            </a:r>
            <a:r>
              <a:rPr lang="de-DE" sz="2400" dirty="0" err="1">
                <a:solidFill>
                  <a:schemeClr val="bg1"/>
                </a:solidFill>
              </a:rPr>
              <a:t>con</a:t>
            </a:r>
            <a:r>
              <a:rPr lang="de-DE" sz="2400" dirty="0">
                <a:solidFill>
                  <a:schemeClr val="bg1"/>
                </a:solidFill>
              </a:rPr>
              <a:t> </a:t>
            </a:r>
            <a:r>
              <a:rPr lang="de-DE" sz="2400" dirty="0" err="1">
                <a:solidFill>
                  <a:schemeClr val="bg1"/>
                </a:solidFill>
              </a:rPr>
              <a:t>vulcano</a:t>
            </a:r>
            <a:r>
              <a:rPr lang="de-DE" sz="2400" dirty="0">
                <a:solidFill>
                  <a:schemeClr val="bg1"/>
                </a:solidFill>
              </a:rPr>
              <a:t> </a:t>
            </a:r>
            <a:r>
              <a:rPr lang="de-DE" sz="2400" dirty="0" err="1">
                <a:solidFill>
                  <a:schemeClr val="bg1"/>
                </a:solidFill>
              </a:rPr>
              <a:t>centrale</a:t>
            </a:r>
            <a:r>
              <a:rPr lang="de-DE" sz="2400" dirty="0">
                <a:solidFill>
                  <a:schemeClr val="bg1"/>
                </a:solidFill>
              </a:rPr>
              <a:t>: Bora Bora</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xmlns="" id="{955DA6C1-5EB0-4923-BDD8-2A45CAA686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54355" y="3573016"/>
            <a:ext cx="5014767" cy="3356992"/>
          </a:xfrm>
          <a:prstGeom prst="rect">
            <a:avLst/>
          </a:prstGeom>
        </p:spPr>
      </p:pic>
      <p:pic>
        <p:nvPicPr>
          <p:cNvPr id="6" name="Grafik 5">
            <a:extLst>
              <a:ext uri="{FF2B5EF4-FFF2-40B4-BE49-F238E27FC236}">
                <a16:creationId xmlns:a16="http://schemas.microsoft.com/office/drawing/2014/main" xmlns="" id="{D918125F-C8EC-4937-BA8F-142D38FA89F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95736" y="-1"/>
            <a:ext cx="6948264" cy="3575109"/>
          </a:xfrm>
          <a:prstGeom prst="rect">
            <a:avLst/>
          </a:prstGeom>
        </p:spPr>
      </p:pic>
      <p:pic>
        <p:nvPicPr>
          <p:cNvPr id="2" name="Picture 2" descr="Pillowbrekzien (Dialer) by Volkmar">
            <a:extLst>
              <a:ext uri="{FF2B5EF4-FFF2-40B4-BE49-F238E27FC236}">
                <a16:creationId xmlns:a16="http://schemas.microsoft.com/office/drawing/2014/main" xmlns="" id="{24029B6A-8FC9-4C23-9A58-009B1E7A39E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3318566"/>
            <a:ext cx="5508104" cy="353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FF00"/>
                </a:solidFill>
                <a:miter lim="800000"/>
                <a:headEnd/>
                <a:tailEnd/>
              </a14:hiddenLine>
            </a:ext>
          </a:extLst>
        </p:spPr>
      </p:pic>
      <p:sp>
        <p:nvSpPr>
          <p:cNvPr id="8" name="Rectangle 6">
            <a:extLst>
              <a:ext uri="{FF2B5EF4-FFF2-40B4-BE49-F238E27FC236}">
                <a16:creationId xmlns:a16="http://schemas.microsoft.com/office/drawing/2014/main" xmlns="" id="{67AC7216-7B31-4734-AECB-80B5733A9687}"/>
              </a:ext>
            </a:extLst>
          </p:cNvPr>
          <p:cNvSpPr>
            <a:spLocks noChangeArrowheads="1"/>
          </p:cNvSpPr>
          <p:nvPr/>
        </p:nvSpPr>
        <p:spPr bwMode="auto">
          <a:xfrm>
            <a:off x="72008" y="476672"/>
            <a:ext cx="212372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it-IT" dirty="0">
                <a:solidFill>
                  <a:schemeClr val="bg1"/>
                </a:solidFill>
              </a:rPr>
              <a:t>La fine dei vulcani:</a:t>
            </a:r>
          </a:p>
          <a:p>
            <a:pPr algn="l"/>
            <a:r>
              <a:rPr lang="it-IT" b="0" i="1" dirty="0">
                <a:solidFill>
                  <a:schemeClr val="bg1"/>
                </a:solidFill>
              </a:rPr>
              <a:t>Conglomerato della Marmolada e Formazione di Wengen</a:t>
            </a:r>
          </a:p>
        </p:txBody>
      </p:sp>
    </p:spTree>
    <p:extLst>
      <p:ext uri="{BB962C8B-B14F-4D97-AF65-F5344CB8AC3E}">
        <p14:creationId xmlns:p14="http://schemas.microsoft.com/office/powerpoint/2010/main" val="11317879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3543300" y="49609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it-IT" b="0">
              <a:solidFill>
                <a:srgbClr val="000000"/>
              </a:solidFill>
            </a:endParaRPr>
          </a:p>
        </p:txBody>
      </p:sp>
      <p:grpSp>
        <p:nvGrpSpPr>
          <p:cNvPr id="3" name="Gruppo 2"/>
          <p:cNvGrpSpPr/>
          <p:nvPr/>
        </p:nvGrpSpPr>
        <p:grpSpPr>
          <a:xfrm>
            <a:off x="106852" y="319044"/>
            <a:ext cx="9037148" cy="6530677"/>
            <a:chOff x="-72660" y="66675"/>
            <a:chExt cx="9297097" cy="6724650"/>
          </a:xfrm>
        </p:grpSpPr>
        <p:pic>
          <p:nvPicPr>
            <p:cNvPr id="18434" name="Immagine 1" descr="schema litologie generale.tif"/>
            <p:cNvPicPr>
              <a:picLocks noChangeAspect="1"/>
            </p:cNvPicPr>
            <p:nvPr/>
          </p:nvPicPr>
          <p:blipFill>
            <a:blip r:embed="rId3" cstate="email">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0" y="66675"/>
              <a:ext cx="9144000" cy="672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igura a mano libera 1"/>
            <p:cNvSpPr/>
            <p:nvPr/>
          </p:nvSpPr>
          <p:spPr>
            <a:xfrm>
              <a:off x="-72660" y="404664"/>
              <a:ext cx="2506717" cy="5454869"/>
            </a:xfrm>
            <a:custGeom>
              <a:avLst/>
              <a:gdLst>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96613 w 2506717"/>
                <a:gd name="connsiteY4" fmla="*/ 5005552 h 5454869"/>
                <a:gd name="connsiteX5" fmla="*/ 15765 w 2506717"/>
                <a:gd name="connsiteY5" fmla="*/ 5454869 h 5454869"/>
                <a:gd name="connsiteX6" fmla="*/ 0 w 2506717"/>
                <a:gd name="connsiteY6" fmla="*/ 0 h 5454869"/>
                <a:gd name="connsiteX7" fmla="*/ 244365 w 2506717"/>
                <a:gd name="connsiteY7" fmla="*/ 15765 h 545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6717" h="5454869">
                  <a:moveTo>
                    <a:pt x="244365" y="15765"/>
                  </a:moveTo>
                  <a:lnTo>
                    <a:pt x="2506717" y="78828"/>
                  </a:lnTo>
                  <a:lnTo>
                    <a:pt x="2167758" y="1340069"/>
                  </a:lnTo>
                  <a:lnTo>
                    <a:pt x="1521372" y="2987565"/>
                  </a:lnTo>
                  <a:lnTo>
                    <a:pt x="496613" y="5005552"/>
                  </a:lnTo>
                  <a:lnTo>
                    <a:pt x="15765" y="5454869"/>
                  </a:lnTo>
                  <a:lnTo>
                    <a:pt x="0" y="0"/>
                  </a:lnTo>
                  <a:lnTo>
                    <a:pt x="244365" y="157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solidFill>
                  <a:srgbClr val="FFFFFF"/>
                </a:solidFill>
              </a:endParaRPr>
            </a:p>
          </p:txBody>
        </p:sp>
        <p:sp>
          <p:nvSpPr>
            <p:cNvPr id="6" name="Figura a mano libera 5"/>
            <p:cNvSpPr/>
            <p:nvPr/>
          </p:nvSpPr>
          <p:spPr>
            <a:xfrm flipH="1">
              <a:off x="5973293" y="126124"/>
              <a:ext cx="3251144" cy="5680989"/>
            </a:xfrm>
            <a:custGeom>
              <a:avLst/>
              <a:gdLst>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96613 w 2506717"/>
                <a:gd name="connsiteY4" fmla="*/ 5005552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71943 w 2506717"/>
                <a:gd name="connsiteY4" fmla="*/ 4897772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78199 w 2506717"/>
                <a:gd name="connsiteY3" fmla="*/ 2979275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90534 w 2506717"/>
                <a:gd name="connsiteY3" fmla="*/ 2995858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90534 w 2506717"/>
                <a:gd name="connsiteY3" fmla="*/ 2995858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90534 w 2506717"/>
                <a:gd name="connsiteY3" fmla="*/ 2995858 h 5454869"/>
                <a:gd name="connsiteX4" fmla="*/ 730980 w 2506717"/>
                <a:gd name="connsiteY4" fmla="*/ 4367163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20682 w 2506717"/>
                <a:gd name="connsiteY3" fmla="*/ 2149463 h 5454869"/>
                <a:gd name="connsiteX4" fmla="*/ 1490534 w 2506717"/>
                <a:gd name="connsiteY4" fmla="*/ 2995858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45352 w 2506717"/>
                <a:gd name="connsiteY3" fmla="*/ 2174335 h 5454869"/>
                <a:gd name="connsiteX4" fmla="*/ 1490534 w 2506717"/>
                <a:gd name="connsiteY4" fmla="*/ 2995858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45352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45352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57687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57687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1746672 w 2506717"/>
                <a:gd name="connsiteY1" fmla="*/ 68482 h 5454869"/>
                <a:gd name="connsiteX2" fmla="*/ 2506717 w 2506717"/>
                <a:gd name="connsiteY2" fmla="*/ 78828 h 5454869"/>
                <a:gd name="connsiteX3" fmla="*/ 2167758 w 2506717"/>
                <a:gd name="connsiteY3" fmla="*/ 1340069 h 5454869"/>
                <a:gd name="connsiteX4" fmla="*/ 1857687 w 2506717"/>
                <a:gd name="connsiteY4" fmla="*/ 2174335 h 5454869"/>
                <a:gd name="connsiteX5" fmla="*/ 1539875 w 2506717"/>
                <a:gd name="connsiteY5" fmla="*/ 2896370 h 5454869"/>
                <a:gd name="connsiteX6" fmla="*/ 730980 w 2506717"/>
                <a:gd name="connsiteY6" fmla="*/ 4367163 h 5454869"/>
                <a:gd name="connsiteX7" fmla="*/ 15765 w 2506717"/>
                <a:gd name="connsiteY7" fmla="*/ 5454869 h 5454869"/>
                <a:gd name="connsiteX8" fmla="*/ 0 w 2506717"/>
                <a:gd name="connsiteY8" fmla="*/ 0 h 5454869"/>
                <a:gd name="connsiteX9" fmla="*/ 244365 w 2506717"/>
                <a:gd name="connsiteY9" fmla="*/ 15765 h 5454869"/>
                <a:gd name="connsiteX0" fmla="*/ 244365 w 2506717"/>
                <a:gd name="connsiteY0" fmla="*/ 535927 h 5975031"/>
                <a:gd name="connsiteX1" fmla="*/ 1968703 w 2506717"/>
                <a:gd name="connsiteY1" fmla="*/ 0 h 5975031"/>
                <a:gd name="connsiteX2" fmla="*/ 2506717 w 2506717"/>
                <a:gd name="connsiteY2" fmla="*/ 598990 h 5975031"/>
                <a:gd name="connsiteX3" fmla="*/ 2167758 w 2506717"/>
                <a:gd name="connsiteY3" fmla="*/ 1860231 h 5975031"/>
                <a:gd name="connsiteX4" fmla="*/ 1857687 w 2506717"/>
                <a:gd name="connsiteY4" fmla="*/ 2694497 h 5975031"/>
                <a:gd name="connsiteX5" fmla="*/ 1539875 w 2506717"/>
                <a:gd name="connsiteY5" fmla="*/ 3416532 h 5975031"/>
                <a:gd name="connsiteX6" fmla="*/ 730980 w 2506717"/>
                <a:gd name="connsiteY6" fmla="*/ 4887325 h 5975031"/>
                <a:gd name="connsiteX7" fmla="*/ 15765 w 2506717"/>
                <a:gd name="connsiteY7" fmla="*/ 5975031 h 5975031"/>
                <a:gd name="connsiteX8" fmla="*/ 0 w 2506717"/>
                <a:gd name="connsiteY8" fmla="*/ 520162 h 5975031"/>
                <a:gd name="connsiteX9" fmla="*/ 244365 w 2506717"/>
                <a:gd name="connsiteY9" fmla="*/ 535927 h 5975031"/>
                <a:gd name="connsiteX0" fmla="*/ 3831 w 2506717"/>
                <a:gd name="connsiteY0" fmla="*/ 38481 h 5975031"/>
                <a:gd name="connsiteX1" fmla="*/ 1968703 w 2506717"/>
                <a:gd name="connsiteY1" fmla="*/ 0 h 5975031"/>
                <a:gd name="connsiteX2" fmla="*/ 2506717 w 2506717"/>
                <a:gd name="connsiteY2" fmla="*/ 598990 h 5975031"/>
                <a:gd name="connsiteX3" fmla="*/ 2167758 w 2506717"/>
                <a:gd name="connsiteY3" fmla="*/ 1860231 h 5975031"/>
                <a:gd name="connsiteX4" fmla="*/ 1857687 w 2506717"/>
                <a:gd name="connsiteY4" fmla="*/ 2694497 h 5975031"/>
                <a:gd name="connsiteX5" fmla="*/ 1539875 w 2506717"/>
                <a:gd name="connsiteY5" fmla="*/ 3416532 h 5975031"/>
                <a:gd name="connsiteX6" fmla="*/ 730980 w 2506717"/>
                <a:gd name="connsiteY6" fmla="*/ 4887325 h 5975031"/>
                <a:gd name="connsiteX7" fmla="*/ 15765 w 2506717"/>
                <a:gd name="connsiteY7" fmla="*/ 5975031 h 5975031"/>
                <a:gd name="connsiteX8" fmla="*/ 0 w 2506717"/>
                <a:gd name="connsiteY8" fmla="*/ 520162 h 5975031"/>
                <a:gd name="connsiteX9" fmla="*/ 3831 w 2506717"/>
                <a:gd name="connsiteY9" fmla="*/ 38481 h 5975031"/>
                <a:gd name="connsiteX0" fmla="*/ 3831 w 2543722"/>
                <a:gd name="connsiteY0" fmla="*/ 38481 h 5975031"/>
                <a:gd name="connsiteX1" fmla="*/ 1968703 w 2543722"/>
                <a:gd name="connsiteY1" fmla="*/ 0 h 5975031"/>
                <a:gd name="connsiteX2" fmla="*/ 2543722 w 2543722"/>
                <a:gd name="connsiteY2" fmla="*/ 507792 h 5975031"/>
                <a:gd name="connsiteX3" fmla="*/ 2167758 w 2543722"/>
                <a:gd name="connsiteY3" fmla="*/ 1860231 h 5975031"/>
                <a:gd name="connsiteX4" fmla="*/ 1857687 w 2543722"/>
                <a:gd name="connsiteY4" fmla="*/ 2694497 h 5975031"/>
                <a:gd name="connsiteX5" fmla="*/ 1539875 w 2543722"/>
                <a:gd name="connsiteY5" fmla="*/ 3416532 h 5975031"/>
                <a:gd name="connsiteX6" fmla="*/ 730980 w 2543722"/>
                <a:gd name="connsiteY6" fmla="*/ 4887325 h 5975031"/>
                <a:gd name="connsiteX7" fmla="*/ 15765 w 2543722"/>
                <a:gd name="connsiteY7" fmla="*/ 5975031 h 5975031"/>
                <a:gd name="connsiteX8" fmla="*/ 0 w 2543722"/>
                <a:gd name="connsiteY8" fmla="*/ 520162 h 5975031"/>
                <a:gd name="connsiteX9" fmla="*/ 3831 w 2543722"/>
                <a:gd name="connsiteY9" fmla="*/ 38481 h 597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3722" h="5975031">
                  <a:moveTo>
                    <a:pt x="3831" y="38481"/>
                  </a:moveTo>
                  <a:lnTo>
                    <a:pt x="1968703" y="0"/>
                  </a:lnTo>
                  <a:lnTo>
                    <a:pt x="2543722" y="507792"/>
                  </a:lnTo>
                  <a:lnTo>
                    <a:pt x="2167758" y="1860231"/>
                  </a:lnTo>
                  <a:lnTo>
                    <a:pt x="1857687" y="2694497"/>
                  </a:lnTo>
                  <a:cubicBezTo>
                    <a:pt x="1755861" y="2935175"/>
                    <a:pt x="1672538" y="3175854"/>
                    <a:pt x="1539875" y="3416532"/>
                  </a:cubicBezTo>
                  <a:cubicBezTo>
                    <a:pt x="1214736" y="4080903"/>
                    <a:pt x="1074622" y="4280990"/>
                    <a:pt x="730980" y="4887325"/>
                  </a:cubicBezTo>
                  <a:lnTo>
                    <a:pt x="15765" y="5975031"/>
                  </a:lnTo>
                  <a:lnTo>
                    <a:pt x="0" y="520162"/>
                  </a:lnTo>
                  <a:lnTo>
                    <a:pt x="3831" y="3848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solidFill>
                  <a:srgbClr val="FFFFFF"/>
                </a:solidFill>
              </a:endParaRPr>
            </a:p>
          </p:txBody>
        </p:sp>
      </p:grpSp>
      <p:sp>
        <p:nvSpPr>
          <p:cNvPr id="10" name="Rettangolo 9"/>
          <p:cNvSpPr/>
          <p:nvPr/>
        </p:nvSpPr>
        <p:spPr>
          <a:xfrm flipV="1">
            <a:off x="4638428" y="3429000"/>
            <a:ext cx="1661764" cy="99146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solidFill>
                <a:srgbClr val="FFFFFF"/>
              </a:solidFill>
            </a:endParaRPr>
          </a:p>
        </p:txBody>
      </p:sp>
      <p:sp>
        <p:nvSpPr>
          <p:cNvPr id="12" name="Rettangolo 11"/>
          <p:cNvSpPr/>
          <p:nvPr/>
        </p:nvSpPr>
        <p:spPr>
          <a:xfrm flipV="1">
            <a:off x="5559663" y="2780928"/>
            <a:ext cx="1676633" cy="68025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solidFill>
                <a:srgbClr val="FFFFFF"/>
              </a:solidFill>
            </a:endParaRPr>
          </a:p>
        </p:txBody>
      </p:sp>
      <p:sp>
        <p:nvSpPr>
          <p:cNvPr id="11" name="Text Box 12"/>
          <p:cNvSpPr txBox="1">
            <a:spLocks noChangeArrowheads="1"/>
          </p:cNvSpPr>
          <p:nvPr/>
        </p:nvSpPr>
        <p:spPr bwMode="auto">
          <a:xfrm>
            <a:off x="7827614" y="6626674"/>
            <a:ext cx="131638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1000" b="0" i="1" dirty="0" err="1">
                <a:solidFill>
                  <a:srgbClr val="000000"/>
                </a:solidFill>
              </a:rPr>
              <a:t>Gianolla</a:t>
            </a:r>
            <a:r>
              <a:rPr lang="de-DE" sz="1000" b="0" i="1" dirty="0">
                <a:solidFill>
                  <a:srgbClr val="000000"/>
                </a:solidFill>
              </a:rPr>
              <a:t> et al., 2009</a:t>
            </a:r>
            <a:endParaRPr lang="it-IT" sz="1000" b="0" i="1" dirty="0">
              <a:solidFill>
                <a:srgbClr val="000000"/>
              </a:solidFill>
            </a:endParaRPr>
          </a:p>
        </p:txBody>
      </p:sp>
      <p:grpSp>
        <p:nvGrpSpPr>
          <p:cNvPr id="15" name="Gruppo 14"/>
          <p:cNvGrpSpPr/>
          <p:nvPr/>
        </p:nvGrpSpPr>
        <p:grpSpPr>
          <a:xfrm>
            <a:off x="0" y="5112830"/>
            <a:ext cx="2123728" cy="3027688"/>
            <a:chOff x="25195" y="3717031"/>
            <a:chExt cx="1883653" cy="3096345"/>
          </a:xfrm>
        </p:grpSpPr>
        <p:pic>
          <p:nvPicPr>
            <p:cNvPr id="16" name="Immagine 1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25379" y="3717031"/>
              <a:ext cx="483469" cy="3096345"/>
            </a:xfrm>
            <a:prstGeom prst="rect">
              <a:avLst/>
            </a:prstGeom>
          </p:spPr>
        </p:pic>
        <p:pic>
          <p:nvPicPr>
            <p:cNvPr id="17" name="Grafik 3">
              <a:extLst>
                <a:ext uri="{FF2B5EF4-FFF2-40B4-BE49-F238E27FC236}">
                  <a16:creationId xmlns="" xmlns:a16="http://schemas.microsoft.com/office/drawing/2014/main" id="{CD005D33-E0F0-47A8-8D36-B3FE5C62210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5195" y="3717032"/>
              <a:ext cx="1403895" cy="3096344"/>
            </a:xfrm>
            <a:prstGeom prst="rect">
              <a:avLst/>
            </a:prstGeom>
          </p:spPr>
        </p:pic>
        <p:pic>
          <p:nvPicPr>
            <p:cNvPr id="18" name="Grafik 3">
              <a:extLst>
                <a:ext uri="{FF2B5EF4-FFF2-40B4-BE49-F238E27FC236}">
                  <a16:creationId xmlns="" xmlns:a16="http://schemas.microsoft.com/office/drawing/2014/main" id="{CD005D33-E0F0-47A8-8D36-B3FE5C62210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92955" y="3733676"/>
              <a:ext cx="1135446" cy="432048"/>
            </a:xfrm>
            <a:prstGeom prst="rect">
              <a:avLst/>
            </a:prstGeom>
          </p:spPr>
        </p:pic>
      </p:grpSp>
      <p:sp>
        <p:nvSpPr>
          <p:cNvPr id="14" name="Stella a 5 punte 13"/>
          <p:cNvSpPr/>
          <p:nvPr/>
        </p:nvSpPr>
        <p:spPr bwMode="auto">
          <a:xfrm>
            <a:off x="1359560" y="6167512"/>
            <a:ext cx="223065" cy="212459"/>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324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42"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1000"/>
                                        <p:tgtEl>
                                          <p:spTgt spid="12"/>
                                        </p:tgtEl>
                                      </p:cBhvr>
                                    </p:animEffect>
                                    <p:anim calcmode="lin" valueType="num">
                                      <p:cBhvr>
                                        <p:cTn id="10" dur="1000" fill="hold"/>
                                        <p:tgtEl>
                                          <p:spTgt spid="12"/>
                                        </p:tgtEl>
                                        <p:attrNameLst>
                                          <p:attrName>ppt_x</p:attrName>
                                        </p:attrNameLst>
                                      </p:cBhvr>
                                      <p:tavLst>
                                        <p:tav tm="0">
                                          <p:val>
                                            <p:strVal val="#ppt_x"/>
                                          </p:val>
                                        </p:tav>
                                        <p:tav tm="100000">
                                          <p:val>
                                            <p:strVal val="#ppt_x"/>
                                          </p:val>
                                        </p:tav>
                                      </p:tavLst>
                                    </p:anim>
                                    <p:anim calcmode="lin" valueType="num">
                                      <p:cBhvr>
                                        <p:cTn id="11" dur="1000" fill="hold"/>
                                        <p:tgtEl>
                                          <p:spTgt spid="12"/>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603" y="1321118"/>
            <a:ext cx="9001125" cy="5536882"/>
          </a:xfrm>
          <a:prstGeom prst="rect">
            <a:avLst/>
          </a:prstGeom>
        </p:spPr>
      </p:pic>
      <p:pic>
        <p:nvPicPr>
          <p:cNvPr id="6" name="Picture 3" descr="Reef-model Kopie"/>
          <p:cNvPicPr>
            <a:picLocks noGrp="1" noChangeAspect="1" noChangeArrowheads="1"/>
          </p:cNvPicPr>
          <p:nvPr>
            <p:ph sz="half" idx="1"/>
          </p:nvPr>
        </p:nvPicPr>
        <p:blipFill rotWithShape="1">
          <a:blip r:embed="rId3" cstate="email">
            <a:extLst>
              <a:ext uri="{28A0092B-C50C-407E-A947-70E740481C1C}">
                <a14:useLocalDpi xmlns:a14="http://schemas.microsoft.com/office/drawing/2010/main"/>
              </a:ext>
            </a:extLst>
          </a:blip>
          <a:srcRect/>
          <a:stretch/>
        </p:blipFill>
        <p:spPr>
          <a:xfrm>
            <a:off x="2770842" y="63255"/>
            <a:ext cx="6320904" cy="1198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16016" y="3585126"/>
            <a:ext cx="4382713" cy="3287035"/>
          </a:xfrm>
          <a:prstGeom prst="rect">
            <a:avLst/>
          </a:prstGeom>
        </p:spPr>
      </p:pic>
      <p:sp>
        <p:nvSpPr>
          <p:cNvPr id="9" name="Rectangle 6"/>
          <p:cNvSpPr>
            <a:spLocks noChangeArrowheads="1"/>
          </p:cNvSpPr>
          <p:nvPr/>
        </p:nvSpPr>
        <p:spPr bwMode="auto">
          <a:xfrm>
            <a:off x="0" y="309249"/>
            <a:ext cx="352839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it-IT" sz="1600" dirty="0">
                <a:solidFill>
                  <a:schemeClr val="bg1"/>
                </a:solidFill>
              </a:rPr>
              <a:t>La rinascita delle scogliere: </a:t>
            </a:r>
          </a:p>
          <a:p>
            <a:pPr algn="l"/>
            <a:r>
              <a:rPr lang="it-IT" sz="1600" dirty="0">
                <a:solidFill>
                  <a:schemeClr val="bg1"/>
                </a:solidFill>
              </a:rPr>
              <a:t>la Dolomia Cassiana</a:t>
            </a:r>
            <a:endParaRPr lang="it-IT" sz="1600" b="0" i="1" dirty="0">
              <a:solidFill>
                <a:schemeClr val="bg1"/>
              </a:solidFill>
            </a:endParaRPr>
          </a:p>
        </p:txBody>
      </p:sp>
      <p:sp>
        <p:nvSpPr>
          <p:cNvPr id="11" name="Text Box 12"/>
          <p:cNvSpPr txBox="1">
            <a:spLocks noChangeArrowheads="1"/>
          </p:cNvSpPr>
          <p:nvPr/>
        </p:nvSpPr>
        <p:spPr bwMode="auto">
          <a:xfrm>
            <a:off x="7595178" y="6581001"/>
            <a:ext cx="149752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1200" b="0" i="1" dirty="0">
                <a:solidFill>
                  <a:srgbClr val="000000"/>
                </a:solidFill>
              </a:rPr>
              <a:t>Foto Piero </a:t>
            </a:r>
            <a:r>
              <a:rPr lang="de-DE" sz="1200" b="0" i="1" dirty="0" err="1">
                <a:solidFill>
                  <a:srgbClr val="000000"/>
                </a:solidFill>
              </a:rPr>
              <a:t>Gianolla</a:t>
            </a:r>
            <a:endParaRPr lang="it-IT" sz="1200" b="0" i="1" dirty="0">
              <a:solidFill>
                <a:srgbClr val="000000"/>
              </a:solidFill>
            </a:endParaRPr>
          </a:p>
        </p:txBody>
      </p:sp>
      <p:pic>
        <p:nvPicPr>
          <p:cNvPr id="10" name="Immagin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305" y="4221089"/>
            <a:ext cx="4713016" cy="2651072"/>
          </a:xfrm>
          <a:prstGeom prst="rect">
            <a:avLst/>
          </a:prstGeom>
        </p:spPr>
      </p:pic>
      <p:sp>
        <p:nvSpPr>
          <p:cNvPr id="12" name="Ovale 11"/>
          <p:cNvSpPr/>
          <p:nvPr/>
        </p:nvSpPr>
        <p:spPr>
          <a:xfrm>
            <a:off x="4788024" y="49094"/>
            <a:ext cx="1143270" cy="499586"/>
          </a:xfrm>
          <a:prstGeom prst="ellipse">
            <a:avLst/>
          </a:prstGeom>
          <a:solidFill>
            <a:srgbClr val="FFFF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21232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3" descr="Reef-model Kopie"/>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a:xfrm>
            <a:off x="70909" y="188640"/>
            <a:ext cx="9001125" cy="134076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55" y="1628800"/>
            <a:ext cx="9145055" cy="5157192"/>
          </a:xfrm>
          <a:prstGeom prst="rect">
            <a:avLst/>
          </a:prstGeom>
        </p:spPr>
      </p:pic>
      <p:sp>
        <p:nvSpPr>
          <p:cNvPr id="8" name="Ovale 7"/>
          <p:cNvSpPr/>
          <p:nvPr/>
        </p:nvSpPr>
        <p:spPr>
          <a:xfrm>
            <a:off x="179512" y="1102432"/>
            <a:ext cx="1584176" cy="476672"/>
          </a:xfrm>
          <a:prstGeom prst="ellipse">
            <a:avLst/>
          </a:prstGeom>
          <a:solidFill>
            <a:srgbClr val="FFFF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5619687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xmlns="" id="{E435E5C7-A52A-5549-B99D-4BEBBF0CD0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76672"/>
            <a:ext cx="9144000" cy="6102788"/>
          </a:xfrm>
          <a:prstGeom prst="rect">
            <a:avLst/>
          </a:prstGeom>
        </p:spPr>
      </p:pic>
      <p:sp>
        <p:nvSpPr>
          <p:cNvPr id="7" name="Rettangolo 6">
            <a:extLst>
              <a:ext uri="{FF2B5EF4-FFF2-40B4-BE49-F238E27FC236}">
                <a16:creationId xmlns:a16="http://schemas.microsoft.com/office/drawing/2014/main" xmlns="" id="{C3072E45-28BE-2148-A6E1-BDE39688102A}"/>
              </a:ext>
            </a:extLst>
          </p:cNvPr>
          <p:cNvSpPr/>
          <p:nvPr/>
        </p:nvSpPr>
        <p:spPr>
          <a:xfrm>
            <a:off x="0" y="5842337"/>
            <a:ext cx="9144000" cy="461665"/>
          </a:xfrm>
          <a:prstGeom prst="rect">
            <a:avLst/>
          </a:prstGeom>
        </p:spPr>
        <p:txBody>
          <a:bodyPr wrap="square">
            <a:spAutoFit/>
          </a:bodyPr>
          <a:lstStyle/>
          <a:p>
            <a:r>
              <a:rPr lang="it-IT" sz="1200" b="0" dirty="0">
                <a:solidFill>
                  <a:srgbClr val="000000"/>
                </a:solidFill>
                <a:latin typeface="Times New Roman" panose="02020603050405020304" pitchFamily="18" charset="0"/>
              </a:rPr>
              <a:t/>
            </a:r>
            <a:br>
              <a:rPr lang="it-IT" sz="1200" b="0" dirty="0">
                <a:solidFill>
                  <a:srgbClr val="000000"/>
                </a:solidFill>
                <a:latin typeface="Times New Roman" panose="02020603050405020304" pitchFamily="18" charset="0"/>
              </a:rPr>
            </a:br>
            <a:endParaRPr lang="it-IT" sz="1200" b="0" dirty="0">
              <a:solidFill>
                <a:srgbClr val="000000"/>
              </a:solidFill>
              <a:latin typeface="Times New Roman" panose="02020603050405020304" pitchFamily="18" charset="0"/>
            </a:endParaRPr>
          </a:p>
        </p:txBody>
      </p:sp>
      <p:sp>
        <p:nvSpPr>
          <p:cNvPr id="4" name="Text Box 4">
            <a:extLst>
              <a:ext uri="{FF2B5EF4-FFF2-40B4-BE49-F238E27FC236}">
                <a16:creationId xmlns:a16="http://schemas.microsoft.com/office/drawing/2014/main" xmlns="" id="{C62F2CAC-FA8B-324C-A5E2-096896B9AED5}"/>
              </a:ext>
            </a:extLst>
          </p:cNvPr>
          <p:cNvSpPr txBox="1">
            <a:spLocks noChangeArrowheads="1"/>
          </p:cNvSpPr>
          <p:nvPr/>
        </p:nvSpPr>
        <p:spPr bwMode="auto">
          <a:xfrm>
            <a:off x="35496" y="44624"/>
            <a:ext cx="5911850" cy="244475"/>
          </a:xfrm>
          <a:prstGeom prst="rect">
            <a:avLst/>
          </a:prstGeom>
          <a:solidFill>
            <a:srgbClr val="005F78">
              <a:alpha val="50000"/>
            </a:srgbClr>
          </a:solidFill>
          <a:ln>
            <a:noFill/>
          </a:ln>
          <a:effectLst/>
          <a:extLst>
            <a:ext uri="{91240B29-F687-4F45-9708-019B960494DF}">
              <a14:hiddenLine xmlns:a14="http://schemas.microsoft.com/office/drawing/2010/main" w="9525">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it-IT" sz="1000" b="0" dirty="0" err="1" smtClean="0">
                <a:solidFill>
                  <a:srgbClr val="FFFFFF"/>
                </a:solidFill>
                <a:latin typeface="Arial" charset="0"/>
              </a:rPr>
              <a:t>Cima</a:t>
            </a:r>
            <a:r>
              <a:rPr lang="en-US" altLang="it-IT" sz="1000" b="0" dirty="0" smtClean="0">
                <a:solidFill>
                  <a:srgbClr val="FFFFFF"/>
                </a:solidFill>
                <a:latin typeface="Arial" charset="0"/>
              </a:rPr>
              <a:t> </a:t>
            </a:r>
            <a:r>
              <a:rPr lang="en-US" altLang="it-IT" sz="1000" b="0" dirty="0" err="1">
                <a:solidFill>
                  <a:srgbClr val="FFFFFF"/>
                </a:solidFill>
                <a:latin typeface="Arial" charset="0"/>
              </a:rPr>
              <a:t>U</a:t>
            </a:r>
            <a:r>
              <a:rPr lang="en-US" altLang="it-IT" sz="1000" b="0" dirty="0" err="1" smtClean="0">
                <a:solidFill>
                  <a:srgbClr val="FFFFFF"/>
                </a:solidFill>
                <a:latin typeface="Arial" charset="0"/>
              </a:rPr>
              <a:t>ndici</a:t>
            </a:r>
            <a:r>
              <a:rPr lang="en-US" altLang="it-IT" sz="1000" b="0" dirty="0" smtClean="0">
                <a:solidFill>
                  <a:srgbClr val="FFFFFF"/>
                </a:solidFill>
                <a:latin typeface="Arial" charset="0"/>
              </a:rPr>
              <a:t> DOLOMITI </a:t>
            </a:r>
            <a:r>
              <a:rPr lang="en-US" altLang="it-IT" sz="1000" b="0" dirty="0">
                <a:solidFill>
                  <a:srgbClr val="FFFFFF"/>
                </a:solidFill>
                <a:latin typeface="Arial" charset="0"/>
              </a:rPr>
              <a:t>DI SESTO / SEXTNER DOLOMITEN</a:t>
            </a:r>
            <a:endParaRPr lang="it-IT" altLang="it-IT" sz="1000" b="0" dirty="0">
              <a:solidFill>
                <a:srgbClr val="FFFFFF"/>
              </a:solidFill>
              <a:latin typeface="Arial" charset="0"/>
            </a:endParaRPr>
          </a:p>
        </p:txBody>
      </p:sp>
    </p:spTree>
    <p:extLst>
      <p:ext uri="{BB962C8B-B14F-4D97-AF65-F5344CB8AC3E}">
        <p14:creationId xmlns:p14="http://schemas.microsoft.com/office/powerpoint/2010/main" val="2559595397"/>
      </p:ext>
    </p:extLst>
  </p:cSld>
  <p:clrMapOvr>
    <a:masterClrMapping/>
  </p:clrMapOvr>
  <p:transition>
    <p:zoom/>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1" descr="IMG_0114_dalmolin">
            <a:extLst>
              <a:ext uri="{FF2B5EF4-FFF2-40B4-BE49-F238E27FC236}">
                <a16:creationId xmlns:a16="http://schemas.microsoft.com/office/drawing/2014/main" xmlns="" id="{35C97AC6-3159-7446-8060-5F5CE559353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93" y="375678"/>
            <a:ext cx="9130764" cy="6467624"/>
          </a:xfrm>
          <a:prstGeom prst="rect">
            <a:avLst/>
          </a:prstGeom>
          <a:noFill/>
        </p:spPr>
      </p:pic>
      <p:sp>
        <p:nvSpPr>
          <p:cNvPr id="4" name="Text Box 7">
            <a:extLst>
              <a:ext uri="{FF2B5EF4-FFF2-40B4-BE49-F238E27FC236}">
                <a16:creationId xmlns:a16="http://schemas.microsoft.com/office/drawing/2014/main" xmlns="" id="{510C989E-3D55-9540-A851-A736A812C4D2}"/>
              </a:ext>
            </a:extLst>
          </p:cNvPr>
          <p:cNvSpPr txBox="1">
            <a:spLocks noChangeArrowheads="1"/>
          </p:cNvSpPr>
          <p:nvPr/>
        </p:nvSpPr>
        <p:spPr bwMode="auto">
          <a:xfrm>
            <a:off x="3221607" y="44624"/>
            <a:ext cx="5911850" cy="244475"/>
          </a:xfrm>
          <a:prstGeom prst="rect">
            <a:avLst/>
          </a:prstGeom>
          <a:solidFill>
            <a:srgbClr val="005F78">
              <a:alpha val="50000"/>
            </a:srgbClr>
          </a:solidFill>
          <a:ln w="9525">
            <a:noFill/>
            <a:miter lim="800000"/>
            <a:headEnd/>
            <a:tailEnd/>
          </a:ln>
          <a:effectLst/>
        </p:spPr>
        <p:txBody>
          <a:bodyPr>
            <a:spAutoFit/>
          </a:bodyPr>
          <a:lstStyle/>
          <a:p>
            <a:r>
              <a:rPr lang="en-US" sz="1000" u="sng" dirty="0" err="1">
                <a:solidFill>
                  <a:schemeClr val="bg1"/>
                </a:solidFill>
                <a:latin typeface="Arial Narrow" pitchFamily="34" charset="0"/>
                <a:cs typeface="Arial Unicode MS"/>
              </a:rPr>
              <a:t>Cima</a:t>
            </a:r>
            <a:r>
              <a:rPr lang="en-US" sz="1000" u="sng" dirty="0">
                <a:solidFill>
                  <a:schemeClr val="bg1"/>
                </a:solidFill>
                <a:latin typeface="Arial Narrow" pitchFamily="34" charset="0"/>
                <a:cs typeface="Arial Unicode MS"/>
              </a:rPr>
              <a:t> </a:t>
            </a:r>
            <a:r>
              <a:rPr lang="en-US" sz="1000" u="sng" dirty="0" err="1">
                <a:solidFill>
                  <a:schemeClr val="bg1"/>
                </a:solidFill>
                <a:latin typeface="Arial Narrow" pitchFamily="34" charset="0"/>
                <a:cs typeface="Arial Unicode MS"/>
              </a:rPr>
              <a:t>Una</a:t>
            </a:r>
            <a:r>
              <a:rPr lang="en-US" sz="1000" u="sng" dirty="0">
                <a:solidFill>
                  <a:schemeClr val="bg1"/>
                </a:solidFill>
                <a:latin typeface="Arial Narrow" pitchFamily="34" charset="0"/>
                <a:cs typeface="Arial Unicode MS"/>
              </a:rPr>
              <a:t>, Tre </a:t>
            </a:r>
            <a:r>
              <a:rPr lang="en-US" sz="1000" u="sng" dirty="0" err="1">
                <a:solidFill>
                  <a:schemeClr val="bg1"/>
                </a:solidFill>
                <a:latin typeface="Arial Narrow" pitchFamily="34" charset="0"/>
                <a:cs typeface="Arial Unicode MS"/>
              </a:rPr>
              <a:t>Scarperi</a:t>
            </a:r>
            <a:r>
              <a:rPr lang="en-US" sz="1000" u="sng" dirty="0">
                <a:solidFill>
                  <a:schemeClr val="bg1"/>
                </a:solidFill>
                <a:latin typeface="Arial Narrow" pitchFamily="34" charset="0"/>
                <a:cs typeface="Arial Unicode MS"/>
              </a:rPr>
              <a:t>, </a:t>
            </a:r>
            <a:r>
              <a:rPr lang="en-US" sz="1000" u="sng" dirty="0" err="1">
                <a:solidFill>
                  <a:schemeClr val="bg1"/>
                </a:solidFill>
                <a:latin typeface="Arial Narrow" pitchFamily="34" charset="0"/>
                <a:cs typeface="Arial Unicode MS"/>
              </a:rPr>
              <a:t>Croda</a:t>
            </a:r>
            <a:r>
              <a:rPr lang="en-US" sz="1000" u="sng" dirty="0">
                <a:solidFill>
                  <a:schemeClr val="bg1"/>
                </a:solidFill>
                <a:latin typeface="Arial Narrow" pitchFamily="34" charset="0"/>
                <a:cs typeface="Arial Unicode MS"/>
              </a:rPr>
              <a:t> </a:t>
            </a:r>
            <a:r>
              <a:rPr lang="en-US" sz="1000" u="sng" dirty="0" err="1">
                <a:solidFill>
                  <a:schemeClr val="bg1"/>
                </a:solidFill>
                <a:latin typeface="Arial Narrow" pitchFamily="34" charset="0"/>
                <a:cs typeface="Arial Unicode MS"/>
              </a:rPr>
              <a:t>dei</a:t>
            </a:r>
            <a:r>
              <a:rPr lang="en-US" sz="1000" u="sng" dirty="0">
                <a:solidFill>
                  <a:schemeClr val="bg1"/>
                </a:solidFill>
                <a:latin typeface="Arial Narrow" pitchFamily="34" charset="0"/>
                <a:cs typeface="Arial Unicode MS"/>
              </a:rPr>
              <a:t> </a:t>
            </a:r>
            <a:r>
              <a:rPr lang="en-US" sz="1000" u="sng" dirty="0" err="1">
                <a:solidFill>
                  <a:schemeClr val="bg1"/>
                </a:solidFill>
                <a:latin typeface="Arial Narrow" pitchFamily="34" charset="0"/>
                <a:cs typeface="Arial Unicode MS"/>
              </a:rPr>
              <a:t>Baranci</a:t>
            </a:r>
            <a:r>
              <a:rPr lang="en-US" sz="1000" u="sng" dirty="0">
                <a:solidFill>
                  <a:schemeClr val="bg1"/>
                </a:solidFill>
                <a:latin typeface="Arial Narrow" pitchFamily="34" charset="0"/>
                <a:cs typeface="Arial Unicode MS"/>
              </a:rPr>
              <a:t>  | </a:t>
            </a:r>
            <a:r>
              <a:rPr lang="en-US" sz="1000" u="sng" dirty="0" smtClean="0">
                <a:solidFill>
                  <a:srgbClr val="FFFFFF"/>
                </a:solidFill>
                <a:latin typeface="Arial Narrow" pitchFamily="34" charset="0"/>
                <a:cs typeface="Arial Unicode MS"/>
              </a:rPr>
              <a:t>DOLOMITI DI SESTO</a:t>
            </a:r>
            <a:endParaRPr lang="it-IT" sz="1000" u="sng" dirty="0">
              <a:solidFill>
                <a:srgbClr val="FFFFFF"/>
              </a:solidFill>
              <a:latin typeface="Arial Narrow" pitchFamily="34" charset="0"/>
              <a:cs typeface="Arial Unicode MS"/>
            </a:endParaRPr>
          </a:p>
        </p:txBody>
      </p:sp>
    </p:spTree>
    <p:extLst>
      <p:ext uri="{BB962C8B-B14F-4D97-AF65-F5344CB8AC3E}">
        <p14:creationId xmlns:p14="http://schemas.microsoft.com/office/powerpoint/2010/main" val="71806322"/>
      </p:ext>
    </p:extLst>
  </p:cSld>
  <p:clrMapOvr>
    <a:masterClrMapping/>
  </p:clrMapOvr>
  <p:transition>
    <p:zo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8700630" cy="6858000"/>
          </a:xfrm>
          <a:prstGeom prst="rect">
            <a:avLst/>
          </a:prstGeom>
        </p:spPr>
      </p:pic>
      <p:pic>
        <p:nvPicPr>
          <p:cNvPr id="3" name="Immagine 2">
            <a:extLst>
              <a:ext uri="{FF2B5EF4-FFF2-40B4-BE49-F238E27FC236}">
                <a16:creationId xmlns="" xmlns:a16="http://schemas.microsoft.com/office/drawing/2014/main" id="{D2E64CF5-4B99-9C4C-993F-A7BEB0302D4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28184" y="0"/>
            <a:ext cx="2943778" cy="3134057"/>
          </a:xfrm>
          <a:prstGeom prst="rect">
            <a:avLst/>
          </a:prstGeom>
        </p:spPr>
      </p:pic>
      <p:grpSp>
        <p:nvGrpSpPr>
          <p:cNvPr id="10" name="Gruppo 9"/>
          <p:cNvGrpSpPr/>
          <p:nvPr/>
        </p:nvGrpSpPr>
        <p:grpSpPr>
          <a:xfrm>
            <a:off x="8859902" y="188640"/>
            <a:ext cx="248602" cy="2829115"/>
            <a:chOff x="8859902" y="188640"/>
            <a:chExt cx="124825" cy="2829115"/>
          </a:xfrm>
        </p:grpSpPr>
        <p:sp>
          <p:nvSpPr>
            <p:cNvPr id="4" name="Rettangolo 3"/>
            <p:cNvSpPr/>
            <p:nvPr/>
          </p:nvSpPr>
          <p:spPr bwMode="auto">
            <a:xfrm>
              <a:off x="8859903" y="2297675"/>
              <a:ext cx="124824" cy="720080"/>
            </a:xfrm>
            <a:prstGeom prst="rect">
              <a:avLst/>
            </a:prstGeom>
            <a:solidFill>
              <a:srgbClr val="BE874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sng" strike="noStrike" cap="none" normalizeH="0" baseline="0" smtClean="0">
                <a:ln>
                  <a:noFill/>
                </a:ln>
                <a:solidFill>
                  <a:srgbClr val="000066"/>
                </a:solidFill>
                <a:effectLst/>
                <a:latin typeface="Arial" charset="0"/>
              </a:endParaRPr>
            </a:p>
          </p:txBody>
        </p:sp>
        <p:sp>
          <p:nvSpPr>
            <p:cNvPr id="6" name="Rettangolo 5"/>
            <p:cNvSpPr/>
            <p:nvPr/>
          </p:nvSpPr>
          <p:spPr bwMode="auto">
            <a:xfrm>
              <a:off x="8859902" y="1887572"/>
              <a:ext cx="124824" cy="533316"/>
            </a:xfrm>
            <a:prstGeom prst="rect">
              <a:avLst/>
            </a:prstGeom>
            <a:solidFill>
              <a:srgbClr val="FBDDA0"/>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sng" strike="noStrike" cap="none" normalizeH="0" baseline="0" smtClean="0">
                <a:ln>
                  <a:noFill/>
                </a:ln>
                <a:solidFill>
                  <a:srgbClr val="000066"/>
                </a:solidFill>
                <a:effectLst/>
                <a:latin typeface="Arial" charset="0"/>
              </a:endParaRPr>
            </a:p>
          </p:txBody>
        </p:sp>
        <p:sp>
          <p:nvSpPr>
            <p:cNvPr id="7" name="Rettangolo 6"/>
            <p:cNvSpPr/>
            <p:nvPr/>
          </p:nvSpPr>
          <p:spPr bwMode="auto">
            <a:xfrm>
              <a:off x="8859902" y="1398146"/>
              <a:ext cx="124824" cy="504056"/>
            </a:xfrm>
            <a:prstGeom prst="rect">
              <a:avLst/>
            </a:prstGeom>
            <a:solidFill>
              <a:srgbClr val="44E9FC"/>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sng" strike="noStrike" cap="none" normalizeH="0" baseline="0" smtClean="0">
                <a:ln>
                  <a:noFill/>
                </a:ln>
                <a:solidFill>
                  <a:srgbClr val="000066"/>
                </a:solidFill>
                <a:effectLst/>
                <a:latin typeface="Arial" charset="0"/>
              </a:endParaRPr>
            </a:p>
          </p:txBody>
        </p:sp>
        <p:sp>
          <p:nvSpPr>
            <p:cNvPr id="8" name="Rettangolo 7"/>
            <p:cNvSpPr/>
            <p:nvPr/>
          </p:nvSpPr>
          <p:spPr bwMode="auto">
            <a:xfrm>
              <a:off x="8859902" y="628003"/>
              <a:ext cx="124824" cy="770143"/>
            </a:xfrm>
            <a:prstGeom prst="rect">
              <a:avLst/>
            </a:prstGeom>
            <a:solidFill>
              <a:srgbClr val="B1B2E4"/>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sng" strike="noStrike" cap="none" normalizeH="0" baseline="0" smtClean="0">
                <a:ln>
                  <a:noFill/>
                </a:ln>
                <a:solidFill>
                  <a:srgbClr val="000066"/>
                </a:solidFill>
                <a:effectLst/>
                <a:latin typeface="Arial" charset="0"/>
              </a:endParaRPr>
            </a:p>
          </p:txBody>
        </p:sp>
        <p:sp>
          <p:nvSpPr>
            <p:cNvPr id="9" name="Rettangolo 8"/>
            <p:cNvSpPr/>
            <p:nvPr/>
          </p:nvSpPr>
          <p:spPr bwMode="auto">
            <a:xfrm>
              <a:off x="8859902" y="188640"/>
              <a:ext cx="124824" cy="445740"/>
            </a:xfrm>
            <a:prstGeom prst="rect">
              <a:avLst/>
            </a:prstGeom>
            <a:solidFill>
              <a:srgbClr val="D7A3ED"/>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sng" strike="noStrike" cap="none" normalizeH="0" baseline="0" smtClean="0">
                <a:ln>
                  <a:noFill/>
                </a:ln>
                <a:solidFill>
                  <a:srgbClr val="000066"/>
                </a:solidFill>
                <a:effectLst/>
                <a:latin typeface="Arial" charset="0"/>
              </a:endParaRPr>
            </a:p>
          </p:txBody>
        </p:sp>
      </p:grpSp>
    </p:spTree>
    <p:extLst>
      <p:ext uri="{BB962C8B-B14F-4D97-AF65-F5344CB8AC3E}">
        <p14:creationId xmlns:p14="http://schemas.microsoft.com/office/powerpoint/2010/main" val="2858254008"/>
      </p:ext>
    </p:extLst>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Profilo_Alpi"/>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4938" y="136525"/>
            <a:ext cx="9009062" cy="6721475"/>
          </a:xfrm>
          <a:prstGeom prst="rect">
            <a:avLst/>
          </a:prstGeom>
          <a:noFill/>
          <a:extLst>
            <a:ext uri="{909E8E84-426E-40DD-AFC4-6F175D3DCCD1}">
              <a14:hiddenFill xmlns:a14="http://schemas.microsoft.com/office/drawing/2010/main">
                <a:solidFill>
                  <a:srgbClr val="FFFFFF"/>
                </a:solidFill>
              </a14:hiddenFill>
            </a:ext>
          </a:extLst>
        </p:spPr>
      </p:pic>
      <p:sp>
        <p:nvSpPr>
          <p:cNvPr id="79875" name="Rectangle 3"/>
          <p:cNvSpPr>
            <a:spLocks noChangeArrowheads="1"/>
          </p:cNvSpPr>
          <p:nvPr/>
        </p:nvSpPr>
        <p:spPr bwMode="auto">
          <a:xfrm>
            <a:off x="5364163" y="4219575"/>
            <a:ext cx="144462" cy="503238"/>
          </a:xfrm>
          <a:prstGeom prst="rect">
            <a:avLst/>
          </a:prstGeom>
          <a:solidFill>
            <a:srgbClr val="00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grpSp>
        <p:nvGrpSpPr>
          <p:cNvPr id="79876" name="Group 4"/>
          <p:cNvGrpSpPr>
            <a:grpSpLocks/>
          </p:cNvGrpSpPr>
          <p:nvPr/>
        </p:nvGrpSpPr>
        <p:grpSpPr bwMode="auto">
          <a:xfrm>
            <a:off x="5461000" y="3081338"/>
            <a:ext cx="2844800" cy="539750"/>
            <a:chOff x="3440" y="1941"/>
            <a:chExt cx="1792" cy="340"/>
          </a:xfrm>
        </p:grpSpPr>
        <p:sp>
          <p:nvSpPr>
            <p:cNvPr id="79877" name="Freeform 5"/>
            <p:cNvSpPr>
              <a:spLocks/>
            </p:cNvSpPr>
            <p:nvPr/>
          </p:nvSpPr>
          <p:spPr bwMode="auto">
            <a:xfrm>
              <a:off x="3468" y="2009"/>
              <a:ext cx="1608" cy="166"/>
            </a:xfrm>
            <a:custGeom>
              <a:avLst/>
              <a:gdLst>
                <a:gd name="T0" fmla="*/ 0 w 1608"/>
                <a:gd name="T1" fmla="*/ 139 h 166"/>
                <a:gd name="T2" fmla="*/ 152 w 1608"/>
                <a:gd name="T3" fmla="*/ 63 h 166"/>
                <a:gd name="T4" fmla="*/ 316 w 1608"/>
                <a:gd name="T5" fmla="*/ 15 h 166"/>
                <a:gd name="T6" fmla="*/ 274 w 1608"/>
                <a:gd name="T7" fmla="*/ 151 h 166"/>
                <a:gd name="T8" fmla="*/ 410 w 1608"/>
                <a:gd name="T9" fmla="*/ 106 h 166"/>
                <a:gd name="T10" fmla="*/ 637 w 1608"/>
                <a:gd name="T11" fmla="*/ 15 h 166"/>
                <a:gd name="T12" fmla="*/ 604 w 1608"/>
                <a:gd name="T13" fmla="*/ 147 h 166"/>
                <a:gd name="T14" fmla="*/ 864 w 1608"/>
                <a:gd name="T15" fmla="*/ 60 h 166"/>
                <a:gd name="T16" fmla="*/ 864 w 1608"/>
                <a:gd name="T17" fmla="*/ 151 h 166"/>
                <a:gd name="T18" fmla="*/ 1136 w 1608"/>
                <a:gd name="T19" fmla="*/ 15 h 166"/>
                <a:gd name="T20" fmla="*/ 1136 w 1608"/>
                <a:gd name="T21" fmla="*/ 106 h 166"/>
                <a:gd name="T22" fmla="*/ 1362 w 1608"/>
                <a:gd name="T23" fmla="*/ 15 h 166"/>
                <a:gd name="T24" fmla="*/ 1348 w 1608"/>
                <a:gd name="T25" fmla="*/ 127 h 166"/>
                <a:gd name="T26" fmla="*/ 1608 w 1608"/>
                <a:gd name="T27" fmla="*/ 4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8" h="166">
                  <a:moveTo>
                    <a:pt x="0" y="139"/>
                  </a:moveTo>
                  <a:cubicBezTo>
                    <a:pt x="25" y="126"/>
                    <a:pt x="99" y="84"/>
                    <a:pt x="152" y="63"/>
                  </a:cubicBezTo>
                  <a:cubicBezTo>
                    <a:pt x="205" y="42"/>
                    <a:pt x="296" y="0"/>
                    <a:pt x="316" y="15"/>
                  </a:cubicBezTo>
                  <a:cubicBezTo>
                    <a:pt x="336" y="30"/>
                    <a:pt x="258" y="136"/>
                    <a:pt x="274" y="151"/>
                  </a:cubicBezTo>
                  <a:cubicBezTo>
                    <a:pt x="290" y="166"/>
                    <a:pt x="350" y="129"/>
                    <a:pt x="410" y="106"/>
                  </a:cubicBezTo>
                  <a:cubicBezTo>
                    <a:pt x="470" y="83"/>
                    <a:pt x="605" y="8"/>
                    <a:pt x="637" y="15"/>
                  </a:cubicBezTo>
                  <a:cubicBezTo>
                    <a:pt x="669" y="22"/>
                    <a:pt x="566" y="140"/>
                    <a:pt x="604" y="147"/>
                  </a:cubicBezTo>
                  <a:cubicBezTo>
                    <a:pt x="642" y="154"/>
                    <a:pt x="821" y="59"/>
                    <a:pt x="864" y="60"/>
                  </a:cubicBezTo>
                  <a:cubicBezTo>
                    <a:pt x="907" y="61"/>
                    <a:pt x="819" y="158"/>
                    <a:pt x="864" y="151"/>
                  </a:cubicBezTo>
                  <a:cubicBezTo>
                    <a:pt x="909" y="144"/>
                    <a:pt x="1091" y="22"/>
                    <a:pt x="1136" y="15"/>
                  </a:cubicBezTo>
                  <a:cubicBezTo>
                    <a:pt x="1181" y="8"/>
                    <a:pt x="1098" y="106"/>
                    <a:pt x="1136" y="106"/>
                  </a:cubicBezTo>
                  <a:cubicBezTo>
                    <a:pt x="1174" y="106"/>
                    <a:pt x="1327" y="12"/>
                    <a:pt x="1362" y="15"/>
                  </a:cubicBezTo>
                  <a:cubicBezTo>
                    <a:pt x="1397" y="18"/>
                    <a:pt x="1307" y="122"/>
                    <a:pt x="1348" y="127"/>
                  </a:cubicBezTo>
                  <a:cubicBezTo>
                    <a:pt x="1389" y="132"/>
                    <a:pt x="1554" y="60"/>
                    <a:pt x="1608" y="43"/>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mtClean="0">
                <a:solidFill>
                  <a:srgbClr val="000000"/>
                </a:solidFill>
              </a:endParaRPr>
            </a:p>
          </p:txBody>
        </p:sp>
        <p:sp>
          <p:nvSpPr>
            <p:cNvPr id="79878" name="Freeform 6"/>
            <p:cNvSpPr>
              <a:spLocks/>
            </p:cNvSpPr>
            <p:nvPr/>
          </p:nvSpPr>
          <p:spPr bwMode="auto">
            <a:xfrm>
              <a:off x="3492" y="2056"/>
              <a:ext cx="1740" cy="225"/>
            </a:xfrm>
            <a:custGeom>
              <a:avLst/>
              <a:gdLst>
                <a:gd name="T0" fmla="*/ 0 w 1740"/>
                <a:gd name="T1" fmla="*/ 144 h 225"/>
                <a:gd name="T2" fmla="*/ 39 w 1740"/>
                <a:gd name="T3" fmla="*/ 122 h 225"/>
                <a:gd name="T4" fmla="*/ 203 w 1740"/>
                <a:gd name="T5" fmla="*/ 74 h 225"/>
                <a:gd name="T6" fmla="*/ 161 w 1740"/>
                <a:gd name="T7" fmla="*/ 210 h 225"/>
                <a:gd name="T8" fmla="*/ 297 w 1740"/>
                <a:gd name="T9" fmla="*/ 165 h 225"/>
                <a:gd name="T10" fmla="*/ 524 w 1740"/>
                <a:gd name="T11" fmla="*/ 74 h 225"/>
                <a:gd name="T12" fmla="*/ 491 w 1740"/>
                <a:gd name="T13" fmla="*/ 206 h 225"/>
                <a:gd name="T14" fmla="*/ 751 w 1740"/>
                <a:gd name="T15" fmla="*/ 119 h 225"/>
                <a:gd name="T16" fmla="*/ 751 w 1740"/>
                <a:gd name="T17" fmla="*/ 210 h 225"/>
                <a:gd name="T18" fmla="*/ 1023 w 1740"/>
                <a:gd name="T19" fmla="*/ 74 h 225"/>
                <a:gd name="T20" fmla="*/ 1023 w 1740"/>
                <a:gd name="T21" fmla="*/ 165 h 225"/>
                <a:gd name="T22" fmla="*/ 1249 w 1740"/>
                <a:gd name="T23" fmla="*/ 74 h 225"/>
                <a:gd name="T24" fmla="*/ 1235 w 1740"/>
                <a:gd name="T25" fmla="*/ 186 h 225"/>
                <a:gd name="T26" fmla="*/ 1740 w 1740"/>
                <a:gd name="T27"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40" h="225">
                  <a:moveTo>
                    <a:pt x="0" y="144"/>
                  </a:moveTo>
                  <a:cubicBezTo>
                    <a:pt x="6" y="140"/>
                    <a:pt x="5" y="134"/>
                    <a:pt x="39" y="122"/>
                  </a:cubicBezTo>
                  <a:cubicBezTo>
                    <a:pt x="73" y="110"/>
                    <a:pt x="183" y="59"/>
                    <a:pt x="203" y="74"/>
                  </a:cubicBezTo>
                  <a:cubicBezTo>
                    <a:pt x="223" y="89"/>
                    <a:pt x="145" y="195"/>
                    <a:pt x="161" y="210"/>
                  </a:cubicBezTo>
                  <a:cubicBezTo>
                    <a:pt x="177" y="225"/>
                    <a:pt x="237" y="188"/>
                    <a:pt x="297" y="165"/>
                  </a:cubicBezTo>
                  <a:cubicBezTo>
                    <a:pt x="357" y="142"/>
                    <a:pt x="492" y="67"/>
                    <a:pt x="524" y="74"/>
                  </a:cubicBezTo>
                  <a:cubicBezTo>
                    <a:pt x="556" y="81"/>
                    <a:pt x="453" y="199"/>
                    <a:pt x="491" y="206"/>
                  </a:cubicBezTo>
                  <a:cubicBezTo>
                    <a:pt x="529" y="213"/>
                    <a:pt x="708" y="118"/>
                    <a:pt x="751" y="119"/>
                  </a:cubicBezTo>
                  <a:cubicBezTo>
                    <a:pt x="794" y="120"/>
                    <a:pt x="706" y="217"/>
                    <a:pt x="751" y="210"/>
                  </a:cubicBezTo>
                  <a:cubicBezTo>
                    <a:pt x="796" y="203"/>
                    <a:pt x="978" y="81"/>
                    <a:pt x="1023" y="74"/>
                  </a:cubicBezTo>
                  <a:cubicBezTo>
                    <a:pt x="1068" y="67"/>
                    <a:pt x="985" y="165"/>
                    <a:pt x="1023" y="165"/>
                  </a:cubicBezTo>
                  <a:cubicBezTo>
                    <a:pt x="1061" y="165"/>
                    <a:pt x="1214" y="71"/>
                    <a:pt x="1249" y="74"/>
                  </a:cubicBezTo>
                  <a:cubicBezTo>
                    <a:pt x="1284" y="77"/>
                    <a:pt x="1153" y="198"/>
                    <a:pt x="1235" y="186"/>
                  </a:cubicBezTo>
                  <a:cubicBezTo>
                    <a:pt x="1317" y="174"/>
                    <a:pt x="1635" y="39"/>
                    <a:pt x="174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mtClean="0">
                <a:solidFill>
                  <a:srgbClr val="000000"/>
                </a:solidFill>
              </a:endParaRPr>
            </a:p>
          </p:txBody>
        </p:sp>
        <p:sp>
          <p:nvSpPr>
            <p:cNvPr id="79879" name="Freeform 7"/>
            <p:cNvSpPr>
              <a:spLocks/>
            </p:cNvSpPr>
            <p:nvPr/>
          </p:nvSpPr>
          <p:spPr bwMode="auto">
            <a:xfrm>
              <a:off x="3440" y="1941"/>
              <a:ext cx="1152" cy="156"/>
            </a:xfrm>
            <a:custGeom>
              <a:avLst/>
              <a:gdLst>
                <a:gd name="T0" fmla="*/ 0 w 1152"/>
                <a:gd name="T1" fmla="*/ 155 h 156"/>
                <a:gd name="T2" fmla="*/ 232 w 1152"/>
                <a:gd name="T3" fmla="*/ 43 h 156"/>
                <a:gd name="T4" fmla="*/ 412 w 1152"/>
                <a:gd name="T5" fmla="*/ 19 h 156"/>
                <a:gd name="T6" fmla="*/ 394 w 1152"/>
                <a:gd name="T7" fmla="*/ 143 h 156"/>
                <a:gd name="T8" fmla="*/ 530 w 1152"/>
                <a:gd name="T9" fmla="*/ 98 h 156"/>
                <a:gd name="T10" fmla="*/ 757 w 1152"/>
                <a:gd name="T11" fmla="*/ 7 h 156"/>
                <a:gd name="T12" fmla="*/ 724 w 1152"/>
                <a:gd name="T13" fmla="*/ 139 h 156"/>
                <a:gd name="T14" fmla="*/ 984 w 1152"/>
                <a:gd name="T15" fmla="*/ 52 h 156"/>
                <a:gd name="T16" fmla="*/ 968 w 1152"/>
                <a:gd name="T17" fmla="*/ 131 h 156"/>
                <a:gd name="T18" fmla="*/ 1152 w 1152"/>
                <a:gd name="T19" fmla="*/ 3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2" h="156">
                  <a:moveTo>
                    <a:pt x="0" y="155"/>
                  </a:moveTo>
                  <a:cubicBezTo>
                    <a:pt x="39" y="136"/>
                    <a:pt x="163" y="66"/>
                    <a:pt x="232" y="43"/>
                  </a:cubicBezTo>
                  <a:cubicBezTo>
                    <a:pt x="301" y="20"/>
                    <a:pt x="385" y="2"/>
                    <a:pt x="412" y="19"/>
                  </a:cubicBezTo>
                  <a:cubicBezTo>
                    <a:pt x="439" y="36"/>
                    <a:pt x="374" y="130"/>
                    <a:pt x="394" y="143"/>
                  </a:cubicBezTo>
                  <a:cubicBezTo>
                    <a:pt x="414" y="156"/>
                    <a:pt x="470" y="121"/>
                    <a:pt x="530" y="98"/>
                  </a:cubicBezTo>
                  <a:cubicBezTo>
                    <a:pt x="590" y="75"/>
                    <a:pt x="725" y="0"/>
                    <a:pt x="757" y="7"/>
                  </a:cubicBezTo>
                  <a:cubicBezTo>
                    <a:pt x="789" y="14"/>
                    <a:pt x="686" y="132"/>
                    <a:pt x="724" y="139"/>
                  </a:cubicBezTo>
                  <a:cubicBezTo>
                    <a:pt x="762" y="146"/>
                    <a:pt x="943" y="53"/>
                    <a:pt x="984" y="52"/>
                  </a:cubicBezTo>
                  <a:cubicBezTo>
                    <a:pt x="1025" y="51"/>
                    <a:pt x="940" y="134"/>
                    <a:pt x="968" y="131"/>
                  </a:cubicBezTo>
                  <a:cubicBezTo>
                    <a:pt x="996" y="128"/>
                    <a:pt x="1114" y="52"/>
                    <a:pt x="1152" y="3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mtClean="0">
                <a:solidFill>
                  <a:srgbClr val="000000"/>
                </a:solidFill>
              </a:endParaRPr>
            </a:p>
          </p:txBody>
        </p:sp>
      </p:grpSp>
      <p:grpSp>
        <p:nvGrpSpPr>
          <p:cNvPr id="79880" name="Group 8"/>
          <p:cNvGrpSpPr>
            <a:grpSpLocks/>
          </p:cNvGrpSpPr>
          <p:nvPr/>
        </p:nvGrpSpPr>
        <p:grpSpPr bwMode="auto">
          <a:xfrm>
            <a:off x="2908300" y="3114675"/>
            <a:ext cx="2092325" cy="433388"/>
            <a:chOff x="1832" y="1962"/>
            <a:chExt cx="1318" cy="273"/>
          </a:xfrm>
        </p:grpSpPr>
        <p:sp>
          <p:nvSpPr>
            <p:cNvPr id="79881" name="Freeform 9"/>
            <p:cNvSpPr>
              <a:spLocks/>
            </p:cNvSpPr>
            <p:nvPr/>
          </p:nvSpPr>
          <p:spPr bwMode="auto">
            <a:xfrm>
              <a:off x="1832" y="2034"/>
              <a:ext cx="1318" cy="201"/>
            </a:xfrm>
            <a:custGeom>
              <a:avLst/>
              <a:gdLst>
                <a:gd name="T0" fmla="*/ 1318 w 1318"/>
                <a:gd name="T1" fmla="*/ 128 h 201"/>
                <a:gd name="T2" fmla="*/ 1285 w 1318"/>
                <a:gd name="T3" fmla="*/ 104 h 201"/>
                <a:gd name="T4" fmla="*/ 1147 w 1318"/>
                <a:gd name="T5" fmla="*/ 49 h 201"/>
                <a:gd name="T6" fmla="*/ 1175 w 1318"/>
                <a:gd name="T7" fmla="*/ 187 h 201"/>
                <a:gd name="T8" fmla="*/ 1061 w 1318"/>
                <a:gd name="T9" fmla="*/ 136 h 201"/>
                <a:gd name="T10" fmla="*/ 871 w 1318"/>
                <a:gd name="T11" fmla="*/ 34 h 201"/>
                <a:gd name="T12" fmla="*/ 893 w 1318"/>
                <a:gd name="T13" fmla="*/ 168 h 201"/>
                <a:gd name="T14" fmla="*/ 674 w 1318"/>
                <a:gd name="T15" fmla="*/ 69 h 201"/>
                <a:gd name="T16" fmla="*/ 669 w 1318"/>
                <a:gd name="T17" fmla="*/ 160 h 201"/>
                <a:gd name="T18" fmla="*/ 443 w 1318"/>
                <a:gd name="T19" fmla="*/ 12 h 201"/>
                <a:gd name="T20" fmla="*/ 438 w 1318"/>
                <a:gd name="T21" fmla="*/ 102 h 201"/>
                <a:gd name="T22" fmla="*/ 248 w 1318"/>
                <a:gd name="T23" fmla="*/ 1 h 201"/>
                <a:gd name="T24" fmla="*/ 254 w 1318"/>
                <a:gd name="T25" fmla="*/ 114 h 201"/>
                <a:gd name="T26" fmla="*/ 0 w 1318"/>
                <a:gd name="T27" fmla="*/ 2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18" h="201">
                  <a:moveTo>
                    <a:pt x="1318" y="128"/>
                  </a:moveTo>
                  <a:cubicBezTo>
                    <a:pt x="1313" y="124"/>
                    <a:pt x="1314" y="118"/>
                    <a:pt x="1285" y="104"/>
                  </a:cubicBezTo>
                  <a:cubicBezTo>
                    <a:pt x="1257" y="91"/>
                    <a:pt x="1166" y="35"/>
                    <a:pt x="1147" y="49"/>
                  </a:cubicBezTo>
                  <a:cubicBezTo>
                    <a:pt x="1129" y="63"/>
                    <a:pt x="1190" y="172"/>
                    <a:pt x="1175" y="187"/>
                  </a:cubicBezTo>
                  <a:cubicBezTo>
                    <a:pt x="1162" y="201"/>
                    <a:pt x="1112" y="161"/>
                    <a:pt x="1061" y="136"/>
                  </a:cubicBezTo>
                  <a:cubicBezTo>
                    <a:pt x="1011" y="110"/>
                    <a:pt x="899" y="29"/>
                    <a:pt x="871" y="34"/>
                  </a:cubicBezTo>
                  <a:cubicBezTo>
                    <a:pt x="844" y="40"/>
                    <a:pt x="925" y="162"/>
                    <a:pt x="893" y="168"/>
                  </a:cubicBezTo>
                  <a:cubicBezTo>
                    <a:pt x="860" y="173"/>
                    <a:pt x="711" y="70"/>
                    <a:pt x="674" y="69"/>
                  </a:cubicBezTo>
                  <a:cubicBezTo>
                    <a:pt x="637" y="68"/>
                    <a:pt x="708" y="169"/>
                    <a:pt x="669" y="160"/>
                  </a:cubicBezTo>
                  <a:cubicBezTo>
                    <a:pt x="631" y="151"/>
                    <a:pt x="481" y="21"/>
                    <a:pt x="443" y="12"/>
                  </a:cubicBezTo>
                  <a:cubicBezTo>
                    <a:pt x="404" y="3"/>
                    <a:pt x="471" y="104"/>
                    <a:pt x="438" y="102"/>
                  </a:cubicBezTo>
                  <a:cubicBezTo>
                    <a:pt x="405" y="101"/>
                    <a:pt x="279" y="0"/>
                    <a:pt x="248" y="1"/>
                  </a:cubicBezTo>
                  <a:cubicBezTo>
                    <a:pt x="218" y="3"/>
                    <a:pt x="295" y="110"/>
                    <a:pt x="254" y="114"/>
                  </a:cubicBezTo>
                  <a:cubicBezTo>
                    <a:pt x="213" y="118"/>
                    <a:pt x="53" y="44"/>
                    <a:pt x="0" y="2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mtClean="0">
                <a:solidFill>
                  <a:srgbClr val="000000"/>
                </a:solidFill>
              </a:endParaRPr>
            </a:p>
          </p:txBody>
        </p:sp>
        <p:sp>
          <p:nvSpPr>
            <p:cNvPr id="79882" name="Freeform 10"/>
            <p:cNvSpPr>
              <a:spLocks/>
            </p:cNvSpPr>
            <p:nvPr/>
          </p:nvSpPr>
          <p:spPr bwMode="auto">
            <a:xfrm>
              <a:off x="2104" y="1962"/>
              <a:ext cx="888" cy="172"/>
            </a:xfrm>
            <a:custGeom>
              <a:avLst/>
              <a:gdLst>
                <a:gd name="T0" fmla="*/ 888 w 888"/>
                <a:gd name="T1" fmla="*/ 66 h 172"/>
                <a:gd name="T2" fmla="*/ 789 w 888"/>
                <a:gd name="T3" fmla="*/ 20 h 172"/>
                <a:gd name="T4" fmla="*/ 817 w 888"/>
                <a:gd name="T5" fmla="*/ 158 h 172"/>
                <a:gd name="T6" fmla="*/ 703 w 888"/>
                <a:gd name="T7" fmla="*/ 107 h 172"/>
                <a:gd name="T8" fmla="*/ 513 w 888"/>
                <a:gd name="T9" fmla="*/ 5 h 172"/>
                <a:gd name="T10" fmla="*/ 535 w 888"/>
                <a:gd name="T11" fmla="*/ 139 h 172"/>
                <a:gd name="T12" fmla="*/ 316 w 888"/>
                <a:gd name="T13" fmla="*/ 40 h 172"/>
                <a:gd name="T14" fmla="*/ 311 w 888"/>
                <a:gd name="T15" fmla="*/ 131 h 172"/>
                <a:gd name="T16" fmla="*/ 100 w 888"/>
                <a:gd name="T17" fmla="*/ 10 h 172"/>
                <a:gd name="T18" fmla="*/ 116 w 888"/>
                <a:gd name="T19" fmla="*/ 106 h 172"/>
                <a:gd name="T20" fmla="*/ 0 w 888"/>
                <a:gd name="T21" fmla="*/ 5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8" h="172">
                  <a:moveTo>
                    <a:pt x="888" y="66"/>
                  </a:moveTo>
                  <a:cubicBezTo>
                    <a:pt x="872" y="58"/>
                    <a:pt x="801" y="5"/>
                    <a:pt x="789" y="20"/>
                  </a:cubicBezTo>
                  <a:cubicBezTo>
                    <a:pt x="777" y="35"/>
                    <a:pt x="832" y="143"/>
                    <a:pt x="817" y="158"/>
                  </a:cubicBezTo>
                  <a:cubicBezTo>
                    <a:pt x="804" y="172"/>
                    <a:pt x="754" y="132"/>
                    <a:pt x="703" y="107"/>
                  </a:cubicBezTo>
                  <a:cubicBezTo>
                    <a:pt x="653" y="81"/>
                    <a:pt x="541" y="0"/>
                    <a:pt x="513" y="5"/>
                  </a:cubicBezTo>
                  <a:cubicBezTo>
                    <a:pt x="486" y="11"/>
                    <a:pt x="567" y="133"/>
                    <a:pt x="535" y="139"/>
                  </a:cubicBezTo>
                  <a:cubicBezTo>
                    <a:pt x="502" y="144"/>
                    <a:pt x="353" y="41"/>
                    <a:pt x="316" y="40"/>
                  </a:cubicBezTo>
                  <a:cubicBezTo>
                    <a:pt x="279" y="39"/>
                    <a:pt x="347" y="136"/>
                    <a:pt x="311" y="131"/>
                  </a:cubicBezTo>
                  <a:cubicBezTo>
                    <a:pt x="275" y="126"/>
                    <a:pt x="132" y="14"/>
                    <a:pt x="100" y="10"/>
                  </a:cubicBezTo>
                  <a:cubicBezTo>
                    <a:pt x="68" y="6"/>
                    <a:pt x="133" y="99"/>
                    <a:pt x="116" y="106"/>
                  </a:cubicBezTo>
                  <a:cubicBezTo>
                    <a:pt x="99" y="113"/>
                    <a:pt x="24" y="62"/>
                    <a:pt x="0" y="5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mtClean="0">
                <a:solidFill>
                  <a:srgbClr val="000000"/>
                </a:solidFill>
              </a:endParaRPr>
            </a:p>
          </p:txBody>
        </p:sp>
      </p:grpSp>
      <p:grpSp>
        <p:nvGrpSpPr>
          <p:cNvPr id="79883" name="Group 11"/>
          <p:cNvGrpSpPr>
            <a:grpSpLocks/>
          </p:cNvGrpSpPr>
          <p:nvPr/>
        </p:nvGrpSpPr>
        <p:grpSpPr bwMode="auto">
          <a:xfrm>
            <a:off x="4743450" y="3098800"/>
            <a:ext cx="711200" cy="298450"/>
            <a:chOff x="2988" y="1952"/>
            <a:chExt cx="448" cy="188"/>
          </a:xfrm>
        </p:grpSpPr>
        <p:sp>
          <p:nvSpPr>
            <p:cNvPr id="79884" name="Freeform 12"/>
            <p:cNvSpPr>
              <a:spLocks/>
            </p:cNvSpPr>
            <p:nvPr/>
          </p:nvSpPr>
          <p:spPr bwMode="auto">
            <a:xfrm>
              <a:off x="3013" y="1991"/>
              <a:ext cx="423" cy="149"/>
            </a:xfrm>
            <a:custGeom>
              <a:avLst/>
              <a:gdLst>
                <a:gd name="T0" fmla="*/ 423 w 423"/>
                <a:gd name="T1" fmla="*/ 149 h 149"/>
                <a:gd name="T2" fmla="*/ 228 w 423"/>
                <a:gd name="T3" fmla="*/ 28 h 149"/>
                <a:gd name="T4" fmla="*/ 223 w 423"/>
                <a:gd name="T5" fmla="*/ 119 h 149"/>
                <a:gd name="T6" fmla="*/ 95 w 423"/>
                <a:gd name="T7" fmla="*/ 37 h 149"/>
                <a:gd name="T8" fmla="*/ 11 w 423"/>
                <a:gd name="T9" fmla="*/ 5 h 149"/>
                <a:gd name="T10" fmla="*/ 27 w 423"/>
                <a:gd name="T11" fmla="*/ 69 h 149"/>
              </a:gdLst>
              <a:ahLst/>
              <a:cxnLst>
                <a:cxn ang="0">
                  <a:pos x="T0" y="T1"/>
                </a:cxn>
                <a:cxn ang="0">
                  <a:pos x="T2" y="T3"/>
                </a:cxn>
                <a:cxn ang="0">
                  <a:pos x="T4" y="T5"/>
                </a:cxn>
                <a:cxn ang="0">
                  <a:pos x="T6" y="T7"/>
                </a:cxn>
                <a:cxn ang="0">
                  <a:pos x="T8" y="T9"/>
                </a:cxn>
                <a:cxn ang="0">
                  <a:pos x="T10" y="T11"/>
                </a:cxn>
              </a:cxnLst>
              <a:rect l="0" t="0" r="r" b="b"/>
              <a:pathLst>
                <a:path w="423" h="149">
                  <a:moveTo>
                    <a:pt x="423" y="149"/>
                  </a:moveTo>
                  <a:cubicBezTo>
                    <a:pt x="391" y="128"/>
                    <a:pt x="261" y="33"/>
                    <a:pt x="228" y="28"/>
                  </a:cubicBezTo>
                  <a:cubicBezTo>
                    <a:pt x="195" y="23"/>
                    <a:pt x="245" y="118"/>
                    <a:pt x="223" y="119"/>
                  </a:cubicBezTo>
                  <a:cubicBezTo>
                    <a:pt x="201" y="120"/>
                    <a:pt x="130" y="56"/>
                    <a:pt x="95" y="37"/>
                  </a:cubicBezTo>
                  <a:cubicBezTo>
                    <a:pt x="60" y="18"/>
                    <a:pt x="22" y="0"/>
                    <a:pt x="11" y="5"/>
                  </a:cubicBezTo>
                  <a:cubicBezTo>
                    <a:pt x="0" y="10"/>
                    <a:pt x="24" y="56"/>
                    <a:pt x="27" y="6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mtClean="0">
                <a:solidFill>
                  <a:srgbClr val="000000"/>
                </a:solidFill>
              </a:endParaRPr>
            </a:p>
          </p:txBody>
        </p:sp>
        <p:sp>
          <p:nvSpPr>
            <p:cNvPr id="79885" name="Freeform 13"/>
            <p:cNvSpPr>
              <a:spLocks/>
            </p:cNvSpPr>
            <p:nvPr/>
          </p:nvSpPr>
          <p:spPr bwMode="auto">
            <a:xfrm>
              <a:off x="2988" y="1952"/>
              <a:ext cx="432" cy="120"/>
            </a:xfrm>
            <a:custGeom>
              <a:avLst/>
              <a:gdLst>
                <a:gd name="T0" fmla="*/ 432 w 432"/>
                <a:gd name="T1" fmla="*/ 120 h 120"/>
                <a:gd name="T2" fmla="*/ 211 w 432"/>
                <a:gd name="T3" fmla="*/ 9 h 120"/>
                <a:gd name="T4" fmla="*/ 206 w 432"/>
                <a:gd name="T5" fmla="*/ 100 h 120"/>
                <a:gd name="T6" fmla="*/ 78 w 432"/>
                <a:gd name="T7" fmla="*/ 18 h 120"/>
                <a:gd name="T8" fmla="*/ 12 w 432"/>
                <a:gd name="T9" fmla="*/ 8 h 120"/>
                <a:gd name="T10" fmla="*/ 4 w 432"/>
                <a:gd name="T11" fmla="*/ 68 h 120"/>
              </a:gdLst>
              <a:ahLst/>
              <a:cxnLst>
                <a:cxn ang="0">
                  <a:pos x="T0" y="T1"/>
                </a:cxn>
                <a:cxn ang="0">
                  <a:pos x="T2" y="T3"/>
                </a:cxn>
                <a:cxn ang="0">
                  <a:pos x="T4" y="T5"/>
                </a:cxn>
                <a:cxn ang="0">
                  <a:pos x="T6" y="T7"/>
                </a:cxn>
                <a:cxn ang="0">
                  <a:pos x="T8" y="T9"/>
                </a:cxn>
                <a:cxn ang="0">
                  <a:pos x="T10" y="T11"/>
                </a:cxn>
              </a:cxnLst>
              <a:rect l="0" t="0" r="r" b="b"/>
              <a:pathLst>
                <a:path w="432" h="120">
                  <a:moveTo>
                    <a:pt x="432" y="120"/>
                  </a:moveTo>
                  <a:cubicBezTo>
                    <a:pt x="395" y="101"/>
                    <a:pt x="249" y="12"/>
                    <a:pt x="211" y="9"/>
                  </a:cubicBezTo>
                  <a:cubicBezTo>
                    <a:pt x="173" y="6"/>
                    <a:pt x="228" y="99"/>
                    <a:pt x="206" y="100"/>
                  </a:cubicBezTo>
                  <a:cubicBezTo>
                    <a:pt x="184" y="101"/>
                    <a:pt x="110" y="33"/>
                    <a:pt x="78" y="18"/>
                  </a:cubicBezTo>
                  <a:cubicBezTo>
                    <a:pt x="46" y="3"/>
                    <a:pt x="24" y="0"/>
                    <a:pt x="12" y="8"/>
                  </a:cubicBezTo>
                  <a:cubicBezTo>
                    <a:pt x="0" y="16"/>
                    <a:pt x="6" y="56"/>
                    <a:pt x="4" y="6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mtClean="0">
                <a:solidFill>
                  <a:srgbClr val="000000"/>
                </a:solidFill>
              </a:endParaRPr>
            </a:p>
          </p:txBody>
        </p:sp>
      </p:grpSp>
      <p:sp>
        <p:nvSpPr>
          <p:cNvPr id="79886" name="Freeform 14"/>
          <p:cNvSpPr>
            <a:spLocks/>
          </p:cNvSpPr>
          <p:nvPr/>
        </p:nvSpPr>
        <p:spPr bwMode="auto">
          <a:xfrm>
            <a:off x="2303463" y="3116263"/>
            <a:ext cx="890587" cy="122237"/>
          </a:xfrm>
          <a:custGeom>
            <a:avLst/>
            <a:gdLst>
              <a:gd name="T0" fmla="*/ 561 w 561"/>
              <a:gd name="T1" fmla="*/ 57 h 77"/>
              <a:gd name="T2" fmla="*/ 269 w 561"/>
              <a:gd name="T3" fmla="*/ 1 h 77"/>
              <a:gd name="T4" fmla="*/ 289 w 561"/>
              <a:gd name="T5" fmla="*/ 53 h 77"/>
              <a:gd name="T6" fmla="*/ 121 w 561"/>
              <a:gd name="T7" fmla="*/ 25 h 77"/>
              <a:gd name="T8" fmla="*/ 5 w 561"/>
              <a:gd name="T9" fmla="*/ 13 h 77"/>
              <a:gd name="T10" fmla="*/ 89 w 561"/>
              <a:gd name="T11" fmla="*/ 77 h 77"/>
            </a:gdLst>
            <a:ahLst/>
            <a:cxnLst>
              <a:cxn ang="0">
                <a:pos x="T0" y="T1"/>
              </a:cxn>
              <a:cxn ang="0">
                <a:pos x="T2" y="T3"/>
              </a:cxn>
              <a:cxn ang="0">
                <a:pos x="T4" y="T5"/>
              </a:cxn>
              <a:cxn ang="0">
                <a:pos x="T6" y="T7"/>
              </a:cxn>
              <a:cxn ang="0">
                <a:pos x="T8" y="T9"/>
              </a:cxn>
              <a:cxn ang="0">
                <a:pos x="T10" y="T11"/>
              </a:cxn>
            </a:cxnLst>
            <a:rect l="0" t="0" r="r" b="b"/>
            <a:pathLst>
              <a:path w="561" h="77">
                <a:moveTo>
                  <a:pt x="561" y="57"/>
                </a:moveTo>
                <a:cubicBezTo>
                  <a:pt x="512" y="48"/>
                  <a:pt x="314" y="2"/>
                  <a:pt x="269" y="1"/>
                </a:cubicBezTo>
                <a:cubicBezTo>
                  <a:pt x="224" y="0"/>
                  <a:pt x="314" y="49"/>
                  <a:pt x="289" y="53"/>
                </a:cubicBezTo>
                <a:cubicBezTo>
                  <a:pt x="264" y="57"/>
                  <a:pt x="168" y="32"/>
                  <a:pt x="121" y="25"/>
                </a:cubicBezTo>
                <a:cubicBezTo>
                  <a:pt x="74" y="18"/>
                  <a:pt x="10" y="4"/>
                  <a:pt x="5" y="13"/>
                </a:cubicBezTo>
                <a:cubicBezTo>
                  <a:pt x="0" y="22"/>
                  <a:pt x="71" y="64"/>
                  <a:pt x="89" y="7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mtClean="0">
              <a:solidFill>
                <a:srgbClr val="000000"/>
              </a:solidFill>
            </a:endParaRPr>
          </a:p>
        </p:txBody>
      </p:sp>
      <p:sp>
        <p:nvSpPr>
          <p:cNvPr id="79887" name="AutoShape 15"/>
          <p:cNvSpPr>
            <a:spLocks noChangeArrowheads="1"/>
          </p:cNvSpPr>
          <p:nvPr/>
        </p:nvSpPr>
        <p:spPr bwMode="auto">
          <a:xfrm>
            <a:off x="5867400" y="2565400"/>
            <a:ext cx="865188" cy="2159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79888" name="AutoShape 16"/>
          <p:cNvSpPr>
            <a:spLocks noChangeArrowheads="1"/>
          </p:cNvSpPr>
          <p:nvPr/>
        </p:nvSpPr>
        <p:spPr bwMode="auto">
          <a:xfrm flipH="1">
            <a:off x="3779838" y="2565400"/>
            <a:ext cx="863600" cy="2159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79890" name="AutoShape 18"/>
          <p:cNvSpPr>
            <a:spLocks noChangeArrowheads="1"/>
          </p:cNvSpPr>
          <p:nvPr/>
        </p:nvSpPr>
        <p:spPr bwMode="auto">
          <a:xfrm>
            <a:off x="3876675" y="4148138"/>
            <a:ext cx="1439863" cy="576262"/>
          </a:xfrm>
          <a:prstGeom prst="rightArrow">
            <a:avLst>
              <a:gd name="adj1" fmla="val 50000"/>
              <a:gd name="adj2" fmla="val 62466"/>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de-DE" smtClean="0">
                <a:solidFill>
                  <a:srgbClr val="000000"/>
                </a:solidFill>
              </a:rPr>
              <a:t>EUROPA</a:t>
            </a:r>
          </a:p>
        </p:txBody>
      </p:sp>
      <p:sp>
        <p:nvSpPr>
          <p:cNvPr id="79891" name="AutoShape 19"/>
          <p:cNvSpPr>
            <a:spLocks noChangeArrowheads="1"/>
          </p:cNvSpPr>
          <p:nvPr/>
        </p:nvSpPr>
        <p:spPr bwMode="auto">
          <a:xfrm rot="10800000">
            <a:off x="5564188" y="4148138"/>
            <a:ext cx="1439862" cy="576262"/>
          </a:xfrm>
          <a:prstGeom prst="rightArrow">
            <a:avLst>
              <a:gd name="adj1" fmla="val 49861"/>
              <a:gd name="adj2" fmla="val 62535"/>
            </a:avLst>
          </a:prstGeom>
          <a:solidFill>
            <a:srgbClr val="99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r>
              <a:rPr lang="de-DE" dirty="0" smtClean="0">
                <a:solidFill>
                  <a:srgbClr val="000000"/>
                </a:solidFill>
              </a:rPr>
              <a:t>AFRICA</a:t>
            </a:r>
          </a:p>
        </p:txBody>
      </p:sp>
      <p:sp>
        <p:nvSpPr>
          <p:cNvPr id="79892" name="Freeform 20"/>
          <p:cNvSpPr>
            <a:spLocks/>
          </p:cNvSpPr>
          <p:nvPr/>
        </p:nvSpPr>
        <p:spPr bwMode="auto">
          <a:xfrm>
            <a:off x="1892300" y="2940050"/>
            <a:ext cx="4103688" cy="989013"/>
          </a:xfrm>
          <a:custGeom>
            <a:avLst/>
            <a:gdLst>
              <a:gd name="T0" fmla="*/ 2585 w 2585"/>
              <a:gd name="T1" fmla="*/ 623 h 623"/>
              <a:gd name="T2" fmla="*/ 2402 w 2585"/>
              <a:gd name="T3" fmla="*/ 473 h 623"/>
              <a:gd name="T4" fmla="*/ 2288 w 2585"/>
              <a:gd name="T5" fmla="*/ 365 h 623"/>
              <a:gd name="T6" fmla="*/ 2177 w 2585"/>
              <a:gd name="T7" fmla="*/ 332 h 623"/>
              <a:gd name="T8" fmla="*/ 2108 w 2585"/>
              <a:gd name="T9" fmla="*/ 318 h 623"/>
              <a:gd name="T10" fmla="*/ 1908 w 2585"/>
              <a:gd name="T11" fmla="*/ 254 h 623"/>
              <a:gd name="T12" fmla="*/ 1778 w 2585"/>
              <a:gd name="T13" fmla="*/ 160 h 623"/>
              <a:gd name="T14" fmla="*/ 1694 w 2585"/>
              <a:gd name="T15" fmla="*/ 64 h 623"/>
              <a:gd name="T16" fmla="*/ 1582 w 2585"/>
              <a:gd name="T17" fmla="*/ 18 h 623"/>
              <a:gd name="T18" fmla="*/ 1432 w 2585"/>
              <a:gd name="T19" fmla="*/ 0 h 623"/>
              <a:gd name="T20" fmla="*/ 1242 w 2585"/>
              <a:gd name="T21" fmla="*/ 18 h 623"/>
              <a:gd name="T22" fmla="*/ 1053 w 2585"/>
              <a:gd name="T23" fmla="*/ 81 h 623"/>
              <a:gd name="T24" fmla="*/ 962 w 2585"/>
              <a:gd name="T25" fmla="*/ 127 h 623"/>
              <a:gd name="T26" fmla="*/ 816 w 2585"/>
              <a:gd name="T27" fmla="*/ 182 h 623"/>
              <a:gd name="T28" fmla="*/ 516 w 2585"/>
              <a:gd name="T29" fmla="*/ 198 h 623"/>
              <a:gd name="T30" fmla="*/ 246 w 2585"/>
              <a:gd name="T31" fmla="*/ 184 h 623"/>
              <a:gd name="T32" fmla="*/ 0 w 2585"/>
              <a:gd name="T33" fmla="*/ 68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85" h="623">
                <a:moveTo>
                  <a:pt x="2585" y="623"/>
                </a:moveTo>
                <a:cubicBezTo>
                  <a:pt x="2555" y="598"/>
                  <a:pt x="2452" y="516"/>
                  <a:pt x="2402" y="473"/>
                </a:cubicBezTo>
                <a:cubicBezTo>
                  <a:pt x="2352" y="430"/>
                  <a:pt x="2325" y="388"/>
                  <a:pt x="2288" y="365"/>
                </a:cubicBezTo>
                <a:cubicBezTo>
                  <a:pt x="2251" y="342"/>
                  <a:pt x="2207" y="340"/>
                  <a:pt x="2177" y="332"/>
                </a:cubicBezTo>
                <a:cubicBezTo>
                  <a:pt x="2147" y="324"/>
                  <a:pt x="2153" y="331"/>
                  <a:pt x="2108" y="318"/>
                </a:cubicBezTo>
                <a:cubicBezTo>
                  <a:pt x="2063" y="305"/>
                  <a:pt x="1963" y="280"/>
                  <a:pt x="1908" y="254"/>
                </a:cubicBezTo>
                <a:cubicBezTo>
                  <a:pt x="1853" y="228"/>
                  <a:pt x="1814" y="192"/>
                  <a:pt x="1778" y="160"/>
                </a:cubicBezTo>
                <a:cubicBezTo>
                  <a:pt x="1742" y="128"/>
                  <a:pt x="1727" y="88"/>
                  <a:pt x="1694" y="64"/>
                </a:cubicBezTo>
                <a:cubicBezTo>
                  <a:pt x="1661" y="40"/>
                  <a:pt x="1626" y="29"/>
                  <a:pt x="1582" y="18"/>
                </a:cubicBezTo>
                <a:cubicBezTo>
                  <a:pt x="1538" y="7"/>
                  <a:pt x="1489" y="0"/>
                  <a:pt x="1432" y="0"/>
                </a:cubicBezTo>
                <a:cubicBezTo>
                  <a:pt x="1375" y="0"/>
                  <a:pt x="1305" y="5"/>
                  <a:pt x="1242" y="18"/>
                </a:cubicBezTo>
                <a:cubicBezTo>
                  <a:pt x="1179" y="31"/>
                  <a:pt x="1100" y="63"/>
                  <a:pt x="1053" y="81"/>
                </a:cubicBezTo>
                <a:cubicBezTo>
                  <a:pt x="1006" y="99"/>
                  <a:pt x="1002" y="110"/>
                  <a:pt x="962" y="127"/>
                </a:cubicBezTo>
                <a:cubicBezTo>
                  <a:pt x="922" y="144"/>
                  <a:pt x="890" y="170"/>
                  <a:pt x="816" y="182"/>
                </a:cubicBezTo>
                <a:cubicBezTo>
                  <a:pt x="742" y="194"/>
                  <a:pt x="611" y="198"/>
                  <a:pt x="516" y="198"/>
                </a:cubicBezTo>
                <a:cubicBezTo>
                  <a:pt x="421" y="198"/>
                  <a:pt x="332" y="206"/>
                  <a:pt x="246" y="184"/>
                </a:cubicBezTo>
                <a:cubicBezTo>
                  <a:pt x="160" y="162"/>
                  <a:pt x="51" y="92"/>
                  <a:pt x="0" y="68"/>
                </a:cubicBezTo>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mtClean="0">
              <a:solidFill>
                <a:srgbClr val="000000"/>
              </a:solidFill>
            </a:endParaRPr>
          </a:p>
        </p:txBody>
      </p:sp>
      <p:grpSp>
        <p:nvGrpSpPr>
          <p:cNvPr id="79893" name="Group 21"/>
          <p:cNvGrpSpPr>
            <a:grpSpLocks/>
          </p:cNvGrpSpPr>
          <p:nvPr/>
        </p:nvGrpSpPr>
        <p:grpSpPr bwMode="auto">
          <a:xfrm>
            <a:off x="4643449" y="2111375"/>
            <a:ext cx="2322519" cy="828675"/>
            <a:chOff x="2925" y="1330"/>
            <a:chExt cx="1463" cy="522"/>
          </a:xfrm>
        </p:grpSpPr>
        <p:sp>
          <p:nvSpPr>
            <p:cNvPr id="79894" name="Text Box 22"/>
            <p:cNvSpPr txBox="1">
              <a:spLocks noChangeArrowheads="1"/>
            </p:cNvSpPr>
            <p:nvPr/>
          </p:nvSpPr>
          <p:spPr bwMode="auto">
            <a:xfrm>
              <a:off x="2925" y="1330"/>
              <a:ext cx="1463"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1400" dirty="0" err="1" smtClean="0">
                  <a:solidFill>
                    <a:srgbClr val="000000"/>
                  </a:solidFill>
                </a:rPr>
                <a:t>Lineamento</a:t>
              </a:r>
              <a:r>
                <a:rPr lang="de-DE" sz="1400" dirty="0" smtClean="0">
                  <a:solidFill>
                    <a:srgbClr val="000000"/>
                  </a:solidFill>
                </a:rPr>
                <a:t> </a:t>
              </a:r>
              <a:r>
                <a:rPr lang="de-DE" sz="1400" dirty="0" err="1" smtClean="0">
                  <a:solidFill>
                    <a:srgbClr val="000000"/>
                  </a:solidFill>
                </a:rPr>
                <a:t>Periadriatico</a:t>
              </a:r>
              <a:endParaRPr lang="de-DE" sz="1400" dirty="0" smtClean="0">
                <a:solidFill>
                  <a:srgbClr val="000000"/>
                </a:solidFill>
              </a:endParaRPr>
            </a:p>
          </p:txBody>
        </p:sp>
        <p:sp>
          <p:nvSpPr>
            <p:cNvPr id="79895" name="Line 23"/>
            <p:cNvSpPr>
              <a:spLocks noChangeShapeType="1"/>
            </p:cNvSpPr>
            <p:nvPr/>
          </p:nvSpPr>
          <p:spPr bwMode="auto">
            <a:xfrm>
              <a:off x="3409" y="1534"/>
              <a:ext cx="0" cy="31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mtClean="0">
                <a:solidFill>
                  <a:srgbClr val="000000"/>
                </a:solidFill>
              </a:endParaRPr>
            </a:p>
          </p:txBody>
        </p:sp>
      </p:grpSp>
      <p:sp>
        <p:nvSpPr>
          <p:cNvPr id="79898" name="Rectangle 26"/>
          <p:cNvSpPr>
            <a:spLocks noChangeArrowheads="1"/>
          </p:cNvSpPr>
          <p:nvPr/>
        </p:nvSpPr>
        <p:spPr bwMode="auto">
          <a:xfrm rot="18600000">
            <a:off x="5391150" y="4194175"/>
            <a:ext cx="160338" cy="503238"/>
          </a:xfrm>
          <a:prstGeom prst="rect">
            <a:avLst/>
          </a:prstGeom>
          <a:solidFill>
            <a:srgbClr val="00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79899" name="AutoShape 27"/>
          <p:cNvSpPr>
            <a:spLocks noChangeArrowheads="1"/>
          </p:cNvSpPr>
          <p:nvPr/>
        </p:nvSpPr>
        <p:spPr bwMode="auto">
          <a:xfrm rot="434696">
            <a:off x="4037013" y="4294188"/>
            <a:ext cx="1439862" cy="576262"/>
          </a:xfrm>
          <a:prstGeom prst="rightArrow">
            <a:avLst>
              <a:gd name="adj1" fmla="val 50000"/>
              <a:gd name="adj2" fmla="val 62466"/>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de-DE" smtClean="0">
                <a:solidFill>
                  <a:srgbClr val="000000"/>
                </a:solidFill>
              </a:rPr>
              <a:t>EUROPA</a:t>
            </a:r>
          </a:p>
        </p:txBody>
      </p:sp>
      <p:sp>
        <p:nvSpPr>
          <p:cNvPr id="79900" name="AutoShape 28"/>
          <p:cNvSpPr>
            <a:spLocks noChangeArrowheads="1"/>
          </p:cNvSpPr>
          <p:nvPr/>
        </p:nvSpPr>
        <p:spPr bwMode="auto">
          <a:xfrm rot="11784785">
            <a:off x="5508625" y="4149725"/>
            <a:ext cx="1439863" cy="576263"/>
          </a:xfrm>
          <a:prstGeom prst="rightArrow">
            <a:avLst>
              <a:gd name="adj1" fmla="val 49861"/>
              <a:gd name="adj2" fmla="val 62535"/>
            </a:avLst>
          </a:prstGeom>
          <a:solidFill>
            <a:srgbClr val="99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r>
              <a:rPr lang="de-DE" dirty="0" smtClean="0">
                <a:solidFill>
                  <a:srgbClr val="000000"/>
                </a:solidFill>
              </a:rPr>
              <a:t>AFRICA</a:t>
            </a:r>
          </a:p>
        </p:txBody>
      </p:sp>
      <p:grpSp>
        <p:nvGrpSpPr>
          <p:cNvPr id="79902" name="Group 30"/>
          <p:cNvGrpSpPr>
            <a:grpSpLocks/>
          </p:cNvGrpSpPr>
          <p:nvPr/>
        </p:nvGrpSpPr>
        <p:grpSpPr bwMode="auto">
          <a:xfrm rot="287175" flipH="1">
            <a:off x="827088" y="3429000"/>
            <a:ext cx="2867025" cy="360363"/>
            <a:chOff x="3440" y="1941"/>
            <a:chExt cx="1792" cy="340"/>
          </a:xfrm>
        </p:grpSpPr>
        <p:sp>
          <p:nvSpPr>
            <p:cNvPr id="79903" name="Freeform 31"/>
            <p:cNvSpPr>
              <a:spLocks/>
            </p:cNvSpPr>
            <p:nvPr/>
          </p:nvSpPr>
          <p:spPr bwMode="auto">
            <a:xfrm>
              <a:off x="3468" y="2009"/>
              <a:ext cx="1608" cy="166"/>
            </a:xfrm>
            <a:custGeom>
              <a:avLst/>
              <a:gdLst>
                <a:gd name="T0" fmla="*/ 0 w 1608"/>
                <a:gd name="T1" fmla="*/ 139 h 166"/>
                <a:gd name="T2" fmla="*/ 152 w 1608"/>
                <a:gd name="T3" fmla="*/ 63 h 166"/>
                <a:gd name="T4" fmla="*/ 316 w 1608"/>
                <a:gd name="T5" fmla="*/ 15 h 166"/>
                <a:gd name="T6" fmla="*/ 274 w 1608"/>
                <a:gd name="T7" fmla="*/ 151 h 166"/>
                <a:gd name="T8" fmla="*/ 410 w 1608"/>
                <a:gd name="T9" fmla="*/ 106 h 166"/>
                <a:gd name="T10" fmla="*/ 637 w 1608"/>
                <a:gd name="T11" fmla="*/ 15 h 166"/>
                <a:gd name="T12" fmla="*/ 604 w 1608"/>
                <a:gd name="T13" fmla="*/ 147 h 166"/>
                <a:gd name="T14" fmla="*/ 864 w 1608"/>
                <a:gd name="T15" fmla="*/ 60 h 166"/>
                <a:gd name="T16" fmla="*/ 864 w 1608"/>
                <a:gd name="T17" fmla="*/ 151 h 166"/>
                <a:gd name="T18" fmla="*/ 1136 w 1608"/>
                <a:gd name="T19" fmla="*/ 15 h 166"/>
                <a:gd name="T20" fmla="*/ 1136 w 1608"/>
                <a:gd name="T21" fmla="*/ 106 h 166"/>
                <a:gd name="T22" fmla="*/ 1362 w 1608"/>
                <a:gd name="T23" fmla="*/ 15 h 166"/>
                <a:gd name="T24" fmla="*/ 1348 w 1608"/>
                <a:gd name="T25" fmla="*/ 127 h 166"/>
                <a:gd name="T26" fmla="*/ 1608 w 1608"/>
                <a:gd name="T27" fmla="*/ 4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8" h="166">
                  <a:moveTo>
                    <a:pt x="0" y="139"/>
                  </a:moveTo>
                  <a:cubicBezTo>
                    <a:pt x="25" y="126"/>
                    <a:pt x="99" y="84"/>
                    <a:pt x="152" y="63"/>
                  </a:cubicBezTo>
                  <a:cubicBezTo>
                    <a:pt x="205" y="42"/>
                    <a:pt x="296" y="0"/>
                    <a:pt x="316" y="15"/>
                  </a:cubicBezTo>
                  <a:cubicBezTo>
                    <a:pt x="336" y="30"/>
                    <a:pt x="258" y="136"/>
                    <a:pt x="274" y="151"/>
                  </a:cubicBezTo>
                  <a:cubicBezTo>
                    <a:pt x="290" y="166"/>
                    <a:pt x="350" y="129"/>
                    <a:pt x="410" y="106"/>
                  </a:cubicBezTo>
                  <a:cubicBezTo>
                    <a:pt x="470" y="83"/>
                    <a:pt x="605" y="8"/>
                    <a:pt x="637" y="15"/>
                  </a:cubicBezTo>
                  <a:cubicBezTo>
                    <a:pt x="669" y="22"/>
                    <a:pt x="566" y="140"/>
                    <a:pt x="604" y="147"/>
                  </a:cubicBezTo>
                  <a:cubicBezTo>
                    <a:pt x="642" y="154"/>
                    <a:pt x="821" y="59"/>
                    <a:pt x="864" y="60"/>
                  </a:cubicBezTo>
                  <a:cubicBezTo>
                    <a:pt x="907" y="61"/>
                    <a:pt x="819" y="158"/>
                    <a:pt x="864" y="151"/>
                  </a:cubicBezTo>
                  <a:cubicBezTo>
                    <a:pt x="909" y="144"/>
                    <a:pt x="1091" y="22"/>
                    <a:pt x="1136" y="15"/>
                  </a:cubicBezTo>
                  <a:cubicBezTo>
                    <a:pt x="1181" y="8"/>
                    <a:pt x="1098" y="106"/>
                    <a:pt x="1136" y="106"/>
                  </a:cubicBezTo>
                  <a:cubicBezTo>
                    <a:pt x="1174" y="106"/>
                    <a:pt x="1327" y="12"/>
                    <a:pt x="1362" y="15"/>
                  </a:cubicBezTo>
                  <a:cubicBezTo>
                    <a:pt x="1397" y="18"/>
                    <a:pt x="1307" y="122"/>
                    <a:pt x="1348" y="127"/>
                  </a:cubicBezTo>
                  <a:cubicBezTo>
                    <a:pt x="1389" y="132"/>
                    <a:pt x="1554" y="60"/>
                    <a:pt x="1608" y="43"/>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mtClean="0">
                <a:solidFill>
                  <a:srgbClr val="000000"/>
                </a:solidFill>
              </a:endParaRPr>
            </a:p>
          </p:txBody>
        </p:sp>
        <p:sp>
          <p:nvSpPr>
            <p:cNvPr id="79904" name="Freeform 32"/>
            <p:cNvSpPr>
              <a:spLocks/>
            </p:cNvSpPr>
            <p:nvPr/>
          </p:nvSpPr>
          <p:spPr bwMode="auto">
            <a:xfrm>
              <a:off x="3492" y="2056"/>
              <a:ext cx="1740" cy="225"/>
            </a:xfrm>
            <a:custGeom>
              <a:avLst/>
              <a:gdLst>
                <a:gd name="T0" fmla="*/ 0 w 1740"/>
                <a:gd name="T1" fmla="*/ 144 h 225"/>
                <a:gd name="T2" fmla="*/ 39 w 1740"/>
                <a:gd name="T3" fmla="*/ 122 h 225"/>
                <a:gd name="T4" fmla="*/ 203 w 1740"/>
                <a:gd name="T5" fmla="*/ 74 h 225"/>
                <a:gd name="T6" fmla="*/ 161 w 1740"/>
                <a:gd name="T7" fmla="*/ 210 h 225"/>
                <a:gd name="T8" fmla="*/ 297 w 1740"/>
                <a:gd name="T9" fmla="*/ 165 h 225"/>
                <a:gd name="T10" fmla="*/ 524 w 1740"/>
                <a:gd name="T11" fmla="*/ 74 h 225"/>
                <a:gd name="T12" fmla="*/ 491 w 1740"/>
                <a:gd name="T13" fmla="*/ 206 h 225"/>
                <a:gd name="T14" fmla="*/ 751 w 1740"/>
                <a:gd name="T15" fmla="*/ 119 h 225"/>
                <a:gd name="T16" fmla="*/ 751 w 1740"/>
                <a:gd name="T17" fmla="*/ 210 h 225"/>
                <a:gd name="T18" fmla="*/ 1023 w 1740"/>
                <a:gd name="T19" fmla="*/ 74 h 225"/>
                <a:gd name="T20" fmla="*/ 1023 w 1740"/>
                <a:gd name="T21" fmla="*/ 165 h 225"/>
                <a:gd name="T22" fmla="*/ 1249 w 1740"/>
                <a:gd name="T23" fmla="*/ 74 h 225"/>
                <a:gd name="T24" fmla="*/ 1235 w 1740"/>
                <a:gd name="T25" fmla="*/ 186 h 225"/>
                <a:gd name="T26" fmla="*/ 1740 w 1740"/>
                <a:gd name="T27"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40" h="225">
                  <a:moveTo>
                    <a:pt x="0" y="144"/>
                  </a:moveTo>
                  <a:cubicBezTo>
                    <a:pt x="6" y="140"/>
                    <a:pt x="5" y="134"/>
                    <a:pt x="39" y="122"/>
                  </a:cubicBezTo>
                  <a:cubicBezTo>
                    <a:pt x="73" y="110"/>
                    <a:pt x="183" y="59"/>
                    <a:pt x="203" y="74"/>
                  </a:cubicBezTo>
                  <a:cubicBezTo>
                    <a:pt x="223" y="89"/>
                    <a:pt x="145" y="195"/>
                    <a:pt x="161" y="210"/>
                  </a:cubicBezTo>
                  <a:cubicBezTo>
                    <a:pt x="177" y="225"/>
                    <a:pt x="237" y="188"/>
                    <a:pt x="297" y="165"/>
                  </a:cubicBezTo>
                  <a:cubicBezTo>
                    <a:pt x="357" y="142"/>
                    <a:pt x="492" y="67"/>
                    <a:pt x="524" y="74"/>
                  </a:cubicBezTo>
                  <a:cubicBezTo>
                    <a:pt x="556" y="81"/>
                    <a:pt x="453" y="199"/>
                    <a:pt x="491" y="206"/>
                  </a:cubicBezTo>
                  <a:cubicBezTo>
                    <a:pt x="529" y="213"/>
                    <a:pt x="708" y="118"/>
                    <a:pt x="751" y="119"/>
                  </a:cubicBezTo>
                  <a:cubicBezTo>
                    <a:pt x="794" y="120"/>
                    <a:pt x="706" y="217"/>
                    <a:pt x="751" y="210"/>
                  </a:cubicBezTo>
                  <a:cubicBezTo>
                    <a:pt x="796" y="203"/>
                    <a:pt x="978" y="81"/>
                    <a:pt x="1023" y="74"/>
                  </a:cubicBezTo>
                  <a:cubicBezTo>
                    <a:pt x="1068" y="67"/>
                    <a:pt x="985" y="165"/>
                    <a:pt x="1023" y="165"/>
                  </a:cubicBezTo>
                  <a:cubicBezTo>
                    <a:pt x="1061" y="165"/>
                    <a:pt x="1214" y="71"/>
                    <a:pt x="1249" y="74"/>
                  </a:cubicBezTo>
                  <a:cubicBezTo>
                    <a:pt x="1284" y="77"/>
                    <a:pt x="1153" y="198"/>
                    <a:pt x="1235" y="186"/>
                  </a:cubicBezTo>
                  <a:cubicBezTo>
                    <a:pt x="1317" y="174"/>
                    <a:pt x="1635" y="39"/>
                    <a:pt x="174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mtClean="0">
                <a:solidFill>
                  <a:srgbClr val="000000"/>
                </a:solidFill>
              </a:endParaRPr>
            </a:p>
          </p:txBody>
        </p:sp>
        <p:sp>
          <p:nvSpPr>
            <p:cNvPr id="79905" name="Freeform 33"/>
            <p:cNvSpPr>
              <a:spLocks/>
            </p:cNvSpPr>
            <p:nvPr/>
          </p:nvSpPr>
          <p:spPr bwMode="auto">
            <a:xfrm>
              <a:off x="3440" y="1941"/>
              <a:ext cx="1152" cy="156"/>
            </a:xfrm>
            <a:custGeom>
              <a:avLst/>
              <a:gdLst>
                <a:gd name="T0" fmla="*/ 0 w 1152"/>
                <a:gd name="T1" fmla="*/ 155 h 156"/>
                <a:gd name="T2" fmla="*/ 232 w 1152"/>
                <a:gd name="T3" fmla="*/ 43 h 156"/>
                <a:gd name="T4" fmla="*/ 412 w 1152"/>
                <a:gd name="T5" fmla="*/ 19 h 156"/>
                <a:gd name="T6" fmla="*/ 394 w 1152"/>
                <a:gd name="T7" fmla="*/ 143 h 156"/>
                <a:gd name="T8" fmla="*/ 530 w 1152"/>
                <a:gd name="T9" fmla="*/ 98 h 156"/>
                <a:gd name="T10" fmla="*/ 757 w 1152"/>
                <a:gd name="T11" fmla="*/ 7 h 156"/>
                <a:gd name="T12" fmla="*/ 724 w 1152"/>
                <a:gd name="T13" fmla="*/ 139 h 156"/>
                <a:gd name="T14" fmla="*/ 984 w 1152"/>
                <a:gd name="T15" fmla="*/ 52 h 156"/>
                <a:gd name="T16" fmla="*/ 968 w 1152"/>
                <a:gd name="T17" fmla="*/ 131 h 156"/>
                <a:gd name="T18" fmla="*/ 1152 w 1152"/>
                <a:gd name="T19" fmla="*/ 3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2" h="156">
                  <a:moveTo>
                    <a:pt x="0" y="155"/>
                  </a:moveTo>
                  <a:cubicBezTo>
                    <a:pt x="39" y="136"/>
                    <a:pt x="163" y="66"/>
                    <a:pt x="232" y="43"/>
                  </a:cubicBezTo>
                  <a:cubicBezTo>
                    <a:pt x="301" y="20"/>
                    <a:pt x="385" y="2"/>
                    <a:pt x="412" y="19"/>
                  </a:cubicBezTo>
                  <a:cubicBezTo>
                    <a:pt x="439" y="36"/>
                    <a:pt x="374" y="130"/>
                    <a:pt x="394" y="143"/>
                  </a:cubicBezTo>
                  <a:cubicBezTo>
                    <a:pt x="414" y="156"/>
                    <a:pt x="470" y="121"/>
                    <a:pt x="530" y="98"/>
                  </a:cubicBezTo>
                  <a:cubicBezTo>
                    <a:pt x="590" y="75"/>
                    <a:pt x="725" y="0"/>
                    <a:pt x="757" y="7"/>
                  </a:cubicBezTo>
                  <a:cubicBezTo>
                    <a:pt x="789" y="14"/>
                    <a:pt x="686" y="132"/>
                    <a:pt x="724" y="139"/>
                  </a:cubicBezTo>
                  <a:cubicBezTo>
                    <a:pt x="762" y="146"/>
                    <a:pt x="943" y="53"/>
                    <a:pt x="984" y="52"/>
                  </a:cubicBezTo>
                  <a:cubicBezTo>
                    <a:pt x="1025" y="51"/>
                    <a:pt x="940" y="134"/>
                    <a:pt x="968" y="131"/>
                  </a:cubicBezTo>
                  <a:cubicBezTo>
                    <a:pt x="996" y="128"/>
                    <a:pt x="1114" y="52"/>
                    <a:pt x="1152" y="3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mtClean="0">
                <a:solidFill>
                  <a:srgbClr val="000000"/>
                </a:solidFill>
              </a:endParaRPr>
            </a:p>
          </p:txBody>
        </p:sp>
      </p:grpSp>
      <p:sp>
        <p:nvSpPr>
          <p:cNvPr id="2" name="Figura a mano libera 1"/>
          <p:cNvSpPr/>
          <p:nvPr/>
        </p:nvSpPr>
        <p:spPr bwMode="auto">
          <a:xfrm>
            <a:off x="5544457" y="4238171"/>
            <a:ext cx="330926" cy="371566"/>
          </a:xfrm>
          <a:custGeom>
            <a:avLst/>
            <a:gdLst>
              <a:gd name="connsiteX0" fmla="*/ 258354 w 330926"/>
              <a:gd name="connsiteY0" fmla="*/ 371566 h 371566"/>
              <a:gd name="connsiteX1" fmla="*/ 0 w 330926"/>
              <a:gd name="connsiteY1" fmla="*/ 0 h 371566"/>
              <a:gd name="connsiteX2" fmla="*/ 330926 w 330926"/>
              <a:gd name="connsiteY2" fmla="*/ 119018 h 371566"/>
              <a:gd name="connsiteX3" fmla="*/ 258354 w 330926"/>
              <a:gd name="connsiteY3" fmla="*/ 371566 h 371566"/>
            </a:gdLst>
            <a:ahLst/>
            <a:cxnLst>
              <a:cxn ang="0">
                <a:pos x="connsiteX0" y="connsiteY0"/>
              </a:cxn>
              <a:cxn ang="0">
                <a:pos x="connsiteX1" y="connsiteY1"/>
              </a:cxn>
              <a:cxn ang="0">
                <a:pos x="connsiteX2" y="connsiteY2"/>
              </a:cxn>
              <a:cxn ang="0">
                <a:pos x="connsiteX3" y="connsiteY3"/>
              </a:cxn>
            </a:cxnLst>
            <a:rect l="l" t="t" r="r" b="b"/>
            <a:pathLst>
              <a:path w="330926" h="371566">
                <a:moveTo>
                  <a:pt x="258354" y="371566"/>
                </a:moveTo>
                <a:lnTo>
                  <a:pt x="0" y="0"/>
                </a:lnTo>
                <a:lnTo>
                  <a:pt x="330926" y="119018"/>
                </a:lnTo>
                <a:lnTo>
                  <a:pt x="258354" y="371566"/>
                </a:lnTo>
                <a:close/>
              </a:path>
            </a:pathLst>
          </a:custGeom>
          <a:solidFill>
            <a:srgbClr val="FF9899"/>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smtClean="0">
              <a:ln>
                <a:noFill/>
              </a:ln>
              <a:solidFill>
                <a:schemeClr val="tx1"/>
              </a:solidFill>
              <a:effectLst/>
              <a:latin typeface="Arial" panose="020B0604020202020204" pitchFamily="34" charset="0"/>
            </a:endParaRPr>
          </a:p>
        </p:txBody>
      </p:sp>
      <p:pic>
        <p:nvPicPr>
          <p:cNvPr id="3" name="Immagin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14062" y="136525"/>
            <a:ext cx="2129938" cy="1952444"/>
          </a:xfrm>
          <a:prstGeom prst="rect">
            <a:avLst/>
          </a:prstGeom>
        </p:spPr>
      </p:pic>
    </p:spTree>
    <p:extLst>
      <p:ext uri="{BB962C8B-B14F-4D97-AF65-F5344CB8AC3E}">
        <p14:creationId xmlns:p14="http://schemas.microsoft.com/office/powerpoint/2010/main" val="24517765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2.77778E-6 2.77649E-8 C -0.00451 -0.00069 -0.01944 0.00093 -0.02743 -0.0037 C -0.03541 -0.00833 -0.0434 -0.02314 -0.04774 -0.02823 " pathEditMode="relative" rAng="0" ptsTypes="aaa">
                                      <p:cBhvr>
                                        <p:cTn id="6" dur="2000" fill="hold"/>
                                        <p:tgtEl>
                                          <p:spTgt spid="79891"/>
                                        </p:tgtEl>
                                        <p:attrNameLst>
                                          <p:attrName>ppt_x</p:attrName>
                                          <p:attrName>ppt_y</p:attrName>
                                        </p:attrNameLst>
                                      </p:cBhvr>
                                      <p:rCtr x="-2396" y="-1365"/>
                                    </p:animMotion>
                                  </p:childTnLst>
                                </p:cTn>
                              </p:par>
                              <p:par>
                                <p:cTn id="7" presetID="0" presetClass="path" presetSubtype="0" accel="50000" decel="50000" fill="hold" grpId="0" nodeType="withEffect">
                                  <p:stCondLst>
                                    <p:cond delay="0"/>
                                  </p:stCondLst>
                                  <p:childTnLst>
                                    <p:animMotion origin="layout" path="M -0.0052 0.00093 C 0.00087 0.00139 0.02205 -0.00093 0.03178 0.00416 C 0.0415 0.00925 0.04914 0.02638 0.05365 0.03216 " pathEditMode="relative" rAng="0" ptsTypes="aaa">
                                      <p:cBhvr>
                                        <p:cTn id="8" dur="2000" fill="hold"/>
                                        <p:tgtEl>
                                          <p:spTgt spid="79890"/>
                                        </p:tgtEl>
                                        <p:attrNameLst>
                                          <p:attrName>ppt_x</p:attrName>
                                          <p:attrName>ppt_y</p:attrName>
                                        </p:attrNameLst>
                                      </p:cBhvr>
                                      <p:rCtr x="2934" y="1458"/>
                                    </p:animMotion>
                                  </p:childTnLst>
                                </p:cTn>
                              </p:par>
                              <p:par>
                                <p:cTn id="9" presetID="10" presetClass="exit" presetSubtype="0" fill="hold" grpId="1" nodeType="withEffect">
                                  <p:stCondLst>
                                    <p:cond delay="1000"/>
                                  </p:stCondLst>
                                  <p:childTnLst>
                                    <p:animEffect transition="out" filter="fade">
                                      <p:cBhvr>
                                        <p:cTn id="10" dur="2000"/>
                                        <p:tgtEl>
                                          <p:spTgt spid="79891"/>
                                        </p:tgtEl>
                                      </p:cBhvr>
                                    </p:animEffect>
                                    <p:set>
                                      <p:cBhvr>
                                        <p:cTn id="11" dur="1" fill="hold">
                                          <p:stCondLst>
                                            <p:cond delay="1999"/>
                                          </p:stCondLst>
                                        </p:cTn>
                                        <p:tgtEl>
                                          <p:spTgt spid="79891"/>
                                        </p:tgtEl>
                                        <p:attrNameLst>
                                          <p:attrName>style.visibility</p:attrName>
                                        </p:attrNameLst>
                                      </p:cBhvr>
                                      <p:to>
                                        <p:strVal val="hidden"/>
                                      </p:to>
                                    </p:set>
                                  </p:childTnLst>
                                </p:cTn>
                              </p:par>
                              <p:par>
                                <p:cTn id="12" presetID="10" presetClass="exit" presetSubtype="0" fill="hold" grpId="1" nodeType="withEffect">
                                  <p:stCondLst>
                                    <p:cond delay="0"/>
                                  </p:stCondLst>
                                  <p:childTnLst>
                                    <p:animEffect transition="out" filter="fade">
                                      <p:cBhvr>
                                        <p:cTn id="13" dur="2000"/>
                                        <p:tgtEl>
                                          <p:spTgt spid="79890"/>
                                        </p:tgtEl>
                                      </p:cBhvr>
                                    </p:animEffect>
                                    <p:set>
                                      <p:cBhvr>
                                        <p:cTn id="14" dur="1" fill="hold">
                                          <p:stCondLst>
                                            <p:cond delay="1999"/>
                                          </p:stCondLst>
                                        </p:cTn>
                                        <p:tgtEl>
                                          <p:spTgt spid="79890"/>
                                        </p:tgtEl>
                                        <p:attrNameLst>
                                          <p:attrName>style.visibility</p:attrName>
                                        </p:attrNameLst>
                                      </p:cBhvr>
                                      <p:to>
                                        <p:strVal val="hidden"/>
                                      </p:to>
                                    </p:set>
                                  </p:childTnLst>
                                </p:cTn>
                              </p:par>
                              <p:par>
                                <p:cTn id="15" presetID="55" presetClass="exit" presetSubtype="0" fill="hold" grpId="0" nodeType="withEffect">
                                  <p:stCondLst>
                                    <p:cond delay="0"/>
                                  </p:stCondLst>
                                  <p:iterate type="lt">
                                    <p:tmPct val="0"/>
                                  </p:iterate>
                                  <p:childTnLst>
                                    <p:anim calcmode="lin" valueType="num">
                                      <p:cBhvr>
                                        <p:cTn id="16" dur="1000"/>
                                        <p:tgtEl>
                                          <p:spTgt spid="79875"/>
                                        </p:tgtEl>
                                        <p:attrNameLst>
                                          <p:attrName>ppt_w</p:attrName>
                                        </p:attrNameLst>
                                      </p:cBhvr>
                                      <p:tavLst>
                                        <p:tav tm="0">
                                          <p:val>
                                            <p:strVal val="ppt_w"/>
                                          </p:val>
                                        </p:tav>
                                        <p:tav tm="100000">
                                          <p:val>
                                            <p:strVal val="ppt_w*0.70"/>
                                          </p:val>
                                        </p:tav>
                                      </p:tavLst>
                                    </p:anim>
                                    <p:anim calcmode="lin" valueType="num">
                                      <p:cBhvr>
                                        <p:cTn id="17" dur="1000"/>
                                        <p:tgtEl>
                                          <p:spTgt spid="79875"/>
                                        </p:tgtEl>
                                        <p:attrNameLst>
                                          <p:attrName>ppt_h</p:attrName>
                                        </p:attrNameLst>
                                      </p:cBhvr>
                                      <p:tavLst>
                                        <p:tav tm="0">
                                          <p:val>
                                            <p:strVal val="ppt_h"/>
                                          </p:val>
                                        </p:tav>
                                        <p:tav tm="100000">
                                          <p:val>
                                            <p:strVal val="ppt_h"/>
                                          </p:val>
                                        </p:tav>
                                      </p:tavLst>
                                    </p:anim>
                                    <p:animEffect transition="out" filter="fade">
                                      <p:cBhvr>
                                        <p:cTn id="18" dur="1000"/>
                                        <p:tgtEl>
                                          <p:spTgt spid="79875"/>
                                        </p:tgtEl>
                                      </p:cBhvr>
                                    </p:animEffect>
                                    <p:set>
                                      <p:cBhvr>
                                        <p:cTn id="19" dur="1" fill="hold">
                                          <p:stCondLst>
                                            <p:cond delay="999"/>
                                          </p:stCondLst>
                                        </p:cTn>
                                        <p:tgtEl>
                                          <p:spTgt spid="79875"/>
                                        </p:tgtEl>
                                        <p:attrNameLst>
                                          <p:attrName>style.visibility</p:attrName>
                                        </p:attrNameLst>
                                      </p:cBhvr>
                                      <p:to>
                                        <p:strVal val="hidden"/>
                                      </p:to>
                                    </p:set>
                                  </p:childTnLst>
                                </p:cTn>
                              </p:par>
                              <p:par>
                                <p:cTn id="20" presetID="22" presetClass="entr" presetSubtype="8" fill="hold" grpId="0" nodeType="withEffect">
                                  <p:stCondLst>
                                    <p:cond delay="0"/>
                                  </p:stCondLst>
                                  <p:childTnLst>
                                    <p:set>
                                      <p:cBhvr>
                                        <p:cTn id="21" dur="1" fill="hold">
                                          <p:stCondLst>
                                            <p:cond delay="0"/>
                                          </p:stCondLst>
                                        </p:cTn>
                                        <p:tgtEl>
                                          <p:spTgt spid="79899"/>
                                        </p:tgtEl>
                                        <p:attrNameLst>
                                          <p:attrName>style.visibility</p:attrName>
                                        </p:attrNameLst>
                                      </p:cBhvr>
                                      <p:to>
                                        <p:strVal val="visible"/>
                                      </p:to>
                                    </p:set>
                                    <p:animEffect transition="in" filter="wipe(left)">
                                      <p:cBhvr>
                                        <p:cTn id="22" dur="3000"/>
                                        <p:tgtEl>
                                          <p:spTgt spid="79899"/>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79900"/>
                                        </p:tgtEl>
                                        <p:attrNameLst>
                                          <p:attrName>style.visibility</p:attrName>
                                        </p:attrNameLst>
                                      </p:cBhvr>
                                      <p:to>
                                        <p:strVal val="visible"/>
                                      </p:to>
                                    </p:set>
                                    <p:animEffect transition="in" filter="wipe(right)">
                                      <p:cBhvr>
                                        <p:cTn id="25" dur="3000"/>
                                        <p:tgtEl>
                                          <p:spTgt spid="7990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9898"/>
                                        </p:tgtEl>
                                        <p:attrNameLst>
                                          <p:attrName>style.visibility</p:attrName>
                                        </p:attrNameLst>
                                      </p:cBhvr>
                                      <p:to>
                                        <p:strVal val="visible"/>
                                      </p:to>
                                    </p:set>
                                    <p:animEffect transition="in" filter="wipe(down)">
                                      <p:cBhvr>
                                        <p:cTn id="28" dur="3000"/>
                                        <p:tgtEl>
                                          <p:spTgt spid="7989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79892"/>
                                        </p:tgtEl>
                                        <p:attrNameLst>
                                          <p:attrName>style.visibility</p:attrName>
                                        </p:attrNameLst>
                                      </p:cBhvr>
                                      <p:to>
                                        <p:strVal val="visible"/>
                                      </p:to>
                                    </p:set>
                                    <p:animEffect transition="in" filter="wipe(right)">
                                      <p:cBhvr>
                                        <p:cTn id="33" dur="2500"/>
                                        <p:tgtEl>
                                          <p:spTgt spid="7989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79888"/>
                                        </p:tgtEl>
                                        <p:attrNameLst>
                                          <p:attrName>style.visibility</p:attrName>
                                        </p:attrNameLst>
                                      </p:cBhvr>
                                      <p:to>
                                        <p:strVal val="visible"/>
                                      </p:to>
                                    </p:set>
                                    <p:animEffect transition="in" filter="dissolve">
                                      <p:cBhvr>
                                        <p:cTn id="41" dur="2000"/>
                                        <p:tgtEl>
                                          <p:spTgt spid="79888"/>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79887"/>
                                        </p:tgtEl>
                                        <p:attrNameLst>
                                          <p:attrName>style.visibility</p:attrName>
                                        </p:attrNameLst>
                                      </p:cBhvr>
                                      <p:to>
                                        <p:strVal val="visible"/>
                                      </p:to>
                                    </p:set>
                                    <p:animEffect transition="in" filter="dissolve">
                                      <p:cBhvr>
                                        <p:cTn id="44" dur="2000"/>
                                        <p:tgtEl>
                                          <p:spTgt spid="79887"/>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79876"/>
                                        </p:tgtEl>
                                        <p:attrNameLst>
                                          <p:attrName>style.visibility</p:attrName>
                                        </p:attrNameLst>
                                      </p:cBhvr>
                                      <p:to>
                                        <p:strVal val="visible"/>
                                      </p:to>
                                    </p:set>
                                    <p:animEffect transition="in" filter="dissolve">
                                      <p:cBhvr>
                                        <p:cTn id="49" dur="2000"/>
                                        <p:tgtEl>
                                          <p:spTgt spid="79876"/>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79880"/>
                                        </p:tgtEl>
                                        <p:attrNameLst>
                                          <p:attrName>style.visibility</p:attrName>
                                        </p:attrNameLst>
                                      </p:cBhvr>
                                      <p:to>
                                        <p:strVal val="visible"/>
                                      </p:to>
                                    </p:set>
                                    <p:animEffect transition="in" filter="dissolve">
                                      <p:cBhvr>
                                        <p:cTn id="54" dur="1000"/>
                                        <p:tgtEl>
                                          <p:spTgt spid="79880"/>
                                        </p:tgtEl>
                                      </p:cBhvr>
                                    </p:animEffect>
                                  </p:childTnLst>
                                </p:cTn>
                              </p:par>
                              <p:par>
                                <p:cTn id="55" presetID="9" presetClass="entr" presetSubtype="0" fill="hold" nodeType="withEffect">
                                  <p:stCondLst>
                                    <p:cond delay="0"/>
                                  </p:stCondLst>
                                  <p:childTnLst>
                                    <p:set>
                                      <p:cBhvr>
                                        <p:cTn id="56" dur="1" fill="hold">
                                          <p:stCondLst>
                                            <p:cond delay="0"/>
                                          </p:stCondLst>
                                        </p:cTn>
                                        <p:tgtEl>
                                          <p:spTgt spid="79883"/>
                                        </p:tgtEl>
                                        <p:attrNameLst>
                                          <p:attrName>style.visibility</p:attrName>
                                        </p:attrNameLst>
                                      </p:cBhvr>
                                      <p:to>
                                        <p:strVal val="visible"/>
                                      </p:to>
                                    </p:set>
                                    <p:animEffect transition="in" filter="dissolve">
                                      <p:cBhvr>
                                        <p:cTn id="57" dur="1000"/>
                                        <p:tgtEl>
                                          <p:spTgt spid="79883"/>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79886"/>
                                        </p:tgtEl>
                                        <p:attrNameLst>
                                          <p:attrName>style.visibility</p:attrName>
                                        </p:attrNameLst>
                                      </p:cBhvr>
                                      <p:to>
                                        <p:strVal val="visible"/>
                                      </p:to>
                                    </p:set>
                                    <p:animEffect transition="in" filter="dissolve">
                                      <p:cBhvr>
                                        <p:cTn id="60" dur="500"/>
                                        <p:tgtEl>
                                          <p:spTgt spid="79886"/>
                                        </p:tgtEl>
                                      </p:cBhvr>
                                    </p:animEffect>
                                  </p:childTnLst>
                                </p:cTn>
                              </p:par>
                              <p:par>
                                <p:cTn id="61" presetID="9" presetClass="entr" presetSubtype="0" fill="hold" nodeType="withEffect">
                                  <p:stCondLst>
                                    <p:cond delay="0"/>
                                  </p:stCondLst>
                                  <p:childTnLst>
                                    <p:set>
                                      <p:cBhvr>
                                        <p:cTn id="62" dur="1" fill="hold">
                                          <p:stCondLst>
                                            <p:cond delay="0"/>
                                          </p:stCondLst>
                                        </p:cTn>
                                        <p:tgtEl>
                                          <p:spTgt spid="79902"/>
                                        </p:tgtEl>
                                        <p:attrNameLst>
                                          <p:attrName>style.visibility</p:attrName>
                                        </p:attrNameLst>
                                      </p:cBhvr>
                                      <p:to>
                                        <p:strVal val="visible"/>
                                      </p:to>
                                    </p:set>
                                    <p:animEffect transition="in" filter="dissolve">
                                      <p:cBhvr>
                                        <p:cTn id="63" dur="2000"/>
                                        <p:tgtEl>
                                          <p:spTgt spid="79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animBg="1"/>
      <p:bldP spid="79886" grpId="0" animBg="1"/>
      <p:bldP spid="79887" grpId="0" animBg="1"/>
      <p:bldP spid="79888" grpId="0" animBg="1"/>
      <p:bldP spid="79890" grpId="0" animBg="1"/>
      <p:bldP spid="79890" grpId="1" animBg="1"/>
      <p:bldP spid="79891" grpId="0" animBg="1"/>
      <p:bldP spid="79891" grpId="1" animBg="1"/>
      <p:bldP spid="79892" grpId="0" animBg="1"/>
      <p:bldP spid="79898" grpId="0" animBg="1"/>
      <p:bldP spid="79899" grpId="0" animBg="1"/>
      <p:bldP spid="79900" grpId="0" animBg="1"/>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3543300" y="49609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it-IT" b="0">
              <a:solidFill>
                <a:srgbClr val="000000"/>
              </a:solidFill>
            </a:endParaRPr>
          </a:p>
        </p:txBody>
      </p:sp>
      <p:grpSp>
        <p:nvGrpSpPr>
          <p:cNvPr id="3" name="Gruppo 2"/>
          <p:cNvGrpSpPr/>
          <p:nvPr/>
        </p:nvGrpSpPr>
        <p:grpSpPr>
          <a:xfrm>
            <a:off x="106852" y="319044"/>
            <a:ext cx="9037148" cy="6530677"/>
            <a:chOff x="-72660" y="66675"/>
            <a:chExt cx="9297097" cy="6724650"/>
          </a:xfrm>
        </p:grpSpPr>
        <p:pic>
          <p:nvPicPr>
            <p:cNvPr id="18434" name="Immagine 1" descr="schema litologie generale.tif"/>
            <p:cNvPicPr>
              <a:picLocks noChangeAspect="1"/>
            </p:cNvPicPr>
            <p:nvPr/>
          </p:nvPicPr>
          <p:blipFill>
            <a:blip r:embed="rId3" cstate="email">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0" y="66675"/>
              <a:ext cx="9144000" cy="672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igura a mano libera 1"/>
            <p:cNvSpPr/>
            <p:nvPr/>
          </p:nvSpPr>
          <p:spPr>
            <a:xfrm>
              <a:off x="-72660" y="404664"/>
              <a:ext cx="2506717" cy="5454869"/>
            </a:xfrm>
            <a:custGeom>
              <a:avLst/>
              <a:gdLst>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96613 w 2506717"/>
                <a:gd name="connsiteY4" fmla="*/ 5005552 h 5454869"/>
                <a:gd name="connsiteX5" fmla="*/ 15765 w 2506717"/>
                <a:gd name="connsiteY5" fmla="*/ 5454869 h 5454869"/>
                <a:gd name="connsiteX6" fmla="*/ 0 w 2506717"/>
                <a:gd name="connsiteY6" fmla="*/ 0 h 5454869"/>
                <a:gd name="connsiteX7" fmla="*/ 244365 w 2506717"/>
                <a:gd name="connsiteY7" fmla="*/ 15765 h 545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6717" h="5454869">
                  <a:moveTo>
                    <a:pt x="244365" y="15765"/>
                  </a:moveTo>
                  <a:lnTo>
                    <a:pt x="2506717" y="78828"/>
                  </a:lnTo>
                  <a:lnTo>
                    <a:pt x="2167758" y="1340069"/>
                  </a:lnTo>
                  <a:lnTo>
                    <a:pt x="1521372" y="2987565"/>
                  </a:lnTo>
                  <a:lnTo>
                    <a:pt x="496613" y="5005552"/>
                  </a:lnTo>
                  <a:lnTo>
                    <a:pt x="15765" y="5454869"/>
                  </a:lnTo>
                  <a:lnTo>
                    <a:pt x="0" y="0"/>
                  </a:lnTo>
                  <a:lnTo>
                    <a:pt x="244365" y="157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solidFill>
                  <a:srgbClr val="FFFFFF"/>
                </a:solidFill>
              </a:endParaRPr>
            </a:p>
          </p:txBody>
        </p:sp>
        <p:sp>
          <p:nvSpPr>
            <p:cNvPr id="6" name="Figura a mano libera 5"/>
            <p:cNvSpPr/>
            <p:nvPr/>
          </p:nvSpPr>
          <p:spPr>
            <a:xfrm flipH="1">
              <a:off x="5973293" y="126124"/>
              <a:ext cx="3251144" cy="5680989"/>
            </a:xfrm>
            <a:custGeom>
              <a:avLst/>
              <a:gdLst>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96613 w 2506717"/>
                <a:gd name="connsiteY4" fmla="*/ 5005552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71943 w 2506717"/>
                <a:gd name="connsiteY4" fmla="*/ 4897772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78199 w 2506717"/>
                <a:gd name="connsiteY3" fmla="*/ 2979275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90534 w 2506717"/>
                <a:gd name="connsiteY3" fmla="*/ 2995858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90534 w 2506717"/>
                <a:gd name="connsiteY3" fmla="*/ 2995858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90534 w 2506717"/>
                <a:gd name="connsiteY3" fmla="*/ 2995858 h 5454869"/>
                <a:gd name="connsiteX4" fmla="*/ 730980 w 2506717"/>
                <a:gd name="connsiteY4" fmla="*/ 4367163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20682 w 2506717"/>
                <a:gd name="connsiteY3" fmla="*/ 2149463 h 5454869"/>
                <a:gd name="connsiteX4" fmla="*/ 1490534 w 2506717"/>
                <a:gd name="connsiteY4" fmla="*/ 2995858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45352 w 2506717"/>
                <a:gd name="connsiteY3" fmla="*/ 2174335 h 5454869"/>
                <a:gd name="connsiteX4" fmla="*/ 1490534 w 2506717"/>
                <a:gd name="connsiteY4" fmla="*/ 2995858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45352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45352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57687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57687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1746672 w 2506717"/>
                <a:gd name="connsiteY1" fmla="*/ 68482 h 5454869"/>
                <a:gd name="connsiteX2" fmla="*/ 2506717 w 2506717"/>
                <a:gd name="connsiteY2" fmla="*/ 78828 h 5454869"/>
                <a:gd name="connsiteX3" fmla="*/ 2167758 w 2506717"/>
                <a:gd name="connsiteY3" fmla="*/ 1340069 h 5454869"/>
                <a:gd name="connsiteX4" fmla="*/ 1857687 w 2506717"/>
                <a:gd name="connsiteY4" fmla="*/ 2174335 h 5454869"/>
                <a:gd name="connsiteX5" fmla="*/ 1539875 w 2506717"/>
                <a:gd name="connsiteY5" fmla="*/ 2896370 h 5454869"/>
                <a:gd name="connsiteX6" fmla="*/ 730980 w 2506717"/>
                <a:gd name="connsiteY6" fmla="*/ 4367163 h 5454869"/>
                <a:gd name="connsiteX7" fmla="*/ 15765 w 2506717"/>
                <a:gd name="connsiteY7" fmla="*/ 5454869 h 5454869"/>
                <a:gd name="connsiteX8" fmla="*/ 0 w 2506717"/>
                <a:gd name="connsiteY8" fmla="*/ 0 h 5454869"/>
                <a:gd name="connsiteX9" fmla="*/ 244365 w 2506717"/>
                <a:gd name="connsiteY9" fmla="*/ 15765 h 5454869"/>
                <a:gd name="connsiteX0" fmla="*/ 244365 w 2506717"/>
                <a:gd name="connsiteY0" fmla="*/ 535927 h 5975031"/>
                <a:gd name="connsiteX1" fmla="*/ 1968703 w 2506717"/>
                <a:gd name="connsiteY1" fmla="*/ 0 h 5975031"/>
                <a:gd name="connsiteX2" fmla="*/ 2506717 w 2506717"/>
                <a:gd name="connsiteY2" fmla="*/ 598990 h 5975031"/>
                <a:gd name="connsiteX3" fmla="*/ 2167758 w 2506717"/>
                <a:gd name="connsiteY3" fmla="*/ 1860231 h 5975031"/>
                <a:gd name="connsiteX4" fmla="*/ 1857687 w 2506717"/>
                <a:gd name="connsiteY4" fmla="*/ 2694497 h 5975031"/>
                <a:gd name="connsiteX5" fmla="*/ 1539875 w 2506717"/>
                <a:gd name="connsiteY5" fmla="*/ 3416532 h 5975031"/>
                <a:gd name="connsiteX6" fmla="*/ 730980 w 2506717"/>
                <a:gd name="connsiteY6" fmla="*/ 4887325 h 5975031"/>
                <a:gd name="connsiteX7" fmla="*/ 15765 w 2506717"/>
                <a:gd name="connsiteY7" fmla="*/ 5975031 h 5975031"/>
                <a:gd name="connsiteX8" fmla="*/ 0 w 2506717"/>
                <a:gd name="connsiteY8" fmla="*/ 520162 h 5975031"/>
                <a:gd name="connsiteX9" fmla="*/ 244365 w 2506717"/>
                <a:gd name="connsiteY9" fmla="*/ 535927 h 5975031"/>
                <a:gd name="connsiteX0" fmla="*/ 3831 w 2506717"/>
                <a:gd name="connsiteY0" fmla="*/ 38481 h 5975031"/>
                <a:gd name="connsiteX1" fmla="*/ 1968703 w 2506717"/>
                <a:gd name="connsiteY1" fmla="*/ 0 h 5975031"/>
                <a:gd name="connsiteX2" fmla="*/ 2506717 w 2506717"/>
                <a:gd name="connsiteY2" fmla="*/ 598990 h 5975031"/>
                <a:gd name="connsiteX3" fmla="*/ 2167758 w 2506717"/>
                <a:gd name="connsiteY3" fmla="*/ 1860231 h 5975031"/>
                <a:gd name="connsiteX4" fmla="*/ 1857687 w 2506717"/>
                <a:gd name="connsiteY4" fmla="*/ 2694497 h 5975031"/>
                <a:gd name="connsiteX5" fmla="*/ 1539875 w 2506717"/>
                <a:gd name="connsiteY5" fmla="*/ 3416532 h 5975031"/>
                <a:gd name="connsiteX6" fmla="*/ 730980 w 2506717"/>
                <a:gd name="connsiteY6" fmla="*/ 4887325 h 5975031"/>
                <a:gd name="connsiteX7" fmla="*/ 15765 w 2506717"/>
                <a:gd name="connsiteY7" fmla="*/ 5975031 h 5975031"/>
                <a:gd name="connsiteX8" fmla="*/ 0 w 2506717"/>
                <a:gd name="connsiteY8" fmla="*/ 520162 h 5975031"/>
                <a:gd name="connsiteX9" fmla="*/ 3831 w 2506717"/>
                <a:gd name="connsiteY9" fmla="*/ 38481 h 5975031"/>
                <a:gd name="connsiteX0" fmla="*/ 3831 w 2543722"/>
                <a:gd name="connsiteY0" fmla="*/ 38481 h 5975031"/>
                <a:gd name="connsiteX1" fmla="*/ 1968703 w 2543722"/>
                <a:gd name="connsiteY1" fmla="*/ 0 h 5975031"/>
                <a:gd name="connsiteX2" fmla="*/ 2543722 w 2543722"/>
                <a:gd name="connsiteY2" fmla="*/ 507792 h 5975031"/>
                <a:gd name="connsiteX3" fmla="*/ 2167758 w 2543722"/>
                <a:gd name="connsiteY3" fmla="*/ 1860231 h 5975031"/>
                <a:gd name="connsiteX4" fmla="*/ 1857687 w 2543722"/>
                <a:gd name="connsiteY4" fmla="*/ 2694497 h 5975031"/>
                <a:gd name="connsiteX5" fmla="*/ 1539875 w 2543722"/>
                <a:gd name="connsiteY5" fmla="*/ 3416532 h 5975031"/>
                <a:gd name="connsiteX6" fmla="*/ 730980 w 2543722"/>
                <a:gd name="connsiteY6" fmla="*/ 4887325 h 5975031"/>
                <a:gd name="connsiteX7" fmla="*/ 15765 w 2543722"/>
                <a:gd name="connsiteY7" fmla="*/ 5975031 h 5975031"/>
                <a:gd name="connsiteX8" fmla="*/ 0 w 2543722"/>
                <a:gd name="connsiteY8" fmla="*/ 520162 h 5975031"/>
                <a:gd name="connsiteX9" fmla="*/ 3831 w 2543722"/>
                <a:gd name="connsiteY9" fmla="*/ 38481 h 597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3722" h="5975031">
                  <a:moveTo>
                    <a:pt x="3831" y="38481"/>
                  </a:moveTo>
                  <a:lnTo>
                    <a:pt x="1968703" y="0"/>
                  </a:lnTo>
                  <a:lnTo>
                    <a:pt x="2543722" y="507792"/>
                  </a:lnTo>
                  <a:lnTo>
                    <a:pt x="2167758" y="1860231"/>
                  </a:lnTo>
                  <a:lnTo>
                    <a:pt x="1857687" y="2694497"/>
                  </a:lnTo>
                  <a:cubicBezTo>
                    <a:pt x="1755861" y="2935175"/>
                    <a:pt x="1672538" y="3175854"/>
                    <a:pt x="1539875" y="3416532"/>
                  </a:cubicBezTo>
                  <a:cubicBezTo>
                    <a:pt x="1214736" y="4080903"/>
                    <a:pt x="1074622" y="4280990"/>
                    <a:pt x="730980" y="4887325"/>
                  </a:cubicBezTo>
                  <a:lnTo>
                    <a:pt x="15765" y="5975031"/>
                  </a:lnTo>
                  <a:lnTo>
                    <a:pt x="0" y="520162"/>
                  </a:lnTo>
                  <a:lnTo>
                    <a:pt x="3831" y="3848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solidFill>
                  <a:srgbClr val="FFFFFF"/>
                </a:solidFill>
              </a:endParaRPr>
            </a:p>
          </p:txBody>
        </p:sp>
      </p:grpSp>
      <p:sp>
        <p:nvSpPr>
          <p:cNvPr id="12" name="Rettangolo 11"/>
          <p:cNvSpPr/>
          <p:nvPr/>
        </p:nvSpPr>
        <p:spPr>
          <a:xfrm flipV="1">
            <a:off x="3203848" y="1412776"/>
            <a:ext cx="3024336" cy="147233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solidFill>
                <a:srgbClr val="FFFFFF"/>
              </a:solidFill>
            </a:endParaRPr>
          </a:p>
        </p:txBody>
      </p:sp>
      <p:sp>
        <p:nvSpPr>
          <p:cNvPr id="11" name="Text Box 12"/>
          <p:cNvSpPr txBox="1">
            <a:spLocks noChangeArrowheads="1"/>
          </p:cNvSpPr>
          <p:nvPr/>
        </p:nvSpPr>
        <p:spPr bwMode="auto">
          <a:xfrm>
            <a:off x="7827614" y="6626674"/>
            <a:ext cx="131638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1000" b="0" i="1" dirty="0" err="1">
                <a:solidFill>
                  <a:srgbClr val="000000"/>
                </a:solidFill>
              </a:rPr>
              <a:t>Gianolla</a:t>
            </a:r>
            <a:r>
              <a:rPr lang="de-DE" sz="1000" b="0" i="1" dirty="0">
                <a:solidFill>
                  <a:srgbClr val="000000"/>
                </a:solidFill>
              </a:rPr>
              <a:t> et al., 2009</a:t>
            </a:r>
            <a:endParaRPr lang="it-IT" sz="1000" b="0" i="1" dirty="0">
              <a:solidFill>
                <a:srgbClr val="000000"/>
              </a:solidFill>
            </a:endParaRPr>
          </a:p>
        </p:txBody>
      </p:sp>
      <p:sp>
        <p:nvSpPr>
          <p:cNvPr id="9" name="Rettangolo 8"/>
          <p:cNvSpPr/>
          <p:nvPr/>
        </p:nvSpPr>
        <p:spPr>
          <a:xfrm flipV="1">
            <a:off x="5804647" y="2852936"/>
            <a:ext cx="1431649" cy="60824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solidFill>
                <a:srgbClr val="FFFFFF"/>
              </a:solidFill>
            </a:endParaRPr>
          </a:p>
        </p:txBody>
      </p:sp>
      <p:grpSp>
        <p:nvGrpSpPr>
          <p:cNvPr id="14" name="Gruppo 13"/>
          <p:cNvGrpSpPr/>
          <p:nvPr/>
        </p:nvGrpSpPr>
        <p:grpSpPr>
          <a:xfrm>
            <a:off x="0" y="5112830"/>
            <a:ext cx="2123728" cy="3027688"/>
            <a:chOff x="25195" y="3717031"/>
            <a:chExt cx="1883653" cy="3096345"/>
          </a:xfrm>
        </p:grpSpPr>
        <p:pic>
          <p:nvPicPr>
            <p:cNvPr id="15" name="Immagine 1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25379" y="3717031"/>
              <a:ext cx="483469" cy="3096345"/>
            </a:xfrm>
            <a:prstGeom prst="rect">
              <a:avLst/>
            </a:prstGeom>
          </p:spPr>
        </p:pic>
        <p:pic>
          <p:nvPicPr>
            <p:cNvPr id="16" name="Grafik 3">
              <a:extLst>
                <a:ext uri="{FF2B5EF4-FFF2-40B4-BE49-F238E27FC236}">
                  <a16:creationId xmlns="" xmlns:a16="http://schemas.microsoft.com/office/drawing/2014/main" id="{CD005D33-E0F0-47A8-8D36-B3FE5C62210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5195" y="3717032"/>
              <a:ext cx="1403895" cy="3096344"/>
            </a:xfrm>
            <a:prstGeom prst="rect">
              <a:avLst/>
            </a:prstGeom>
          </p:spPr>
        </p:pic>
        <p:pic>
          <p:nvPicPr>
            <p:cNvPr id="17" name="Grafik 3">
              <a:extLst>
                <a:ext uri="{FF2B5EF4-FFF2-40B4-BE49-F238E27FC236}">
                  <a16:creationId xmlns="" xmlns:a16="http://schemas.microsoft.com/office/drawing/2014/main" id="{CD005D33-E0F0-47A8-8D36-B3FE5C62210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92955" y="3733676"/>
              <a:ext cx="1135446" cy="432048"/>
            </a:xfrm>
            <a:prstGeom prst="rect">
              <a:avLst/>
            </a:prstGeom>
          </p:spPr>
        </p:pic>
      </p:grpSp>
      <p:sp>
        <p:nvSpPr>
          <p:cNvPr id="13" name="Stella a 5 punte 12"/>
          <p:cNvSpPr/>
          <p:nvPr/>
        </p:nvSpPr>
        <p:spPr bwMode="auto">
          <a:xfrm>
            <a:off x="1361768" y="6103358"/>
            <a:ext cx="223065" cy="212459"/>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556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1" presetClass="exit"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1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46" descr="Drei-Zinnen-494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762217"/>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p:cNvSpPr>
            <a:spLocks noChangeArrowheads="1"/>
          </p:cNvSpPr>
          <p:nvPr/>
        </p:nvSpPr>
        <p:spPr bwMode="auto">
          <a:xfrm>
            <a:off x="1043608" y="188640"/>
            <a:ext cx="70567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it-IT" dirty="0">
                <a:solidFill>
                  <a:schemeClr val="bg1"/>
                </a:solidFill>
              </a:rPr>
              <a:t>La Fine </a:t>
            </a:r>
            <a:r>
              <a:rPr lang="it-IT" dirty="0" smtClean="0">
                <a:solidFill>
                  <a:schemeClr val="bg1"/>
                </a:solidFill>
              </a:rPr>
              <a:t>dell’arcipelago: la Formazione di </a:t>
            </a:r>
            <a:r>
              <a:rPr lang="it-IT" dirty="0" err="1" smtClean="0">
                <a:solidFill>
                  <a:schemeClr val="bg1"/>
                </a:solidFill>
              </a:rPr>
              <a:t>Travenanzes</a:t>
            </a:r>
            <a:r>
              <a:rPr lang="it-IT" dirty="0" smtClean="0">
                <a:solidFill>
                  <a:schemeClr val="bg1"/>
                </a:solidFill>
              </a:rPr>
              <a:t> (</a:t>
            </a:r>
            <a:r>
              <a:rPr lang="it-IT" dirty="0" err="1" smtClean="0">
                <a:solidFill>
                  <a:schemeClr val="bg1"/>
                </a:solidFill>
              </a:rPr>
              <a:t>Raibl</a:t>
            </a:r>
            <a:r>
              <a:rPr lang="it-IT" dirty="0" smtClean="0">
                <a:solidFill>
                  <a:schemeClr val="bg1"/>
                </a:solidFill>
              </a:rPr>
              <a:t>)</a:t>
            </a:r>
            <a:endParaRPr lang="it-IT" b="0" i="1" dirty="0">
              <a:solidFill>
                <a:schemeClr val="bg1"/>
              </a:solidFill>
            </a:endParaRPr>
          </a:p>
        </p:txBody>
      </p:sp>
    </p:spTree>
    <p:extLst>
      <p:ext uri="{BB962C8B-B14F-4D97-AF65-F5344CB8AC3E}">
        <p14:creationId xmlns:p14="http://schemas.microsoft.com/office/powerpoint/2010/main" val="15405564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fondo4"/>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692696"/>
            <a:ext cx="9144000" cy="6093296"/>
          </a:xfrm>
          <a:prstGeom prst="rect">
            <a:avLst/>
          </a:prstGeom>
          <a:noFill/>
          <a:ln w="9525">
            <a:noFill/>
            <a:miter lim="800000"/>
            <a:headEnd/>
            <a:tailEnd/>
          </a:ln>
        </p:spPr>
      </p:pic>
      <p:sp>
        <p:nvSpPr>
          <p:cNvPr id="4" name="Rectangle 6"/>
          <p:cNvSpPr>
            <a:spLocks noChangeArrowheads="1"/>
          </p:cNvSpPr>
          <p:nvPr/>
        </p:nvSpPr>
        <p:spPr bwMode="auto">
          <a:xfrm>
            <a:off x="395536" y="188640"/>
            <a:ext cx="66247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it-IT" dirty="0" smtClean="0">
                <a:solidFill>
                  <a:srgbClr val="FFFFFF"/>
                </a:solidFill>
              </a:rPr>
              <a:t>Formazione di </a:t>
            </a:r>
            <a:r>
              <a:rPr lang="it-IT" dirty="0" err="1" smtClean="0">
                <a:solidFill>
                  <a:srgbClr val="FFFFFF"/>
                </a:solidFill>
              </a:rPr>
              <a:t>Travenanzes</a:t>
            </a:r>
            <a:r>
              <a:rPr lang="it-IT" dirty="0" smtClean="0">
                <a:solidFill>
                  <a:srgbClr val="FFFFFF"/>
                </a:solidFill>
              </a:rPr>
              <a:t> – </a:t>
            </a:r>
            <a:r>
              <a:rPr lang="it-IT" b="0" dirty="0" err="1" smtClean="0">
                <a:solidFill>
                  <a:srgbClr val="FFFFFF"/>
                </a:solidFill>
              </a:rPr>
              <a:t>Lagazuoi</a:t>
            </a:r>
            <a:r>
              <a:rPr lang="it-IT" b="0" dirty="0" smtClean="0">
                <a:solidFill>
                  <a:srgbClr val="FFFFFF"/>
                </a:solidFill>
              </a:rPr>
              <a:t> -Tofana di </a:t>
            </a:r>
            <a:r>
              <a:rPr lang="it-IT" b="0" dirty="0" err="1" smtClean="0">
                <a:solidFill>
                  <a:srgbClr val="FFFFFF"/>
                </a:solidFill>
              </a:rPr>
              <a:t>Rozes</a:t>
            </a:r>
            <a:endParaRPr lang="it-IT" b="0" i="1" dirty="0">
              <a:solidFill>
                <a:srgbClr val="FFFFFF"/>
              </a:solidFill>
            </a:endParaRPr>
          </a:p>
        </p:txBody>
      </p:sp>
      <p:sp>
        <p:nvSpPr>
          <p:cNvPr id="5" name="Text Box 12"/>
          <p:cNvSpPr txBox="1">
            <a:spLocks noChangeArrowheads="1"/>
          </p:cNvSpPr>
          <p:nvPr/>
        </p:nvSpPr>
        <p:spPr bwMode="auto">
          <a:xfrm>
            <a:off x="7608845" y="6515045"/>
            <a:ext cx="149752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1200" b="0" i="1" dirty="0" smtClean="0">
                <a:solidFill>
                  <a:srgbClr val="000000"/>
                </a:solidFill>
              </a:rPr>
              <a:t>Foto Piero </a:t>
            </a:r>
            <a:r>
              <a:rPr lang="de-DE" sz="1200" b="0" i="1" dirty="0" err="1" smtClean="0">
                <a:solidFill>
                  <a:srgbClr val="000000"/>
                </a:solidFill>
              </a:rPr>
              <a:t>Gianolla</a:t>
            </a:r>
            <a:endParaRPr lang="it-IT" sz="1200" b="0" i="1" dirty="0">
              <a:solidFill>
                <a:srgbClr val="000000"/>
              </a:solidFill>
            </a:endParaRPr>
          </a:p>
        </p:txBody>
      </p:sp>
      <p:pic>
        <p:nvPicPr>
          <p:cNvPr id="6" name="Immagin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43028" y="686644"/>
            <a:ext cx="4200972" cy="2802138"/>
          </a:xfrm>
          <a:prstGeom prst="rect">
            <a:avLst/>
          </a:prstGeom>
        </p:spPr>
      </p:pic>
    </p:spTree>
    <p:extLst>
      <p:ext uri="{BB962C8B-B14F-4D97-AF65-F5344CB8AC3E}">
        <p14:creationId xmlns:p14="http://schemas.microsoft.com/office/powerpoint/2010/main" val="270169246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78" y="-1323528"/>
            <a:ext cx="14373258" cy="8077770"/>
          </a:xfrm>
          <a:prstGeom prst="rect">
            <a:avLst/>
          </a:prstGeom>
          <a:ln>
            <a:noFill/>
          </a:ln>
        </p:spPr>
      </p:pic>
      <p:sp>
        <p:nvSpPr>
          <p:cNvPr id="6" name="Figura a mano libera 5"/>
          <p:cNvSpPr/>
          <p:nvPr/>
        </p:nvSpPr>
        <p:spPr bwMode="auto">
          <a:xfrm>
            <a:off x="167524" y="4271853"/>
            <a:ext cx="3762302" cy="579353"/>
          </a:xfrm>
          <a:custGeom>
            <a:avLst/>
            <a:gdLst>
              <a:gd name="connsiteX0" fmla="*/ 0 w 3762302"/>
              <a:gd name="connsiteY0" fmla="*/ 0 h 579353"/>
              <a:gd name="connsiteX1" fmla="*/ 886479 w 3762302"/>
              <a:gd name="connsiteY1" fmla="*/ 111683 h 579353"/>
              <a:gd name="connsiteX2" fmla="*/ 1835780 w 3762302"/>
              <a:gd name="connsiteY2" fmla="*/ 307127 h 579353"/>
              <a:gd name="connsiteX3" fmla="*/ 2463994 w 3762302"/>
              <a:gd name="connsiteY3" fmla="*/ 446730 h 579353"/>
              <a:gd name="connsiteX4" fmla="*/ 3448195 w 3762302"/>
              <a:gd name="connsiteY4" fmla="*/ 544452 h 579353"/>
              <a:gd name="connsiteX5" fmla="*/ 3762302 w 3762302"/>
              <a:gd name="connsiteY5" fmla="*/ 579353 h 57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2302" h="579353">
                <a:moveTo>
                  <a:pt x="0" y="0"/>
                </a:moveTo>
                <a:lnTo>
                  <a:pt x="886479" y="111683"/>
                </a:lnTo>
                <a:lnTo>
                  <a:pt x="1835780" y="307127"/>
                </a:lnTo>
                <a:lnTo>
                  <a:pt x="2463994" y="446730"/>
                </a:lnTo>
                <a:lnTo>
                  <a:pt x="3448195" y="544452"/>
                </a:lnTo>
                <a:lnTo>
                  <a:pt x="3762302" y="579353"/>
                </a:lnTo>
              </a:path>
            </a:pathLst>
          </a:cu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sng" strike="noStrike" cap="none" normalizeH="0" baseline="0" smtClean="0">
              <a:ln>
                <a:noFill/>
              </a:ln>
              <a:solidFill>
                <a:srgbClr val="000066"/>
              </a:solidFill>
              <a:effectLst/>
              <a:latin typeface="Arial" charset="0"/>
            </a:endParaRPr>
          </a:p>
        </p:txBody>
      </p:sp>
      <p:sp>
        <p:nvSpPr>
          <p:cNvPr id="7" name="Figura a mano libera 6"/>
          <p:cNvSpPr/>
          <p:nvPr/>
        </p:nvSpPr>
        <p:spPr bwMode="auto">
          <a:xfrm>
            <a:off x="125643" y="4271853"/>
            <a:ext cx="4034528" cy="649154"/>
          </a:xfrm>
          <a:custGeom>
            <a:avLst/>
            <a:gdLst>
              <a:gd name="connsiteX0" fmla="*/ 0 w 3936806"/>
              <a:gd name="connsiteY0" fmla="*/ 0 h 628214"/>
              <a:gd name="connsiteX1" fmla="*/ 767817 w 3936806"/>
              <a:gd name="connsiteY1" fmla="*/ 97723 h 628214"/>
              <a:gd name="connsiteX2" fmla="*/ 1486772 w 3936806"/>
              <a:gd name="connsiteY2" fmla="*/ 223365 h 628214"/>
              <a:gd name="connsiteX3" fmla="*/ 2156867 w 3936806"/>
              <a:gd name="connsiteY3" fmla="*/ 376929 h 628214"/>
              <a:gd name="connsiteX4" fmla="*/ 2903743 w 3936806"/>
              <a:gd name="connsiteY4" fmla="*/ 474651 h 628214"/>
              <a:gd name="connsiteX5" fmla="*/ 3476116 w 3936806"/>
              <a:gd name="connsiteY5" fmla="*/ 537472 h 628214"/>
              <a:gd name="connsiteX6" fmla="*/ 3936806 w 3936806"/>
              <a:gd name="connsiteY6" fmla="*/ 628214 h 628214"/>
              <a:gd name="connsiteX0" fmla="*/ 0 w 4034528"/>
              <a:gd name="connsiteY0" fmla="*/ 0 h 649154"/>
              <a:gd name="connsiteX1" fmla="*/ 767817 w 4034528"/>
              <a:gd name="connsiteY1" fmla="*/ 97723 h 649154"/>
              <a:gd name="connsiteX2" fmla="*/ 1486772 w 4034528"/>
              <a:gd name="connsiteY2" fmla="*/ 223365 h 649154"/>
              <a:gd name="connsiteX3" fmla="*/ 2156867 w 4034528"/>
              <a:gd name="connsiteY3" fmla="*/ 376929 h 649154"/>
              <a:gd name="connsiteX4" fmla="*/ 2903743 w 4034528"/>
              <a:gd name="connsiteY4" fmla="*/ 474651 h 649154"/>
              <a:gd name="connsiteX5" fmla="*/ 3476116 w 4034528"/>
              <a:gd name="connsiteY5" fmla="*/ 537472 h 649154"/>
              <a:gd name="connsiteX6" fmla="*/ 4034528 w 4034528"/>
              <a:gd name="connsiteY6" fmla="*/ 649154 h 64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528" h="649154">
                <a:moveTo>
                  <a:pt x="0" y="0"/>
                </a:moveTo>
                <a:lnTo>
                  <a:pt x="767817" y="97723"/>
                </a:lnTo>
                <a:lnTo>
                  <a:pt x="1486772" y="223365"/>
                </a:lnTo>
                <a:lnTo>
                  <a:pt x="2156867" y="376929"/>
                </a:lnTo>
                <a:lnTo>
                  <a:pt x="2903743" y="474651"/>
                </a:lnTo>
                <a:lnTo>
                  <a:pt x="3476116" y="537472"/>
                </a:lnTo>
                <a:lnTo>
                  <a:pt x="4034528" y="649154"/>
                </a:lnTo>
              </a:path>
            </a:pathLst>
          </a:custGeom>
          <a:noFill/>
          <a:ln w="12700" cap="flat" cmpd="sng" algn="ctr">
            <a:solidFill>
              <a:srgbClr val="FFFF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sng" strike="noStrike" cap="none" normalizeH="0" baseline="0" smtClean="0">
              <a:ln>
                <a:noFill/>
              </a:ln>
              <a:solidFill>
                <a:srgbClr val="000066"/>
              </a:solidFill>
              <a:effectLst/>
              <a:latin typeface="Arial" charset="0"/>
            </a:endParaRPr>
          </a:p>
        </p:txBody>
      </p:sp>
      <p:sp>
        <p:nvSpPr>
          <p:cNvPr id="8" name="Figura a mano libera 7"/>
          <p:cNvSpPr/>
          <p:nvPr/>
        </p:nvSpPr>
        <p:spPr bwMode="auto">
          <a:xfrm>
            <a:off x="4248345" y="5088530"/>
            <a:ext cx="4725564" cy="404849"/>
          </a:xfrm>
          <a:custGeom>
            <a:avLst/>
            <a:gdLst>
              <a:gd name="connsiteX0" fmla="*/ 0 w 3936806"/>
              <a:gd name="connsiteY0" fmla="*/ 0 h 628214"/>
              <a:gd name="connsiteX1" fmla="*/ 767817 w 3936806"/>
              <a:gd name="connsiteY1" fmla="*/ 97723 h 628214"/>
              <a:gd name="connsiteX2" fmla="*/ 1486772 w 3936806"/>
              <a:gd name="connsiteY2" fmla="*/ 223365 h 628214"/>
              <a:gd name="connsiteX3" fmla="*/ 2156867 w 3936806"/>
              <a:gd name="connsiteY3" fmla="*/ 376929 h 628214"/>
              <a:gd name="connsiteX4" fmla="*/ 2903743 w 3936806"/>
              <a:gd name="connsiteY4" fmla="*/ 474651 h 628214"/>
              <a:gd name="connsiteX5" fmla="*/ 3476116 w 3936806"/>
              <a:gd name="connsiteY5" fmla="*/ 537472 h 628214"/>
              <a:gd name="connsiteX6" fmla="*/ 3936806 w 3936806"/>
              <a:gd name="connsiteY6" fmla="*/ 628214 h 628214"/>
              <a:gd name="connsiteX0" fmla="*/ 0 w 3936806"/>
              <a:gd name="connsiteY0" fmla="*/ 0 h 628214"/>
              <a:gd name="connsiteX1" fmla="*/ 767817 w 3936806"/>
              <a:gd name="connsiteY1" fmla="*/ 97723 h 628214"/>
              <a:gd name="connsiteX2" fmla="*/ 1437911 w 3936806"/>
              <a:gd name="connsiteY2" fmla="*/ 335047 h 628214"/>
              <a:gd name="connsiteX3" fmla="*/ 2156867 w 3936806"/>
              <a:gd name="connsiteY3" fmla="*/ 376929 h 628214"/>
              <a:gd name="connsiteX4" fmla="*/ 2903743 w 3936806"/>
              <a:gd name="connsiteY4" fmla="*/ 474651 h 628214"/>
              <a:gd name="connsiteX5" fmla="*/ 3476116 w 3936806"/>
              <a:gd name="connsiteY5" fmla="*/ 537472 h 628214"/>
              <a:gd name="connsiteX6" fmla="*/ 3936806 w 3936806"/>
              <a:gd name="connsiteY6" fmla="*/ 628214 h 628214"/>
              <a:gd name="connsiteX0" fmla="*/ 0 w 3936806"/>
              <a:gd name="connsiteY0" fmla="*/ 0 h 628214"/>
              <a:gd name="connsiteX1" fmla="*/ 746877 w 3936806"/>
              <a:gd name="connsiteY1" fmla="*/ 293167 h 628214"/>
              <a:gd name="connsiteX2" fmla="*/ 1437911 w 3936806"/>
              <a:gd name="connsiteY2" fmla="*/ 335047 h 628214"/>
              <a:gd name="connsiteX3" fmla="*/ 2156867 w 3936806"/>
              <a:gd name="connsiteY3" fmla="*/ 376929 h 628214"/>
              <a:gd name="connsiteX4" fmla="*/ 2903743 w 3936806"/>
              <a:gd name="connsiteY4" fmla="*/ 474651 h 628214"/>
              <a:gd name="connsiteX5" fmla="*/ 3476116 w 3936806"/>
              <a:gd name="connsiteY5" fmla="*/ 537472 h 628214"/>
              <a:gd name="connsiteX6" fmla="*/ 3936806 w 3936806"/>
              <a:gd name="connsiteY6" fmla="*/ 628214 h 628214"/>
              <a:gd name="connsiteX0" fmla="*/ 0 w 4202052"/>
              <a:gd name="connsiteY0" fmla="*/ 0 h 404849"/>
              <a:gd name="connsiteX1" fmla="*/ 1012123 w 4202052"/>
              <a:gd name="connsiteY1" fmla="*/ 69802 h 404849"/>
              <a:gd name="connsiteX2" fmla="*/ 1703157 w 4202052"/>
              <a:gd name="connsiteY2" fmla="*/ 111682 h 404849"/>
              <a:gd name="connsiteX3" fmla="*/ 2422113 w 4202052"/>
              <a:gd name="connsiteY3" fmla="*/ 153564 h 404849"/>
              <a:gd name="connsiteX4" fmla="*/ 3168989 w 4202052"/>
              <a:gd name="connsiteY4" fmla="*/ 251286 h 404849"/>
              <a:gd name="connsiteX5" fmla="*/ 3741362 w 4202052"/>
              <a:gd name="connsiteY5" fmla="*/ 314107 h 404849"/>
              <a:gd name="connsiteX6" fmla="*/ 4202052 w 4202052"/>
              <a:gd name="connsiteY6" fmla="*/ 404849 h 404849"/>
              <a:gd name="connsiteX0" fmla="*/ 0 w 4523139"/>
              <a:gd name="connsiteY0" fmla="*/ 0 h 369948"/>
              <a:gd name="connsiteX1" fmla="*/ 1012123 w 4523139"/>
              <a:gd name="connsiteY1" fmla="*/ 69802 h 369948"/>
              <a:gd name="connsiteX2" fmla="*/ 1703157 w 4523139"/>
              <a:gd name="connsiteY2" fmla="*/ 111682 h 369948"/>
              <a:gd name="connsiteX3" fmla="*/ 2422113 w 4523139"/>
              <a:gd name="connsiteY3" fmla="*/ 153564 h 369948"/>
              <a:gd name="connsiteX4" fmla="*/ 3168989 w 4523139"/>
              <a:gd name="connsiteY4" fmla="*/ 251286 h 369948"/>
              <a:gd name="connsiteX5" fmla="*/ 3741362 w 4523139"/>
              <a:gd name="connsiteY5" fmla="*/ 314107 h 369948"/>
              <a:gd name="connsiteX6" fmla="*/ 4523139 w 4523139"/>
              <a:gd name="connsiteY6" fmla="*/ 369948 h 369948"/>
              <a:gd name="connsiteX0" fmla="*/ 0 w 4725564"/>
              <a:gd name="connsiteY0" fmla="*/ 0 h 404849"/>
              <a:gd name="connsiteX1" fmla="*/ 1214548 w 4725564"/>
              <a:gd name="connsiteY1" fmla="*/ 104703 h 404849"/>
              <a:gd name="connsiteX2" fmla="*/ 1905582 w 4725564"/>
              <a:gd name="connsiteY2" fmla="*/ 146583 h 404849"/>
              <a:gd name="connsiteX3" fmla="*/ 2624538 w 4725564"/>
              <a:gd name="connsiteY3" fmla="*/ 188465 h 404849"/>
              <a:gd name="connsiteX4" fmla="*/ 3371414 w 4725564"/>
              <a:gd name="connsiteY4" fmla="*/ 286187 h 404849"/>
              <a:gd name="connsiteX5" fmla="*/ 3943787 w 4725564"/>
              <a:gd name="connsiteY5" fmla="*/ 349008 h 404849"/>
              <a:gd name="connsiteX6" fmla="*/ 4725564 w 4725564"/>
              <a:gd name="connsiteY6" fmla="*/ 404849 h 40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25564" h="404849">
                <a:moveTo>
                  <a:pt x="0" y="0"/>
                </a:moveTo>
                <a:lnTo>
                  <a:pt x="1214548" y="104703"/>
                </a:lnTo>
                <a:lnTo>
                  <a:pt x="1905582" y="146583"/>
                </a:lnTo>
                <a:lnTo>
                  <a:pt x="2624538" y="188465"/>
                </a:lnTo>
                <a:lnTo>
                  <a:pt x="3371414" y="286187"/>
                </a:lnTo>
                <a:lnTo>
                  <a:pt x="3943787" y="349008"/>
                </a:lnTo>
                <a:lnTo>
                  <a:pt x="4725564" y="404849"/>
                </a:lnTo>
              </a:path>
            </a:pathLst>
          </a:custGeom>
          <a:noFill/>
          <a:ln w="12700" cap="flat" cmpd="sng" algn="ctr">
            <a:solidFill>
              <a:srgbClr val="FFFF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sng" strike="noStrike" cap="none" normalizeH="0" baseline="0" smtClean="0">
              <a:ln>
                <a:noFill/>
              </a:ln>
              <a:solidFill>
                <a:srgbClr val="000066"/>
              </a:solidFill>
              <a:effectLst/>
              <a:latin typeface="Arial" charset="0"/>
            </a:endParaRPr>
          </a:p>
        </p:txBody>
      </p:sp>
      <p:sp>
        <p:nvSpPr>
          <p:cNvPr id="9" name="Rectangle 6"/>
          <p:cNvSpPr>
            <a:spLocks noChangeArrowheads="1"/>
          </p:cNvSpPr>
          <p:nvPr/>
        </p:nvSpPr>
        <p:spPr bwMode="auto">
          <a:xfrm>
            <a:off x="395536" y="188640"/>
            <a:ext cx="66247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it-IT" dirty="0" smtClean="0">
                <a:solidFill>
                  <a:srgbClr val="FFFFFF"/>
                </a:solidFill>
              </a:rPr>
              <a:t>Formazione di </a:t>
            </a:r>
            <a:r>
              <a:rPr lang="it-IT" dirty="0" err="1" smtClean="0">
                <a:solidFill>
                  <a:srgbClr val="FFFFFF"/>
                </a:solidFill>
              </a:rPr>
              <a:t>Travenanzes</a:t>
            </a:r>
            <a:r>
              <a:rPr lang="it-IT" dirty="0" smtClean="0">
                <a:solidFill>
                  <a:srgbClr val="FFFFFF"/>
                </a:solidFill>
              </a:rPr>
              <a:t> – </a:t>
            </a:r>
            <a:r>
              <a:rPr lang="en-US" altLang="it-IT" b="0" dirty="0" err="1">
                <a:solidFill>
                  <a:schemeClr val="bg1"/>
                </a:solidFill>
              </a:rPr>
              <a:t>Piani</a:t>
            </a:r>
            <a:r>
              <a:rPr lang="en-US" altLang="it-IT" b="0" dirty="0">
                <a:solidFill>
                  <a:schemeClr val="bg1"/>
                </a:solidFill>
              </a:rPr>
              <a:t> di </a:t>
            </a:r>
            <a:r>
              <a:rPr lang="en-US" altLang="it-IT" b="0" dirty="0" err="1">
                <a:solidFill>
                  <a:schemeClr val="bg1"/>
                </a:solidFill>
              </a:rPr>
              <a:t>Longeres</a:t>
            </a:r>
            <a:endParaRPr lang="it-IT" altLang="it-IT" b="0" dirty="0">
              <a:solidFill>
                <a:schemeClr val="bg1"/>
              </a:solidFill>
            </a:endParaRPr>
          </a:p>
        </p:txBody>
      </p:sp>
    </p:spTree>
    <p:extLst>
      <p:ext uri="{BB962C8B-B14F-4D97-AF65-F5344CB8AC3E}">
        <p14:creationId xmlns:p14="http://schemas.microsoft.com/office/powerpoint/2010/main" val="3356896917"/>
      </p:ext>
    </p:extLst>
  </p:cSld>
  <p:clrMapOvr>
    <a:masterClrMapping/>
  </p:clrMapOvr>
  <p:transition>
    <p:zoom/>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46" descr="Drei-Zinnen-494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762217"/>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p:cNvSpPr>
            <a:spLocks noChangeArrowheads="1"/>
          </p:cNvSpPr>
          <p:nvPr/>
        </p:nvSpPr>
        <p:spPr bwMode="auto">
          <a:xfrm>
            <a:off x="1043608" y="188640"/>
            <a:ext cx="70567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it-IT" dirty="0">
                <a:solidFill>
                  <a:srgbClr val="FFFFFF"/>
                </a:solidFill>
              </a:rPr>
              <a:t>La Fine dell’arcipelago e lo sviluppo della Dolomia Principale</a:t>
            </a:r>
            <a:endParaRPr lang="it-IT" b="0" i="1" dirty="0">
              <a:solidFill>
                <a:srgbClr val="FFFFFF"/>
              </a:solidFill>
            </a:endParaRPr>
          </a:p>
        </p:txBody>
      </p:sp>
      <p:sp>
        <p:nvSpPr>
          <p:cNvPr id="2" name="Figura a mano libera 1"/>
          <p:cNvSpPr/>
          <p:nvPr/>
        </p:nvSpPr>
        <p:spPr bwMode="auto">
          <a:xfrm>
            <a:off x="-126461" y="982494"/>
            <a:ext cx="9465014" cy="2966936"/>
          </a:xfrm>
          <a:custGeom>
            <a:avLst/>
            <a:gdLst>
              <a:gd name="connsiteX0" fmla="*/ 38911 w 9095362"/>
              <a:gd name="connsiteY0" fmla="*/ 0 h 2928026"/>
              <a:gd name="connsiteX1" fmla="*/ 2169268 w 9095362"/>
              <a:gd name="connsiteY1" fmla="*/ 272375 h 2928026"/>
              <a:gd name="connsiteX2" fmla="*/ 2276272 w 9095362"/>
              <a:gd name="connsiteY2" fmla="*/ 291830 h 2928026"/>
              <a:gd name="connsiteX3" fmla="*/ 5447489 w 9095362"/>
              <a:gd name="connsiteY3" fmla="*/ 632298 h 2928026"/>
              <a:gd name="connsiteX4" fmla="*/ 6507804 w 9095362"/>
              <a:gd name="connsiteY4" fmla="*/ 739303 h 2928026"/>
              <a:gd name="connsiteX5" fmla="*/ 9095362 w 9095362"/>
              <a:gd name="connsiteY5" fmla="*/ 904673 h 2928026"/>
              <a:gd name="connsiteX6" fmla="*/ 8959174 w 9095362"/>
              <a:gd name="connsiteY6" fmla="*/ 2928026 h 2928026"/>
              <a:gd name="connsiteX7" fmla="*/ 7120647 w 9095362"/>
              <a:gd name="connsiteY7" fmla="*/ 2723745 h 2928026"/>
              <a:gd name="connsiteX8" fmla="*/ 6994187 w 9095362"/>
              <a:gd name="connsiteY8" fmla="*/ 2733473 h 2928026"/>
              <a:gd name="connsiteX9" fmla="*/ 5544766 w 9095362"/>
              <a:gd name="connsiteY9" fmla="*/ 2597286 h 2928026"/>
              <a:gd name="connsiteX10" fmla="*/ 5457217 w 9095362"/>
              <a:gd name="connsiteY10" fmla="*/ 2577830 h 2928026"/>
              <a:gd name="connsiteX11" fmla="*/ 4143983 w 9095362"/>
              <a:gd name="connsiteY11" fmla="*/ 2500009 h 2928026"/>
              <a:gd name="connsiteX12" fmla="*/ 3988340 w 9095362"/>
              <a:gd name="connsiteY12" fmla="*/ 2490281 h 2928026"/>
              <a:gd name="connsiteX13" fmla="*/ 2655651 w 9095362"/>
              <a:gd name="connsiteY13" fmla="*/ 2412460 h 2928026"/>
              <a:gd name="connsiteX14" fmla="*/ 2558374 w 9095362"/>
              <a:gd name="connsiteY14" fmla="*/ 2402732 h 2928026"/>
              <a:gd name="connsiteX15" fmla="*/ 1517515 w 9095362"/>
              <a:gd name="connsiteY15" fmla="*/ 2208179 h 2928026"/>
              <a:gd name="connsiteX16" fmla="*/ 1420238 w 9095362"/>
              <a:gd name="connsiteY16" fmla="*/ 2198451 h 2928026"/>
              <a:gd name="connsiteX17" fmla="*/ 1391055 w 9095362"/>
              <a:gd name="connsiteY17" fmla="*/ 2188724 h 2928026"/>
              <a:gd name="connsiteX18" fmla="*/ 1352145 w 9095362"/>
              <a:gd name="connsiteY18" fmla="*/ 2178996 h 2928026"/>
              <a:gd name="connsiteX19" fmla="*/ 0 w 9095362"/>
              <a:gd name="connsiteY19" fmla="*/ 2422188 h 2928026"/>
              <a:gd name="connsiteX20" fmla="*/ 38911 w 9095362"/>
              <a:gd name="connsiteY20" fmla="*/ 0 h 2928026"/>
              <a:gd name="connsiteX0" fmla="*/ 38911 w 9095362"/>
              <a:gd name="connsiteY0" fmla="*/ 0 h 2928026"/>
              <a:gd name="connsiteX1" fmla="*/ 2169268 w 9095362"/>
              <a:gd name="connsiteY1" fmla="*/ 272375 h 2928026"/>
              <a:gd name="connsiteX2" fmla="*/ 2276272 w 9095362"/>
              <a:gd name="connsiteY2" fmla="*/ 291830 h 2928026"/>
              <a:gd name="connsiteX3" fmla="*/ 5447489 w 9095362"/>
              <a:gd name="connsiteY3" fmla="*/ 632298 h 2928026"/>
              <a:gd name="connsiteX4" fmla="*/ 6507804 w 9095362"/>
              <a:gd name="connsiteY4" fmla="*/ 739303 h 2928026"/>
              <a:gd name="connsiteX5" fmla="*/ 9095362 w 9095362"/>
              <a:gd name="connsiteY5" fmla="*/ 904673 h 2928026"/>
              <a:gd name="connsiteX6" fmla="*/ 8959174 w 9095362"/>
              <a:gd name="connsiteY6" fmla="*/ 2928026 h 2928026"/>
              <a:gd name="connsiteX7" fmla="*/ 7120647 w 9095362"/>
              <a:gd name="connsiteY7" fmla="*/ 2723745 h 2928026"/>
              <a:gd name="connsiteX8" fmla="*/ 6994187 w 9095362"/>
              <a:gd name="connsiteY8" fmla="*/ 2733473 h 2928026"/>
              <a:gd name="connsiteX9" fmla="*/ 5544766 w 9095362"/>
              <a:gd name="connsiteY9" fmla="*/ 2597286 h 2928026"/>
              <a:gd name="connsiteX10" fmla="*/ 5457217 w 9095362"/>
              <a:gd name="connsiteY10" fmla="*/ 2577830 h 2928026"/>
              <a:gd name="connsiteX11" fmla="*/ 4143983 w 9095362"/>
              <a:gd name="connsiteY11" fmla="*/ 2500009 h 2928026"/>
              <a:gd name="connsiteX12" fmla="*/ 3988340 w 9095362"/>
              <a:gd name="connsiteY12" fmla="*/ 2490281 h 2928026"/>
              <a:gd name="connsiteX13" fmla="*/ 2655651 w 9095362"/>
              <a:gd name="connsiteY13" fmla="*/ 2412460 h 2928026"/>
              <a:gd name="connsiteX14" fmla="*/ 2081719 w 9095362"/>
              <a:gd name="connsiteY14" fmla="*/ 2490281 h 2928026"/>
              <a:gd name="connsiteX15" fmla="*/ 1517515 w 9095362"/>
              <a:gd name="connsiteY15" fmla="*/ 2208179 h 2928026"/>
              <a:gd name="connsiteX16" fmla="*/ 1420238 w 9095362"/>
              <a:gd name="connsiteY16" fmla="*/ 2198451 h 2928026"/>
              <a:gd name="connsiteX17" fmla="*/ 1391055 w 9095362"/>
              <a:gd name="connsiteY17" fmla="*/ 2188724 h 2928026"/>
              <a:gd name="connsiteX18" fmla="*/ 1352145 w 9095362"/>
              <a:gd name="connsiteY18" fmla="*/ 2178996 h 2928026"/>
              <a:gd name="connsiteX19" fmla="*/ 0 w 9095362"/>
              <a:gd name="connsiteY19" fmla="*/ 2422188 h 2928026"/>
              <a:gd name="connsiteX20" fmla="*/ 38911 w 9095362"/>
              <a:gd name="connsiteY20" fmla="*/ 0 h 2928026"/>
              <a:gd name="connsiteX0" fmla="*/ 38911 w 9095362"/>
              <a:gd name="connsiteY0" fmla="*/ 0 h 2928026"/>
              <a:gd name="connsiteX1" fmla="*/ 2169268 w 9095362"/>
              <a:gd name="connsiteY1" fmla="*/ 272375 h 2928026"/>
              <a:gd name="connsiteX2" fmla="*/ 2276272 w 9095362"/>
              <a:gd name="connsiteY2" fmla="*/ 291830 h 2928026"/>
              <a:gd name="connsiteX3" fmla="*/ 5447489 w 9095362"/>
              <a:gd name="connsiteY3" fmla="*/ 632298 h 2928026"/>
              <a:gd name="connsiteX4" fmla="*/ 6507804 w 9095362"/>
              <a:gd name="connsiteY4" fmla="*/ 739303 h 2928026"/>
              <a:gd name="connsiteX5" fmla="*/ 9095362 w 9095362"/>
              <a:gd name="connsiteY5" fmla="*/ 904673 h 2928026"/>
              <a:gd name="connsiteX6" fmla="*/ 8959174 w 9095362"/>
              <a:gd name="connsiteY6" fmla="*/ 2928026 h 2928026"/>
              <a:gd name="connsiteX7" fmla="*/ 7120647 w 9095362"/>
              <a:gd name="connsiteY7" fmla="*/ 2723745 h 2928026"/>
              <a:gd name="connsiteX8" fmla="*/ 6994187 w 9095362"/>
              <a:gd name="connsiteY8" fmla="*/ 2733473 h 2928026"/>
              <a:gd name="connsiteX9" fmla="*/ 5544766 w 9095362"/>
              <a:gd name="connsiteY9" fmla="*/ 2597286 h 2928026"/>
              <a:gd name="connsiteX10" fmla="*/ 5457217 w 9095362"/>
              <a:gd name="connsiteY10" fmla="*/ 2577830 h 2928026"/>
              <a:gd name="connsiteX11" fmla="*/ 4143983 w 9095362"/>
              <a:gd name="connsiteY11" fmla="*/ 2500009 h 2928026"/>
              <a:gd name="connsiteX12" fmla="*/ 3988340 w 9095362"/>
              <a:gd name="connsiteY12" fmla="*/ 2490281 h 2928026"/>
              <a:gd name="connsiteX13" fmla="*/ 2801566 w 9095362"/>
              <a:gd name="connsiteY13" fmla="*/ 2509737 h 2928026"/>
              <a:gd name="connsiteX14" fmla="*/ 2081719 w 9095362"/>
              <a:gd name="connsiteY14" fmla="*/ 2490281 h 2928026"/>
              <a:gd name="connsiteX15" fmla="*/ 1517515 w 9095362"/>
              <a:gd name="connsiteY15" fmla="*/ 2208179 h 2928026"/>
              <a:gd name="connsiteX16" fmla="*/ 1420238 w 9095362"/>
              <a:gd name="connsiteY16" fmla="*/ 2198451 h 2928026"/>
              <a:gd name="connsiteX17" fmla="*/ 1391055 w 9095362"/>
              <a:gd name="connsiteY17" fmla="*/ 2188724 h 2928026"/>
              <a:gd name="connsiteX18" fmla="*/ 1352145 w 9095362"/>
              <a:gd name="connsiteY18" fmla="*/ 2178996 h 2928026"/>
              <a:gd name="connsiteX19" fmla="*/ 0 w 9095362"/>
              <a:gd name="connsiteY19" fmla="*/ 2422188 h 2928026"/>
              <a:gd name="connsiteX20" fmla="*/ 38911 w 9095362"/>
              <a:gd name="connsiteY20" fmla="*/ 0 h 2928026"/>
              <a:gd name="connsiteX0" fmla="*/ 38911 w 9095362"/>
              <a:gd name="connsiteY0" fmla="*/ 0 h 2928026"/>
              <a:gd name="connsiteX1" fmla="*/ 2169268 w 9095362"/>
              <a:gd name="connsiteY1" fmla="*/ 272375 h 2928026"/>
              <a:gd name="connsiteX2" fmla="*/ 2276272 w 9095362"/>
              <a:gd name="connsiteY2" fmla="*/ 291830 h 2928026"/>
              <a:gd name="connsiteX3" fmla="*/ 5447489 w 9095362"/>
              <a:gd name="connsiteY3" fmla="*/ 632298 h 2928026"/>
              <a:gd name="connsiteX4" fmla="*/ 6507804 w 9095362"/>
              <a:gd name="connsiteY4" fmla="*/ 739303 h 2928026"/>
              <a:gd name="connsiteX5" fmla="*/ 9095362 w 9095362"/>
              <a:gd name="connsiteY5" fmla="*/ 904673 h 2928026"/>
              <a:gd name="connsiteX6" fmla="*/ 8959174 w 9095362"/>
              <a:gd name="connsiteY6" fmla="*/ 2928026 h 2928026"/>
              <a:gd name="connsiteX7" fmla="*/ 7120647 w 9095362"/>
              <a:gd name="connsiteY7" fmla="*/ 2723745 h 2928026"/>
              <a:gd name="connsiteX8" fmla="*/ 6994187 w 9095362"/>
              <a:gd name="connsiteY8" fmla="*/ 2733473 h 2928026"/>
              <a:gd name="connsiteX9" fmla="*/ 5544766 w 9095362"/>
              <a:gd name="connsiteY9" fmla="*/ 2597286 h 2928026"/>
              <a:gd name="connsiteX10" fmla="*/ 5457217 w 9095362"/>
              <a:gd name="connsiteY10" fmla="*/ 2577830 h 2928026"/>
              <a:gd name="connsiteX11" fmla="*/ 4143983 w 9095362"/>
              <a:gd name="connsiteY11" fmla="*/ 2500009 h 2928026"/>
              <a:gd name="connsiteX12" fmla="*/ 3978612 w 9095362"/>
              <a:gd name="connsiteY12" fmla="*/ 2577830 h 2928026"/>
              <a:gd name="connsiteX13" fmla="*/ 2801566 w 9095362"/>
              <a:gd name="connsiteY13" fmla="*/ 2509737 h 2928026"/>
              <a:gd name="connsiteX14" fmla="*/ 2081719 w 9095362"/>
              <a:gd name="connsiteY14" fmla="*/ 2490281 h 2928026"/>
              <a:gd name="connsiteX15" fmla="*/ 1517515 w 9095362"/>
              <a:gd name="connsiteY15" fmla="*/ 2208179 h 2928026"/>
              <a:gd name="connsiteX16" fmla="*/ 1420238 w 9095362"/>
              <a:gd name="connsiteY16" fmla="*/ 2198451 h 2928026"/>
              <a:gd name="connsiteX17" fmla="*/ 1391055 w 9095362"/>
              <a:gd name="connsiteY17" fmla="*/ 2188724 h 2928026"/>
              <a:gd name="connsiteX18" fmla="*/ 1352145 w 9095362"/>
              <a:gd name="connsiteY18" fmla="*/ 2178996 h 2928026"/>
              <a:gd name="connsiteX19" fmla="*/ 0 w 9095362"/>
              <a:gd name="connsiteY19" fmla="*/ 2422188 h 2928026"/>
              <a:gd name="connsiteX20" fmla="*/ 38911 w 9095362"/>
              <a:gd name="connsiteY20" fmla="*/ 0 h 2928026"/>
              <a:gd name="connsiteX0" fmla="*/ 38911 w 9095362"/>
              <a:gd name="connsiteY0" fmla="*/ 0 h 2928026"/>
              <a:gd name="connsiteX1" fmla="*/ 2169268 w 9095362"/>
              <a:gd name="connsiteY1" fmla="*/ 272375 h 2928026"/>
              <a:gd name="connsiteX2" fmla="*/ 2276272 w 9095362"/>
              <a:gd name="connsiteY2" fmla="*/ 291830 h 2928026"/>
              <a:gd name="connsiteX3" fmla="*/ 5447489 w 9095362"/>
              <a:gd name="connsiteY3" fmla="*/ 632298 h 2928026"/>
              <a:gd name="connsiteX4" fmla="*/ 6507804 w 9095362"/>
              <a:gd name="connsiteY4" fmla="*/ 739303 h 2928026"/>
              <a:gd name="connsiteX5" fmla="*/ 9095362 w 9095362"/>
              <a:gd name="connsiteY5" fmla="*/ 904673 h 2928026"/>
              <a:gd name="connsiteX6" fmla="*/ 8959174 w 9095362"/>
              <a:gd name="connsiteY6" fmla="*/ 2928026 h 2928026"/>
              <a:gd name="connsiteX7" fmla="*/ 7120647 w 9095362"/>
              <a:gd name="connsiteY7" fmla="*/ 2723745 h 2928026"/>
              <a:gd name="connsiteX8" fmla="*/ 6994187 w 9095362"/>
              <a:gd name="connsiteY8" fmla="*/ 2733473 h 2928026"/>
              <a:gd name="connsiteX9" fmla="*/ 5544766 w 9095362"/>
              <a:gd name="connsiteY9" fmla="*/ 2597286 h 2928026"/>
              <a:gd name="connsiteX10" fmla="*/ 5457217 w 9095362"/>
              <a:gd name="connsiteY10" fmla="*/ 2577830 h 2928026"/>
              <a:gd name="connsiteX11" fmla="*/ 4805464 w 9095362"/>
              <a:gd name="connsiteY11" fmla="*/ 2665379 h 2928026"/>
              <a:gd name="connsiteX12" fmla="*/ 3978612 w 9095362"/>
              <a:gd name="connsiteY12" fmla="*/ 2577830 h 2928026"/>
              <a:gd name="connsiteX13" fmla="*/ 2801566 w 9095362"/>
              <a:gd name="connsiteY13" fmla="*/ 2509737 h 2928026"/>
              <a:gd name="connsiteX14" fmla="*/ 2081719 w 9095362"/>
              <a:gd name="connsiteY14" fmla="*/ 2490281 h 2928026"/>
              <a:gd name="connsiteX15" fmla="*/ 1517515 w 9095362"/>
              <a:gd name="connsiteY15" fmla="*/ 2208179 h 2928026"/>
              <a:gd name="connsiteX16" fmla="*/ 1420238 w 9095362"/>
              <a:gd name="connsiteY16" fmla="*/ 2198451 h 2928026"/>
              <a:gd name="connsiteX17" fmla="*/ 1391055 w 9095362"/>
              <a:gd name="connsiteY17" fmla="*/ 2188724 h 2928026"/>
              <a:gd name="connsiteX18" fmla="*/ 1352145 w 9095362"/>
              <a:gd name="connsiteY18" fmla="*/ 2178996 h 2928026"/>
              <a:gd name="connsiteX19" fmla="*/ 0 w 9095362"/>
              <a:gd name="connsiteY19" fmla="*/ 2422188 h 2928026"/>
              <a:gd name="connsiteX20" fmla="*/ 38911 w 9095362"/>
              <a:gd name="connsiteY20" fmla="*/ 0 h 2928026"/>
              <a:gd name="connsiteX0" fmla="*/ 38911 w 9095362"/>
              <a:gd name="connsiteY0" fmla="*/ 0 h 2928026"/>
              <a:gd name="connsiteX1" fmla="*/ 2169268 w 9095362"/>
              <a:gd name="connsiteY1" fmla="*/ 272375 h 2928026"/>
              <a:gd name="connsiteX2" fmla="*/ 2276272 w 9095362"/>
              <a:gd name="connsiteY2" fmla="*/ 291830 h 2928026"/>
              <a:gd name="connsiteX3" fmla="*/ 5447489 w 9095362"/>
              <a:gd name="connsiteY3" fmla="*/ 632298 h 2928026"/>
              <a:gd name="connsiteX4" fmla="*/ 6507804 w 9095362"/>
              <a:gd name="connsiteY4" fmla="*/ 739303 h 2928026"/>
              <a:gd name="connsiteX5" fmla="*/ 9095362 w 9095362"/>
              <a:gd name="connsiteY5" fmla="*/ 904673 h 2928026"/>
              <a:gd name="connsiteX6" fmla="*/ 8959174 w 9095362"/>
              <a:gd name="connsiteY6" fmla="*/ 2928026 h 2928026"/>
              <a:gd name="connsiteX7" fmla="*/ 7120647 w 9095362"/>
              <a:gd name="connsiteY7" fmla="*/ 2723745 h 2928026"/>
              <a:gd name="connsiteX8" fmla="*/ 6994187 w 9095362"/>
              <a:gd name="connsiteY8" fmla="*/ 2733473 h 2928026"/>
              <a:gd name="connsiteX9" fmla="*/ 5544766 w 9095362"/>
              <a:gd name="connsiteY9" fmla="*/ 2597286 h 2928026"/>
              <a:gd name="connsiteX10" fmla="*/ 5564222 w 9095362"/>
              <a:gd name="connsiteY10" fmla="*/ 2684834 h 2928026"/>
              <a:gd name="connsiteX11" fmla="*/ 4805464 w 9095362"/>
              <a:gd name="connsiteY11" fmla="*/ 2665379 h 2928026"/>
              <a:gd name="connsiteX12" fmla="*/ 3978612 w 9095362"/>
              <a:gd name="connsiteY12" fmla="*/ 2577830 h 2928026"/>
              <a:gd name="connsiteX13" fmla="*/ 2801566 w 9095362"/>
              <a:gd name="connsiteY13" fmla="*/ 2509737 h 2928026"/>
              <a:gd name="connsiteX14" fmla="*/ 2081719 w 9095362"/>
              <a:gd name="connsiteY14" fmla="*/ 2490281 h 2928026"/>
              <a:gd name="connsiteX15" fmla="*/ 1517515 w 9095362"/>
              <a:gd name="connsiteY15" fmla="*/ 2208179 h 2928026"/>
              <a:gd name="connsiteX16" fmla="*/ 1420238 w 9095362"/>
              <a:gd name="connsiteY16" fmla="*/ 2198451 h 2928026"/>
              <a:gd name="connsiteX17" fmla="*/ 1391055 w 9095362"/>
              <a:gd name="connsiteY17" fmla="*/ 2188724 h 2928026"/>
              <a:gd name="connsiteX18" fmla="*/ 1352145 w 9095362"/>
              <a:gd name="connsiteY18" fmla="*/ 2178996 h 2928026"/>
              <a:gd name="connsiteX19" fmla="*/ 0 w 9095362"/>
              <a:gd name="connsiteY19" fmla="*/ 2422188 h 2928026"/>
              <a:gd name="connsiteX20" fmla="*/ 38911 w 9095362"/>
              <a:gd name="connsiteY20" fmla="*/ 0 h 2928026"/>
              <a:gd name="connsiteX0" fmla="*/ 38911 w 9095362"/>
              <a:gd name="connsiteY0" fmla="*/ 0 h 2928026"/>
              <a:gd name="connsiteX1" fmla="*/ 2169268 w 9095362"/>
              <a:gd name="connsiteY1" fmla="*/ 272375 h 2928026"/>
              <a:gd name="connsiteX2" fmla="*/ 2276272 w 9095362"/>
              <a:gd name="connsiteY2" fmla="*/ 291830 h 2928026"/>
              <a:gd name="connsiteX3" fmla="*/ 5447489 w 9095362"/>
              <a:gd name="connsiteY3" fmla="*/ 632298 h 2928026"/>
              <a:gd name="connsiteX4" fmla="*/ 6507804 w 9095362"/>
              <a:gd name="connsiteY4" fmla="*/ 739303 h 2928026"/>
              <a:gd name="connsiteX5" fmla="*/ 9095362 w 9095362"/>
              <a:gd name="connsiteY5" fmla="*/ 904673 h 2928026"/>
              <a:gd name="connsiteX6" fmla="*/ 8959174 w 9095362"/>
              <a:gd name="connsiteY6" fmla="*/ 2928026 h 2928026"/>
              <a:gd name="connsiteX7" fmla="*/ 7120647 w 9095362"/>
              <a:gd name="connsiteY7" fmla="*/ 2723745 h 2928026"/>
              <a:gd name="connsiteX8" fmla="*/ 6994187 w 9095362"/>
              <a:gd name="connsiteY8" fmla="*/ 2733473 h 2928026"/>
              <a:gd name="connsiteX9" fmla="*/ 6157608 w 9095362"/>
              <a:gd name="connsiteY9" fmla="*/ 2811294 h 2928026"/>
              <a:gd name="connsiteX10" fmla="*/ 5564222 w 9095362"/>
              <a:gd name="connsiteY10" fmla="*/ 2684834 h 2928026"/>
              <a:gd name="connsiteX11" fmla="*/ 4805464 w 9095362"/>
              <a:gd name="connsiteY11" fmla="*/ 2665379 h 2928026"/>
              <a:gd name="connsiteX12" fmla="*/ 3978612 w 9095362"/>
              <a:gd name="connsiteY12" fmla="*/ 2577830 h 2928026"/>
              <a:gd name="connsiteX13" fmla="*/ 2801566 w 9095362"/>
              <a:gd name="connsiteY13" fmla="*/ 2509737 h 2928026"/>
              <a:gd name="connsiteX14" fmla="*/ 2081719 w 9095362"/>
              <a:gd name="connsiteY14" fmla="*/ 2490281 h 2928026"/>
              <a:gd name="connsiteX15" fmla="*/ 1517515 w 9095362"/>
              <a:gd name="connsiteY15" fmla="*/ 2208179 h 2928026"/>
              <a:gd name="connsiteX16" fmla="*/ 1420238 w 9095362"/>
              <a:gd name="connsiteY16" fmla="*/ 2198451 h 2928026"/>
              <a:gd name="connsiteX17" fmla="*/ 1391055 w 9095362"/>
              <a:gd name="connsiteY17" fmla="*/ 2188724 h 2928026"/>
              <a:gd name="connsiteX18" fmla="*/ 1352145 w 9095362"/>
              <a:gd name="connsiteY18" fmla="*/ 2178996 h 2928026"/>
              <a:gd name="connsiteX19" fmla="*/ 0 w 9095362"/>
              <a:gd name="connsiteY19" fmla="*/ 2422188 h 2928026"/>
              <a:gd name="connsiteX20" fmla="*/ 38911 w 9095362"/>
              <a:gd name="connsiteY20" fmla="*/ 0 h 2928026"/>
              <a:gd name="connsiteX0" fmla="*/ 38911 w 9095362"/>
              <a:gd name="connsiteY0" fmla="*/ 0 h 2928026"/>
              <a:gd name="connsiteX1" fmla="*/ 2169268 w 9095362"/>
              <a:gd name="connsiteY1" fmla="*/ 272375 h 2928026"/>
              <a:gd name="connsiteX2" fmla="*/ 2276272 w 9095362"/>
              <a:gd name="connsiteY2" fmla="*/ 291830 h 2928026"/>
              <a:gd name="connsiteX3" fmla="*/ 5447489 w 9095362"/>
              <a:gd name="connsiteY3" fmla="*/ 632298 h 2928026"/>
              <a:gd name="connsiteX4" fmla="*/ 6507804 w 9095362"/>
              <a:gd name="connsiteY4" fmla="*/ 739303 h 2928026"/>
              <a:gd name="connsiteX5" fmla="*/ 9095362 w 9095362"/>
              <a:gd name="connsiteY5" fmla="*/ 904673 h 2928026"/>
              <a:gd name="connsiteX6" fmla="*/ 8959174 w 9095362"/>
              <a:gd name="connsiteY6" fmla="*/ 2928026 h 2928026"/>
              <a:gd name="connsiteX7" fmla="*/ 7120647 w 9095362"/>
              <a:gd name="connsiteY7" fmla="*/ 2723745 h 2928026"/>
              <a:gd name="connsiteX8" fmla="*/ 7023370 w 9095362"/>
              <a:gd name="connsiteY8" fmla="*/ 2889115 h 2928026"/>
              <a:gd name="connsiteX9" fmla="*/ 6157608 w 9095362"/>
              <a:gd name="connsiteY9" fmla="*/ 2811294 h 2928026"/>
              <a:gd name="connsiteX10" fmla="*/ 5564222 w 9095362"/>
              <a:gd name="connsiteY10" fmla="*/ 2684834 h 2928026"/>
              <a:gd name="connsiteX11" fmla="*/ 4805464 w 9095362"/>
              <a:gd name="connsiteY11" fmla="*/ 2665379 h 2928026"/>
              <a:gd name="connsiteX12" fmla="*/ 3978612 w 9095362"/>
              <a:gd name="connsiteY12" fmla="*/ 2577830 h 2928026"/>
              <a:gd name="connsiteX13" fmla="*/ 2801566 w 9095362"/>
              <a:gd name="connsiteY13" fmla="*/ 2509737 h 2928026"/>
              <a:gd name="connsiteX14" fmla="*/ 2081719 w 9095362"/>
              <a:gd name="connsiteY14" fmla="*/ 2490281 h 2928026"/>
              <a:gd name="connsiteX15" fmla="*/ 1517515 w 9095362"/>
              <a:gd name="connsiteY15" fmla="*/ 2208179 h 2928026"/>
              <a:gd name="connsiteX16" fmla="*/ 1420238 w 9095362"/>
              <a:gd name="connsiteY16" fmla="*/ 2198451 h 2928026"/>
              <a:gd name="connsiteX17" fmla="*/ 1391055 w 9095362"/>
              <a:gd name="connsiteY17" fmla="*/ 2188724 h 2928026"/>
              <a:gd name="connsiteX18" fmla="*/ 1352145 w 9095362"/>
              <a:gd name="connsiteY18" fmla="*/ 2178996 h 2928026"/>
              <a:gd name="connsiteX19" fmla="*/ 0 w 9095362"/>
              <a:gd name="connsiteY19" fmla="*/ 2422188 h 2928026"/>
              <a:gd name="connsiteX20" fmla="*/ 38911 w 9095362"/>
              <a:gd name="connsiteY20" fmla="*/ 0 h 2928026"/>
              <a:gd name="connsiteX0" fmla="*/ 38911 w 9095362"/>
              <a:gd name="connsiteY0" fmla="*/ 0 h 2938113"/>
              <a:gd name="connsiteX1" fmla="*/ 2169268 w 9095362"/>
              <a:gd name="connsiteY1" fmla="*/ 272375 h 2938113"/>
              <a:gd name="connsiteX2" fmla="*/ 2276272 w 9095362"/>
              <a:gd name="connsiteY2" fmla="*/ 291830 h 2938113"/>
              <a:gd name="connsiteX3" fmla="*/ 5447489 w 9095362"/>
              <a:gd name="connsiteY3" fmla="*/ 632298 h 2938113"/>
              <a:gd name="connsiteX4" fmla="*/ 6507804 w 9095362"/>
              <a:gd name="connsiteY4" fmla="*/ 739303 h 2938113"/>
              <a:gd name="connsiteX5" fmla="*/ 9095362 w 9095362"/>
              <a:gd name="connsiteY5" fmla="*/ 904673 h 2938113"/>
              <a:gd name="connsiteX6" fmla="*/ 8959174 w 9095362"/>
              <a:gd name="connsiteY6" fmla="*/ 2928026 h 2938113"/>
              <a:gd name="connsiteX7" fmla="*/ 7577847 w 9095362"/>
              <a:gd name="connsiteY7" fmla="*/ 2937754 h 2938113"/>
              <a:gd name="connsiteX8" fmla="*/ 7023370 w 9095362"/>
              <a:gd name="connsiteY8" fmla="*/ 2889115 h 2938113"/>
              <a:gd name="connsiteX9" fmla="*/ 6157608 w 9095362"/>
              <a:gd name="connsiteY9" fmla="*/ 2811294 h 2938113"/>
              <a:gd name="connsiteX10" fmla="*/ 5564222 w 9095362"/>
              <a:gd name="connsiteY10" fmla="*/ 2684834 h 2938113"/>
              <a:gd name="connsiteX11" fmla="*/ 4805464 w 9095362"/>
              <a:gd name="connsiteY11" fmla="*/ 2665379 h 2938113"/>
              <a:gd name="connsiteX12" fmla="*/ 3978612 w 9095362"/>
              <a:gd name="connsiteY12" fmla="*/ 2577830 h 2938113"/>
              <a:gd name="connsiteX13" fmla="*/ 2801566 w 9095362"/>
              <a:gd name="connsiteY13" fmla="*/ 2509737 h 2938113"/>
              <a:gd name="connsiteX14" fmla="*/ 2081719 w 9095362"/>
              <a:gd name="connsiteY14" fmla="*/ 2490281 h 2938113"/>
              <a:gd name="connsiteX15" fmla="*/ 1517515 w 9095362"/>
              <a:gd name="connsiteY15" fmla="*/ 2208179 h 2938113"/>
              <a:gd name="connsiteX16" fmla="*/ 1420238 w 9095362"/>
              <a:gd name="connsiteY16" fmla="*/ 2198451 h 2938113"/>
              <a:gd name="connsiteX17" fmla="*/ 1391055 w 9095362"/>
              <a:gd name="connsiteY17" fmla="*/ 2188724 h 2938113"/>
              <a:gd name="connsiteX18" fmla="*/ 1352145 w 9095362"/>
              <a:gd name="connsiteY18" fmla="*/ 2178996 h 2938113"/>
              <a:gd name="connsiteX19" fmla="*/ 0 w 9095362"/>
              <a:gd name="connsiteY19" fmla="*/ 2422188 h 2938113"/>
              <a:gd name="connsiteX20" fmla="*/ 38911 w 9095362"/>
              <a:gd name="connsiteY20" fmla="*/ 0 h 2938113"/>
              <a:gd name="connsiteX0" fmla="*/ 38911 w 9095362"/>
              <a:gd name="connsiteY0" fmla="*/ 0 h 3103123"/>
              <a:gd name="connsiteX1" fmla="*/ 2169268 w 9095362"/>
              <a:gd name="connsiteY1" fmla="*/ 272375 h 3103123"/>
              <a:gd name="connsiteX2" fmla="*/ 2276272 w 9095362"/>
              <a:gd name="connsiteY2" fmla="*/ 291830 h 3103123"/>
              <a:gd name="connsiteX3" fmla="*/ 5447489 w 9095362"/>
              <a:gd name="connsiteY3" fmla="*/ 632298 h 3103123"/>
              <a:gd name="connsiteX4" fmla="*/ 6507804 w 9095362"/>
              <a:gd name="connsiteY4" fmla="*/ 739303 h 3103123"/>
              <a:gd name="connsiteX5" fmla="*/ 9095362 w 9095362"/>
              <a:gd name="connsiteY5" fmla="*/ 904673 h 3103123"/>
              <a:gd name="connsiteX6" fmla="*/ 8920264 w 9095362"/>
              <a:gd name="connsiteY6" fmla="*/ 3103123 h 3103123"/>
              <a:gd name="connsiteX7" fmla="*/ 7577847 w 9095362"/>
              <a:gd name="connsiteY7" fmla="*/ 2937754 h 3103123"/>
              <a:gd name="connsiteX8" fmla="*/ 7023370 w 9095362"/>
              <a:gd name="connsiteY8" fmla="*/ 2889115 h 3103123"/>
              <a:gd name="connsiteX9" fmla="*/ 6157608 w 9095362"/>
              <a:gd name="connsiteY9" fmla="*/ 2811294 h 3103123"/>
              <a:gd name="connsiteX10" fmla="*/ 5564222 w 9095362"/>
              <a:gd name="connsiteY10" fmla="*/ 2684834 h 3103123"/>
              <a:gd name="connsiteX11" fmla="*/ 4805464 w 9095362"/>
              <a:gd name="connsiteY11" fmla="*/ 2665379 h 3103123"/>
              <a:gd name="connsiteX12" fmla="*/ 3978612 w 9095362"/>
              <a:gd name="connsiteY12" fmla="*/ 2577830 h 3103123"/>
              <a:gd name="connsiteX13" fmla="*/ 2801566 w 9095362"/>
              <a:gd name="connsiteY13" fmla="*/ 2509737 h 3103123"/>
              <a:gd name="connsiteX14" fmla="*/ 2081719 w 9095362"/>
              <a:gd name="connsiteY14" fmla="*/ 2490281 h 3103123"/>
              <a:gd name="connsiteX15" fmla="*/ 1517515 w 9095362"/>
              <a:gd name="connsiteY15" fmla="*/ 2208179 h 3103123"/>
              <a:gd name="connsiteX16" fmla="*/ 1420238 w 9095362"/>
              <a:gd name="connsiteY16" fmla="*/ 2198451 h 3103123"/>
              <a:gd name="connsiteX17" fmla="*/ 1391055 w 9095362"/>
              <a:gd name="connsiteY17" fmla="*/ 2188724 h 3103123"/>
              <a:gd name="connsiteX18" fmla="*/ 1352145 w 9095362"/>
              <a:gd name="connsiteY18" fmla="*/ 2178996 h 3103123"/>
              <a:gd name="connsiteX19" fmla="*/ 0 w 9095362"/>
              <a:gd name="connsiteY19" fmla="*/ 2422188 h 3103123"/>
              <a:gd name="connsiteX20" fmla="*/ 38911 w 9095362"/>
              <a:gd name="connsiteY20" fmla="*/ 0 h 3103123"/>
              <a:gd name="connsiteX0" fmla="*/ 38911 w 9095362"/>
              <a:gd name="connsiteY0" fmla="*/ 0 h 3103123"/>
              <a:gd name="connsiteX1" fmla="*/ 2169268 w 9095362"/>
              <a:gd name="connsiteY1" fmla="*/ 272375 h 3103123"/>
              <a:gd name="connsiteX2" fmla="*/ 2276272 w 9095362"/>
              <a:gd name="connsiteY2" fmla="*/ 291830 h 3103123"/>
              <a:gd name="connsiteX3" fmla="*/ 5447489 w 9095362"/>
              <a:gd name="connsiteY3" fmla="*/ 544749 h 3103123"/>
              <a:gd name="connsiteX4" fmla="*/ 6507804 w 9095362"/>
              <a:gd name="connsiteY4" fmla="*/ 739303 h 3103123"/>
              <a:gd name="connsiteX5" fmla="*/ 9095362 w 9095362"/>
              <a:gd name="connsiteY5" fmla="*/ 904673 h 3103123"/>
              <a:gd name="connsiteX6" fmla="*/ 8920264 w 9095362"/>
              <a:gd name="connsiteY6" fmla="*/ 3103123 h 3103123"/>
              <a:gd name="connsiteX7" fmla="*/ 7577847 w 9095362"/>
              <a:gd name="connsiteY7" fmla="*/ 2937754 h 3103123"/>
              <a:gd name="connsiteX8" fmla="*/ 7023370 w 9095362"/>
              <a:gd name="connsiteY8" fmla="*/ 2889115 h 3103123"/>
              <a:gd name="connsiteX9" fmla="*/ 6157608 w 9095362"/>
              <a:gd name="connsiteY9" fmla="*/ 2811294 h 3103123"/>
              <a:gd name="connsiteX10" fmla="*/ 5564222 w 9095362"/>
              <a:gd name="connsiteY10" fmla="*/ 2684834 h 3103123"/>
              <a:gd name="connsiteX11" fmla="*/ 4805464 w 9095362"/>
              <a:gd name="connsiteY11" fmla="*/ 2665379 h 3103123"/>
              <a:gd name="connsiteX12" fmla="*/ 3978612 w 9095362"/>
              <a:gd name="connsiteY12" fmla="*/ 2577830 h 3103123"/>
              <a:gd name="connsiteX13" fmla="*/ 2801566 w 9095362"/>
              <a:gd name="connsiteY13" fmla="*/ 2509737 h 3103123"/>
              <a:gd name="connsiteX14" fmla="*/ 2081719 w 9095362"/>
              <a:gd name="connsiteY14" fmla="*/ 2490281 h 3103123"/>
              <a:gd name="connsiteX15" fmla="*/ 1517515 w 9095362"/>
              <a:gd name="connsiteY15" fmla="*/ 2208179 h 3103123"/>
              <a:gd name="connsiteX16" fmla="*/ 1420238 w 9095362"/>
              <a:gd name="connsiteY16" fmla="*/ 2198451 h 3103123"/>
              <a:gd name="connsiteX17" fmla="*/ 1391055 w 9095362"/>
              <a:gd name="connsiteY17" fmla="*/ 2188724 h 3103123"/>
              <a:gd name="connsiteX18" fmla="*/ 1352145 w 9095362"/>
              <a:gd name="connsiteY18" fmla="*/ 2178996 h 3103123"/>
              <a:gd name="connsiteX19" fmla="*/ 0 w 9095362"/>
              <a:gd name="connsiteY19" fmla="*/ 2422188 h 3103123"/>
              <a:gd name="connsiteX20" fmla="*/ 38911 w 9095362"/>
              <a:gd name="connsiteY20" fmla="*/ 0 h 3103123"/>
              <a:gd name="connsiteX0" fmla="*/ 38911 w 9095362"/>
              <a:gd name="connsiteY0" fmla="*/ 0 h 3103123"/>
              <a:gd name="connsiteX1" fmla="*/ 2169268 w 9095362"/>
              <a:gd name="connsiteY1" fmla="*/ 272375 h 3103123"/>
              <a:gd name="connsiteX2" fmla="*/ 2276272 w 9095362"/>
              <a:gd name="connsiteY2" fmla="*/ 291830 h 3103123"/>
              <a:gd name="connsiteX3" fmla="*/ 5447489 w 9095362"/>
              <a:gd name="connsiteY3" fmla="*/ 544749 h 3103123"/>
              <a:gd name="connsiteX4" fmla="*/ 6614808 w 9095362"/>
              <a:gd name="connsiteY4" fmla="*/ 505839 h 3103123"/>
              <a:gd name="connsiteX5" fmla="*/ 9095362 w 9095362"/>
              <a:gd name="connsiteY5" fmla="*/ 904673 h 3103123"/>
              <a:gd name="connsiteX6" fmla="*/ 8920264 w 9095362"/>
              <a:gd name="connsiteY6" fmla="*/ 3103123 h 3103123"/>
              <a:gd name="connsiteX7" fmla="*/ 7577847 w 9095362"/>
              <a:gd name="connsiteY7" fmla="*/ 2937754 h 3103123"/>
              <a:gd name="connsiteX8" fmla="*/ 7023370 w 9095362"/>
              <a:gd name="connsiteY8" fmla="*/ 2889115 h 3103123"/>
              <a:gd name="connsiteX9" fmla="*/ 6157608 w 9095362"/>
              <a:gd name="connsiteY9" fmla="*/ 2811294 h 3103123"/>
              <a:gd name="connsiteX10" fmla="*/ 5564222 w 9095362"/>
              <a:gd name="connsiteY10" fmla="*/ 2684834 h 3103123"/>
              <a:gd name="connsiteX11" fmla="*/ 4805464 w 9095362"/>
              <a:gd name="connsiteY11" fmla="*/ 2665379 h 3103123"/>
              <a:gd name="connsiteX12" fmla="*/ 3978612 w 9095362"/>
              <a:gd name="connsiteY12" fmla="*/ 2577830 h 3103123"/>
              <a:gd name="connsiteX13" fmla="*/ 2801566 w 9095362"/>
              <a:gd name="connsiteY13" fmla="*/ 2509737 h 3103123"/>
              <a:gd name="connsiteX14" fmla="*/ 2081719 w 9095362"/>
              <a:gd name="connsiteY14" fmla="*/ 2490281 h 3103123"/>
              <a:gd name="connsiteX15" fmla="*/ 1517515 w 9095362"/>
              <a:gd name="connsiteY15" fmla="*/ 2208179 h 3103123"/>
              <a:gd name="connsiteX16" fmla="*/ 1420238 w 9095362"/>
              <a:gd name="connsiteY16" fmla="*/ 2198451 h 3103123"/>
              <a:gd name="connsiteX17" fmla="*/ 1391055 w 9095362"/>
              <a:gd name="connsiteY17" fmla="*/ 2188724 h 3103123"/>
              <a:gd name="connsiteX18" fmla="*/ 1352145 w 9095362"/>
              <a:gd name="connsiteY18" fmla="*/ 2178996 h 3103123"/>
              <a:gd name="connsiteX19" fmla="*/ 0 w 9095362"/>
              <a:gd name="connsiteY19" fmla="*/ 2422188 h 3103123"/>
              <a:gd name="connsiteX20" fmla="*/ 38911 w 9095362"/>
              <a:gd name="connsiteY20" fmla="*/ 0 h 3103123"/>
              <a:gd name="connsiteX0" fmla="*/ 38911 w 9095362"/>
              <a:gd name="connsiteY0" fmla="*/ 0 h 3103123"/>
              <a:gd name="connsiteX1" fmla="*/ 2169268 w 9095362"/>
              <a:gd name="connsiteY1" fmla="*/ 272375 h 3103123"/>
              <a:gd name="connsiteX2" fmla="*/ 2276272 w 9095362"/>
              <a:gd name="connsiteY2" fmla="*/ 291830 h 3103123"/>
              <a:gd name="connsiteX3" fmla="*/ 5379396 w 9095362"/>
              <a:gd name="connsiteY3" fmla="*/ 408562 h 3103123"/>
              <a:gd name="connsiteX4" fmla="*/ 6614808 w 9095362"/>
              <a:gd name="connsiteY4" fmla="*/ 505839 h 3103123"/>
              <a:gd name="connsiteX5" fmla="*/ 9095362 w 9095362"/>
              <a:gd name="connsiteY5" fmla="*/ 904673 h 3103123"/>
              <a:gd name="connsiteX6" fmla="*/ 8920264 w 9095362"/>
              <a:gd name="connsiteY6" fmla="*/ 3103123 h 3103123"/>
              <a:gd name="connsiteX7" fmla="*/ 7577847 w 9095362"/>
              <a:gd name="connsiteY7" fmla="*/ 2937754 h 3103123"/>
              <a:gd name="connsiteX8" fmla="*/ 7023370 w 9095362"/>
              <a:gd name="connsiteY8" fmla="*/ 2889115 h 3103123"/>
              <a:gd name="connsiteX9" fmla="*/ 6157608 w 9095362"/>
              <a:gd name="connsiteY9" fmla="*/ 2811294 h 3103123"/>
              <a:gd name="connsiteX10" fmla="*/ 5564222 w 9095362"/>
              <a:gd name="connsiteY10" fmla="*/ 2684834 h 3103123"/>
              <a:gd name="connsiteX11" fmla="*/ 4805464 w 9095362"/>
              <a:gd name="connsiteY11" fmla="*/ 2665379 h 3103123"/>
              <a:gd name="connsiteX12" fmla="*/ 3978612 w 9095362"/>
              <a:gd name="connsiteY12" fmla="*/ 2577830 h 3103123"/>
              <a:gd name="connsiteX13" fmla="*/ 2801566 w 9095362"/>
              <a:gd name="connsiteY13" fmla="*/ 2509737 h 3103123"/>
              <a:gd name="connsiteX14" fmla="*/ 2081719 w 9095362"/>
              <a:gd name="connsiteY14" fmla="*/ 2490281 h 3103123"/>
              <a:gd name="connsiteX15" fmla="*/ 1517515 w 9095362"/>
              <a:gd name="connsiteY15" fmla="*/ 2208179 h 3103123"/>
              <a:gd name="connsiteX16" fmla="*/ 1420238 w 9095362"/>
              <a:gd name="connsiteY16" fmla="*/ 2198451 h 3103123"/>
              <a:gd name="connsiteX17" fmla="*/ 1391055 w 9095362"/>
              <a:gd name="connsiteY17" fmla="*/ 2188724 h 3103123"/>
              <a:gd name="connsiteX18" fmla="*/ 1352145 w 9095362"/>
              <a:gd name="connsiteY18" fmla="*/ 2178996 h 3103123"/>
              <a:gd name="connsiteX19" fmla="*/ 0 w 9095362"/>
              <a:gd name="connsiteY19" fmla="*/ 2422188 h 3103123"/>
              <a:gd name="connsiteX20" fmla="*/ 38911 w 9095362"/>
              <a:gd name="connsiteY20" fmla="*/ 0 h 3103123"/>
              <a:gd name="connsiteX0" fmla="*/ 38911 w 9124545"/>
              <a:gd name="connsiteY0" fmla="*/ 0 h 3103123"/>
              <a:gd name="connsiteX1" fmla="*/ 2169268 w 9124545"/>
              <a:gd name="connsiteY1" fmla="*/ 272375 h 3103123"/>
              <a:gd name="connsiteX2" fmla="*/ 2276272 w 9124545"/>
              <a:gd name="connsiteY2" fmla="*/ 291830 h 3103123"/>
              <a:gd name="connsiteX3" fmla="*/ 5379396 w 9124545"/>
              <a:gd name="connsiteY3" fmla="*/ 408562 h 3103123"/>
              <a:gd name="connsiteX4" fmla="*/ 6614808 w 9124545"/>
              <a:gd name="connsiteY4" fmla="*/ 505839 h 3103123"/>
              <a:gd name="connsiteX5" fmla="*/ 9124545 w 9124545"/>
              <a:gd name="connsiteY5" fmla="*/ 710120 h 3103123"/>
              <a:gd name="connsiteX6" fmla="*/ 8920264 w 9124545"/>
              <a:gd name="connsiteY6" fmla="*/ 3103123 h 3103123"/>
              <a:gd name="connsiteX7" fmla="*/ 7577847 w 9124545"/>
              <a:gd name="connsiteY7" fmla="*/ 2937754 h 3103123"/>
              <a:gd name="connsiteX8" fmla="*/ 7023370 w 9124545"/>
              <a:gd name="connsiteY8" fmla="*/ 2889115 h 3103123"/>
              <a:gd name="connsiteX9" fmla="*/ 6157608 w 9124545"/>
              <a:gd name="connsiteY9" fmla="*/ 2811294 h 3103123"/>
              <a:gd name="connsiteX10" fmla="*/ 5564222 w 9124545"/>
              <a:gd name="connsiteY10" fmla="*/ 2684834 h 3103123"/>
              <a:gd name="connsiteX11" fmla="*/ 4805464 w 9124545"/>
              <a:gd name="connsiteY11" fmla="*/ 2665379 h 3103123"/>
              <a:gd name="connsiteX12" fmla="*/ 3978612 w 9124545"/>
              <a:gd name="connsiteY12" fmla="*/ 2577830 h 3103123"/>
              <a:gd name="connsiteX13" fmla="*/ 2801566 w 9124545"/>
              <a:gd name="connsiteY13" fmla="*/ 2509737 h 3103123"/>
              <a:gd name="connsiteX14" fmla="*/ 2081719 w 9124545"/>
              <a:gd name="connsiteY14" fmla="*/ 2490281 h 3103123"/>
              <a:gd name="connsiteX15" fmla="*/ 1517515 w 9124545"/>
              <a:gd name="connsiteY15" fmla="*/ 2208179 h 3103123"/>
              <a:gd name="connsiteX16" fmla="*/ 1420238 w 9124545"/>
              <a:gd name="connsiteY16" fmla="*/ 2198451 h 3103123"/>
              <a:gd name="connsiteX17" fmla="*/ 1391055 w 9124545"/>
              <a:gd name="connsiteY17" fmla="*/ 2188724 h 3103123"/>
              <a:gd name="connsiteX18" fmla="*/ 1352145 w 9124545"/>
              <a:gd name="connsiteY18" fmla="*/ 2178996 h 3103123"/>
              <a:gd name="connsiteX19" fmla="*/ 0 w 9124545"/>
              <a:gd name="connsiteY19" fmla="*/ 2422188 h 3103123"/>
              <a:gd name="connsiteX20" fmla="*/ 38911 w 9124545"/>
              <a:gd name="connsiteY20" fmla="*/ 0 h 3103123"/>
              <a:gd name="connsiteX0" fmla="*/ 38911 w 9124545"/>
              <a:gd name="connsiteY0" fmla="*/ 0 h 3103123"/>
              <a:gd name="connsiteX1" fmla="*/ 2169268 w 9124545"/>
              <a:gd name="connsiteY1" fmla="*/ 272375 h 3103123"/>
              <a:gd name="connsiteX2" fmla="*/ 2383276 w 9124545"/>
              <a:gd name="connsiteY2" fmla="*/ 223736 h 3103123"/>
              <a:gd name="connsiteX3" fmla="*/ 5379396 w 9124545"/>
              <a:gd name="connsiteY3" fmla="*/ 408562 h 3103123"/>
              <a:gd name="connsiteX4" fmla="*/ 6614808 w 9124545"/>
              <a:gd name="connsiteY4" fmla="*/ 505839 h 3103123"/>
              <a:gd name="connsiteX5" fmla="*/ 9124545 w 9124545"/>
              <a:gd name="connsiteY5" fmla="*/ 710120 h 3103123"/>
              <a:gd name="connsiteX6" fmla="*/ 8920264 w 9124545"/>
              <a:gd name="connsiteY6" fmla="*/ 3103123 h 3103123"/>
              <a:gd name="connsiteX7" fmla="*/ 7577847 w 9124545"/>
              <a:gd name="connsiteY7" fmla="*/ 2937754 h 3103123"/>
              <a:gd name="connsiteX8" fmla="*/ 7023370 w 9124545"/>
              <a:gd name="connsiteY8" fmla="*/ 2889115 h 3103123"/>
              <a:gd name="connsiteX9" fmla="*/ 6157608 w 9124545"/>
              <a:gd name="connsiteY9" fmla="*/ 2811294 h 3103123"/>
              <a:gd name="connsiteX10" fmla="*/ 5564222 w 9124545"/>
              <a:gd name="connsiteY10" fmla="*/ 2684834 h 3103123"/>
              <a:gd name="connsiteX11" fmla="*/ 4805464 w 9124545"/>
              <a:gd name="connsiteY11" fmla="*/ 2665379 h 3103123"/>
              <a:gd name="connsiteX12" fmla="*/ 3978612 w 9124545"/>
              <a:gd name="connsiteY12" fmla="*/ 2577830 h 3103123"/>
              <a:gd name="connsiteX13" fmla="*/ 2801566 w 9124545"/>
              <a:gd name="connsiteY13" fmla="*/ 2509737 h 3103123"/>
              <a:gd name="connsiteX14" fmla="*/ 2081719 w 9124545"/>
              <a:gd name="connsiteY14" fmla="*/ 2490281 h 3103123"/>
              <a:gd name="connsiteX15" fmla="*/ 1517515 w 9124545"/>
              <a:gd name="connsiteY15" fmla="*/ 2208179 h 3103123"/>
              <a:gd name="connsiteX16" fmla="*/ 1420238 w 9124545"/>
              <a:gd name="connsiteY16" fmla="*/ 2198451 h 3103123"/>
              <a:gd name="connsiteX17" fmla="*/ 1391055 w 9124545"/>
              <a:gd name="connsiteY17" fmla="*/ 2188724 h 3103123"/>
              <a:gd name="connsiteX18" fmla="*/ 1352145 w 9124545"/>
              <a:gd name="connsiteY18" fmla="*/ 2178996 h 3103123"/>
              <a:gd name="connsiteX19" fmla="*/ 0 w 9124545"/>
              <a:gd name="connsiteY19" fmla="*/ 2422188 h 3103123"/>
              <a:gd name="connsiteX20" fmla="*/ 38911 w 9124545"/>
              <a:gd name="connsiteY20" fmla="*/ 0 h 3103123"/>
              <a:gd name="connsiteX0" fmla="*/ 38911 w 9124545"/>
              <a:gd name="connsiteY0" fmla="*/ 0 h 3103123"/>
              <a:gd name="connsiteX1" fmla="*/ 2169268 w 9124545"/>
              <a:gd name="connsiteY1" fmla="*/ 272375 h 3103123"/>
              <a:gd name="connsiteX2" fmla="*/ 2383276 w 9124545"/>
              <a:gd name="connsiteY2" fmla="*/ 223736 h 3103123"/>
              <a:gd name="connsiteX3" fmla="*/ 5379396 w 9124545"/>
              <a:gd name="connsiteY3" fmla="*/ 408562 h 3103123"/>
              <a:gd name="connsiteX4" fmla="*/ 6741268 w 9124545"/>
              <a:gd name="connsiteY4" fmla="*/ 496111 h 3103123"/>
              <a:gd name="connsiteX5" fmla="*/ 9124545 w 9124545"/>
              <a:gd name="connsiteY5" fmla="*/ 710120 h 3103123"/>
              <a:gd name="connsiteX6" fmla="*/ 8920264 w 9124545"/>
              <a:gd name="connsiteY6" fmla="*/ 3103123 h 3103123"/>
              <a:gd name="connsiteX7" fmla="*/ 7577847 w 9124545"/>
              <a:gd name="connsiteY7" fmla="*/ 2937754 h 3103123"/>
              <a:gd name="connsiteX8" fmla="*/ 7023370 w 9124545"/>
              <a:gd name="connsiteY8" fmla="*/ 2889115 h 3103123"/>
              <a:gd name="connsiteX9" fmla="*/ 6157608 w 9124545"/>
              <a:gd name="connsiteY9" fmla="*/ 2811294 h 3103123"/>
              <a:gd name="connsiteX10" fmla="*/ 5564222 w 9124545"/>
              <a:gd name="connsiteY10" fmla="*/ 2684834 h 3103123"/>
              <a:gd name="connsiteX11" fmla="*/ 4805464 w 9124545"/>
              <a:gd name="connsiteY11" fmla="*/ 2665379 h 3103123"/>
              <a:gd name="connsiteX12" fmla="*/ 3978612 w 9124545"/>
              <a:gd name="connsiteY12" fmla="*/ 2577830 h 3103123"/>
              <a:gd name="connsiteX13" fmla="*/ 2801566 w 9124545"/>
              <a:gd name="connsiteY13" fmla="*/ 2509737 h 3103123"/>
              <a:gd name="connsiteX14" fmla="*/ 2081719 w 9124545"/>
              <a:gd name="connsiteY14" fmla="*/ 2490281 h 3103123"/>
              <a:gd name="connsiteX15" fmla="*/ 1517515 w 9124545"/>
              <a:gd name="connsiteY15" fmla="*/ 2208179 h 3103123"/>
              <a:gd name="connsiteX16" fmla="*/ 1420238 w 9124545"/>
              <a:gd name="connsiteY16" fmla="*/ 2198451 h 3103123"/>
              <a:gd name="connsiteX17" fmla="*/ 1391055 w 9124545"/>
              <a:gd name="connsiteY17" fmla="*/ 2188724 h 3103123"/>
              <a:gd name="connsiteX18" fmla="*/ 1352145 w 9124545"/>
              <a:gd name="connsiteY18" fmla="*/ 2178996 h 3103123"/>
              <a:gd name="connsiteX19" fmla="*/ 0 w 9124545"/>
              <a:gd name="connsiteY19" fmla="*/ 2422188 h 3103123"/>
              <a:gd name="connsiteX20" fmla="*/ 38911 w 9124545"/>
              <a:gd name="connsiteY20" fmla="*/ 0 h 3103123"/>
              <a:gd name="connsiteX0" fmla="*/ 38911 w 9124545"/>
              <a:gd name="connsiteY0" fmla="*/ 0 h 3103123"/>
              <a:gd name="connsiteX1" fmla="*/ 2169268 w 9124545"/>
              <a:gd name="connsiteY1" fmla="*/ 272375 h 3103123"/>
              <a:gd name="connsiteX2" fmla="*/ 2383276 w 9124545"/>
              <a:gd name="connsiteY2" fmla="*/ 223736 h 3103123"/>
              <a:gd name="connsiteX3" fmla="*/ 5379396 w 9124545"/>
              <a:gd name="connsiteY3" fmla="*/ 408562 h 3103123"/>
              <a:gd name="connsiteX4" fmla="*/ 6741268 w 9124545"/>
              <a:gd name="connsiteY4" fmla="*/ 496111 h 3103123"/>
              <a:gd name="connsiteX5" fmla="*/ 9124545 w 9124545"/>
              <a:gd name="connsiteY5" fmla="*/ 710120 h 3103123"/>
              <a:gd name="connsiteX6" fmla="*/ 8920264 w 9124545"/>
              <a:gd name="connsiteY6" fmla="*/ 3103123 h 3103123"/>
              <a:gd name="connsiteX7" fmla="*/ 7577847 w 9124545"/>
              <a:gd name="connsiteY7" fmla="*/ 2937754 h 3103123"/>
              <a:gd name="connsiteX8" fmla="*/ 7023370 w 9124545"/>
              <a:gd name="connsiteY8" fmla="*/ 2889115 h 3103123"/>
              <a:gd name="connsiteX9" fmla="*/ 6157608 w 9124545"/>
              <a:gd name="connsiteY9" fmla="*/ 2811294 h 3103123"/>
              <a:gd name="connsiteX10" fmla="*/ 5564222 w 9124545"/>
              <a:gd name="connsiteY10" fmla="*/ 2684834 h 3103123"/>
              <a:gd name="connsiteX11" fmla="*/ 4805464 w 9124545"/>
              <a:gd name="connsiteY11" fmla="*/ 2665379 h 3103123"/>
              <a:gd name="connsiteX12" fmla="*/ 3978612 w 9124545"/>
              <a:gd name="connsiteY12" fmla="*/ 2577830 h 3103123"/>
              <a:gd name="connsiteX13" fmla="*/ 2801566 w 9124545"/>
              <a:gd name="connsiteY13" fmla="*/ 2509737 h 3103123"/>
              <a:gd name="connsiteX14" fmla="*/ 2081719 w 9124545"/>
              <a:gd name="connsiteY14" fmla="*/ 2490281 h 3103123"/>
              <a:gd name="connsiteX15" fmla="*/ 1517515 w 9124545"/>
              <a:gd name="connsiteY15" fmla="*/ 2208179 h 3103123"/>
              <a:gd name="connsiteX16" fmla="*/ 1420238 w 9124545"/>
              <a:gd name="connsiteY16" fmla="*/ 2198451 h 3103123"/>
              <a:gd name="connsiteX17" fmla="*/ 1391055 w 9124545"/>
              <a:gd name="connsiteY17" fmla="*/ 2188724 h 3103123"/>
              <a:gd name="connsiteX18" fmla="*/ 1352145 w 9124545"/>
              <a:gd name="connsiteY18" fmla="*/ 2178996 h 3103123"/>
              <a:gd name="connsiteX19" fmla="*/ 0 w 9124545"/>
              <a:gd name="connsiteY19" fmla="*/ 2422188 h 3103123"/>
              <a:gd name="connsiteX20" fmla="*/ 38911 w 9124545"/>
              <a:gd name="connsiteY20" fmla="*/ 0 h 3103123"/>
              <a:gd name="connsiteX0" fmla="*/ 38911 w 9124545"/>
              <a:gd name="connsiteY0" fmla="*/ 0 h 3103123"/>
              <a:gd name="connsiteX1" fmla="*/ 1848255 w 9124545"/>
              <a:gd name="connsiteY1" fmla="*/ 165371 h 3103123"/>
              <a:gd name="connsiteX2" fmla="*/ 2383276 w 9124545"/>
              <a:gd name="connsiteY2" fmla="*/ 223736 h 3103123"/>
              <a:gd name="connsiteX3" fmla="*/ 5379396 w 9124545"/>
              <a:gd name="connsiteY3" fmla="*/ 408562 h 3103123"/>
              <a:gd name="connsiteX4" fmla="*/ 6741268 w 9124545"/>
              <a:gd name="connsiteY4" fmla="*/ 496111 h 3103123"/>
              <a:gd name="connsiteX5" fmla="*/ 9124545 w 9124545"/>
              <a:gd name="connsiteY5" fmla="*/ 710120 h 3103123"/>
              <a:gd name="connsiteX6" fmla="*/ 8920264 w 9124545"/>
              <a:gd name="connsiteY6" fmla="*/ 3103123 h 3103123"/>
              <a:gd name="connsiteX7" fmla="*/ 7577847 w 9124545"/>
              <a:gd name="connsiteY7" fmla="*/ 2937754 h 3103123"/>
              <a:gd name="connsiteX8" fmla="*/ 7023370 w 9124545"/>
              <a:gd name="connsiteY8" fmla="*/ 2889115 h 3103123"/>
              <a:gd name="connsiteX9" fmla="*/ 6157608 w 9124545"/>
              <a:gd name="connsiteY9" fmla="*/ 2811294 h 3103123"/>
              <a:gd name="connsiteX10" fmla="*/ 5564222 w 9124545"/>
              <a:gd name="connsiteY10" fmla="*/ 2684834 h 3103123"/>
              <a:gd name="connsiteX11" fmla="*/ 4805464 w 9124545"/>
              <a:gd name="connsiteY11" fmla="*/ 2665379 h 3103123"/>
              <a:gd name="connsiteX12" fmla="*/ 3978612 w 9124545"/>
              <a:gd name="connsiteY12" fmla="*/ 2577830 h 3103123"/>
              <a:gd name="connsiteX13" fmla="*/ 2801566 w 9124545"/>
              <a:gd name="connsiteY13" fmla="*/ 2509737 h 3103123"/>
              <a:gd name="connsiteX14" fmla="*/ 2081719 w 9124545"/>
              <a:gd name="connsiteY14" fmla="*/ 2490281 h 3103123"/>
              <a:gd name="connsiteX15" fmla="*/ 1517515 w 9124545"/>
              <a:gd name="connsiteY15" fmla="*/ 2208179 h 3103123"/>
              <a:gd name="connsiteX16" fmla="*/ 1420238 w 9124545"/>
              <a:gd name="connsiteY16" fmla="*/ 2198451 h 3103123"/>
              <a:gd name="connsiteX17" fmla="*/ 1391055 w 9124545"/>
              <a:gd name="connsiteY17" fmla="*/ 2188724 h 3103123"/>
              <a:gd name="connsiteX18" fmla="*/ 1352145 w 9124545"/>
              <a:gd name="connsiteY18" fmla="*/ 2178996 h 3103123"/>
              <a:gd name="connsiteX19" fmla="*/ 0 w 9124545"/>
              <a:gd name="connsiteY19" fmla="*/ 2422188 h 3103123"/>
              <a:gd name="connsiteX20" fmla="*/ 38911 w 9124545"/>
              <a:gd name="connsiteY20" fmla="*/ 0 h 3103123"/>
              <a:gd name="connsiteX0" fmla="*/ 0 w 9144000"/>
              <a:gd name="connsiteY0" fmla="*/ 0 h 3103123"/>
              <a:gd name="connsiteX1" fmla="*/ 1867710 w 9144000"/>
              <a:gd name="connsiteY1" fmla="*/ 165371 h 3103123"/>
              <a:gd name="connsiteX2" fmla="*/ 2402731 w 9144000"/>
              <a:gd name="connsiteY2" fmla="*/ 223736 h 3103123"/>
              <a:gd name="connsiteX3" fmla="*/ 5398851 w 9144000"/>
              <a:gd name="connsiteY3" fmla="*/ 408562 h 3103123"/>
              <a:gd name="connsiteX4" fmla="*/ 6760723 w 9144000"/>
              <a:gd name="connsiteY4" fmla="*/ 496111 h 3103123"/>
              <a:gd name="connsiteX5" fmla="*/ 9144000 w 9144000"/>
              <a:gd name="connsiteY5" fmla="*/ 710120 h 3103123"/>
              <a:gd name="connsiteX6" fmla="*/ 8939719 w 9144000"/>
              <a:gd name="connsiteY6" fmla="*/ 3103123 h 3103123"/>
              <a:gd name="connsiteX7" fmla="*/ 7597302 w 9144000"/>
              <a:gd name="connsiteY7" fmla="*/ 2937754 h 3103123"/>
              <a:gd name="connsiteX8" fmla="*/ 7042825 w 9144000"/>
              <a:gd name="connsiteY8" fmla="*/ 2889115 h 3103123"/>
              <a:gd name="connsiteX9" fmla="*/ 6177063 w 9144000"/>
              <a:gd name="connsiteY9" fmla="*/ 2811294 h 3103123"/>
              <a:gd name="connsiteX10" fmla="*/ 5583677 w 9144000"/>
              <a:gd name="connsiteY10" fmla="*/ 2684834 h 3103123"/>
              <a:gd name="connsiteX11" fmla="*/ 4824919 w 9144000"/>
              <a:gd name="connsiteY11" fmla="*/ 2665379 h 3103123"/>
              <a:gd name="connsiteX12" fmla="*/ 3998067 w 9144000"/>
              <a:gd name="connsiteY12" fmla="*/ 2577830 h 3103123"/>
              <a:gd name="connsiteX13" fmla="*/ 2821021 w 9144000"/>
              <a:gd name="connsiteY13" fmla="*/ 2509737 h 3103123"/>
              <a:gd name="connsiteX14" fmla="*/ 2101174 w 9144000"/>
              <a:gd name="connsiteY14" fmla="*/ 2490281 h 3103123"/>
              <a:gd name="connsiteX15" fmla="*/ 1536970 w 9144000"/>
              <a:gd name="connsiteY15" fmla="*/ 2208179 h 3103123"/>
              <a:gd name="connsiteX16" fmla="*/ 1439693 w 9144000"/>
              <a:gd name="connsiteY16" fmla="*/ 2198451 h 3103123"/>
              <a:gd name="connsiteX17" fmla="*/ 1410510 w 9144000"/>
              <a:gd name="connsiteY17" fmla="*/ 2188724 h 3103123"/>
              <a:gd name="connsiteX18" fmla="*/ 1371600 w 9144000"/>
              <a:gd name="connsiteY18" fmla="*/ 2178996 h 3103123"/>
              <a:gd name="connsiteX19" fmla="*/ 19455 w 9144000"/>
              <a:gd name="connsiteY19" fmla="*/ 2422188 h 3103123"/>
              <a:gd name="connsiteX20" fmla="*/ 0 w 9144000"/>
              <a:gd name="connsiteY20" fmla="*/ 0 h 3103123"/>
              <a:gd name="connsiteX0" fmla="*/ 0 w 9144000"/>
              <a:gd name="connsiteY0" fmla="*/ 0 h 3103123"/>
              <a:gd name="connsiteX1" fmla="*/ 1867710 w 9144000"/>
              <a:gd name="connsiteY1" fmla="*/ 165371 h 3103123"/>
              <a:gd name="connsiteX2" fmla="*/ 2402731 w 9144000"/>
              <a:gd name="connsiteY2" fmla="*/ 223736 h 3103123"/>
              <a:gd name="connsiteX3" fmla="*/ 5398851 w 9144000"/>
              <a:gd name="connsiteY3" fmla="*/ 408562 h 3103123"/>
              <a:gd name="connsiteX4" fmla="*/ 6760723 w 9144000"/>
              <a:gd name="connsiteY4" fmla="*/ 496111 h 3103123"/>
              <a:gd name="connsiteX5" fmla="*/ 9144000 w 9144000"/>
              <a:gd name="connsiteY5" fmla="*/ 710120 h 3103123"/>
              <a:gd name="connsiteX6" fmla="*/ 8939719 w 9144000"/>
              <a:gd name="connsiteY6" fmla="*/ 3103123 h 3103123"/>
              <a:gd name="connsiteX7" fmla="*/ 7597302 w 9144000"/>
              <a:gd name="connsiteY7" fmla="*/ 2937754 h 3103123"/>
              <a:gd name="connsiteX8" fmla="*/ 7042825 w 9144000"/>
              <a:gd name="connsiteY8" fmla="*/ 2889115 h 3103123"/>
              <a:gd name="connsiteX9" fmla="*/ 6177063 w 9144000"/>
              <a:gd name="connsiteY9" fmla="*/ 2811294 h 3103123"/>
              <a:gd name="connsiteX10" fmla="*/ 5583677 w 9144000"/>
              <a:gd name="connsiteY10" fmla="*/ 2684834 h 3103123"/>
              <a:gd name="connsiteX11" fmla="*/ 4824919 w 9144000"/>
              <a:gd name="connsiteY11" fmla="*/ 2665379 h 3103123"/>
              <a:gd name="connsiteX12" fmla="*/ 3998067 w 9144000"/>
              <a:gd name="connsiteY12" fmla="*/ 2577830 h 3103123"/>
              <a:gd name="connsiteX13" fmla="*/ 2821021 w 9144000"/>
              <a:gd name="connsiteY13" fmla="*/ 2509737 h 3103123"/>
              <a:gd name="connsiteX14" fmla="*/ 2101174 w 9144000"/>
              <a:gd name="connsiteY14" fmla="*/ 2490281 h 3103123"/>
              <a:gd name="connsiteX15" fmla="*/ 1536970 w 9144000"/>
              <a:gd name="connsiteY15" fmla="*/ 2208179 h 3103123"/>
              <a:gd name="connsiteX16" fmla="*/ 1439693 w 9144000"/>
              <a:gd name="connsiteY16" fmla="*/ 2198451 h 3103123"/>
              <a:gd name="connsiteX17" fmla="*/ 1410510 w 9144000"/>
              <a:gd name="connsiteY17" fmla="*/ 2188724 h 3103123"/>
              <a:gd name="connsiteX18" fmla="*/ 1371600 w 9144000"/>
              <a:gd name="connsiteY18" fmla="*/ 2178996 h 3103123"/>
              <a:gd name="connsiteX19" fmla="*/ 9727 w 9144000"/>
              <a:gd name="connsiteY19" fmla="*/ 2577830 h 3103123"/>
              <a:gd name="connsiteX20" fmla="*/ 0 w 9144000"/>
              <a:gd name="connsiteY20" fmla="*/ 0 h 3103123"/>
              <a:gd name="connsiteX0" fmla="*/ 0 w 9144000"/>
              <a:gd name="connsiteY0" fmla="*/ 0 h 3103123"/>
              <a:gd name="connsiteX1" fmla="*/ 1867710 w 9144000"/>
              <a:gd name="connsiteY1" fmla="*/ 165371 h 3103123"/>
              <a:gd name="connsiteX2" fmla="*/ 2402731 w 9144000"/>
              <a:gd name="connsiteY2" fmla="*/ 223736 h 3103123"/>
              <a:gd name="connsiteX3" fmla="*/ 5398851 w 9144000"/>
              <a:gd name="connsiteY3" fmla="*/ 408562 h 3103123"/>
              <a:gd name="connsiteX4" fmla="*/ 6760723 w 9144000"/>
              <a:gd name="connsiteY4" fmla="*/ 496111 h 3103123"/>
              <a:gd name="connsiteX5" fmla="*/ 9144000 w 9144000"/>
              <a:gd name="connsiteY5" fmla="*/ 710120 h 3103123"/>
              <a:gd name="connsiteX6" fmla="*/ 8939719 w 9144000"/>
              <a:gd name="connsiteY6" fmla="*/ 3103123 h 3103123"/>
              <a:gd name="connsiteX7" fmla="*/ 7597302 w 9144000"/>
              <a:gd name="connsiteY7" fmla="*/ 2937754 h 3103123"/>
              <a:gd name="connsiteX8" fmla="*/ 7042825 w 9144000"/>
              <a:gd name="connsiteY8" fmla="*/ 2889115 h 3103123"/>
              <a:gd name="connsiteX9" fmla="*/ 6177063 w 9144000"/>
              <a:gd name="connsiteY9" fmla="*/ 2811294 h 3103123"/>
              <a:gd name="connsiteX10" fmla="*/ 5583677 w 9144000"/>
              <a:gd name="connsiteY10" fmla="*/ 2684834 h 3103123"/>
              <a:gd name="connsiteX11" fmla="*/ 4824919 w 9144000"/>
              <a:gd name="connsiteY11" fmla="*/ 2665379 h 3103123"/>
              <a:gd name="connsiteX12" fmla="*/ 3998067 w 9144000"/>
              <a:gd name="connsiteY12" fmla="*/ 2577830 h 3103123"/>
              <a:gd name="connsiteX13" fmla="*/ 2821021 w 9144000"/>
              <a:gd name="connsiteY13" fmla="*/ 2509737 h 3103123"/>
              <a:gd name="connsiteX14" fmla="*/ 2101174 w 9144000"/>
              <a:gd name="connsiteY14" fmla="*/ 2490281 h 3103123"/>
              <a:gd name="connsiteX15" fmla="*/ 1536970 w 9144000"/>
              <a:gd name="connsiteY15" fmla="*/ 2208179 h 3103123"/>
              <a:gd name="connsiteX16" fmla="*/ 1439693 w 9144000"/>
              <a:gd name="connsiteY16" fmla="*/ 2198451 h 3103123"/>
              <a:gd name="connsiteX17" fmla="*/ 1410510 w 9144000"/>
              <a:gd name="connsiteY17" fmla="*/ 2188724 h 3103123"/>
              <a:gd name="connsiteX18" fmla="*/ 1371600 w 9144000"/>
              <a:gd name="connsiteY18" fmla="*/ 2178996 h 3103123"/>
              <a:gd name="connsiteX19" fmla="*/ 9727 w 9144000"/>
              <a:gd name="connsiteY19" fmla="*/ 2577830 h 3103123"/>
              <a:gd name="connsiteX20" fmla="*/ 0 w 9144000"/>
              <a:gd name="connsiteY20" fmla="*/ 0 h 3103123"/>
              <a:gd name="connsiteX0" fmla="*/ 0 w 9144000"/>
              <a:gd name="connsiteY0" fmla="*/ 0 h 3103123"/>
              <a:gd name="connsiteX1" fmla="*/ 1867710 w 9144000"/>
              <a:gd name="connsiteY1" fmla="*/ 165371 h 3103123"/>
              <a:gd name="connsiteX2" fmla="*/ 2402731 w 9144000"/>
              <a:gd name="connsiteY2" fmla="*/ 223736 h 3103123"/>
              <a:gd name="connsiteX3" fmla="*/ 5398851 w 9144000"/>
              <a:gd name="connsiteY3" fmla="*/ 408562 h 3103123"/>
              <a:gd name="connsiteX4" fmla="*/ 6760723 w 9144000"/>
              <a:gd name="connsiteY4" fmla="*/ 496111 h 3103123"/>
              <a:gd name="connsiteX5" fmla="*/ 9144000 w 9144000"/>
              <a:gd name="connsiteY5" fmla="*/ 710120 h 3103123"/>
              <a:gd name="connsiteX6" fmla="*/ 8939719 w 9144000"/>
              <a:gd name="connsiteY6" fmla="*/ 3103123 h 3103123"/>
              <a:gd name="connsiteX7" fmla="*/ 7597302 w 9144000"/>
              <a:gd name="connsiteY7" fmla="*/ 2937754 h 3103123"/>
              <a:gd name="connsiteX8" fmla="*/ 7042825 w 9144000"/>
              <a:gd name="connsiteY8" fmla="*/ 2889115 h 3103123"/>
              <a:gd name="connsiteX9" fmla="*/ 6177063 w 9144000"/>
              <a:gd name="connsiteY9" fmla="*/ 2811294 h 3103123"/>
              <a:gd name="connsiteX10" fmla="*/ 5583677 w 9144000"/>
              <a:gd name="connsiteY10" fmla="*/ 2684834 h 3103123"/>
              <a:gd name="connsiteX11" fmla="*/ 4824919 w 9144000"/>
              <a:gd name="connsiteY11" fmla="*/ 2665379 h 3103123"/>
              <a:gd name="connsiteX12" fmla="*/ 3998067 w 9144000"/>
              <a:gd name="connsiteY12" fmla="*/ 2577830 h 3103123"/>
              <a:gd name="connsiteX13" fmla="*/ 2821021 w 9144000"/>
              <a:gd name="connsiteY13" fmla="*/ 2509737 h 3103123"/>
              <a:gd name="connsiteX14" fmla="*/ 2101174 w 9144000"/>
              <a:gd name="connsiteY14" fmla="*/ 2490281 h 3103123"/>
              <a:gd name="connsiteX15" fmla="*/ 1536970 w 9144000"/>
              <a:gd name="connsiteY15" fmla="*/ 2208179 h 3103123"/>
              <a:gd name="connsiteX16" fmla="*/ 1439693 w 9144000"/>
              <a:gd name="connsiteY16" fmla="*/ 2198451 h 3103123"/>
              <a:gd name="connsiteX17" fmla="*/ 1410510 w 9144000"/>
              <a:gd name="connsiteY17" fmla="*/ 2188724 h 3103123"/>
              <a:gd name="connsiteX18" fmla="*/ 778213 w 9144000"/>
              <a:gd name="connsiteY18" fmla="*/ 2509737 h 3103123"/>
              <a:gd name="connsiteX19" fmla="*/ 9727 w 9144000"/>
              <a:gd name="connsiteY19" fmla="*/ 2577830 h 3103123"/>
              <a:gd name="connsiteX20" fmla="*/ 0 w 9144000"/>
              <a:gd name="connsiteY20" fmla="*/ 0 h 3103123"/>
              <a:gd name="connsiteX0" fmla="*/ 0 w 9144000"/>
              <a:gd name="connsiteY0" fmla="*/ 0 h 3103123"/>
              <a:gd name="connsiteX1" fmla="*/ 1867710 w 9144000"/>
              <a:gd name="connsiteY1" fmla="*/ 165371 h 3103123"/>
              <a:gd name="connsiteX2" fmla="*/ 2402731 w 9144000"/>
              <a:gd name="connsiteY2" fmla="*/ 223736 h 3103123"/>
              <a:gd name="connsiteX3" fmla="*/ 5398851 w 9144000"/>
              <a:gd name="connsiteY3" fmla="*/ 408562 h 3103123"/>
              <a:gd name="connsiteX4" fmla="*/ 6760723 w 9144000"/>
              <a:gd name="connsiteY4" fmla="*/ 496111 h 3103123"/>
              <a:gd name="connsiteX5" fmla="*/ 9144000 w 9144000"/>
              <a:gd name="connsiteY5" fmla="*/ 710120 h 3103123"/>
              <a:gd name="connsiteX6" fmla="*/ 8939719 w 9144000"/>
              <a:gd name="connsiteY6" fmla="*/ 3103123 h 3103123"/>
              <a:gd name="connsiteX7" fmla="*/ 7597302 w 9144000"/>
              <a:gd name="connsiteY7" fmla="*/ 2937754 h 3103123"/>
              <a:gd name="connsiteX8" fmla="*/ 7042825 w 9144000"/>
              <a:gd name="connsiteY8" fmla="*/ 2889115 h 3103123"/>
              <a:gd name="connsiteX9" fmla="*/ 6177063 w 9144000"/>
              <a:gd name="connsiteY9" fmla="*/ 2811294 h 3103123"/>
              <a:gd name="connsiteX10" fmla="*/ 5583677 w 9144000"/>
              <a:gd name="connsiteY10" fmla="*/ 2684834 h 3103123"/>
              <a:gd name="connsiteX11" fmla="*/ 4824919 w 9144000"/>
              <a:gd name="connsiteY11" fmla="*/ 2665379 h 3103123"/>
              <a:gd name="connsiteX12" fmla="*/ 3998067 w 9144000"/>
              <a:gd name="connsiteY12" fmla="*/ 2577830 h 3103123"/>
              <a:gd name="connsiteX13" fmla="*/ 2821021 w 9144000"/>
              <a:gd name="connsiteY13" fmla="*/ 2509737 h 3103123"/>
              <a:gd name="connsiteX14" fmla="*/ 2101174 w 9144000"/>
              <a:gd name="connsiteY14" fmla="*/ 2490281 h 3103123"/>
              <a:gd name="connsiteX15" fmla="*/ 1536970 w 9144000"/>
              <a:gd name="connsiteY15" fmla="*/ 2208179 h 3103123"/>
              <a:gd name="connsiteX16" fmla="*/ 1439693 w 9144000"/>
              <a:gd name="connsiteY16" fmla="*/ 2198451 h 3103123"/>
              <a:gd name="connsiteX17" fmla="*/ 1410510 w 9144000"/>
              <a:gd name="connsiteY17" fmla="*/ 2188724 h 3103123"/>
              <a:gd name="connsiteX18" fmla="*/ 778213 w 9144000"/>
              <a:gd name="connsiteY18" fmla="*/ 2509737 h 3103123"/>
              <a:gd name="connsiteX19" fmla="*/ 9727 w 9144000"/>
              <a:gd name="connsiteY19" fmla="*/ 2577830 h 3103123"/>
              <a:gd name="connsiteX20" fmla="*/ 0 w 9144000"/>
              <a:gd name="connsiteY20" fmla="*/ 0 h 3103123"/>
              <a:gd name="connsiteX0" fmla="*/ 0 w 9144000"/>
              <a:gd name="connsiteY0" fmla="*/ 0 h 3103123"/>
              <a:gd name="connsiteX1" fmla="*/ 1867710 w 9144000"/>
              <a:gd name="connsiteY1" fmla="*/ 165371 h 3103123"/>
              <a:gd name="connsiteX2" fmla="*/ 2402731 w 9144000"/>
              <a:gd name="connsiteY2" fmla="*/ 223736 h 3103123"/>
              <a:gd name="connsiteX3" fmla="*/ 5398851 w 9144000"/>
              <a:gd name="connsiteY3" fmla="*/ 408562 h 3103123"/>
              <a:gd name="connsiteX4" fmla="*/ 6760723 w 9144000"/>
              <a:gd name="connsiteY4" fmla="*/ 496111 h 3103123"/>
              <a:gd name="connsiteX5" fmla="*/ 9144000 w 9144000"/>
              <a:gd name="connsiteY5" fmla="*/ 710120 h 3103123"/>
              <a:gd name="connsiteX6" fmla="*/ 8939719 w 9144000"/>
              <a:gd name="connsiteY6" fmla="*/ 3103123 h 3103123"/>
              <a:gd name="connsiteX7" fmla="*/ 7597302 w 9144000"/>
              <a:gd name="connsiteY7" fmla="*/ 2937754 h 3103123"/>
              <a:gd name="connsiteX8" fmla="*/ 7042825 w 9144000"/>
              <a:gd name="connsiteY8" fmla="*/ 2889115 h 3103123"/>
              <a:gd name="connsiteX9" fmla="*/ 6177063 w 9144000"/>
              <a:gd name="connsiteY9" fmla="*/ 2811294 h 3103123"/>
              <a:gd name="connsiteX10" fmla="*/ 5583677 w 9144000"/>
              <a:gd name="connsiteY10" fmla="*/ 2684834 h 3103123"/>
              <a:gd name="connsiteX11" fmla="*/ 4824919 w 9144000"/>
              <a:gd name="connsiteY11" fmla="*/ 2665379 h 3103123"/>
              <a:gd name="connsiteX12" fmla="*/ 3998067 w 9144000"/>
              <a:gd name="connsiteY12" fmla="*/ 2577830 h 3103123"/>
              <a:gd name="connsiteX13" fmla="*/ 2821021 w 9144000"/>
              <a:gd name="connsiteY13" fmla="*/ 2509737 h 3103123"/>
              <a:gd name="connsiteX14" fmla="*/ 2101174 w 9144000"/>
              <a:gd name="connsiteY14" fmla="*/ 2490281 h 3103123"/>
              <a:gd name="connsiteX15" fmla="*/ 1536970 w 9144000"/>
              <a:gd name="connsiteY15" fmla="*/ 2208179 h 3103123"/>
              <a:gd name="connsiteX16" fmla="*/ 1439693 w 9144000"/>
              <a:gd name="connsiteY16" fmla="*/ 2198451 h 3103123"/>
              <a:gd name="connsiteX17" fmla="*/ 778213 w 9144000"/>
              <a:gd name="connsiteY17" fmla="*/ 2509737 h 3103123"/>
              <a:gd name="connsiteX18" fmla="*/ 9727 w 9144000"/>
              <a:gd name="connsiteY18" fmla="*/ 2577830 h 3103123"/>
              <a:gd name="connsiteX19" fmla="*/ 0 w 9144000"/>
              <a:gd name="connsiteY19" fmla="*/ 0 h 3103123"/>
              <a:gd name="connsiteX0" fmla="*/ 0 w 9144000"/>
              <a:gd name="connsiteY0" fmla="*/ 0 h 3103123"/>
              <a:gd name="connsiteX1" fmla="*/ 1867710 w 9144000"/>
              <a:gd name="connsiteY1" fmla="*/ 165371 h 3103123"/>
              <a:gd name="connsiteX2" fmla="*/ 2402731 w 9144000"/>
              <a:gd name="connsiteY2" fmla="*/ 223736 h 3103123"/>
              <a:gd name="connsiteX3" fmla="*/ 5398851 w 9144000"/>
              <a:gd name="connsiteY3" fmla="*/ 408562 h 3103123"/>
              <a:gd name="connsiteX4" fmla="*/ 6760723 w 9144000"/>
              <a:gd name="connsiteY4" fmla="*/ 496111 h 3103123"/>
              <a:gd name="connsiteX5" fmla="*/ 9144000 w 9144000"/>
              <a:gd name="connsiteY5" fmla="*/ 710120 h 3103123"/>
              <a:gd name="connsiteX6" fmla="*/ 8939719 w 9144000"/>
              <a:gd name="connsiteY6" fmla="*/ 3103123 h 3103123"/>
              <a:gd name="connsiteX7" fmla="*/ 7597302 w 9144000"/>
              <a:gd name="connsiteY7" fmla="*/ 2937754 h 3103123"/>
              <a:gd name="connsiteX8" fmla="*/ 7042825 w 9144000"/>
              <a:gd name="connsiteY8" fmla="*/ 2889115 h 3103123"/>
              <a:gd name="connsiteX9" fmla="*/ 6177063 w 9144000"/>
              <a:gd name="connsiteY9" fmla="*/ 2811294 h 3103123"/>
              <a:gd name="connsiteX10" fmla="*/ 5583677 w 9144000"/>
              <a:gd name="connsiteY10" fmla="*/ 2684834 h 3103123"/>
              <a:gd name="connsiteX11" fmla="*/ 4824919 w 9144000"/>
              <a:gd name="connsiteY11" fmla="*/ 2665379 h 3103123"/>
              <a:gd name="connsiteX12" fmla="*/ 3998067 w 9144000"/>
              <a:gd name="connsiteY12" fmla="*/ 2577830 h 3103123"/>
              <a:gd name="connsiteX13" fmla="*/ 2821021 w 9144000"/>
              <a:gd name="connsiteY13" fmla="*/ 2509737 h 3103123"/>
              <a:gd name="connsiteX14" fmla="*/ 2101174 w 9144000"/>
              <a:gd name="connsiteY14" fmla="*/ 2490281 h 3103123"/>
              <a:gd name="connsiteX15" fmla="*/ 1439693 w 9144000"/>
              <a:gd name="connsiteY15" fmla="*/ 2198451 h 3103123"/>
              <a:gd name="connsiteX16" fmla="*/ 778213 w 9144000"/>
              <a:gd name="connsiteY16" fmla="*/ 2509737 h 3103123"/>
              <a:gd name="connsiteX17" fmla="*/ 9727 w 9144000"/>
              <a:gd name="connsiteY17" fmla="*/ 2577830 h 3103123"/>
              <a:gd name="connsiteX18" fmla="*/ 0 w 9144000"/>
              <a:gd name="connsiteY18" fmla="*/ 0 h 3103123"/>
              <a:gd name="connsiteX0" fmla="*/ 0 w 9144000"/>
              <a:gd name="connsiteY0" fmla="*/ 0 h 3103123"/>
              <a:gd name="connsiteX1" fmla="*/ 1867710 w 9144000"/>
              <a:gd name="connsiteY1" fmla="*/ 165371 h 3103123"/>
              <a:gd name="connsiteX2" fmla="*/ 2402731 w 9144000"/>
              <a:gd name="connsiteY2" fmla="*/ 223736 h 3103123"/>
              <a:gd name="connsiteX3" fmla="*/ 5398851 w 9144000"/>
              <a:gd name="connsiteY3" fmla="*/ 408562 h 3103123"/>
              <a:gd name="connsiteX4" fmla="*/ 6760723 w 9144000"/>
              <a:gd name="connsiteY4" fmla="*/ 496111 h 3103123"/>
              <a:gd name="connsiteX5" fmla="*/ 9144000 w 9144000"/>
              <a:gd name="connsiteY5" fmla="*/ 710120 h 3103123"/>
              <a:gd name="connsiteX6" fmla="*/ 8939719 w 9144000"/>
              <a:gd name="connsiteY6" fmla="*/ 3103123 h 3103123"/>
              <a:gd name="connsiteX7" fmla="*/ 7597302 w 9144000"/>
              <a:gd name="connsiteY7" fmla="*/ 2937754 h 3103123"/>
              <a:gd name="connsiteX8" fmla="*/ 7042825 w 9144000"/>
              <a:gd name="connsiteY8" fmla="*/ 2889115 h 3103123"/>
              <a:gd name="connsiteX9" fmla="*/ 6177063 w 9144000"/>
              <a:gd name="connsiteY9" fmla="*/ 2811294 h 3103123"/>
              <a:gd name="connsiteX10" fmla="*/ 5583677 w 9144000"/>
              <a:gd name="connsiteY10" fmla="*/ 2684834 h 3103123"/>
              <a:gd name="connsiteX11" fmla="*/ 4824919 w 9144000"/>
              <a:gd name="connsiteY11" fmla="*/ 2665379 h 3103123"/>
              <a:gd name="connsiteX12" fmla="*/ 3998067 w 9144000"/>
              <a:gd name="connsiteY12" fmla="*/ 2577830 h 3103123"/>
              <a:gd name="connsiteX13" fmla="*/ 2821021 w 9144000"/>
              <a:gd name="connsiteY13" fmla="*/ 2509737 h 3103123"/>
              <a:gd name="connsiteX14" fmla="*/ 2101174 w 9144000"/>
              <a:gd name="connsiteY14" fmla="*/ 2490281 h 3103123"/>
              <a:gd name="connsiteX15" fmla="*/ 1449421 w 9144000"/>
              <a:gd name="connsiteY15" fmla="*/ 2597286 h 3103123"/>
              <a:gd name="connsiteX16" fmla="*/ 778213 w 9144000"/>
              <a:gd name="connsiteY16" fmla="*/ 2509737 h 3103123"/>
              <a:gd name="connsiteX17" fmla="*/ 9727 w 9144000"/>
              <a:gd name="connsiteY17" fmla="*/ 2577830 h 3103123"/>
              <a:gd name="connsiteX18" fmla="*/ 0 w 9144000"/>
              <a:gd name="connsiteY18" fmla="*/ 0 h 3103123"/>
              <a:gd name="connsiteX0" fmla="*/ 0 w 9144000"/>
              <a:gd name="connsiteY0" fmla="*/ 0 h 3103123"/>
              <a:gd name="connsiteX1" fmla="*/ 1867710 w 9144000"/>
              <a:gd name="connsiteY1" fmla="*/ 165371 h 3103123"/>
              <a:gd name="connsiteX2" fmla="*/ 2402731 w 9144000"/>
              <a:gd name="connsiteY2" fmla="*/ 223736 h 3103123"/>
              <a:gd name="connsiteX3" fmla="*/ 5398851 w 9144000"/>
              <a:gd name="connsiteY3" fmla="*/ 408562 h 3103123"/>
              <a:gd name="connsiteX4" fmla="*/ 6760723 w 9144000"/>
              <a:gd name="connsiteY4" fmla="*/ 496111 h 3103123"/>
              <a:gd name="connsiteX5" fmla="*/ 9144000 w 9144000"/>
              <a:gd name="connsiteY5" fmla="*/ 710120 h 3103123"/>
              <a:gd name="connsiteX6" fmla="*/ 8939719 w 9144000"/>
              <a:gd name="connsiteY6" fmla="*/ 3103123 h 3103123"/>
              <a:gd name="connsiteX7" fmla="*/ 7597302 w 9144000"/>
              <a:gd name="connsiteY7" fmla="*/ 2937754 h 3103123"/>
              <a:gd name="connsiteX8" fmla="*/ 7042825 w 9144000"/>
              <a:gd name="connsiteY8" fmla="*/ 2889115 h 3103123"/>
              <a:gd name="connsiteX9" fmla="*/ 6177063 w 9144000"/>
              <a:gd name="connsiteY9" fmla="*/ 2811294 h 3103123"/>
              <a:gd name="connsiteX10" fmla="*/ 5583677 w 9144000"/>
              <a:gd name="connsiteY10" fmla="*/ 2684834 h 3103123"/>
              <a:gd name="connsiteX11" fmla="*/ 4824919 w 9144000"/>
              <a:gd name="connsiteY11" fmla="*/ 2665379 h 3103123"/>
              <a:gd name="connsiteX12" fmla="*/ 3998067 w 9144000"/>
              <a:gd name="connsiteY12" fmla="*/ 2577830 h 3103123"/>
              <a:gd name="connsiteX13" fmla="*/ 2821021 w 9144000"/>
              <a:gd name="connsiteY13" fmla="*/ 2509737 h 3103123"/>
              <a:gd name="connsiteX14" fmla="*/ 2052536 w 9144000"/>
              <a:gd name="connsiteY14" fmla="*/ 2597286 h 3103123"/>
              <a:gd name="connsiteX15" fmla="*/ 1449421 w 9144000"/>
              <a:gd name="connsiteY15" fmla="*/ 2597286 h 3103123"/>
              <a:gd name="connsiteX16" fmla="*/ 778213 w 9144000"/>
              <a:gd name="connsiteY16" fmla="*/ 2509737 h 3103123"/>
              <a:gd name="connsiteX17" fmla="*/ 9727 w 9144000"/>
              <a:gd name="connsiteY17" fmla="*/ 2577830 h 3103123"/>
              <a:gd name="connsiteX18" fmla="*/ 0 w 9144000"/>
              <a:gd name="connsiteY18" fmla="*/ 0 h 3103123"/>
              <a:gd name="connsiteX0" fmla="*/ 0 w 9144000"/>
              <a:gd name="connsiteY0" fmla="*/ 0 h 3103123"/>
              <a:gd name="connsiteX1" fmla="*/ 1867710 w 9144000"/>
              <a:gd name="connsiteY1" fmla="*/ 165371 h 3103123"/>
              <a:gd name="connsiteX2" fmla="*/ 2402731 w 9144000"/>
              <a:gd name="connsiteY2" fmla="*/ 223736 h 3103123"/>
              <a:gd name="connsiteX3" fmla="*/ 5398851 w 9144000"/>
              <a:gd name="connsiteY3" fmla="*/ 408562 h 3103123"/>
              <a:gd name="connsiteX4" fmla="*/ 6760723 w 9144000"/>
              <a:gd name="connsiteY4" fmla="*/ 496111 h 3103123"/>
              <a:gd name="connsiteX5" fmla="*/ 9144000 w 9144000"/>
              <a:gd name="connsiteY5" fmla="*/ 710120 h 3103123"/>
              <a:gd name="connsiteX6" fmla="*/ 8939719 w 9144000"/>
              <a:gd name="connsiteY6" fmla="*/ 3103123 h 3103123"/>
              <a:gd name="connsiteX7" fmla="*/ 7597302 w 9144000"/>
              <a:gd name="connsiteY7" fmla="*/ 2937754 h 3103123"/>
              <a:gd name="connsiteX8" fmla="*/ 7042825 w 9144000"/>
              <a:gd name="connsiteY8" fmla="*/ 2889115 h 3103123"/>
              <a:gd name="connsiteX9" fmla="*/ 6177063 w 9144000"/>
              <a:gd name="connsiteY9" fmla="*/ 2811294 h 3103123"/>
              <a:gd name="connsiteX10" fmla="*/ 5583677 w 9144000"/>
              <a:gd name="connsiteY10" fmla="*/ 2684834 h 3103123"/>
              <a:gd name="connsiteX11" fmla="*/ 4824919 w 9144000"/>
              <a:gd name="connsiteY11" fmla="*/ 2665379 h 3103123"/>
              <a:gd name="connsiteX12" fmla="*/ 3998067 w 9144000"/>
              <a:gd name="connsiteY12" fmla="*/ 2577830 h 3103123"/>
              <a:gd name="connsiteX13" fmla="*/ 2830748 w 9144000"/>
              <a:gd name="connsiteY13" fmla="*/ 2597286 h 3103123"/>
              <a:gd name="connsiteX14" fmla="*/ 2052536 w 9144000"/>
              <a:gd name="connsiteY14" fmla="*/ 2597286 h 3103123"/>
              <a:gd name="connsiteX15" fmla="*/ 1449421 w 9144000"/>
              <a:gd name="connsiteY15" fmla="*/ 2597286 h 3103123"/>
              <a:gd name="connsiteX16" fmla="*/ 778213 w 9144000"/>
              <a:gd name="connsiteY16" fmla="*/ 2509737 h 3103123"/>
              <a:gd name="connsiteX17" fmla="*/ 9727 w 9144000"/>
              <a:gd name="connsiteY17" fmla="*/ 2577830 h 3103123"/>
              <a:gd name="connsiteX18" fmla="*/ 0 w 9144000"/>
              <a:gd name="connsiteY18" fmla="*/ 0 h 3103123"/>
              <a:gd name="connsiteX0" fmla="*/ 0 w 9144000"/>
              <a:gd name="connsiteY0" fmla="*/ 0 h 3103123"/>
              <a:gd name="connsiteX1" fmla="*/ 1867710 w 9144000"/>
              <a:gd name="connsiteY1" fmla="*/ 165371 h 3103123"/>
              <a:gd name="connsiteX2" fmla="*/ 2402731 w 9144000"/>
              <a:gd name="connsiteY2" fmla="*/ 223736 h 3103123"/>
              <a:gd name="connsiteX3" fmla="*/ 5398851 w 9144000"/>
              <a:gd name="connsiteY3" fmla="*/ 408562 h 3103123"/>
              <a:gd name="connsiteX4" fmla="*/ 6760723 w 9144000"/>
              <a:gd name="connsiteY4" fmla="*/ 496111 h 3103123"/>
              <a:gd name="connsiteX5" fmla="*/ 9144000 w 9144000"/>
              <a:gd name="connsiteY5" fmla="*/ 710120 h 3103123"/>
              <a:gd name="connsiteX6" fmla="*/ 8939719 w 9144000"/>
              <a:gd name="connsiteY6" fmla="*/ 3103123 h 3103123"/>
              <a:gd name="connsiteX7" fmla="*/ 7597302 w 9144000"/>
              <a:gd name="connsiteY7" fmla="*/ 2937754 h 3103123"/>
              <a:gd name="connsiteX8" fmla="*/ 7042825 w 9144000"/>
              <a:gd name="connsiteY8" fmla="*/ 2889115 h 3103123"/>
              <a:gd name="connsiteX9" fmla="*/ 6177063 w 9144000"/>
              <a:gd name="connsiteY9" fmla="*/ 2811294 h 3103123"/>
              <a:gd name="connsiteX10" fmla="*/ 5583677 w 9144000"/>
              <a:gd name="connsiteY10" fmla="*/ 2684834 h 3103123"/>
              <a:gd name="connsiteX11" fmla="*/ 4824919 w 9144000"/>
              <a:gd name="connsiteY11" fmla="*/ 2665379 h 3103123"/>
              <a:gd name="connsiteX12" fmla="*/ 3900790 w 9144000"/>
              <a:gd name="connsiteY12" fmla="*/ 2616740 h 3103123"/>
              <a:gd name="connsiteX13" fmla="*/ 2830748 w 9144000"/>
              <a:gd name="connsiteY13" fmla="*/ 2597286 h 3103123"/>
              <a:gd name="connsiteX14" fmla="*/ 2052536 w 9144000"/>
              <a:gd name="connsiteY14" fmla="*/ 2597286 h 3103123"/>
              <a:gd name="connsiteX15" fmla="*/ 1449421 w 9144000"/>
              <a:gd name="connsiteY15" fmla="*/ 2597286 h 3103123"/>
              <a:gd name="connsiteX16" fmla="*/ 778213 w 9144000"/>
              <a:gd name="connsiteY16" fmla="*/ 2509737 h 3103123"/>
              <a:gd name="connsiteX17" fmla="*/ 9727 w 9144000"/>
              <a:gd name="connsiteY17" fmla="*/ 2577830 h 3103123"/>
              <a:gd name="connsiteX18" fmla="*/ 0 w 9144000"/>
              <a:gd name="connsiteY18" fmla="*/ 0 h 3103123"/>
              <a:gd name="connsiteX0" fmla="*/ 0 w 9144000"/>
              <a:gd name="connsiteY0" fmla="*/ 0 h 3103123"/>
              <a:gd name="connsiteX1" fmla="*/ 1867710 w 9144000"/>
              <a:gd name="connsiteY1" fmla="*/ 165371 h 3103123"/>
              <a:gd name="connsiteX2" fmla="*/ 2402731 w 9144000"/>
              <a:gd name="connsiteY2" fmla="*/ 223736 h 3103123"/>
              <a:gd name="connsiteX3" fmla="*/ 5398851 w 9144000"/>
              <a:gd name="connsiteY3" fmla="*/ 408562 h 3103123"/>
              <a:gd name="connsiteX4" fmla="*/ 6760723 w 9144000"/>
              <a:gd name="connsiteY4" fmla="*/ 496111 h 3103123"/>
              <a:gd name="connsiteX5" fmla="*/ 9144000 w 9144000"/>
              <a:gd name="connsiteY5" fmla="*/ 710120 h 3103123"/>
              <a:gd name="connsiteX6" fmla="*/ 8939719 w 9144000"/>
              <a:gd name="connsiteY6" fmla="*/ 3103123 h 3103123"/>
              <a:gd name="connsiteX7" fmla="*/ 7597302 w 9144000"/>
              <a:gd name="connsiteY7" fmla="*/ 2937754 h 3103123"/>
              <a:gd name="connsiteX8" fmla="*/ 7042825 w 9144000"/>
              <a:gd name="connsiteY8" fmla="*/ 2889115 h 3103123"/>
              <a:gd name="connsiteX9" fmla="*/ 6177063 w 9144000"/>
              <a:gd name="connsiteY9" fmla="*/ 2811294 h 3103123"/>
              <a:gd name="connsiteX10" fmla="*/ 5583677 w 9144000"/>
              <a:gd name="connsiteY10" fmla="*/ 2684834 h 3103123"/>
              <a:gd name="connsiteX11" fmla="*/ 4786009 w 9144000"/>
              <a:gd name="connsiteY11" fmla="*/ 2694562 h 3103123"/>
              <a:gd name="connsiteX12" fmla="*/ 3900790 w 9144000"/>
              <a:gd name="connsiteY12" fmla="*/ 2616740 h 3103123"/>
              <a:gd name="connsiteX13" fmla="*/ 2830748 w 9144000"/>
              <a:gd name="connsiteY13" fmla="*/ 2597286 h 3103123"/>
              <a:gd name="connsiteX14" fmla="*/ 2052536 w 9144000"/>
              <a:gd name="connsiteY14" fmla="*/ 2597286 h 3103123"/>
              <a:gd name="connsiteX15" fmla="*/ 1449421 w 9144000"/>
              <a:gd name="connsiteY15" fmla="*/ 2597286 h 3103123"/>
              <a:gd name="connsiteX16" fmla="*/ 778213 w 9144000"/>
              <a:gd name="connsiteY16" fmla="*/ 2509737 h 3103123"/>
              <a:gd name="connsiteX17" fmla="*/ 9727 w 9144000"/>
              <a:gd name="connsiteY17" fmla="*/ 2577830 h 3103123"/>
              <a:gd name="connsiteX18" fmla="*/ 0 w 9144000"/>
              <a:gd name="connsiteY18" fmla="*/ 0 h 3103123"/>
              <a:gd name="connsiteX0" fmla="*/ 0 w 9144000"/>
              <a:gd name="connsiteY0" fmla="*/ 0 h 3103123"/>
              <a:gd name="connsiteX1" fmla="*/ 1867710 w 9144000"/>
              <a:gd name="connsiteY1" fmla="*/ 165371 h 3103123"/>
              <a:gd name="connsiteX2" fmla="*/ 2402731 w 9144000"/>
              <a:gd name="connsiteY2" fmla="*/ 223736 h 3103123"/>
              <a:gd name="connsiteX3" fmla="*/ 5398851 w 9144000"/>
              <a:gd name="connsiteY3" fmla="*/ 408562 h 3103123"/>
              <a:gd name="connsiteX4" fmla="*/ 6760723 w 9144000"/>
              <a:gd name="connsiteY4" fmla="*/ 496111 h 3103123"/>
              <a:gd name="connsiteX5" fmla="*/ 9144000 w 9144000"/>
              <a:gd name="connsiteY5" fmla="*/ 710120 h 3103123"/>
              <a:gd name="connsiteX6" fmla="*/ 8939719 w 9144000"/>
              <a:gd name="connsiteY6" fmla="*/ 3103123 h 3103123"/>
              <a:gd name="connsiteX7" fmla="*/ 7597302 w 9144000"/>
              <a:gd name="connsiteY7" fmla="*/ 2937754 h 3103123"/>
              <a:gd name="connsiteX8" fmla="*/ 7042825 w 9144000"/>
              <a:gd name="connsiteY8" fmla="*/ 2889115 h 3103123"/>
              <a:gd name="connsiteX9" fmla="*/ 6177063 w 9144000"/>
              <a:gd name="connsiteY9" fmla="*/ 2811294 h 3103123"/>
              <a:gd name="connsiteX10" fmla="*/ 5476673 w 9144000"/>
              <a:gd name="connsiteY10" fmla="*/ 2743200 h 3103123"/>
              <a:gd name="connsiteX11" fmla="*/ 4786009 w 9144000"/>
              <a:gd name="connsiteY11" fmla="*/ 2694562 h 3103123"/>
              <a:gd name="connsiteX12" fmla="*/ 3900790 w 9144000"/>
              <a:gd name="connsiteY12" fmla="*/ 2616740 h 3103123"/>
              <a:gd name="connsiteX13" fmla="*/ 2830748 w 9144000"/>
              <a:gd name="connsiteY13" fmla="*/ 2597286 h 3103123"/>
              <a:gd name="connsiteX14" fmla="*/ 2052536 w 9144000"/>
              <a:gd name="connsiteY14" fmla="*/ 2597286 h 3103123"/>
              <a:gd name="connsiteX15" fmla="*/ 1449421 w 9144000"/>
              <a:gd name="connsiteY15" fmla="*/ 2597286 h 3103123"/>
              <a:gd name="connsiteX16" fmla="*/ 778213 w 9144000"/>
              <a:gd name="connsiteY16" fmla="*/ 2509737 h 3103123"/>
              <a:gd name="connsiteX17" fmla="*/ 9727 w 9144000"/>
              <a:gd name="connsiteY17" fmla="*/ 2577830 h 3103123"/>
              <a:gd name="connsiteX18" fmla="*/ 0 w 9144000"/>
              <a:gd name="connsiteY18" fmla="*/ 0 h 3103123"/>
              <a:gd name="connsiteX0" fmla="*/ 0 w 9144000"/>
              <a:gd name="connsiteY0" fmla="*/ 0 h 3103123"/>
              <a:gd name="connsiteX1" fmla="*/ 1867710 w 9144000"/>
              <a:gd name="connsiteY1" fmla="*/ 165371 h 3103123"/>
              <a:gd name="connsiteX2" fmla="*/ 2402731 w 9144000"/>
              <a:gd name="connsiteY2" fmla="*/ 223736 h 3103123"/>
              <a:gd name="connsiteX3" fmla="*/ 5398851 w 9144000"/>
              <a:gd name="connsiteY3" fmla="*/ 408562 h 3103123"/>
              <a:gd name="connsiteX4" fmla="*/ 6760723 w 9144000"/>
              <a:gd name="connsiteY4" fmla="*/ 496111 h 3103123"/>
              <a:gd name="connsiteX5" fmla="*/ 9144000 w 9144000"/>
              <a:gd name="connsiteY5" fmla="*/ 710120 h 3103123"/>
              <a:gd name="connsiteX6" fmla="*/ 8939719 w 9144000"/>
              <a:gd name="connsiteY6" fmla="*/ 3103123 h 3103123"/>
              <a:gd name="connsiteX7" fmla="*/ 7597302 w 9144000"/>
              <a:gd name="connsiteY7" fmla="*/ 2937754 h 3103123"/>
              <a:gd name="connsiteX8" fmla="*/ 7042825 w 9144000"/>
              <a:gd name="connsiteY8" fmla="*/ 2889115 h 3103123"/>
              <a:gd name="connsiteX9" fmla="*/ 6177063 w 9144000"/>
              <a:gd name="connsiteY9" fmla="*/ 2811294 h 3103123"/>
              <a:gd name="connsiteX10" fmla="*/ 5476673 w 9144000"/>
              <a:gd name="connsiteY10" fmla="*/ 2743200 h 3103123"/>
              <a:gd name="connsiteX11" fmla="*/ 4786009 w 9144000"/>
              <a:gd name="connsiteY11" fmla="*/ 2694562 h 3103123"/>
              <a:gd name="connsiteX12" fmla="*/ 3900790 w 9144000"/>
              <a:gd name="connsiteY12" fmla="*/ 2616740 h 3103123"/>
              <a:gd name="connsiteX13" fmla="*/ 2830748 w 9144000"/>
              <a:gd name="connsiteY13" fmla="*/ 2597286 h 3103123"/>
              <a:gd name="connsiteX14" fmla="*/ 2052536 w 9144000"/>
              <a:gd name="connsiteY14" fmla="*/ 2597286 h 3103123"/>
              <a:gd name="connsiteX15" fmla="*/ 1449421 w 9144000"/>
              <a:gd name="connsiteY15" fmla="*/ 2597286 h 3103123"/>
              <a:gd name="connsiteX16" fmla="*/ 739303 w 9144000"/>
              <a:gd name="connsiteY16" fmla="*/ 2587559 h 3103123"/>
              <a:gd name="connsiteX17" fmla="*/ 9727 w 9144000"/>
              <a:gd name="connsiteY17" fmla="*/ 2577830 h 3103123"/>
              <a:gd name="connsiteX18" fmla="*/ 0 w 9144000"/>
              <a:gd name="connsiteY18" fmla="*/ 0 h 3103123"/>
              <a:gd name="connsiteX0" fmla="*/ 0 w 9144000"/>
              <a:gd name="connsiteY0" fmla="*/ 0 h 3103123"/>
              <a:gd name="connsiteX1" fmla="*/ 1867710 w 9144000"/>
              <a:gd name="connsiteY1" fmla="*/ 165371 h 3103123"/>
              <a:gd name="connsiteX2" fmla="*/ 2402731 w 9144000"/>
              <a:gd name="connsiteY2" fmla="*/ 223736 h 3103123"/>
              <a:gd name="connsiteX3" fmla="*/ 5398851 w 9144000"/>
              <a:gd name="connsiteY3" fmla="*/ 408562 h 3103123"/>
              <a:gd name="connsiteX4" fmla="*/ 6760723 w 9144000"/>
              <a:gd name="connsiteY4" fmla="*/ 496111 h 3103123"/>
              <a:gd name="connsiteX5" fmla="*/ 9144000 w 9144000"/>
              <a:gd name="connsiteY5" fmla="*/ 710120 h 3103123"/>
              <a:gd name="connsiteX6" fmla="*/ 8939719 w 9144000"/>
              <a:gd name="connsiteY6" fmla="*/ 3103123 h 3103123"/>
              <a:gd name="connsiteX7" fmla="*/ 7597302 w 9144000"/>
              <a:gd name="connsiteY7" fmla="*/ 2937754 h 3103123"/>
              <a:gd name="connsiteX8" fmla="*/ 7042825 w 9144000"/>
              <a:gd name="connsiteY8" fmla="*/ 2889115 h 3103123"/>
              <a:gd name="connsiteX9" fmla="*/ 6177063 w 9144000"/>
              <a:gd name="connsiteY9" fmla="*/ 2811294 h 3103123"/>
              <a:gd name="connsiteX10" fmla="*/ 5476673 w 9144000"/>
              <a:gd name="connsiteY10" fmla="*/ 2743200 h 3103123"/>
              <a:gd name="connsiteX11" fmla="*/ 4786009 w 9144000"/>
              <a:gd name="connsiteY11" fmla="*/ 2694562 h 3103123"/>
              <a:gd name="connsiteX12" fmla="*/ 3900790 w 9144000"/>
              <a:gd name="connsiteY12" fmla="*/ 2616740 h 3103123"/>
              <a:gd name="connsiteX13" fmla="*/ 2830748 w 9144000"/>
              <a:gd name="connsiteY13" fmla="*/ 2597286 h 3103123"/>
              <a:gd name="connsiteX14" fmla="*/ 2052536 w 9144000"/>
              <a:gd name="connsiteY14" fmla="*/ 2597286 h 3103123"/>
              <a:gd name="connsiteX15" fmla="*/ 1449421 w 9144000"/>
              <a:gd name="connsiteY15" fmla="*/ 2597286 h 3103123"/>
              <a:gd name="connsiteX16" fmla="*/ 739303 w 9144000"/>
              <a:gd name="connsiteY16" fmla="*/ 2587559 h 3103123"/>
              <a:gd name="connsiteX17" fmla="*/ 9727 w 9144000"/>
              <a:gd name="connsiteY17" fmla="*/ 2577830 h 3103123"/>
              <a:gd name="connsiteX18" fmla="*/ 0 w 9144000"/>
              <a:gd name="connsiteY18" fmla="*/ 0 h 3103123"/>
              <a:gd name="connsiteX0" fmla="*/ 0 w 9144000"/>
              <a:gd name="connsiteY0" fmla="*/ 0 h 3103123"/>
              <a:gd name="connsiteX1" fmla="*/ 1867710 w 9144000"/>
              <a:gd name="connsiteY1" fmla="*/ 165371 h 3103123"/>
              <a:gd name="connsiteX2" fmla="*/ 2402731 w 9144000"/>
              <a:gd name="connsiteY2" fmla="*/ 223736 h 3103123"/>
              <a:gd name="connsiteX3" fmla="*/ 5398851 w 9144000"/>
              <a:gd name="connsiteY3" fmla="*/ 408562 h 3103123"/>
              <a:gd name="connsiteX4" fmla="*/ 6760723 w 9144000"/>
              <a:gd name="connsiteY4" fmla="*/ 496111 h 3103123"/>
              <a:gd name="connsiteX5" fmla="*/ 9144000 w 9144000"/>
              <a:gd name="connsiteY5" fmla="*/ 710120 h 3103123"/>
              <a:gd name="connsiteX6" fmla="*/ 8939719 w 9144000"/>
              <a:gd name="connsiteY6" fmla="*/ 3103123 h 3103123"/>
              <a:gd name="connsiteX7" fmla="*/ 7597302 w 9144000"/>
              <a:gd name="connsiteY7" fmla="*/ 2937754 h 3103123"/>
              <a:gd name="connsiteX8" fmla="*/ 7042825 w 9144000"/>
              <a:gd name="connsiteY8" fmla="*/ 2889115 h 3103123"/>
              <a:gd name="connsiteX9" fmla="*/ 6177063 w 9144000"/>
              <a:gd name="connsiteY9" fmla="*/ 2811294 h 3103123"/>
              <a:gd name="connsiteX10" fmla="*/ 5476673 w 9144000"/>
              <a:gd name="connsiteY10" fmla="*/ 2743200 h 3103123"/>
              <a:gd name="connsiteX11" fmla="*/ 4786009 w 9144000"/>
              <a:gd name="connsiteY11" fmla="*/ 2694562 h 3103123"/>
              <a:gd name="connsiteX12" fmla="*/ 3900790 w 9144000"/>
              <a:gd name="connsiteY12" fmla="*/ 2616740 h 3103123"/>
              <a:gd name="connsiteX13" fmla="*/ 2830748 w 9144000"/>
              <a:gd name="connsiteY13" fmla="*/ 2597286 h 3103123"/>
              <a:gd name="connsiteX14" fmla="*/ 2052536 w 9144000"/>
              <a:gd name="connsiteY14" fmla="*/ 2597286 h 3103123"/>
              <a:gd name="connsiteX15" fmla="*/ 1449421 w 9144000"/>
              <a:gd name="connsiteY15" fmla="*/ 2597286 h 3103123"/>
              <a:gd name="connsiteX16" fmla="*/ 739303 w 9144000"/>
              <a:gd name="connsiteY16" fmla="*/ 2587559 h 3103123"/>
              <a:gd name="connsiteX17" fmla="*/ 9727 w 9144000"/>
              <a:gd name="connsiteY17" fmla="*/ 2607012 h 3103123"/>
              <a:gd name="connsiteX18" fmla="*/ 0 w 9144000"/>
              <a:gd name="connsiteY18" fmla="*/ 0 h 3103123"/>
              <a:gd name="connsiteX0" fmla="*/ 0 w 9144000"/>
              <a:gd name="connsiteY0" fmla="*/ 0 h 3103123"/>
              <a:gd name="connsiteX1" fmla="*/ 1867710 w 9144000"/>
              <a:gd name="connsiteY1" fmla="*/ 165371 h 3103123"/>
              <a:gd name="connsiteX2" fmla="*/ 2402731 w 9144000"/>
              <a:gd name="connsiteY2" fmla="*/ 223736 h 3103123"/>
              <a:gd name="connsiteX3" fmla="*/ 5398851 w 9144000"/>
              <a:gd name="connsiteY3" fmla="*/ 408562 h 3103123"/>
              <a:gd name="connsiteX4" fmla="*/ 6760723 w 9144000"/>
              <a:gd name="connsiteY4" fmla="*/ 496111 h 3103123"/>
              <a:gd name="connsiteX5" fmla="*/ 9144000 w 9144000"/>
              <a:gd name="connsiteY5" fmla="*/ 710120 h 3103123"/>
              <a:gd name="connsiteX6" fmla="*/ 8939719 w 9144000"/>
              <a:gd name="connsiteY6" fmla="*/ 3103123 h 3103123"/>
              <a:gd name="connsiteX7" fmla="*/ 7597302 w 9144000"/>
              <a:gd name="connsiteY7" fmla="*/ 2937754 h 3103123"/>
              <a:gd name="connsiteX8" fmla="*/ 7042825 w 9144000"/>
              <a:gd name="connsiteY8" fmla="*/ 2889115 h 3103123"/>
              <a:gd name="connsiteX9" fmla="*/ 6177063 w 9144000"/>
              <a:gd name="connsiteY9" fmla="*/ 2811294 h 3103123"/>
              <a:gd name="connsiteX10" fmla="*/ 5476673 w 9144000"/>
              <a:gd name="connsiteY10" fmla="*/ 2743200 h 3103123"/>
              <a:gd name="connsiteX11" fmla="*/ 4786009 w 9144000"/>
              <a:gd name="connsiteY11" fmla="*/ 2694562 h 3103123"/>
              <a:gd name="connsiteX12" fmla="*/ 3900790 w 9144000"/>
              <a:gd name="connsiteY12" fmla="*/ 2616740 h 3103123"/>
              <a:gd name="connsiteX13" fmla="*/ 2830748 w 9144000"/>
              <a:gd name="connsiteY13" fmla="*/ 2597286 h 3103123"/>
              <a:gd name="connsiteX14" fmla="*/ 2052536 w 9144000"/>
              <a:gd name="connsiteY14" fmla="*/ 2597286 h 3103123"/>
              <a:gd name="connsiteX15" fmla="*/ 1449421 w 9144000"/>
              <a:gd name="connsiteY15" fmla="*/ 2597286 h 3103123"/>
              <a:gd name="connsiteX16" fmla="*/ 739303 w 9144000"/>
              <a:gd name="connsiteY16" fmla="*/ 2587559 h 3103123"/>
              <a:gd name="connsiteX17" fmla="*/ 9727 w 9144000"/>
              <a:gd name="connsiteY17" fmla="*/ 2607012 h 3103123"/>
              <a:gd name="connsiteX18" fmla="*/ 0 w 9144000"/>
              <a:gd name="connsiteY18" fmla="*/ 0 h 3103123"/>
              <a:gd name="connsiteX0" fmla="*/ 0 w 9328826"/>
              <a:gd name="connsiteY0" fmla="*/ 0 h 3132306"/>
              <a:gd name="connsiteX1" fmla="*/ 1867710 w 9328826"/>
              <a:gd name="connsiteY1" fmla="*/ 165371 h 3132306"/>
              <a:gd name="connsiteX2" fmla="*/ 2402731 w 9328826"/>
              <a:gd name="connsiteY2" fmla="*/ 223736 h 3132306"/>
              <a:gd name="connsiteX3" fmla="*/ 5398851 w 9328826"/>
              <a:gd name="connsiteY3" fmla="*/ 408562 h 3132306"/>
              <a:gd name="connsiteX4" fmla="*/ 6760723 w 9328826"/>
              <a:gd name="connsiteY4" fmla="*/ 496111 h 3132306"/>
              <a:gd name="connsiteX5" fmla="*/ 9144000 w 9328826"/>
              <a:gd name="connsiteY5" fmla="*/ 710120 h 3132306"/>
              <a:gd name="connsiteX6" fmla="*/ 9328826 w 9328826"/>
              <a:gd name="connsiteY6" fmla="*/ 3132306 h 3132306"/>
              <a:gd name="connsiteX7" fmla="*/ 7597302 w 9328826"/>
              <a:gd name="connsiteY7" fmla="*/ 2937754 h 3132306"/>
              <a:gd name="connsiteX8" fmla="*/ 7042825 w 9328826"/>
              <a:gd name="connsiteY8" fmla="*/ 2889115 h 3132306"/>
              <a:gd name="connsiteX9" fmla="*/ 6177063 w 9328826"/>
              <a:gd name="connsiteY9" fmla="*/ 2811294 h 3132306"/>
              <a:gd name="connsiteX10" fmla="*/ 5476673 w 9328826"/>
              <a:gd name="connsiteY10" fmla="*/ 2743200 h 3132306"/>
              <a:gd name="connsiteX11" fmla="*/ 4786009 w 9328826"/>
              <a:gd name="connsiteY11" fmla="*/ 2694562 h 3132306"/>
              <a:gd name="connsiteX12" fmla="*/ 3900790 w 9328826"/>
              <a:gd name="connsiteY12" fmla="*/ 2616740 h 3132306"/>
              <a:gd name="connsiteX13" fmla="*/ 2830748 w 9328826"/>
              <a:gd name="connsiteY13" fmla="*/ 2597286 h 3132306"/>
              <a:gd name="connsiteX14" fmla="*/ 2052536 w 9328826"/>
              <a:gd name="connsiteY14" fmla="*/ 2597286 h 3132306"/>
              <a:gd name="connsiteX15" fmla="*/ 1449421 w 9328826"/>
              <a:gd name="connsiteY15" fmla="*/ 2597286 h 3132306"/>
              <a:gd name="connsiteX16" fmla="*/ 739303 w 9328826"/>
              <a:gd name="connsiteY16" fmla="*/ 2587559 h 3132306"/>
              <a:gd name="connsiteX17" fmla="*/ 9727 w 9328826"/>
              <a:gd name="connsiteY17" fmla="*/ 2607012 h 3132306"/>
              <a:gd name="connsiteX18" fmla="*/ 0 w 9328826"/>
              <a:gd name="connsiteY18" fmla="*/ 0 h 3132306"/>
              <a:gd name="connsiteX0" fmla="*/ 0 w 9328826"/>
              <a:gd name="connsiteY0" fmla="*/ 0 h 3132306"/>
              <a:gd name="connsiteX1" fmla="*/ 1867710 w 9328826"/>
              <a:gd name="connsiteY1" fmla="*/ 165371 h 3132306"/>
              <a:gd name="connsiteX2" fmla="*/ 2402731 w 9328826"/>
              <a:gd name="connsiteY2" fmla="*/ 223736 h 3132306"/>
              <a:gd name="connsiteX3" fmla="*/ 5398851 w 9328826"/>
              <a:gd name="connsiteY3" fmla="*/ 408562 h 3132306"/>
              <a:gd name="connsiteX4" fmla="*/ 6760723 w 9328826"/>
              <a:gd name="connsiteY4" fmla="*/ 496111 h 3132306"/>
              <a:gd name="connsiteX5" fmla="*/ 9328826 w 9328826"/>
              <a:gd name="connsiteY5" fmla="*/ 729575 h 3132306"/>
              <a:gd name="connsiteX6" fmla="*/ 9328826 w 9328826"/>
              <a:gd name="connsiteY6" fmla="*/ 3132306 h 3132306"/>
              <a:gd name="connsiteX7" fmla="*/ 7597302 w 9328826"/>
              <a:gd name="connsiteY7" fmla="*/ 2937754 h 3132306"/>
              <a:gd name="connsiteX8" fmla="*/ 7042825 w 9328826"/>
              <a:gd name="connsiteY8" fmla="*/ 2889115 h 3132306"/>
              <a:gd name="connsiteX9" fmla="*/ 6177063 w 9328826"/>
              <a:gd name="connsiteY9" fmla="*/ 2811294 h 3132306"/>
              <a:gd name="connsiteX10" fmla="*/ 5476673 w 9328826"/>
              <a:gd name="connsiteY10" fmla="*/ 2743200 h 3132306"/>
              <a:gd name="connsiteX11" fmla="*/ 4786009 w 9328826"/>
              <a:gd name="connsiteY11" fmla="*/ 2694562 h 3132306"/>
              <a:gd name="connsiteX12" fmla="*/ 3900790 w 9328826"/>
              <a:gd name="connsiteY12" fmla="*/ 2616740 h 3132306"/>
              <a:gd name="connsiteX13" fmla="*/ 2830748 w 9328826"/>
              <a:gd name="connsiteY13" fmla="*/ 2597286 h 3132306"/>
              <a:gd name="connsiteX14" fmla="*/ 2052536 w 9328826"/>
              <a:gd name="connsiteY14" fmla="*/ 2597286 h 3132306"/>
              <a:gd name="connsiteX15" fmla="*/ 1449421 w 9328826"/>
              <a:gd name="connsiteY15" fmla="*/ 2597286 h 3132306"/>
              <a:gd name="connsiteX16" fmla="*/ 739303 w 9328826"/>
              <a:gd name="connsiteY16" fmla="*/ 2587559 h 3132306"/>
              <a:gd name="connsiteX17" fmla="*/ 9727 w 9328826"/>
              <a:gd name="connsiteY17" fmla="*/ 2607012 h 3132306"/>
              <a:gd name="connsiteX18" fmla="*/ 0 w 9328826"/>
              <a:gd name="connsiteY18" fmla="*/ 0 h 3132306"/>
              <a:gd name="connsiteX0" fmla="*/ 0 w 9426103"/>
              <a:gd name="connsiteY0" fmla="*/ 0 h 3132306"/>
              <a:gd name="connsiteX1" fmla="*/ 1964987 w 9426103"/>
              <a:gd name="connsiteY1" fmla="*/ 165371 h 3132306"/>
              <a:gd name="connsiteX2" fmla="*/ 2500008 w 9426103"/>
              <a:gd name="connsiteY2" fmla="*/ 223736 h 3132306"/>
              <a:gd name="connsiteX3" fmla="*/ 5496128 w 9426103"/>
              <a:gd name="connsiteY3" fmla="*/ 408562 h 3132306"/>
              <a:gd name="connsiteX4" fmla="*/ 6858000 w 9426103"/>
              <a:gd name="connsiteY4" fmla="*/ 496111 h 3132306"/>
              <a:gd name="connsiteX5" fmla="*/ 9426103 w 9426103"/>
              <a:gd name="connsiteY5" fmla="*/ 729575 h 3132306"/>
              <a:gd name="connsiteX6" fmla="*/ 9426103 w 9426103"/>
              <a:gd name="connsiteY6" fmla="*/ 3132306 h 3132306"/>
              <a:gd name="connsiteX7" fmla="*/ 7694579 w 9426103"/>
              <a:gd name="connsiteY7" fmla="*/ 2937754 h 3132306"/>
              <a:gd name="connsiteX8" fmla="*/ 7140102 w 9426103"/>
              <a:gd name="connsiteY8" fmla="*/ 2889115 h 3132306"/>
              <a:gd name="connsiteX9" fmla="*/ 6274340 w 9426103"/>
              <a:gd name="connsiteY9" fmla="*/ 2811294 h 3132306"/>
              <a:gd name="connsiteX10" fmla="*/ 5573950 w 9426103"/>
              <a:gd name="connsiteY10" fmla="*/ 2743200 h 3132306"/>
              <a:gd name="connsiteX11" fmla="*/ 4883286 w 9426103"/>
              <a:gd name="connsiteY11" fmla="*/ 2694562 h 3132306"/>
              <a:gd name="connsiteX12" fmla="*/ 3998067 w 9426103"/>
              <a:gd name="connsiteY12" fmla="*/ 2616740 h 3132306"/>
              <a:gd name="connsiteX13" fmla="*/ 2928025 w 9426103"/>
              <a:gd name="connsiteY13" fmla="*/ 2597286 h 3132306"/>
              <a:gd name="connsiteX14" fmla="*/ 2149813 w 9426103"/>
              <a:gd name="connsiteY14" fmla="*/ 2597286 h 3132306"/>
              <a:gd name="connsiteX15" fmla="*/ 1546698 w 9426103"/>
              <a:gd name="connsiteY15" fmla="*/ 2597286 h 3132306"/>
              <a:gd name="connsiteX16" fmla="*/ 836580 w 9426103"/>
              <a:gd name="connsiteY16" fmla="*/ 2587559 h 3132306"/>
              <a:gd name="connsiteX17" fmla="*/ 107004 w 9426103"/>
              <a:gd name="connsiteY17" fmla="*/ 2607012 h 3132306"/>
              <a:gd name="connsiteX18" fmla="*/ 0 w 9426103"/>
              <a:gd name="connsiteY18" fmla="*/ 0 h 3132306"/>
              <a:gd name="connsiteX0" fmla="*/ 935 w 9427038"/>
              <a:gd name="connsiteY0" fmla="*/ 0 h 3132306"/>
              <a:gd name="connsiteX1" fmla="*/ 1965922 w 9427038"/>
              <a:gd name="connsiteY1" fmla="*/ 165371 h 3132306"/>
              <a:gd name="connsiteX2" fmla="*/ 2500943 w 9427038"/>
              <a:gd name="connsiteY2" fmla="*/ 223736 h 3132306"/>
              <a:gd name="connsiteX3" fmla="*/ 5497063 w 9427038"/>
              <a:gd name="connsiteY3" fmla="*/ 408562 h 3132306"/>
              <a:gd name="connsiteX4" fmla="*/ 6858935 w 9427038"/>
              <a:gd name="connsiteY4" fmla="*/ 496111 h 3132306"/>
              <a:gd name="connsiteX5" fmla="*/ 9427038 w 9427038"/>
              <a:gd name="connsiteY5" fmla="*/ 729575 h 3132306"/>
              <a:gd name="connsiteX6" fmla="*/ 9427038 w 9427038"/>
              <a:gd name="connsiteY6" fmla="*/ 3132306 h 3132306"/>
              <a:gd name="connsiteX7" fmla="*/ 7695514 w 9427038"/>
              <a:gd name="connsiteY7" fmla="*/ 2937754 h 3132306"/>
              <a:gd name="connsiteX8" fmla="*/ 7141037 w 9427038"/>
              <a:gd name="connsiteY8" fmla="*/ 2889115 h 3132306"/>
              <a:gd name="connsiteX9" fmla="*/ 6275275 w 9427038"/>
              <a:gd name="connsiteY9" fmla="*/ 2811294 h 3132306"/>
              <a:gd name="connsiteX10" fmla="*/ 5574885 w 9427038"/>
              <a:gd name="connsiteY10" fmla="*/ 2743200 h 3132306"/>
              <a:gd name="connsiteX11" fmla="*/ 4884221 w 9427038"/>
              <a:gd name="connsiteY11" fmla="*/ 2694562 h 3132306"/>
              <a:gd name="connsiteX12" fmla="*/ 3999002 w 9427038"/>
              <a:gd name="connsiteY12" fmla="*/ 2616740 h 3132306"/>
              <a:gd name="connsiteX13" fmla="*/ 2928960 w 9427038"/>
              <a:gd name="connsiteY13" fmla="*/ 2597286 h 3132306"/>
              <a:gd name="connsiteX14" fmla="*/ 2150748 w 9427038"/>
              <a:gd name="connsiteY14" fmla="*/ 2597286 h 3132306"/>
              <a:gd name="connsiteX15" fmla="*/ 1547633 w 9427038"/>
              <a:gd name="connsiteY15" fmla="*/ 2597286 h 3132306"/>
              <a:gd name="connsiteX16" fmla="*/ 837515 w 9427038"/>
              <a:gd name="connsiteY16" fmla="*/ 2587559 h 3132306"/>
              <a:gd name="connsiteX17" fmla="*/ 935 w 9427038"/>
              <a:gd name="connsiteY17" fmla="*/ 2607012 h 3132306"/>
              <a:gd name="connsiteX18" fmla="*/ 935 w 9427038"/>
              <a:gd name="connsiteY18" fmla="*/ 0 h 3132306"/>
              <a:gd name="connsiteX0" fmla="*/ 935 w 9427038"/>
              <a:gd name="connsiteY0" fmla="*/ 0 h 3132306"/>
              <a:gd name="connsiteX1" fmla="*/ 1761641 w 9427038"/>
              <a:gd name="connsiteY1" fmla="*/ 223737 h 3132306"/>
              <a:gd name="connsiteX2" fmla="*/ 2500943 w 9427038"/>
              <a:gd name="connsiteY2" fmla="*/ 223736 h 3132306"/>
              <a:gd name="connsiteX3" fmla="*/ 5497063 w 9427038"/>
              <a:gd name="connsiteY3" fmla="*/ 408562 h 3132306"/>
              <a:gd name="connsiteX4" fmla="*/ 6858935 w 9427038"/>
              <a:gd name="connsiteY4" fmla="*/ 496111 h 3132306"/>
              <a:gd name="connsiteX5" fmla="*/ 9427038 w 9427038"/>
              <a:gd name="connsiteY5" fmla="*/ 729575 h 3132306"/>
              <a:gd name="connsiteX6" fmla="*/ 9427038 w 9427038"/>
              <a:gd name="connsiteY6" fmla="*/ 3132306 h 3132306"/>
              <a:gd name="connsiteX7" fmla="*/ 7695514 w 9427038"/>
              <a:gd name="connsiteY7" fmla="*/ 2937754 h 3132306"/>
              <a:gd name="connsiteX8" fmla="*/ 7141037 w 9427038"/>
              <a:gd name="connsiteY8" fmla="*/ 2889115 h 3132306"/>
              <a:gd name="connsiteX9" fmla="*/ 6275275 w 9427038"/>
              <a:gd name="connsiteY9" fmla="*/ 2811294 h 3132306"/>
              <a:gd name="connsiteX10" fmla="*/ 5574885 w 9427038"/>
              <a:gd name="connsiteY10" fmla="*/ 2743200 h 3132306"/>
              <a:gd name="connsiteX11" fmla="*/ 4884221 w 9427038"/>
              <a:gd name="connsiteY11" fmla="*/ 2694562 h 3132306"/>
              <a:gd name="connsiteX12" fmla="*/ 3999002 w 9427038"/>
              <a:gd name="connsiteY12" fmla="*/ 2616740 h 3132306"/>
              <a:gd name="connsiteX13" fmla="*/ 2928960 w 9427038"/>
              <a:gd name="connsiteY13" fmla="*/ 2597286 h 3132306"/>
              <a:gd name="connsiteX14" fmla="*/ 2150748 w 9427038"/>
              <a:gd name="connsiteY14" fmla="*/ 2597286 h 3132306"/>
              <a:gd name="connsiteX15" fmla="*/ 1547633 w 9427038"/>
              <a:gd name="connsiteY15" fmla="*/ 2597286 h 3132306"/>
              <a:gd name="connsiteX16" fmla="*/ 837515 w 9427038"/>
              <a:gd name="connsiteY16" fmla="*/ 2587559 h 3132306"/>
              <a:gd name="connsiteX17" fmla="*/ 935 w 9427038"/>
              <a:gd name="connsiteY17" fmla="*/ 2607012 h 3132306"/>
              <a:gd name="connsiteX18" fmla="*/ 935 w 9427038"/>
              <a:gd name="connsiteY18" fmla="*/ 0 h 3132306"/>
              <a:gd name="connsiteX0" fmla="*/ 0 w 9465014"/>
              <a:gd name="connsiteY0" fmla="*/ 0 h 2966936"/>
              <a:gd name="connsiteX1" fmla="*/ 1799617 w 9465014"/>
              <a:gd name="connsiteY1" fmla="*/ 58367 h 2966936"/>
              <a:gd name="connsiteX2" fmla="*/ 2538919 w 9465014"/>
              <a:gd name="connsiteY2" fmla="*/ 58366 h 2966936"/>
              <a:gd name="connsiteX3" fmla="*/ 5535039 w 9465014"/>
              <a:gd name="connsiteY3" fmla="*/ 243192 h 2966936"/>
              <a:gd name="connsiteX4" fmla="*/ 6896911 w 9465014"/>
              <a:gd name="connsiteY4" fmla="*/ 330741 h 2966936"/>
              <a:gd name="connsiteX5" fmla="*/ 9465014 w 9465014"/>
              <a:gd name="connsiteY5" fmla="*/ 564205 h 2966936"/>
              <a:gd name="connsiteX6" fmla="*/ 9465014 w 9465014"/>
              <a:gd name="connsiteY6" fmla="*/ 2966936 h 2966936"/>
              <a:gd name="connsiteX7" fmla="*/ 7733490 w 9465014"/>
              <a:gd name="connsiteY7" fmla="*/ 2772384 h 2966936"/>
              <a:gd name="connsiteX8" fmla="*/ 7179013 w 9465014"/>
              <a:gd name="connsiteY8" fmla="*/ 2723745 h 2966936"/>
              <a:gd name="connsiteX9" fmla="*/ 6313251 w 9465014"/>
              <a:gd name="connsiteY9" fmla="*/ 2645924 h 2966936"/>
              <a:gd name="connsiteX10" fmla="*/ 5612861 w 9465014"/>
              <a:gd name="connsiteY10" fmla="*/ 2577830 h 2966936"/>
              <a:gd name="connsiteX11" fmla="*/ 4922197 w 9465014"/>
              <a:gd name="connsiteY11" fmla="*/ 2529192 h 2966936"/>
              <a:gd name="connsiteX12" fmla="*/ 4036978 w 9465014"/>
              <a:gd name="connsiteY12" fmla="*/ 2451370 h 2966936"/>
              <a:gd name="connsiteX13" fmla="*/ 2966936 w 9465014"/>
              <a:gd name="connsiteY13" fmla="*/ 2431916 h 2966936"/>
              <a:gd name="connsiteX14" fmla="*/ 2188724 w 9465014"/>
              <a:gd name="connsiteY14" fmla="*/ 2431916 h 2966936"/>
              <a:gd name="connsiteX15" fmla="*/ 1585609 w 9465014"/>
              <a:gd name="connsiteY15" fmla="*/ 2431916 h 2966936"/>
              <a:gd name="connsiteX16" fmla="*/ 875491 w 9465014"/>
              <a:gd name="connsiteY16" fmla="*/ 2422189 h 2966936"/>
              <a:gd name="connsiteX17" fmla="*/ 38911 w 9465014"/>
              <a:gd name="connsiteY17" fmla="*/ 2441642 h 2966936"/>
              <a:gd name="connsiteX18" fmla="*/ 0 w 9465014"/>
              <a:gd name="connsiteY18" fmla="*/ 0 h 2966936"/>
              <a:gd name="connsiteX0" fmla="*/ 0 w 9465014"/>
              <a:gd name="connsiteY0" fmla="*/ 0 h 2966936"/>
              <a:gd name="connsiteX1" fmla="*/ 1799617 w 9465014"/>
              <a:gd name="connsiteY1" fmla="*/ 58367 h 2966936"/>
              <a:gd name="connsiteX2" fmla="*/ 2850204 w 9465014"/>
              <a:gd name="connsiteY2" fmla="*/ 107005 h 2966936"/>
              <a:gd name="connsiteX3" fmla="*/ 5535039 w 9465014"/>
              <a:gd name="connsiteY3" fmla="*/ 243192 h 2966936"/>
              <a:gd name="connsiteX4" fmla="*/ 6896911 w 9465014"/>
              <a:gd name="connsiteY4" fmla="*/ 330741 h 2966936"/>
              <a:gd name="connsiteX5" fmla="*/ 9465014 w 9465014"/>
              <a:gd name="connsiteY5" fmla="*/ 564205 h 2966936"/>
              <a:gd name="connsiteX6" fmla="*/ 9465014 w 9465014"/>
              <a:gd name="connsiteY6" fmla="*/ 2966936 h 2966936"/>
              <a:gd name="connsiteX7" fmla="*/ 7733490 w 9465014"/>
              <a:gd name="connsiteY7" fmla="*/ 2772384 h 2966936"/>
              <a:gd name="connsiteX8" fmla="*/ 7179013 w 9465014"/>
              <a:gd name="connsiteY8" fmla="*/ 2723745 h 2966936"/>
              <a:gd name="connsiteX9" fmla="*/ 6313251 w 9465014"/>
              <a:gd name="connsiteY9" fmla="*/ 2645924 h 2966936"/>
              <a:gd name="connsiteX10" fmla="*/ 5612861 w 9465014"/>
              <a:gd name="connsiteY10" fmla="*/ 2577830 h 2966936"/>
              <a:gd name="connsiteX11" fmla="*/ 4922197 w 9465014"/>
              <a:gd name="connsiteY11" fmla="*/ 2529192 h 2966936"/>
              <a:gd name="connsiteX12" fmla="*/ 4036978 w 9465014"/>
              <a:gd name="connsiteY12" fmla="*/ 2451370 h 2966936"/>
              <a:gd name="connsiteX13" fmla="*/ 2966936 w 9465014"/>
              <a:gd name="connsiteY13" fmla="*/ 2431916 h 2966936"/>
              <a:gd name="connsiteX14" fmla="*/ 2188724 w 9465014"/>
              <a:gd name="connsiteY14" fmla="*/ 2431916 h 2966936"/>
              <a:gd name="connsiteX15" fmla="*/ 1585609 w 9465014"/>
              <a:gd name="connsiteY15" fmla="*/ 2431916 h 2966936"/>
              <a:gd name="connsiteX16" fmla="*/ 875491 w 9465014"/>
              <a:gd name="connsiteY16" fmla="*/ 2422189 h 2966936"/>
              <a:gd name="connsiteX17" fmla="*/ 38911 w 9465014"/>
              <a:gd name="connsiteY17" fmla="*/ 2441642 h 2966936"/>
              <a:gd name="connsiteX18" fmla="*/ 0 w 9465014"/>
              <a:gd name="connsiteY18" fmla="*/ 0 h 2966936"/>
              <a:gd name="connsiteX0" fmla="*/ 0 w 9465014"/>
              <a:gd name="connsiteY0" fmla="*/ 0 h 2966936"/>
              <a:gd name="connsiteX1" fmla="*/ 1799617 w 9465014"/>
              <a:gd name="connsiteY1" fmla="*/ 58367 h 2966936"/>
              <a:gd name="connsiteX2" fmla="*/ 2850204 w 9465014"/>
              <a:gd name="connsiteY2" fmla="*/ 107005 h 2966936"/>
              <a:gd name="connsiteX3" fmla="*/ 5505856 w 9465014"/>
              <a:gd name="connsiteY3" fmla="*/ 214009 h 2966936"/>
              <a:gd name="connsiteX4" fmla="*/ 6896911 w 9465014"/>
              <a:gd name="connsiteY4" fmla="*/ 330741 h 2966936"/>
              <a:gd name="connsiteX5" fmla="*/ 9465014 w 9465014"/>
              <a:gd name="connsiteY5" fmla="*/ 564205 h 2966936"/>
              <a:gd name="connsiteX6" fmla="*/ 9465014 w 9465014"/>
              <a:gd name="connsiteY6" fmla="*/ 2966936 h 2966936"/>
              <a:gd name="connsiteX7" fmla="*/ 7733490 w 9465014"/>
              <a:gd name="connsiteY7" fmla="*/ 2772384 h 2966936"/>
              <a:gd name="connsiteX8" fmla="*/ 7179013 w 9465014"/>
              <a:gd name="connsiteY8" fmla="*/ 2723745 h 2966936"/>
              <a:gd name="connsiteX9" fmla="*/ 6313251 w 9465014"/>
              <a:gd name="connsiteY9" fmla="*/ 2645924 h 2966936"/>
              <a:gd name="connsiteX10" fmla="*/ 5612861 w 9465014"/>
              <a:gd name="connsiteY10" fmla="*/ 2577830 h 2966936"/>
              <a:gd name="connsiteX11" fmla="*/ 4922197 w 9465014"/>
              <a:gd name="connsiteY11" fmla="*/ 2529192 h 2966936"/>
              <a:gd name="connsiteX12" fmla="*/ 4036978 w 9465014"/>
              <a:gd name="connsiteY12" fmla="*/ 2451370 h 2966936"/>
              <a:gd name="connsiteX13" fmla="*/ 2966936 w 9465014"/>
              <a:gd name="connsiteY13" fmla="*/ 2431916 h 2966936"/>
              <a:gd name="connsiteX14" fmla="*/ 2188724 w 9465014"/>
              <a:gd name="connsiteY14" fmla="*/ 2431916 h 2966936"/>
              <a:gd name="connsiteX15" fmla="*/ 1585609 w 9465014"/>
              <a:gd name="connsiteY15" fmla="*/ 2431916 h 2966936"/>
              <a:gd name="connsiteX16" fmla="*/ 875491 w 9465014"/>
              <a:gd name="connsiteY16" fmla="*/ 2422189 h 2966936"/>
              <a:gd name="connsiteX17" fmla="*/ 38911 w 9465014"/>
              <a:gd name="connsiteY17" fmla="*/ 2441642 h 2966936"/>
              <a:gd name="connsiteX18" fmla="*/ 0 w 9465014"/>
              <a:gd name="connsiteY18" fmla="*/ 0 h 2966936"/>
              <a:gd name="connsiteX0" fmla="*/ 0 w 9465014"/>
              <a:gd name="connsiteY0" fmla="*/ 0 h 2966936"/>
              <a:gd name="connsiteX1" fmla="*/ 1799617 w 9465014"/>
              <a:gd name="connsiteY1" fmla="*/ 58367 h 2966936"/>
              <a:gd name="connsiteX2" fmla="*/ 2850204 w 9465014"/>
              <a:gd name="connsiteY2" fmla="*/ 107005 h 2966936"/>
              <a:gd name="connsiteX3" fmla="*/ 5505856 w 9465014"/>
              <a:gd name="connsiteY3" fmla="*/ 214009 h 2966936"/>
              <a:gd name="connsiteX4" fmla="*/ 6896911 w 9465014"/>
              <a:gd name="connsiteY4" fmla="*/ 330741 h 2966936"/>
              <a:gd name="connsiteX5" fmla="*/ 9465014 w 9465014"/>
              <a:gd name="connsiteY5" fmla="*/ 564205 h 2966936"/>
              <a:gd name="connsiteX6" fmla="*/ 9465014 w 9465014"/>
              <a:gd name="connsiteY6" fmla="*/ 2966936 h 2966936"/>
              <a:gd name="connsiteX7" fmla="*/ 7733490 w 9465014"/>
              <a:gd name="connsiteY7" fmla="*/ 2772384 h 2966936"/>
              <a:gd name="connsiteX8" fmla="*/ 7179013 w 9465014"/>
              <a:gd name="connsiteY8" fmla="*/ 2723745 h 2966936"/>
              <a:gd name="connsiteX9" fmla="*/ 6313251 w 9465014"/>
              <a:gd name="connsiteY9" fmla="*/ 2645924 h 2966936"/>
              <a:gd name="connsiteX10" fmla="*/ 5612861 w 9465014"/>
              <a:gd name="connsiteY10" fmla="*/ 2577830 h 2966936"/>
              <a:gd name="connsiteX11" fmla="*/ 4922197 w 9465014"/>
              <a:gd name="connsiteY11" fmla="*/ 2529192 h 2966936"/>
              <a:gd name="connsiteX12" fmla="*/ 4036978 w 9465014"/>
              <a:gd name="connsiteY12" fmla="*/ 2451370 h 2966936"/>
              <a:gd name="connsiteX13" fmla="*/ 2966936 w 9465014"/>
              <a:gd name="connsiteY13" fmla="*/ 2431916 h 2966936"/>
              <a:gd name="connsiteX14" fmla="*/ 2188724 w 9465014"/>
              <a:gd name="connsiteY14" fmla="*/ 2431916 h 2966936"/>
              <a:gd name="connsiteX15" fmla="*/ 1585609 w 9465014"/>
              <a:gd name="connsiteY15" fmla="*/ 2431916 h 2966936"/>
              <a:gd name="connsiteX16" fmla="*/ 875491 w 9465014"/>
              <a:gd name="connsiteY16" fmla="*/ 2422189 h 2966936"/>
              <a:gd name="connsiteX17" fmla="*/ 38911 w 9465014"/>
              <a:gd name="connsiteY17" fmla="*/ 2441642 h 2966936"/>
              <a:gd name="connsiteX18" fmla="*/ 0 w 9465014"/>
              <a:gd name="connsiteY18" fmla="*/ 0 h 2966936"/>
              <a:gd name="connsiteX0" fmla="*/ 0 w 9465014"/>
              <a:gd name="connsiteY0" fmla="*/ 0 h 2966936"/>
              <a:gd name="connsiteX1" fmla="*/ 1799617 w 9465014"/>
              <a:gd name="connsiteY1" fmla="*/ 58367 h 2966936"/>
              <a:gd name="connsiteX2" fmla="*/ 2850204 w 9465014"/>
              <a:gd name="connsiteY2" fmla="*/ 107005 h 2966936"/>
              <a:gd name="connsiteX3" fmla="*/ 5505856 w 9465014"/>
              <a:gd name="connsiteY3" fmla="*/ 214009 h 2966936"/>
              <a:gd name="connsiteX4" fmla="*/ 7052554 w 9465014"/>
              <a:gd name="connsiteY4" fmla="*/ 330741 h 2966936"/>
              <a:gd name="connsiteX5" fmla="*/ 9465014 w 9465014"/>
              <a:gd name="connsiteY5" fmla="*/ 564205 h 2966936"/>
              <a:gd name="connsiteX6" fmla="*/ 9465014 w 9465014"/>
              <a:gd name="connsiteY6" fmla="*/ 2966936 h 2966936"/>
              <a:gd name="connsiteX7" fmla="*/ 7733490 w 9465014"/>
              <a:gd name="connsiteY7" fmla="*/ 2772384 h 2966936"/>
              <a:gd name="connsiteX8" fmla="*/ 7179013 w 9465014"/>
              <a:gd name="connsiteY8" fmla="*/ 2723745 h 2966936"/>
              <a:gd name="connsiteX9" fmla="*/ 6313251 w 9465014"/>
              <a:gd name="connsiteY9" fmla="*/ 2645924 h 2966936"/>
              <a:gd name="connsiteX10" fmla="*/ 5612861 w 9465014"/>
              <a:gd name="connsiteY10" fmla="*/ 2577830 h 2966936"/>
              <a:gd name="connsiteX11" fmla="*/ 4922197 w 9465014"/>
              <a:gd name="connsiteY11" fmla="*/ 2529192 h 2966936"/>
              <a:gd name="connsiteX12" fmla="*/ 4036978 w 9465014"/>
              <a:gd name="connsiteY12" fmla="*/ 2451370 h 2966936"/>
              <a:gd name="connsiteX13" fmla="*/ 2966936 w 9465014"/>
              <a:gd name="connsiteY13" fmla="*/ 2431916 h 2966936"/>
              <a:gd name="connsiteX14" fmla="*/ 2188724 w 9465014"/>
              <a:gd name="connsiteY14" fmla="*/ 2431916 h 2966936"/>
              <a:gd name="connsiteX15" fmla="*/ 1585609 w 9465014"/>
              <a:gd name="connsiteY15" fmla="*/ 2431916 h 2966936"/>
              <a:gd name="connsiteX16" fmla="*/ 875491 w 9465014"/>
              <a:gd name="connsiteY16" fmla="*/ 2422189 h 2966936"/>
              <a:gd name="connsiteX17" fmla="*/ 38911 w 9465014"/>
              <a:gd name="connsiteY17" fmla="*/ 2441642 h 2966936"/>
              <a:gd name="connsiteX18" fmla="*/ 0 w 9465014"/>
              <a:gd name="connsiteY18" fmla="*/ 0 h 296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65014" h="2966936">
                <a:moveTo>
                  <a:pt x="0" y="0"/>
                </a:moveTo>
                <a:lnTo>
                  <a:pt x="1799617" y="58367"/>
                </a:lnTo>
                <a:cubicBezTo>
                  <a:pt x="1835285" y="64852"/>
                  <a:pt x="2232498" y="81065"/>
                  <a:pt x="2850204" y="107005"/>
                </a:cubicBezTo>
                <a:lnTo>
                  <a:pt x="5505856" y="214009"/>
                </a:lnTo>
                <a:cubicBezTo>
                  <a:pt x="6206248" y="251298"/>
                  <a:pt x="6488350" y="275618"/>
                  <a:pt x="7052554" y="330741"/>
                </a:cubicBezTo>
                <a:lnTo>
                  <a:pt x="9465014" y="564205"/>
                </a:lnTo>
                <a:lnTo>
                  <a:pt x="9465014" y="2966936"/>
                </a:lnTo>
                <a:lnTo>
                  <a:pt x="7733490" y="2772384"/>
                </a:lnTo>
                <a:cubicBezTo>
                  <a:pt x="7352490" y="2731852"/>
                  <a:pt x="7415720" y="2744822"/>
                  <a:pt x="7179013" y="2723745"/>
                </a:cubicBezTo>
                <a:lnTo>
                  <a:pt x="6313251" y="2645924"/>
                </a:lnTo>
                <a:cubicBezTo>
                  <a:pt x="6284068" y="2639439"/>
                  <a:pt x="5844703" y="2597285"/>
                  <a:pt x="5612861" y="2577830"/>
                </a:cubicBezTo>
                <a:cubicBezTo>
                  <a:pt x="5381019" y="2558375"/>
                  <a:pt x="5139448" y="2500009"/>
                  <a:pt x="4922197" y="2529192"/>
                </a:cubicBezTo>
                <a:cubicBezTo>
                  <a:pt x="4792539" y="2518387"/>
                  <a:pt x="4362855" y="2467583"/>
                  <a:pt x="4036978" y="2451370"/>
                </a:cubicBezTo>
                <a:cubicBezTo>
                  <a:pt x="3711101" y="2435157"/>
                  <a:pt x="3359285" y="2454614"/>
                  <a:pt x="2966936" y="2431916"/>
                </a:cubicBezTo>
                <a:lnTo>
                  <a:pt x="2188724" y="2431916"/>
                </a:lnTo>
                <a:lnTo>
                  <a:pt x="1585609" y="2431916"/>
                </a:lnTo>
                <a:lnTo>
                  <a:pt x="875491" y="2422189"/>
                </a:lnTo>
                <a:cubicBezTo>
                  <a:pt x="421533" y="2448130"/>
                  <a:pt x="483142" y="2425430"/>
                  <a:pt x="38911" y="2441642"/>
                </a:cubicBezTo>
                <a:cubicBezTo>
                  <a:pt x="35669" y="1582365"/>
                  <a:pt x="3242" y="859277"/>
                  <a:pt x="0" y="0"/>
                </a:cubicBezTo>
                <a:close/>
              </a:path>
            </a:pathLst>
          </a:custGeom>
          <a:solidFill>
            <a:srgbClr val="FFFF00">
              <a:alpha val="50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l" defTabSz="2208213"/>
            <a:endParaRPr lang="it-IT" sz="4400" b="0">
              <a:solidFill>
                <a:srgbClr val="000000"/>
              </a:solidFill>
            </a:endParaRPr>
          </a:p>
        </p:txBody>
      </p:sp>
      <p:grpSp>
        <p:nvGrpSpPr>
          <p:cNvPr id="12" name="Gruppo 11"/>
          <p:cNvGrpSpPr/>
          <p:nvPr/>
        </p:nvGrpSpPr>
        <p:grpSpPr>
          <a:xfrm>
            <a:off x="-119948" y="1264192"/>
            <a:ext cx="9458501" cy="2236816"/>
            <a:chOff x="-119948" y="1264192"/>
            <a:chExt cx="9458501" cy="2236816"/>
          </a:xfrm>
        </p:grpSpPr>
        <p:sp>
          <p:nvSpPr>
            <p:cNvPr id="3" name="Figura a mano libera 2"/>
            <p:cNvSpPr/>
            <p:nvPr/>
          </p:nvSpPr>
          <p:spPr bwMode="auto">
            <a:xfrm>
              <a:off x="-68094" y="2946531"/>
              <a:ext cx="9406647" cy="554477"/>
            </a:xfrm>
            <a:custGeom>
              <a:avLst/>
              <a:gdLst>
                <a:gd name="connsiteX0" fmla="*/ 0 w 9406647"/>
                <a:gd name="connsiteY0" fmla="*/ 0 h 554477"/>
                <a:gd name="connsiteX1" fmla="*/ 1099226 w 9406647"/>
                <a:gd name="connsiteY1" fmla="*/ 29183 h 554477"/>
                <a:gd name="connsiteX2" fmla="*/ 2830749 w 9406647"/>
                <a:gd name="connsiteY2" fmla="*/ 58366 h 554477"/>
                <a:gd name="connsiteX3" fmla="*/ 4105073 w 9406647"/>
                <a:gd name="connsiteY3" fmla="*/ 87549 h 554477"/>
                <a:gd name="connsiteX4" fmla="*/ 5447490 w 9406647"/>
                <a:gd name="connsiteY4" fmla="*/ 155643 h 554477"/>
                <a:gd name="connsiteX5" fmla="*/ 6838545 w 9406647"/>
                <a:gd name="connsiteY5" fmla="*/ 272375 h 554477"/>
                <a:gd name="connsiteX6" fmla="*/ 8161507 w 9406647"/>
                <a:gd name="connsiteY6" fmla="*/ 437745 h 554477"/>
                <a:gd name="connsiteX7" fmla="*/ 9406647 w 9406647"/>
                <a:gd name="connsiteY7" fmla="*/ 554477 h 554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06647" h="554477">
                  <a:moveTo>
                    <a:pt x="0" y="0"/>
                  </a:moveTo>
                  <a:lnTo>
                    <a:pt x="1099226" y="29183"/>
                  </a:lnTo>
                  <a:lnTo>
                    <a:pt x="2830749" y="58366"/>
                  </a:lnTo>
                  <a:lnTo>
                    <a:pt x="4105073" y="87549"/>
                  </a:lnTo>
                  <a:cubicBezTo>
                    <a:pt x="4541196" y="103762"/>
                    <a:pt x="4991911" y="124839"/>
                    <a:pt x="5447490" y="155643"/>
                  </a:cubicBezTo>
                  <a:cubicBezTo>
                    <a:pt x="5903069" y="186447"/>
                    <a:pt x="6386209" y="225358"/>
                    <a:pt x="6838545" y="272375"/>
                  </a:cubicBezTo>
                  <a:cubicBezTo>
                    <a:pt x="7290881" y="319392"/>
                    <a:pt x="7733490" y="390728"/>
                    <a:pt x="8161507" y="437745"/>
                  </a:cubicBezTo>
                  <a:cubicBezTo>
                    <a:pt x="8589524" y="484762"/>
                    <a:pt x="8998085" y="519619"/>
                    <a:pt x="9406647" y="554477"/>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l" defTabSz="2208213"/>
              <a:endParaRPr lang="it-IT" sz="4400" b="0">
                <a:solidFill>
                  <a:srgbClr val="000000"/>
                </a:solidFill>
              </a:endParaRPr>
            </a:p>
          </p:txBody>
        </p:sp>
        <p:sp>
          <p:nvSpPr>
            <p:cNvPr id="7" name="Figura a mano libera 6"/>
            <p:cNvSpPr/>
            <p:nvPr/>
          </p:nvSpPr>
          <p:spPr bwMode="auto">
            <a:xfrm>
              <a:off x="-68094" y="2622553"/>
              <a:ext cx="9406647" cy="554477"/>
            </a:xfrm>
            <a:custGeom>
              <a:avLst/>
              <a:gdLst>
                <a:gd name="connsiteX0" fmla="*/ 0 w 9406647"/>
                <a:gd name="connsiteY0" fmla="*/ 0 h 554477"/>
                <a:gd name="connsiteX1" fmla="*/ 1099226 w 9406647"/>
                <a:gd name="connsiteY1" fmla="*/ 29183 h 554477"/>
                <a:gd name="connsiteX2" fmla="*/ 2830749 w 9406647"/>
                <a:gd name="connsiteY2" fmla="*/ 58366 h 554477"/>
                <a:gd name="connsiteX3" fmla="*/ 4105073 w 9406647"/>
                <a:gd name="connsiteY3" fmla="*/ 87549 h 554477"/>
                <a:gd name="connsiteX4" fmla="*/ 5447490 w 9406647"/>
                <a:gd name="connsiteY4" fmla="*/ 155643 h 554477"/>
                <a:gd name="connsiteX5" fmla="*/ 6838545 w 9406647"/>
                <a:gd name="connsiteY5" fmla="*/ 272375 h 554477"/>
                <a:gd name="connsiteX6" fmla="*/ 8161507 w 9406647"/>
                <a:gd name="connsiteY6" fmla="*/ 437745 h 554477"/>
                <a:gd name="connsiteX7" fmla="*/ 9406647 w 9406647"/>
                <a:gd name="connsiteY7" fmla="*/ 554477 h 554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06647" h="554477">
                  <a:moveTo>
                    <a:pt x="0" y="0"/>
                  </a:moveTo>
                  <a:lnTo>
                    <a:pt x="1099226" y="29183"/>
                  </a:lnTo>
                  <a:lnTo>
                    <a:pt x="2830749" y="58366"/>
                  </a:lnTo>
                  <a:lnTo>
                    <a:pt x="4105073" y="87549"/>
                  </a:lnTo>
                  <a:cubicBezTo>
                    <a:pt x="4541196" y="103762"/>
                    <a:pt x="4991911" y="124839"/>
                    <a:pt x="5447490" y="155643"/>
                  </a:cubicBezTo>
                  <a:cubicBezTo>
                    <a:pt x="5903069" y="186447"/>
                    <a:pt x="6386209" y="225358"/>
                    <a:pt x="6838545" y="272375"/>
                  </a:cubicBezTo>
                  <a:cubicBezTo>
                    <a:pt x="7290881" y="319392"/>
                    <a:pt x="7733490" y="390728"/>
                    <a:pt x="8161507" y="437745"/>
                  </a:cubicBezTo>
                  <a:cubicBezTo>
                    <a:pt x="8589524" y="484762"/>
                    <a:pt x="8998085" y="519619"/>
                    <a:pt x="9406647" y="554477"/>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l" defTabSz="2208213"/>
              <a:endParaRPr lang="it-IT" sz="4400" b="0">
                <a:solidFill>
                  <a:srgbClr val="000000"/>
                </a:solidFill>
              </a:endParaRPr>
            </a:p>
          </p:txBody>
        </p:sp>
        <p:sp>
          <p:nvSpPr>
            <p:cNvPr id="8" name="Figura a mano libera 7"/>
            <p:cNvSpPr/>
            <p:nvPr/>
          </p:nvSpPr>
          <p:spPr bwMode="auto">
            <a:xfrm>
              <a:off x="-119948" y="2307335"/>
              <a:ext cx="9406647" cy="554477"/>
            </a:xfrm>
            <a:custGeom>
              <a:avLst/>
              <a:gdLst>
                <a:gd name="connsiteX0" fmla="*/ 0 w 9406647"/>
                <a:gd name="connsiteY0" fmla="*/ 0 h 554477"/>
                <a:gd name="connsiteX1" fmla="*/ 1099226 w 9406647"/>
                <a:gd name="connsiteY1" fmla="*/ 29183 h 554477"/>
                <a:gd name="connsiteX2" fmla="*/ 2830749 w 9406647"/>
                <a:gd name="connsiteY2" fmla="*/ 58366 h 554477"/>
                <a:gd name="connsiteX3" fmla="*/ 4105073 w 9406647"/>
                <a:gd name="connsiteY3" fmla="*/ 87549 h 554477"/>
                <a:gd name="connsiteX4" fmla="*/ 5447490 w 9406647"/>
                <a:gd name="connsiteY4" fmla="*/ 155643 h 554477"/>
                <a:gd name="connsiteX5" fmla="*/ 6838545 w 9406647"/>
                <a:gd name="connsiteY5" fmla="*/ 272375 h 554477"/>
                <a:gd name="connsiteX6" fmla="*/ 8161507 w 9406647"/>
                <a:gd name="connsiteY6" fmla="*/ 437745 h 554477"/>
                <a:gd name="connsiteX7" fmla="*/ 9406647 w 9406647"/>
                <a:gd name="connsiteY7" fmla="*/ 554477 h 554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06647" h="554477">
                  <a:moveTo>
                    <a:pt x="0" y="0"/>
                  </a:moveTo>
                  <a:lnTo>
                    <a:pt x="1099226" y="29183"/>
                  </a:lnTo>
                  <a:lnTo>
                    <a:pt x="2830749" y="58366"/>
                  </a:lnTo>
                  <a:lnTo>
                    <a:pt x="4105073" y="87549"/>
                  </a:lnTo>
                  <a:cubicBezTo>
                    <a:pt x="4541196" y="103762"/>
                    <a:pt x="4991911" y="124839"/>
                    <a:pt x="5447490" y="155643"/>
                  </a:cubicBezTo>
                  <a:cubicBezTo>
                    <a:pt x="5903069" y="186447"/>
                    <a:pt x="6386209" y="225358"/>
                    <a:pt x="6838545" y="272375"/>
                  </a:cubicBezTo>
                  <a:cubicBezTo>
                    <a:pt x="7290881" y="319392"/>
                    <a:pt x="7733490" y="390728"/>
                    <a:pt x="8161507" y="437745"/>
                  </a:cubicBezTo>
                  <a:cubicBezTo>
                    <a:pt x="8589524" y="484762"/>
                    <a:pt x="8998085" y="519619"/>
                    <a:pt x="9406647" y="554477"/>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l" defTabSz="2208213"/>
              <a:endParaRPr lang="it-IT" sz="4400" b="0">
                <a:solidFill>
                  <a:srgbClr val="000000"/>
                </a:solidFill>
              </a:endParaRPr>
            </a:p>
          </p:txBody>
        </p:sp>
        <p:sp>
          <p:nvSpPr>
            <p:cNvPr id="9" name="Figura a mano libera 8"/>
            <p:cNvSpPr/>
            <p:nvPr/>
          </p:nvSpPr>
          <p:spPr bwMode="auto">
            <a:xfrm>
              <a:off x="-97278" y="1920792"/>
              <a:ext cx="9406647" cy="554477"/>
            </a:xfrm>
            <a:custGeom>
              <a:avLst/>
              <a:gdLst>
                <a:gd name="connsiteX0" fmla="*/ 0 w 9406647"/>
                <a:gd name="connsiteY0" fmla="*/ 0 h 554477"/>
                <a:gd name="connsiteX1" fmla="*/ 1099226 w 9406647"/>
                <a:gd name="connsiteY1" fmla="*/ 29183 h 554477"/>
                <a:gd name="connsiteX2" fmla="*/ 2830749 w 9406647"/>
                <a:gd name="connsiteY2" fmla="*/ 58366 h 554477"/>
                <a:gd name="connsiteX3" fmla="*/ 4105073 w 9406647"/>
                <a:gd name="connsiteY3" fmla="*/ 87549 h 554477"/>
                <a:gd name="connsiteX4" fmla="*/ 5447490 w 9406647"/>
                <a:gd name="connsiteY4" fmla="*/ 155643 h 554477"/>
                <a:gd name="connsiteX5" fmla="*/ 6838545 w 9406647"/>
                <a:gd name="connsiteY5" fmla="*/ 272375 h 554477"/>
                <a:gd name="connsiteX6" fmla="*/ 8161507 w 9406647"/>
                <a:gd name="connsiteY6" fmla="*/ 437745 h 554477"/>
                <a:gd name="connsiteX7" fmla="*/ 9406647 w 9406647"/>
                <a:gd name="connsiteY7" fmla="*/ 554477 h 554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06647" h="554477">
                  <a:moveTo>
                    <a:pt x="0" y="0"/>
                  </a:moveTo>
                  <a:lnTo>
                    <a:pt x="1099226" y="29183"/>
                  </a:lnTo>
                  <a:lnTo>
                    <a:pt x="2830749" y="58366"/>
                  </a:lnTo>
                  <a:lnTo>
                    <a:pt x="4105073" y="87549"/>
                  </a:lnTo>
                  <a:cubicBezTo>
                    <a:pt x="4541196" y="103762"/>
                    <a:pt x="4991911" y="124839"/>
                    <a:pt x="5447490" y="155643"/>
                  </a:cubicBezTo>
                  <a:cubicBezTo>
                    <a:pt x="5903069" y="186447"/>
                    <a:pt x="6386209" y="225358"/>
                    <a:pt x="6838545" y="272375"/>
                  </a:cubicBezTo>
                  <a:cubicBezTo>
                    <a:pt x="7290881" y="319392"/>
                    <a:pt x="7733490" y="390728"/>
                    <a:pt x="8161507" y="437745"/>
                  </a:cubicBezTo>
                  <a:cubicBezTo>
                    <a:pt x="8589524" y="484762"/>
                    <a:pt x="8998085" y="519619"/>
                    <a:pt x="9406647" y="554477"/>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l" defTabSz="2208213"/>
              <a:endParaRPr lang="it-IT" sz="4400" b="0">
                <a:solidFill>
                  <a:srgbClr val="000000"/>
                </a:solidFill>
              </a:endParaRPr>
            </a:p>
          </p:txBody>
        </p:sp>
        <p:sp>
          <p:nvSpPr>
            <p:cNvPr id="10" name="Figura a mano libera 9"/>
            <p:cNvSpPr/>
            <p:nvPr/>
          </p:nvSpPr>
          <p:spPr bwMode="auto">
            <a:xfrm>
              <a:off x="-97280" y="1588170"/>
              <a:ext cx="9406647" cy="554477"/>
            </a:xfrm>
            <a:custGeom>
              <a:avLst/>
              <a:gdLst>
                <a:gd name="connsiteX0" fmla="*/ 0 w 9406647"/>
                <a:gd name="connsiteY0" fmla="*/ 0 h 554477"/>
                <a:gd name="connsiteX1" fmla="*/ 1099226 w 9406647"/>
                <a:gd name="connsiteY1" fmla="*/ 29183 h 554477"/>
                <a:gd name="connsiteX2" fmla="*/ 2830749 w 9406647"/>
                <a:gd name="connsiteY2" fmla="*/ 58366 h 554477"/>
                <a:gd name="connsiteX3" fmla="*/ 4105073 w 9406647"/>
                <a:gd name="connsiteY3" fmla="*/ 87549 h 554477"/>
                <a:gd name="connsiteX4" fmla="*/ 5447490 w 9406647"/>
                <a:gd name="connsiteY4" fmla="*/ 155643 h 554477"/>
                <a:gd name="connsiteX5" fmla="*/ 6838545 w 9406647"/>
                <a:gd name="connsiteY5" fmla="*/ 272375 h 554477"/>
                <a:gd name="connsiteX6" fmla="*/ 8161507 w 9406647"/>
                <a:gd name="connsiteY6" fmla="*/ 437745 h 554477"/>
                <a:gd name="connsiteX7" fmla="*/ 9406647 w 9406647"/>
                <a:gd name="connsiteY7" fmla="*/ 554477 h 554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06647" h="554477">
                  <a:moveTo>
                    <a:pt x="0" y="0"/>
                  </a:moveTo>
                  <a:lnTo>
                    <a:pt x="1099226" y="29183"/>
                  </a:lnTo>
                  <a:lnTo>
                    <a:pt x="2830749" y="58366"/>
                  </a:lnTo>
                  <a:lnTo>
                    <a:pt x="4105073" y="87549"/>
                  </a:lnTo>
                  <a:cubicBezTo>
                    <a:pt x="4541196" y="103762"/>
                    <a:pt x="4991911" y="124839"/>
                    <a:pt x="5447490" y="155643"/>
                  </a:cubicBezTo>
                  <a:cubicBezTo>
                    <a:pt x="5903069" y="186447"/>
                    <a:pt x="6386209" y="225358"/>
                    <a:pt x="6838545" y="272375"/>
                  </a:cubicBezTo>
                  <a:cubicBezTo>
                    <a:pt x="7290881" y="319392"/>
                    <a:pt x="7733490" y="390728"/>
                    <a:pt x="8161507" y="437745"/>
                  </a:cubicBezTo>
                  <a:cubicBezTo>
                    <a:pt x="8589524" y="484762"/>
                    <a:pt x="8998085" y="519619"/>
                    <a:pt x="9406647" y="554477"/>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l" defTabSz="2208213"/>
              <a:endParaRPr lang="it-IT" sz="4400" b="0">
                <a:solidFill>
                  <a:srgbClr val="000000"/>
                </a:solidFill>
              </a:endParaRPr>
            </a:p>
          </p:txBody>
        </p:sp>
        <p:sp>
          <p:nvSpPr>
            <p:cNvPr id="11" name="Figura a mano libera 10"/>
            <p:cNvSpPr/>
            <p:nvPr/>
          </p:nvSpPr>
          <p:spPr bwMode="auto">
            <a:xfrm>
              <a:off x="-97280" y="1264192"/>
              <a:ext cx="9406647" cy="554477"/>
            </a:xfrm>
            <a:custGeom>
              <a:avLst/>
              <a:gdLst>
                <a:gd name="connsiteX0" fmla="*/ 0 w 9406647"/>
                <a:gd name="connsiteY0" fmla="*/ 0 h 554477"/>
                <a:gd name="connsiteX1" fmla="*/ 1099226 w 9406647"/>
                <a:gd name="connsiteY1" fmla="*/ 29183 h 554477"/>
                <a:gd name="connsiteX2" fmla="*/ 2830749 w 9406647"/>
                <a:gd name="connsiteY2" fmla="*/ 58366 h 554477"/>
                <a:gd name="connsiteX3" fmla="*/ 4105073 w 9406647"/>
                <a:gd name="connsiteY3" fmla="*/ 87549 h 554477"/>
                <a:gd name="connsiteX4" fmla="*/ 5447490 w 9406647"/>
                <a:gd name="connsiteY4" fmla="*/ 155643 h 554477"/>
                <a:gd name="connsiteX5" fmla="*/ 6838545 w 9406647"/>
                <a:gd name="connsiteY5" fmla="*/ 272375 h 554477"/>
                <a:gd name="connsiteX6" fmla="*/ 8161507 w 9406647"/>
                <a:gd name="connsiteY6" fmla="*/ 437745 h 554477"/>
                <a:gd name="connsiteX7" fmla="*/ 9406647 w 9406647"/>
                <a:gd name="connsiteY7" fmla="*/ 554477 h 554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06647" h="554477">
                  <a:moveTo>
                    <a:pt x="0" y="0"/>
                  </a:moveTo>
                  <a:lnTo>
                    <a:pt x="1099226" y="29183"/>
                  </a:lnTo>
                  <a:lnTo>
                    <a:pt x="2830749" y="58366"/>
                  </a:lnTo>
                  <a:lnTo>
                    <a:pt x="4105073" y="87549"/>
                  </a:lnTo>
                  <a:cubicBezTo>
                    <a:pt x="4541196" y="103762"/>
                    <a:pt x="4991911" y="124839"/>
                    <a:pt x="5447490" y="155643"/>
                  </a:cubicBezTo>
                  <a:cubicBezTo>
                    <a:pt x="5903069" y="186447"/>
                    <a:pt x="6386209" y="225358"/>
                    <a:pt x="6838545" y="272375"/>
                  </a:cubicBezTo>
                  <a:cubicBezTo>
                    <a:pt x="7290881" y="319392"/>
                    <a:pt x="7733490" y="390728"/>
                    <a:pt x="8161507" y="437745"/>
                  </a:cubicBezTo>
                  <a:cubicBezTo>
                    <a:pt x="8589524" y="484762"/>
                    <a:pt x="8998085" y="519619"/>
                    <a:pt x="9406647" y="554477"/>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l" defTabSz="2208213"/>
              <a:endParaRPr lang="it-IT" sz="4400" b="0">
                <a:solidFill>
                  <a:srgbClr val="000000"/>
                </a:solidFill>
              </a:endParaRPr>
            </a:p>
          </p:txBody>
        </p:sp>
      </p:grpSp>
    </p:spTree>
    <p:extLst>
      <p:ext uri="{BB962C8B-B14F-4D97-AF65-F5344CB8AC3E}">
        <p14:creationId xmlns:p14="http://schemas.microsoft.com/office/powerpoint/2010/main" val="125209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47664" y="44624"/>
            <a:ext cx="7596336" cy="6813350"/>
          </a:xfrm>
          <a:prstGeom prst="rect">
            <a:avLst/>
          </a:prstGeom>
        </p:spPr>
      </p:pic>
      <p:sp>
        <p:nvSpPr>
          <p:cNvPr id="7" name="Rectangle 6"/>
          <p:cNvSpPr>
            <a:spLocks noChangeArrowheads="1"/>
          </p:cNvSpPr>
          <p:nvPr/>
        </p:nvSpPr>
        <p:spPr bwMode="auto">
          <a:xfrm>
            <a:off x="107504" y="44624"/>
            <a:ext cx="14401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it-IT" dirty="0">
                <a:solidFill>
                  <a:schemeClr val="bg1"/>
                </a:solidFill>
              </a:rPr>
              <a:t>La Dolomia </a:t>
            </a:r>
          </a:p>
          <a:p>
            <a:pPr algn="l"/>
            <a:r>
              <a:rPr lang="it-IT" dirty="0">
                <a:solidFill>
                  <a:schemeClr val="bg1"/>
                </a:solidFill>
              </a:rPr>
              <a:t>Principale</a:t>
            </a:r>
            <a:endParaRPr lang="it-IT" b="0" i="1" dirty="0">
              <a:solidFill>
                <a:schemeClr val="bg1"/>
              </a:solidFill>
            </a:endParaRPr>
          </a:p>
        </p:txBody>
      </p:sp>
    </p:spTree>
    <p:extLst>
      <p:ext uri="{BB962C8B-B14F-4D97-AF65-F5344CB8AC3E}">
        <p14:creationId xmlns:p14="http://schemas.microsoft.com/office/powerpoint/2010/main" val="247560740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5536" y="3510058"/>
            <a:ext cx="4176464" cy="3344168"/>
          </a:xfrm>
          <a:prstGeom prst="rect">
            <a:avLst/>
          </a:prstGeom>
        </p:spPr>
      </p:pic>
      <p:pic>
        <p:nvPicPr>
          <p:cNvPr id="9" name="Immagin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009563" cy="3510058"/>
          </a:xfrm>
          <a:prstGeom prst="rect">
            <a:avLst/>
          </a:prstGeom>
        </p:spPr>
      </p:pic>
      <p:pic>
        <p:nvPicPr>
          <p:cNvPr id="8" name="Immagin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48065" y="1638267"/>
            <a:ext cx="3989040" cy="5215959"/>
          </a:xfrm>
          <a:prstGeom prst="rect">
            <a:avLst/>
          </a:prstGeom>
        </p:spPr>
      </p:pic>
    </p:spTree>
    <p:extLst>
      <p:ext uri="{BB962C8B-B14F-4D97-AF65-F5344CB8AC3E}">
        <p14:creationId xmlns:p14="http://schemas.microsoft.com/office/powerpoint/2010/main" val="424705325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1043608" y="188640"/>
            <a:ext cx="70567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it-IT" dirty="0">
                <a:solidFill>
                  <a:srgbClr val="FFFFFF"/>
                </a:solidFill>
              </a:rPr>
              <a:t>Impronte di dinosauro</a:t>
            </a:r>
            <a:endParaRPr lang="it-IT" b="0" i="1" dirty="0">
              <a:solidFill>
                <a:srgbClr val="FFFFFF"/>
              </a:solidFill>
            </a:endParaRPr>
          </a:p>
        </p:txBody>
      </p:sp>
      <p:pic>
        <p:nvPicPr>
          <p:cNvPr id="6" name="Immagin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498" y="764704"/>
            <a:ext cx="4490550" cy="5987400"/>
          </a:xfrm>
          <a:prstGeom prst="rect">
            <a:avLst/>
          </a:prstGeom>
        </p:spPr>
      </p:pic>
      <p:pic>
        <p:nvPicPr>
          <p:cNvPr id="7" name="Immagin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03548" y="2760035"/>
            <a:ext cx="2952328" cy="3969176"/>
          </a:xfrm>
          <a:prstGeom prst="rect">
            <a:avLst/>
          </a:prstGeom>
        </p:spPr>
      </p:pic>
      <p:pic>
        <p:nvPicPr>
          <p:cNvPr id="3" name="Immagin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04368" y="92076"/>
            <a:ext cx="4507203" cy="2544836"/>
          </a:xfrm>
          <a:prstGeom prst="rect">
            <a:avLst/>
          </a:prstGeom>
        </p:spPr>
      </p:pic>
    </p:spTree>
    <p:extLst>
      <p:ext uri="{BB962C8B-B14F-4D97-AF65-F5344CB8AC3E}">
        <p14:creationId xmlns:p14="http://schemas.microsoft.com/office/powerpoint/2010/main" val="179632688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3543300" y="49609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it-IT" b="0">
              <a:solidFill>
                <a:srgbClr val="000000"/>
              </a:solidFill>
            </a:endParaRPr>
          </a:p>
        </p:txBody>
      </p:sp>
      <p:grpSp>
        <p:nvGrpSpPr>
          <p:cNvPr id="3" name="Gruppo 2"/>
          <p:cNvGrpSpPr/>
          <p:nvPr/>
        </p:nvGrpSpPr>
        <p:grpSpPr>
          <a:xfrm>
            <a:off x="106852" y="319044"/>
            <a:ext cx="9037148" cy="6530677"/>
            <a:chOff x="-72660" y="66675"/>
            <a:chExt cx="9297097" cy="6724650"/>
          </a:xfrm>
        </p:grpSpPr>
        <p:pic>
          <p:nvPicPr>
            <p:cNvPr id="18434" name="Immagine 1" descr="schema litologie generale.tif"/>
            <p:cNvPicPr>
              <a:picLocks noChangeAspect="1"/>
            </p:cNvPicPr>
            <p:nvPr/>
          </p:nvPicPr>
          <p:blipFill>
            <a:blip r:embed="rId3" cstate="email">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0" y="66675"/>
              <a:ext cx="9144000" cy="672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igura a mano libera 1"/>
            <p:cNvSpPr/>
            <p:nvPr/>
          </p:nvSpPr>
          <p:spPr>
            <a:xfrm>
              <a:off x="-72660" y="404664"/>
              <a:ext cx="2506717" cy="5454869"/>
            </a:xfrm>
            <a:custGeom>
              <a:avLst/>
              <a:gdLst>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96613 w 2506717"/>
                <a:gd name="connsiteY4" fmla="*/ 5005552 h 5454869"/>
                <a:gd name="connsiteX5" fmla="*/ 15765 w 2506717"/>
                <a:gd name="connsiteY5" fmla="*/ 5454869 h 5454869"/>
                <a:gd name="connsiteX6" fmla="*/ 0 w 2506717"/>
                <a:gd name="connsiteY6" fmla="*/ 0 h 5454869"/>
                <a:gd name="connsiteX7" fmla="*/ 244365 w 2506717"/>
                <a:gd name="connsiteY7" fmla="*/ 15765 h 545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6717" h="5454869">
                  <a:moveTo>
                    <a:pt x="244365" y="15765"/>
                  </a:moveTo>
                  <a:lnTo>
                    <a:pt x="2506717" y="78828"/>
                  </a:lnTo>
                  <a:lnTo>
                    <a:pt x="2167758" y="1340069"/>
                  </a:lnTo>
                  <a:lnTo>
                    <a:pt x="1521372" y="2987565"/>
                  </a:lnTo>
                  <a:lnTo>
                    <a:pt x="496613" y="5005552"/>
                  </a:lnTo>
                  <a:lnTo>
                    <a:pt x="15765" y="5454869"/>
                  </a:lnTo>
                  <a:lnTo>
                    <a:pt x="0" y="0"/>
                  </a:lnTo>
                  <a:lnTo>
                    <a:pt x="244365" y="157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solidFill>
                  <a:srgbClr val="FFFFFF"/>
                </a:solidFill>
              </a:endParaRPr>
            </a:p>
          </p:txBody>
        </p:sp>
        <p:sp>
          <p:nvSpPr>
            <p:cNvPr id="6" name="Figura a mano libera 5"/>
            <p:cNvSpPr/>
            <p:nvPr/>
          </p:nvSpPr>
          <p:spPr>
            <a:xfrm flipH="1">
              <a:off x="5973293" y="126124"/>
              <a:ext cx="3251144" cy="5680989"/>
            </a:xfrm>
            <a:custGeom>
              <a:avLst/>
              <a:gdLst>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96613 w 2506717"/>
                <a:gd name="connsiteY4" fmla="*/ 5005552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71943 w 2506717"/>
                <a:gd name="connsiteY4" fmla="*/ 4897772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78199 w 2506717"/>
                <a:gd name="connsiteY3" fmla="*/ 2979275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90534 w 2506717"/>
                <a:gd name="connsiteY3" fmla="*/ 2995858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90534 w 2506717"/>
                <a:gd name="connsiteY3" fmla="*/ 2995858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90534 w 2506717"/>
                <a:gd name="connsiteY3" fmla="*/ 2995858 h 5454869"/>
                <a:gd name="connsiteX4" fmla="*/ 730980 w 2506717"/>
                <a:gd name="connsiteY4" fmla="*/ 4367163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20682 w 2506717"/>
                <a:gd name="connsiteY3" fmla="*/ 2149463 h 5454869"/>
                <a:gd name="connsiteX4" fmla="*/ 1490534 w 2506717"/>
                <a:gd name="connsiteY4" fmla="*/ 2995858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45352 w 2506717"/>
                <a:gd name="connsiteY3" fmla="*/ 2174335 h 5454869"/>
                <a:gd name="connsiteX4" fmla="*/ 1490534 w 2506717"/>
                <a:gd name="connsiteY4" fmla="*/ 2995858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45352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45352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57687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57687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1746672 w 2506717"/>
                <a:gd name="connsiteY1" fmla="*/ 68482 h 5454869"/>
                <a:gd name="connsiteX2" fmla="*/ 2506717 w 2506717"/>
                <a:gd name="connsiteY2" fmla="*/ 78828 h 5454869"/>
                <a:gd name="connsiteX3" fmla="*/ 2167758 w 2506717"/>
                <a:gd name="connsiteY3" fmla="*/ 1340069 h 5454869"/>
                <a:gd name="connsiteX4" fmla="*/ 1857687 w 2506717"/>
                <a:gd name="connsiteY4" fmla="*/ 2174335 h 5454869"/>
                <a:gd name="connsiteX5" fmla="*/ 1539875 w 2506717"/>
                <a:gd name="connsiteY5" fmla="*/ 2896370 h 5454869"/>
                <a:gd name="connsiteX6" fmla="*/ 730980 w 2506717"/>
                <a:gd name="connsiteY6" fmla="*/ 4367163 h 5454869"/>
                <a:gd name="connsiteX7" fmla="*/ 15765 w 2506717"/>
                <a:gd name="connsiteY7" fmla="*/ 5454869 h 5454869"/>
                <a:gd name="connsiteX8" fmla="*/ 0 w 2506717"/>
                <a:gd name="connsiteY8" fmla="*/ 0 h 5454869"/>
                <a:gd name="connsiteX9" fmla="*/ 244365 w 2506717"/>
                <a:gd name="connsiteY9" fmla="*/ 15765 h 5454869"/>
                <a:gd name="connsiteX0" fmla="*/ 244365 w 2506717"/>
                <a:gd name="connsiteY0" fmla="*/ 535927 h 5975031"/>
                <a:gd name="connsiteX1" fmla="*/ 1968703 w 2506717"/>
                <a:gd name="connsiteY1" fmla="*/ 0 h 5975031"/>
                <a:gd name="connsiteX2" fmla="*/ 2506717 w 2506717"/>
                <a:gd name="connsiteY2" fmla="*/ 598990 h 5975031"/>
                <a:gd name="connsiteX3" fmla="*/ 2167758 w 2506717"/>
                <a:gd name="connsiteY3" fmla="*/ 1860231 h 5975031"/>
                <a:gd name="connsiteX4" fmla="*/ 1857687 w 2506717"/>
                <a:gd name="connsiteY4" fmla="*/ 2694497 h 5975031"/>
                <a:gd name="connsiteX5" fmla="*/ 1539875 w 2506717"/>
                <a:gd name="connsiteY5" fmla="*/ 3416532 h 5975031"/>
                <a:gd name="connsiteX6" fmla="*/ 730980 w 2506717"/>
                <a:gd name="connsiteY6" fmla="*/ 4887325 h 5975031"/>
                <a:gd name="connsiteX7" fmla="*/ 15765 w 2506717"/>
                <a:gd name="connsiteY7" fmla="*/ 5975031 h 5975031"/>
                <a:gd name="connsiteX8" fmla="*/ 0 w 2506717"/>
                <a:gd name="connsiteY8" fmla="*/ 520162 h 5975031"/>
                <a:gd name="connsiteX9" fmla="*/ 244365 w 2506717"/>
                <a:gd name="connsiteY9" fmla="*/ 535927 h 5975031"/>
                <a:gd name="connsiteX0" fmla="*/ 3831 w 2506717"/>
                <a:gd name="connsiteY0" fmla="*/ 38481 h 5975031"/>
                <a:gd name="connsiteX1" fmla="*/ 1968703 w 2506717"/>
                <a:gd name="connsiteY1" fmla="*/ 0 h 5975031"/>
                <a:gd name="connsiteX2" fmla="*/ 2506717 w 2506717"/>
                <a:gd name="connsiteY2" fmla="*/ 598990 h 5975031"/>
                <a:gd name="connsiteX3" fmla="*/ 2167758 w 2506717"/>
                <a:gd name="connsiteY3" fmla="*/ 1860231 h 5975031"/>
                <a:gd name="connsiteX4" fmla="*/ 1857687 w 2506717"/>
                <a:gd name="connsiteY4" fmla="*/ 2694497 h 5975031"/>
                <a:gd name="connsiteX5" fmla="*/ 1539875 w 2506717"/>
                <a:gd name="connsiteY5" fmla="*/ 3416532 h 5975031"/>
                <a:gd name="connsiteX6" fmla="*/ 730980 w 2506717"/>
                <a:gd name="connsiteY6" fmla="*/ 4887325 h 5975031"/>
                <a:gd name="connsiteX7" fmla="*/ 15765 w 2506717"/>
                <a:gd name="connsiteY7" fmla="*/ 5975031 h 5975031"/>
                <a:gd name="connsiteX8" fmla="*/ 0 w 2506717"/>
                <a:gd name="connsiteY8" fmla="*/ 520162 h 5975031"/>
                <a:gd name="connsiteX9" fmla="*/ 3831 w 2506717"/>
                <a:gd name="connsiteY9" fmla="*/ 38481 h 5975031"/>
                <a:gd name="connsiteX0" fmla="*/ 3831 w 2543722"/>
                <a:gd name="connsiteY0" fmla="*/ 38481 h 5975031"/>
                <a:gd name="connsiteX1" fmla="*/ 1968703 w 2543722"/>
                <a:gd name="connsiteY1" fmla="*/ 0 h 5975031"/>
                <a:gd name="connsiteX2" fmla="*/ 2543722 w 2543722"/>
                <a:gd name="connsiteY2" fmla="*/ 507792 h 5975031"/>
                <a:gd name="connsiteX3" fmla="*/ 2167758 w 2543722"/>
                <a:gd name="connsiteY3" fmla="*/ 1860231 h 5975031"/>
                <a:gd name="connsiteX4" fmla="*/ 1857687 w 2543722"/>
                <a:gd name="connsiteY4" fmla="*/ 2694497 h 5975031"/>
                <a:gd name="connsiteX5" fmla="*/ 1539875 w 2543722"/>
                <a:gd name="connsiteY5" fmla="*/ 3416532 h 5975031"/>
                <a:gd name="connsiteX6" fmla="*/ 730980 w 2543722"/>
                <a:gd name="connsiteY6" fmla="*/ 4887325 h 5975031"/>
                <a:gd name="connsiteX7" fmla="*/ 15765 w 2543722"/>
                <a:gd name="connsiteY7" fmla="*/ 5975031 h 5975031"/>
                <a:gd name="connsiteX8" fmla="*/ 0 w 2543722"/>
                <a:gd name="connsiteY8" fmla="*/ 520162 h 5975031"/>
                <a:gd name="connsiteX9" fmla="*/ 3831 w 2543722"/>
                <a:gd name="connsiteY9" fmla="*/ 38481 h 597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3722" h="5975031">
                  <a:moveTo>
                    <a:pt x="3831" y="38481"/>
                  </a:moveTo>
                  <a:lnTo>
                    <a:pt x="1968703" y="0"/>
                  </a:lnTo>
                  <a:lnTo>
                    <a:pt x="2543722" y="507792"/>
                  </a:lnTo>
                  <a:lnTo>
                    <a:pt x="2167758" y="1860231"/>
                  </a:lnTo>
                  <a:lnTo>
                    <a:pt x="1857687" y="2694497"/>
                  </a:lnTo>
                  <a:cubicBezTo>
                    <a:pt x="1755861" y="2935175"/>
                    <a:pt x="1672538" y="3175854"/>
                    <a:pt x="1539875" y="3416532"/>
                  </a:cubicBezTo>
                  <a:cubicBezTo>
                    <a:pt x="1214736" y="4080903"/>
                    <a:pt x="1074622" y="4280990"/>
                    <a:pt x="730980" y="4887325"/>
                  </a:cubicBezTo>
                  <a:lnTo>
                    <a:pt x="15765" y="5975031"/>
                  </a:lnTo>
                  <a:lnTo>
                    <a:pt x="0" y="520162"/>
                  </a:lnTo>
                  <a:lnTo>
                    <a:pt x="3831" y="3848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solidFill>
                  <a:srgbClr val="FFFFFF"/>
                </a:solidFill>
              </a:endParaRPr>
            </a:p>
          </p:txBody>
        </p:sp>
      </p:grpSp>
      <p:sp>
        <p:nvSpPr>
          <p:cNvPr id="18444" name="Text Box 12"/>
          <p:cNvSpPr txBox="1">
            <a:spLocks noChangeArrowheads="1"/>
          </p:cNvSpPr>
          <p:nvPr/>
        </p:nvSpPr>
        <p:spPr bwMode="auto">
          <a:xfrm>
            <a:off x="7595178" y="6581001"/>
            <a:ext cx="154882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1200" b="0" i="1" dirty="0" err="1">
                <a:solidFill>
                  <a:srgbClr val="000000"/>
                </a:solidFill>
              </a:rPr>
              <a:t>Gianolla</a:t>
            </a:r>
            <a:r>
              <a:rPr lang="de-DE" sz="1200" b="0" i="1" dirty="0">
                <a:solidFill>
                  <a:srgbClr val="000000"/>
                </a:solidFill>
              </a:rPr>
              <a:t> et al., 2009</a:t>
            </a:r>
            <a:endParaRPr lang="it-IT" sz="1200" b="0" i="1" dirty="0">
              <a:solidFill>
                <a:srgbClr val="000000"/>
              </a:solidFill>
            </a:endParaRPr>
          </a:p>
        </p:txBody>
      </p:sp>
      <p:sp>
        <p:nvSpPr>
          <p:cNvPr id="12" name="Rettangolo 11"/>
          <p:cNvSpPr/>
          <p:nvPr/>
        </p:nvSpPr>
        <p:spPr>
          <a:xfrm flipV="1">
            <a:off x="4426859" y="836712"/>
            <a:ext cx="924653" cy="50405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solidFill>
                <a:srgbClr val="FFFFFF"/>
              </a:solidFill>
            </a:endParaRPr>
          </a:p>
        </p:txBody>
      </p:sp>
      <p:grpSp>
        <p:nvGrpSpPr>
          <p:cNvPr id="11" name="Gruppo 10"/>
          <p:cNvGrpSpPr/>
          <p:nvPr/>
        </p:nvGrpSpPr>
        <p:grpSpPr>
          <a:xfrm>
            <a:off x="0" y="5112830"/>
            <a:ext cx="2123728" cy="3027688"/>
            <a:chOff x="25195" y="3717031"/>
            <a:chExt cx="1883653" cy="3096345"/>
          </a:xfrm>
        </p:grpSpPr>
        <p:pic>
          <p:nvPicPr>
            <p:cNvPr id="13" name="Immagine 1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25379" y="3717031"/>
              <a:ext cx="483469" cy="3096345"/>
            </a:xfrm>
            <a:prstGeom prst="rect">
              <a:avLst/>
            </a:prstGeom>
          </p:spPr>
        </p:pic>
        <p:pic>
          <p:nvPicPr>
            <p:cNvPr id="14" name="Grafik 3">
              <a:extLst>
                <a:ext uri="{FF2B5EF4-FFF2-40B4-BE49-F238E27FC236}">
                  <a16:creationId xmlns="" xmlns:a16="http://schemas.microsoft.com/office/drawing/2014/main" id="{CD005D33-E0F0-47A8-8D36-B3FE5C62210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5195" y="3717032"/>
              <a:ext cx="1403895" cy="3096344"/>
            </a:xfrm>
            <a:prstGeom prst="rect">
              <a:avLst/>
            </a:prstGeom>
          </p:spPr>
        </p:pic>
        <p:pic>
          <p:nvPicPr>
            <p:cNvPr id="15" name="Grafik 3">
              <a:extLst>
                <a:ext uri="{FF2B5EF4-FFF2-40B4-BE49-F238E27FC236}">
                  <a16:creationId xmlns="" xmlns:a16="http://schemas.microsoft.com/office/drawing/2014/main" id="{CD005D33-E0F0-47A8-8D36-B3FE5C62210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92955" y="3733676"/>
              <a:ext cx="1135446" cy="432048"/>
            </a:xfrm>
            <a:prstGeom prst="rect">
              <a:avLst/>
            </a:prstGeom>
          </p:spPr>
        </p:pic>
      </p:grpSp>
      <p:sp>
        <p:nvSpPr>
          <p:cNvPr id="10" name="Stella a 5 punte 9"/>
          <p:cNvSpPr/>
          <p:nvPr/>
        </p:nvSpPr>
        <p:spPr bwMode="auto">
          <a:xfrm>
            <a:off x="1352580" y="5917945"/>
            <a:ext cx="223065" cy="212459"/>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5172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8EDEE1AC-4136-6D43-85F1-4B4FBC844D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36712"/>
            <a:ext cx="9144000" cy="5949280"/>
          </a:xfrm>
          <a:prstGeom prst="rect">
            <a:avLst/>
          </a:prstGeom>
        </p:spPr>
      </p:pic>
      <p:sp>
        <p:nvSpPr>
          <p:cNvPr id="6" name="Rectangle 6"/>
          <p:cNvSpPr>
            <a:spLocks noChangeArrowheads="1"/>
          </p:cNvSpPr>
          <p:nvPr/>
        </p:nvSpPr>
        <p:spPr bwMode="auto">
          <a:xfrm>
            <a:off x="755576" y="116632"/>
            <a:ext cx="792088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it-IT" dirty="0">
                <a:solidFill>
                  <a:schemeClr val="bg1"/>
                </a:solidFill>
              </a:rPr>
              <a:t>La </a:t>
            </a:r>
            <a:r>
              <a:rPr lang="it-IT" dirty="0" smtClean="0">
                <a:solidFill>
                  <a:schemeClr val="bg1"/>
                </a:solidFill>
              </a:rPr>
              <a:t>successione Giurassica: il </a:t>
            </a:r>
            <a:r>
              <a:rPr lang="it-IT" dirty="0" err="1" smtClean="0">
                <a:solidFill>
                  <a:schemeClr val="bg1"/>
                </a:solidFill>
              </a:rPr>
              <a:t>fonodo</a:t>
            </a:r>
            <a:r>
              <a:rPr lang="it-IT" dirty="0" smtClean="0">
                <a:solidFill>
                  <a:schemeClr val="bg1"/>
                </a:solidFill>
              </a:rPr>
              <a:t> del mare inizia a sprofondare</a:t>
            </a:r>
          </a:p>
          <a:p>
            <a:r>
              <a:rPr lang="it-IT" b="0" i="1" dirty="0" smtClean="0">
                <a:solidFill>
                  <a:schemeClr val="bg1"/>
                </a:solidFill>
              </a:rPr>
              <a:t>CALCARI GRIGI</a:t>
            </a:r>
            <a:endParaRPr lang="it-IT" b="0" i="1" dirty="0">
              <a:solidFill>
                <a:schemeClr val="bg1"/>
              </a:solidFill>
            </a:endParaRPr>
          </a:p>
        </p:txBody>
      </p:sp>
    </p:spTree>
    <p:extLst>
      <p:ext uri="{BB962C8B-B14F-4D97-AF65-F5344CB8AC3E}">
        <p14:creationId xmlns:p14="http://schemas.microsoft.com/office/powerpoint/2010/main" val="597589383"/>
      </p:ext>
    </p:extLst>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xmlns="" id="{4E6BE46B-9FE5-48FA-B949-55C8CCB91FF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9552" y="260648"/>
            <a:ext cx="8187868" cy="6491874"/>
          </a:xfrm>
          <a:prstGeom prst="rect">
            <a:avLst/>
          </a:prstGeom>
        </p:spPr>
      </p:pic>
    </p:spTree>
    <p:extLst>
      <p:ext uri="{BB962C8B-B14F-4D97-AF65-F5344CB8AC3E}">
        <p14:creationId xmlns:p14="http://schemas.microsoft.com/office/powerpoint/2010/main" val="40946014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412776"/>
            <a:ext cx="9144000" cy="6121190"/>
          </a:xfrm>
          <a:prstGeom prst="rect">
            <a:avLst/>
          </a:prstGeom>
        </p:spPr>
      </p:pic>
      <p:pic>
        <p:nvPicPr>
          <p:cNvPr id="2" name="Immagin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6198008" cy="4149080"/>
          </a:xfrm>
          <a:prstGeom prst="rect">
            <a:avLst/>
          </a:prstGeom>
        </p:spPr>
      </p:pic>
      <p:sp>
        <p:nvSpPr>
          <p:cNvPr id="4" name="Rectangle 6"/>
          <p:cNvSpPr>
            <a:spLocks noChangeArrowheads="1"/>
          </p:cNvSpPr>
          <p:nvPr/>
        </p:nvSpPr>
        <p:spPr bwMode="auto">
          <a:xfrm>
            <a:off x="6198008" y="311388"/>
            <a:ext cx="294599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it-IT" sz="1600" dirty="0">
                <a:solidFill>
                  <a:srgbClr val="FFFFFF"/>
                </a:solidFill>
              </a:rPr>
              <a:t>La successione giurassica: </a:t>
            </a:r>
            <a:endParaRPr lang="it-IT" sz="1600" dirty="0" smtClean="0">
              <a:solidFill>
                <a:srgbClr val="FFFFFF"/>
              </a:solidFill>
            </a:endParaRPr>
          </a:p>
          <a:p>
            <a:pPr algn="l"/>
            <a:r>
              <a:rPr lang="it-IT" sz="1600" i="1" dirty="0" smtClean="0">
                <a:solidFill>
                  <a:srgbClr val="FFFFFF"/>
                </a:solidFill>
              </a:rPr>
              <a:t>Il Rosso Ammonitico </a:t>
            </a:r>
          </a:p>
        </p:txBody>
      </p:sp>
    </p:spTree>
    <p:extLst>
      <p:ext uri="{BB962C8B-B14F-4D97-AF65-F5344CB8AC3E}">
        <p14:creationId xmlns:p14="http://schemas.microsoft.com/office/powerpoint/2010/main" val="30292946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 xmlns:a16="http://schemas.microsoft.com/office/drawing/2014/main" id="{0FBF7A9F-641A-DB40-9C8C-63A1971FD7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5536" y="592860"/>
            <a:ext cx="8304005" cy="6244957"/>
          </a:xfrm>
          <a:prstGeom prst="rect">
            <a:avLst/>
          </a:prstGeom>
        </p:spPr>
      </p:pic>
      <p:sp>
        <p:nvSpPr>
          <p:cNvPr id="5" name="Rectangle 6"/>
          <p:cNvSpPr>
            <a:spLocks noChangeArrowheads="1"/>
          </p:cNvSpPr>
          <p:nvPr/>
        </p:nvSpPr>
        <p:spPr bwMode="auto">
          <a:xfrm>
            <a:off x="2123728" y="-21867"/>
            <a:ext cx="525658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it-IT" dirty="0">
                <a:solidFill>
                  <a:schemeClr val="bg1"/>
                </a:solidFill>
              </a:rPr>
              <a:t>La </a:t>
            </a:r>
            <a:r>
              <a:rPr lang="it-IT" dirty="0" smtClean="0">
                <a:solidFill>
                  <a:schemeClr val="bg1"/>
                </a:solidFill>
              </a:rPr>
              <a:t>successione Cretacica: fondo oceanico </a:t>
            </a:r>
            <a:r>
              <a:rPr lang="it-IT" b="0" i="1" dirty="0" smtClean="0">
                <a:solidFill>
                  <a:schemeClr val="bg1"/>
                </a:solidFill>
              </a:rPr>
              <a:t>Marne del </a:t>
            </a:r>
            <a:r>
              <a:rPr lang="it-IT" b="0" i="1" dirty="0" err="1" smtClean="0">
                <a:solidFill>
                  <a:schemeClr val="bg1"/>
                </a:solidFill>
              </a:rPr>
              <a:t>Puez</a:t>
            </a:r>
            <a:r>
              <a:rPr lang="it-IT" b="0" i="1" dirty="0" smtClean="0">
                <a:solidFill>
                  <a:schemeClr val="bg1"/>
                </a:solidFill>
              </a:rPr>
              <a:t> e Scaglia</a:t>
            </a:r>
            <a:endParaRPr lang="it-IT" b="0" i="1" dirty="0">
              <a:solidFill>
                <a:schemeClr val="bg1"/>
              </a:solidFill>
            </a:endParaRPr>
          </a:p>
        </p:txBody>
      </p:sp>
    </p:spTree>
    <p:extLst>
      <p:ext uri="{BB962C8B-B14F-4D97-AF65-F5344CB8AC3E}">
        <p14:creationId xmlns:p14="http://schemas.microsoft.com/office/powerpoint/2010/main" val="3107582430"/>
      </p:ext>
    </p:extLst>
  </p:cSld>
  <p:clrMapOvr>
    <a:masterClrMapping/>
  </p:clrMapOvr>
  <p:transition>
    <p:zoom/>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magine 1" descr="schema litologie generale.t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5938"/>
            <a:ext cx="9144000" cy="6724650"/>
          </a:xfrm>
          <a:prstGeom prst="rect">
            <a:avLst/>
          </a:prstGeom>
          <a:noFill/>
          <a:ln w="9525">
            <a:noFill/>
            <a:miter lim="800000"/>
            <a:headEnd/>
            <a:tailEnd/>
          </a:ln>
        </p:spPr>
      </p:pic>
      <p:sp>
        <p:nvSpPr>
          <p:cNvPr id="7" name="Figura a mano libera 6"/>
          <p:cNvSpPr/>
          <p:nvPr/>
        </p:nvSpPr>
        <p:spPr>
          <a:xfrm>
            <a:off x="1429230" y="5294299"/>
            <a:ext cx="7338252" cy="1313970"/>
          </a:xfrm>
          <a:custGeom>
            <a:avLst/>
            <a:gdLst>
              <a:gd name="connsiteX0" fmla="*/ 115261 w 7338252"/>
              <a:gd name="connsiteY0" fmla="*/ 0 h 1313970"/>
              <a:gd name="connsiteX1" fmla="*/ 783772 w 7338252"/>
              <a:gd name="connsiteY1" fmla="*/ 46104 h 1313970"/>
              <a:gd name="connsiteX2" fmla="*/ 1229446 w 7338252"/>
              <a:gd name="connsiteY2" fmla="*/ 92209 h 1313970"/>
              <a:gd name="connsiteX3" fmla="*/ 1406178 w 7338252"/>
              <a:gd name="connsiteY3" fmla="*/ 153681 h 1313970"/>
              <a:gd name="connsiteX4" fmla="*/ 1936377 w 7338252"/>
              <a:gd name="connsiteY4" fmla="*/ 153681 h 1313970"/>
              <a:gd name="connsiteX5" fmla="*/ 2520363 w 7338252"/>
              <a:gd name="connsiteY5" fmla="*/ 176733 h 1313970"/>
              <a:gd name="connsiteX6" fmla="*/ 2335946 w 7338252"/>
              <a:gd name="connsiteY6" fmla="*/ 222837 h 1313970"/>
              <a:gd name="connsiteX7" fmla="*/ 2858461 w 7338252"/>
              <a:gd name="connsiteY7" fmla="*/ 253573 h 1313970"/>
              <a:gd name="connsiteX8" fmla="*/ 3388659 w 7338252"/>
              <a:gd name="connsiteY8" fmla="*/ 276625 h 1313970"/>
              <a:gd name="connsiteX9" fmla="*/ 4049486 w 7338252"/>
              <a:gd name="connsiteY9" fmla="*/ 276625 h 1313970"/>
              <a:gd name="connsiteX10" fmla="*/ 4249271 w 7338252"/>
              <a:gd name="connsiteY10" fmla="*/ 291993 h 1313970"/>
              <a:gd name="connsiteX11" fmla="*/ 4710313 w 7338252"/>
              <a:gd name="connsiteY11" fmla="*/ 875980 h 1313970"/>
              <a:gd name="connsiteX12" fmla="*/ 5593977 w 7338252"/>
              <a:gd name="connsiteY12" fmla="*/ 875980 h 1313970"/>
              <a:gd name="connsiteX13" fmla="*/ 6639005 w 7338252"/>
              <a:gd name="connsiteY13" fmla="*/ 852928 h 1313970"/>
              <a:gd name="connsiteX14" fmla="*/ 7338252 w 7338252"/>
              <a:gd name="connsiteY14" fmla="*/ 852928 h 1313970"/>
              <a:gd name="connsiteX15" fmla="*/ 7338252 w 7338252"/>
              <a:gd name="connsiteY15" fmla="*/ 1045029 h 1313970"/>
              <a:gd name="connsiteX16" fmla="*/ 6861842 w 7338252"/>
              <a:gd name="connsiteY16" fmla="*/ 1045029 h 1313970"/>
              <a:gd name="connsiteX17" fmla="*/ 6423852 w 7338252"/>
              <a:gd name="connsiteY17" fmla="*/ 1221762 h 1313970"/>
              <a:gd name="connsiteX18" fmla="*/ 6139543 w 7338252"/>
              <a:gd name="connsiteY18" fmla="*/ 1313970 h 1313970"/>
              <a:gd name="connsiteX19" fmla="*/ 5609345 w 7338252"/>
              <a:gd name="connsiteY19" fmla="*/ 1260182 h 1313970"/>
              <a:gd name="connsiteX20" fmla="*/ 5063778 w 7338252"/>
              <a:gd name="connsiteY20" fmla="*/ 1175657 h 1313970"/>
              <a:gd name="connsiteX21" fmla="*/ 4748733 w 7338252"/>
              <a:gd name="connsiteY21" fmla="*/ 1068081 h 1313970"/>
              <a:gd name="connsiteX22" fmla="*/ 4518212 w 7338252"/>
              <a:gd name="connsiteY22" fmla="*/ 806824 h 1313970"/>
              <a:gd name="connsiteX23" fmla="*/ 4164746 w 7338252"/>
              <a:gd name="connsiteY23" fmla="*/ 484094 h 1313970"/>
              <a:gd name="connsiteX24" fmla="*/ 3649916 w 7338252"/>
              <a:gd name="connsiteY24" fmla="*/ 484094 h 1313970"/>
              <a:gd name="connsiteX25" fmla="*/ 3158138 w 7338252"/>
              <a:gd name="connsiteY25" fmla="*/ 537883 h 1313970"/>
              <a:gd name="connsiteX26" fmla="*/ 2966037 w 7338252"/>
              <a:gd name="connsiteY26" fmla="*/ 637775 h 1313970"/>
              <a:gd name="connsiteX27" fmla="*/ 2750884 w 7338252"/>
              <a:gd name="connsiteY27" fmla="*/ 676195 h 1313970"/>
              <a:gd name="connsiteX28" fmla="*/ 2266790 w 7338252"/>
              <a:gd name="connsiteY28" fmla="*/ 591671 h 1313970"/>
              <a:gd name="connsiteX29" fmla="*/ 1613647 w 7338252"/>
              <a:gd name="connsiteY29" fmla="*/ 507146 h 1313970"/>
              <a:gd name="connsiteX30" fmla="*/ 1060397 w 7338252"/>
              <a:gd name="connsiteY30" fmla="*/ 430306 h 1313970"/>
              <a:gd name="connsiteX31" fmla="*/ 622407 w 7338252"/>
              <a:gd name="connsiteY31" fmla="*/ 284309 h 1313970"/>
              <a:gd name="connsiteX32" fmla="*/ 215153 w 7338252"/>
              <a:gd name="connsiteY32" fmla="*/ 115261 h 1313970"/>
              <a:gd name="connsiteX33" fmla="*/ 0 w 7338252"/>
              <a:gd name="connsiteY33" fmla="*/ 0 h 1313970"/>
              <a:gd name="connsiteX34" fmla="*/ 115261 w 7338252"/>
              <a:gd name="connsiteY34" fmla="*/ 0 h 1313970"/>
              <a:gd name="connsiteX0" fmla="*/ 115261 w 7338252"/>
              <a:gd name="connsiteY0" fmla="*/ 0 h 1313970"/>
              <a:gd name="connsiteX1" fmla="*/ 783772 w 7338252"/>
              <a:gd name="connsiteY1" fmla="*/ 46104 h 1313970"/>
              <a:gd name="connsiteX2" fmla="*/ 1229446 w 7338252"/>
              <a:gd name="connsiteY2" fmla="*/ 92209 h 1313970"/>
              <a:gd name="connsiteX3" fmla="*/ 1406178 w 7338252"/>
              <a:gd name="connsiteY3" fmla="*/ 153681 h 1313970"/>
              <a:gd name="connsiteX4" fmla="*/ 1936377 w 7338252"/>
              <a:gd name="connsiteY4" fmla="*/ 153681 h 1313970"/>
              <a:gd name="connsiteX5" fmla="*/ 2520363 w 7338252"/>
              <a:gd name="connsiteY5" fmla="*/ 176733 h 1313970"/>
              <a:gd name="connsiteX6" fmla="*/ 2335946 w 7338252"/>
              <a:gd name="connsiteY6" fmla="*/ 222837 h 1313970"/>
              <a:gd name="connsiteX7" fmla="*/ 2858461 w 7338252"/>
              <a:gd name="connsiteY7" fmla="*/ 253573 h 1313970"/>
              <a:gd name="connsiteX8" fmla="*/ 3388659 w 7338252"/>
              <a:gd name="connsiteY8" fmla="*/ 276625 h 1313970"/>
              <a:gd name="connsiteX9" fmla="*/ 4049486 w 7338252"/>
              <a:gd name="connsiteY9" fmla="*/ 276625 h 1313970"/>
              <a:gd name="connsiteX10" fmla="*/ 4249271 w 7338252"/>
              <a:gd name="connsiteY10" fmla="*/ 291993 h 1313970"/>
              <a:gd name="connsiteX11" fmla="*/ 4710313 w 7338252"/>
              <a:gd name="connsiteY11" fmla="*/ 875980 h 1313970"/>
              <a:gd name="connsiteX12" fmla="*/ 5593977 w 7338252"/>
              <a:gd name="connsiteY12" fmla="*/ 875980 h 1313970"/>
              <a:gd name="connsiteX13" fmla="*/ 6639005 w 7338252"/>
              <a:gd name="connsiteY13" fmla="*/ 852928 h 1313970"/>
              <a:gd name="connsiteX14" fmla="*/ 7338252 w 7338252"/>
              <a:gd name="connsiteY14" fmla="*/ 852928 h 1313970"/>
              <a:gd name="connsiteX15" fmla="*/ 7338252 w 7338252"/>
              <a:gd name="connsiteY15" fmla="*/ 1045029 h 1313970"/>
              <a:gd name="connsiteX16" fmla="*/ 6861842 w 7338252"/>
              <a:gd name="connsiteY16" fmla="*/ 1045029 h 1313970"/>
              <a:gd name="connsiteX17" fmla="*/ 6423852 w 7338252"/>
              <a:gd name="connsiteY17" fmla="*/ 1221762 h 1313970"/>
              <a:gd name="connsiteX18" fmla="*/ 6139543 w 7338252"/>
              <a:gd name="connsiteY18" fmla="*/ 1313970 h 1313970"/>
              <a:gd name="connsiteX19" fmla="*/ 5609345 w 7338252"/>
              <a:gd name="connsiteY19" fmla="*/ 1260182 h 1313970"/>
              <a:gd name="connsiteX20" fmla="*/ 5063778 w 7338252"/>
              <a:gd name="connsiteY20" fmla="*/ 1175657 h 1313970"/>
              <a:gd name="connsiteX21" fmla="*/ 4748733 w 7338252"/>
              <a:gd name="connsiteY21" fmla="*/ 1068081 h 1313970"/>
              <a:gd name="connsiteX22" fmla="*/ 4426004 w 7338252"/>
              <a:gd name="connsiteY22" fmla="*/ 507146 h 1313970"/>
              <a:gd name="connsiteX23" fmla="*/ 4164746 w 7338252"/>
              <a:gd name="connsiteY23" fmla="*/ 484094 h 1313970"/>
              <a:gd name="connsiteX24" fmla="*/ 3649916 w 7338252"/>
              <a:gd name="connsiteY24" fmla="*/ 484094 h 1313970"/>
              <a:gd name="connsiteX25" fmla="*/ 3158138 w 7338252"/>
              <a:gd name="connsiteY25" fmla="*/ 537883 h 1313970"/>
              <a:gd name="connsiteX26" fmla="*/ 2966037 w 7338252"/>
              <a:gd name="connsiteY26" fmla="*/ 637775 h 1313970"/>
              <a:gd name="connsiteX27" fmla="*/ 2750884 w 7338252"/>
              <a:gd name="connsiteY27" fmla="*/ 676195 h 1313970"/>
              <a:gd name="connsiteX28" fmla="*/ 2266790 w 7338252"/>
              <a:gd name="connsiteY28" fmla="*/ 591671 h 1313970"/>
              <a:gd name="connsiteX29" fmla="*/ 1613647 w 7338252"/>
              <a:gd name="connsiteY29" fmla="*/ 507146 h 1313970"/>
              <a:gd name="connsiteX30" fmla="*/ 1060397 w 7338252"/>
              <a:gd name="connsiteY30" fmla="*/ 430306 h 1313970"/>
              <a:gd name="connsiteX31" fmla="*/ 622407 w 7338252"/>
              <a:gd name="connsiteY31" fmla="*/ 284309 h 1313970"/>
              <a:gd name="connsiteX32" fmla="*/ 215153 w 7338252"/>
              <a:gd name="connsiteY32" fmla="*/ 115261 h 1313970"/>
              <a:gd name="connsiteX33" fmla="*/ 0 w 7338252"/>
              <a:gd name="connsiteY33" fmla="*/ 0 h 1313970"/>
              <a:gd name="connsiteX34" fmla="*/ 115261 w 7338252"/>
              <a:gd name="connsiteY34" fmla="*/ 0 h 1313970"/>
              <a:gd name="connsiteX0" fmla="*/ 115261 w 7338252"/>
              <a:gd name="connsiteY0" fmla="*/ 0 h 1313970"/>
              <a:gd name="connsiteX1" fmla="*/ 783772 w 7338252"/>
              <a:gd name="connsiteY1" fmla="*/ 46104 h 1313970"/>
              <a:gd name="connsiteX2" fmla="*/ 1229446 w 7338252"/>
              <a:gd name="connsiteY2" fmla="*/ 92209 h 1313970"/>
              <a:gd name="connsiteX3" fmla="*/ 1406178 w 7338252"/>
              <a:gd name="connsiteY3" fmla="*/ 153681 h 1313970"/>
              <a:gd name="connsiteX4" fmla="*/ 1936377 w 7338252"/>
              <a:gd name="connsiteY4" fmla="*/ 153681 h 1313970"/>
              <a:gd name="connsiteX5" fmla="*/ 2520363 w 7338252"/>
              <a:gd name="connsiteY5" fmla="*/ 176733 h 1313970"/>
              <a:gd name="connsiteX6" fmla="*/ 2335946 w 7338252"/>
              <a:gd name="connsiteY6" fmla="*/ 222837 h 1313970"/>
              <a:gd name="connsiteX7" fmla="*/ 2858461 w 7338252"/>
              <a:gd name="connsiteY7" fmla="*/ 253573 h 1313970"/>
              <a:gd name="connsiteX8" fmla="*/ 3388659 w 7338252"/>
              <a:gd name="connsiteY8" fmla="*/ 276625 h 1313970"/>
              <a:gd name="connsiteX9" fmla="*/ 4049486 w 7338252"/>
              <a:gd name="connsiteY9" fmla="*/ 276625 h 1313970"/>
              <a:gd name="connsiteX10" fmla="*/ 4249271 w 7338252"/>
              <a:gd name="connsiteY10" fmla="*/ 291993 h 1313970"/>
              <a:gd name="connsiteX11" fmla="*/ 4656525 w 7338252"/>
              <a:gd name="connsiteY11" fmla="*/ 868296 h 1313970"/>
              <a:gd name="connsiteX12" fmla="*/ 5593977 w 7338252"/>
              <a:gd name="connsiteY12" fmla="*/ 875980 h 1313970"/>
              <a:gd name="connsiteX13" fmla="*/ 6639005 w 7338252"/>
              <a:gd name="connsiteY13" fmla="*/ 852928 h 1313970"/>
              <a:gd name="connsiteX14" fmla="*/ 7338252 w 7338252"/>
              <a:gd name="connsiteY14" fmla="*/ 852928 h 1313970"/>
              <a:gd name="connsiteX15" fmla="*/ 7338252 w 7338252"/>
              <a:gd name="connsiteY15" fmla="*/ 1045029 h 1313970"/>
              <a:gd name="connsiteX16" fmla="*/ 6861842 w 7338252"/>
              <a:gd name="connsiteY16" fmla="*/ 1045029 h 1313970"/>
              <a:gd name="connsiteX17" fmla="*/ 6423852 w 7338252"/>
              <a:gd name="connsiteY17" fmla="*/ 1221762 h 1313970"/>
              <a:gd name="connsiteX18" fmla="*/ 6139543 w 7338252"/>
              <a:gd name="connsiteY18" fmla="*/ 1313970 h 1313970"/>
              <a:gd name="connsiteX19" fmla="*/ 5609345 w 7338252"/>
              <a:gd name="connsiteY19" fmla="*/ 1260182 h 1313970"/>
              <a:gd name="connsiteX20" fmla="*/ 5063778 w 7338252"/>
              <a:gd name="connsiteY20" fmla="*/ 1175657 h 1313970"/>
              <a:gd name="connsiteX21" fmla="*/ 4748733 w 7338252"/>
              <a:gd name="connsiteY21" fmla="*/ 1068081 h 1313970"/>
              <a:gd name="connsiteX22" fmla="*/ 4426004 w 7338252"/>
              <a:gd name="connsiteY22" fmla="*/ 507146 h 1313970"/>
              <a:gd name="connsiteX23" fmla="*/ 4164746 w 7338252"/>
              <a:gd name="connsiteY23" fmla="*/ 484094 h 1313970"/>
              <a:gd name="connsiteX24" fmla="*/ 3649916 w 7338252"/>
              <a:gd name="connsiteY24" fmla="*/ 484094 h 1313970"/>
              <a:gd name="connsiteX25" fmla="*/ 3158138 w 7338252"/>
              <a:gd name="connsiteY25" fmla="*/ 537883 h 1313970"/>
              <a:gd name="connsiteX26" fmla="*/ 2966037 w 7338252"/>
              <a:gd name="connsiteY26" fmla="*/ 637775 h 1313970"/>
              <a:gd name="connsiteX27" fmla="*/ 2750884 w 7338252"/>
              <a:gd name="connsiteY27" fmla="*/ 676195 h 1313970"/>
              <a:gd name="connsiteX28" fmla="*/ 2266790 w 7338252"/>
              <a:gd name="connsiteY28" fmla="*/ 591671 h 1313970"/>
              <a:gd name="connsiteX29" fmla="*/ 1613647 w 7338252"/>
              <a:gd name="connsiteY29" fmla="*/ 507146 h 1313970"/>
              <a:gd name="connsiteX30" fmla="*/ 1060397 w 7338252"/>
              <a:gd name="connsiteY30" fmla="*/ 430306 h 1313970"/>
              <a:gd name="connsiteX31" fmla="*/ 622407 w 7338252"/>
              <a:gd name="connsiteY31" fmla="*/ 284309 h 1313970"/>
              <a:gd name="connsiteX32" fmla="*/ 215153 w 7338252"/>
              <a:gd name="connsiteY32" fmla="*/ 115261 h 1313970"/>
              <a:gd name="connsiteX33" fmla="*/ 0 w 7338252"/>
              <a:gd name="connsiteY33" fmla="*/ 0 h 1313970"/>
              <a:gd name="connsiteX34" fmla="*/ 115261 w 7338252"/>
              <a:gd name="connsiteY34" fmla="*/ 0 h 1313970"/>
              <a:gd name="connsiteX0" fmla="*/ 115261 w 7338252"/>
              <a:gd name="connsiteY0" fmla="*/ 0 h 1313970"/>
              <a:gd name="connsiteX1" fmla="*/ 783772 w 7338252"/>
              <a:gd name="connsiteY1" fmla="*/ 46104 h 1313970"/>
              <a:gd name="connsiteX2" fmla="*/ 1229446 w 7338252"/>
              <a:gd name="connsiteY2" fmla="*/ 92209 h 1313970"/>
              <a:gd name="connsiteX3" fmla="*/ 1406178 w 7338252"/>
              <a:gd name="connsiteY3" fmla="*/ 153681 h 1313970"/>
              <a:gd name="connsiteX4" fmla="*/ 1936377 w 7338252"/>
              <a:gd name="connsiteY4" fmla="*/ 153681 h 1313970"/>
              <a:gd name="connsiteX5" fmla="*/ 2520363 w 7338252"/>
              <a:gd name="connsiteY5" fmla="*/ 176733 h 1313970"/>
              <a:gd name="connsiteX6" fmla="*/ 2335946 w 7338252"/>
              <a:gd name="connsiteY6" fmla="*/ 222837 h 1313970"/>
              <a:gd name="connsiteX7" fmla="*/ 2858461 w 7338252"/>
              <a:gd name="connsiteY7" fmla="*/ 253573 h 1313970"/>
              <a:gd name="connsiteX8" fmla="*/ 3388659 w 7338252"/>
              <a:gd name="connsiteY8" fmla="*/ 276625 h 1313970"/>
              <a:gd name="connsiteX9" fmla="*/ 4049486 w 7338252"/>
              <a:gd name="connsiteY9" fmla="*/ 276625 h 1313970"/>
              <a:gd name="connsiteX10" fmla="*/ 4249271 w 7338252"/>
              <a:gd name="connsiteY10" fmla="*/ 291993 h 1313970"/>
              <a:gd name="connsiteX11" fmla="*/ 4656525 w 7338252"/>
              <a:gd name="connsiteY11" fmla="*/ 868296 h 1313970"/>
              <a:gd name="connsiteX12" fmla="*/ 5593977 w 7338252"/>
              <a:gd name="connsiteY12" fmla="*/ 875980 h 1313970"/>
              <a:gd name="connsiteX13" fmla="*/ 6639005 w 7338252"/>
              <a:gd name="connsiteY13" fmla="*/ 852928 h 1313970"/>
              <a:gd name="connsiteX14" fmla="*/ 7338252 w 7338252"/>
              <a:gd name="connsiteY14" fmla="*/ 852928 h 1313970"/>
              <a:gd name="connsiteX15" fmla="*/ 7338252 w 7338252"/>
              <a:gd name="connsiteY15" fmla="*/ 1045029 h 1313970"/>
              <a:gd name="connsiteX16" fmla="*/ 6861842 w 7338252"/>
              <a:gd name="connsiteY16" fmla="*/ 1045029 h 1313970"/>
              <a:gd name="connsiteX17" fmla="*/ 6423852 w 7338252"/>
              <a:gd name="connsiteY17" fmla="*/ 1221762 h 1313970"/>
              <a:gd name="connsiteX18" fmla="*/ 6139543 w 7338252"/>
              <a:gd name="connsiteY18" fmla="*/ 1313970 h 1313970"/>
              <a:gd name="connsiteX19" fmla="*/ 5609345 w 7338252"/>
              <a:gd name="connsiteY19" fmla="*/ 1260182 h 1313970"/>
              <a:gd name="connsiteX20" fmla="*/ 5063778 w 7338252"/>
              <a:gd name="connsiteY20" fmla="*/ 1175657 h 1313970"/>
              <a:gd name="connsiteX21" fmla="*/ 4817889 w 7338252"/>
              <a:gd name="connsiteY21" fmla="*/ 1144921 h 1313970"/>
              <a:gd name="connsiteX22" fmla="*/ 4426004 w 7338252"/>
              <a:gd name="connsiteY22" fmla="*/ 507146 h 1313970"/>
              <a:gd name="connsiteX23" fmla="*/ 4164746 w 7338252"/>
              <a:gd name="connsiteY23" fmla="*/ 484094 h 1313970"/>
              <a:gd name="connsiteX24" fmla="*/ 3649916 w 7338252"/>
              <a:gd name="connsiteY24" fmla="*/ 484094 h 1313970"/>
              <a:gd name="connsiteX25" fmla="*/ 3158138 w 7338252"/>
              <a:gd name="connsiteY25" fmla="*/ 537883 h 1313970"/>
              <a:gd name="connsiteX26" fmla="*/ 2966037 w 7338252"/>
              <a:gd name="connsiteY26" fmla="*/ 637775 h 1313970"/>
              <a:gd name="connsiteX27" fmla="*/ 2750884 w 7338252"/>
              <a:gd name="connsiteY27" fmla="*/ 676195 h 1313970"/>
              <a:gd name="connsiteX28" fmla="*/ 2266790 w 7338252"/>
              <a:gd name="connsiteY28" fmla="*/ 591671 h 1313970"/>
              <a:gd name="connsiteX29" fmla="*/ 1613647 w 7338252"/>
              <a:gd name="connsiteY29" fmla="*/ 507146 h 1313970"/>
              <a:gd name="connsiteX30" fmla="*/ 1060397 w 7338252"/>
              <a:gd name="connsiteY30" fmla="*/ 430306 h 1313970"/>
              <a:gd name="connsiteX31" fmla="*/ 622407 w 7338252"/>
              <a:gd name="connsiteY31" fmla="*/ 284309 h 1313970"/>
              <a:gd name="connsiteX32" fmla="*/ 215153 w 7338252"/>
              <a:gd name="connsiteY32" fmla="*/ 115261 h 1313970"/>
              <a:gd name="connsiteX33" fmla="*/ 0 w 7338252"/>
              <a:gd name="connsiteY33" fmla="*/ 0 h 1313970"/>
              <a:gd name="connsiteX34" fmla="*/ 115261 w 7338252"/>
              <a:gd name="connsiteY34" fmla="*/ 0 h 131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38252" h="1313970">
                <a:moveTo>
                  <a:pt x="115261" y="0"/>
                </a:moveTo>
                <a:lnTo>
                  <a:pt x="783772" y="46104"/>
                </a:lnTo>
                <a:lnTo>
                  <a:pt x="1229446" y="92209"/>
                </a:lnTo>
                <a:lnTo>
                  <a:pt x="1406178" y="153681"/>
                </a:lnTo>
                <a:lnTo>
                  <a:pt x="1936377" y="153681"/>
                </a:lnTo>
                <a:lnTo>
                  <a:pt x="2520363" y="176733"/>
                </a:lnTo>
                <a:lnTo>
                  <a:pt x="2335946" y="222837"/>
                </a:lnTo>
                <a:lnTo>
                  <a:pt x="2858461" y="253573"/>
                </a:lnTo>
                <a:lnTo>
                  <a:pt x="3388659" y="276625"/>
                </a:lnTo>
                <a:lnTo>
                  <a:pt x="4049486" y="276625"/>
                </a:lnTo>
                <a:lnTo>
                  <a:pt x="4249271" y="291993"/>
                </a:lnTo>
                <a:lnTo>
                  <a:pt x="4656525" y="868296"/>
                </a:lnTo>
                <a:lnTo>
                  <a:pt x="5593977" y="875980"/>
                </a:lnTo>
                <a:lnTo>
                  <a:pt x="6639005" y="852928"/>
                </a:lnTo>
                <a:lnTo>
                  <a:pt x="7338252" y="852928"/>
                </a:lnTo>
                <a:lnTo>
                  <a:pt x="7338252" y="1045029"/>
                </a:lnTo>
                <a:lnTo>
                  <a:pt x="6861842" y="1045029"/>
                </a:lnTo>
                <a:lnTo>
                  <a:pt x="6423852" y="1221762"/>
                </a:lnTo>
                <a:lnTo>
                  <a:pt x="6139543" y="1313970"/>
                </a:lnTo>
                <a:lnTo>
                  <a:pt x="5609345" y="1260182"/>
                </a:lnTo>
                <a:lnTo>
                  <a:pt x="5063778" y="1175657"/>
                </a:lnTo>
                <a:lnTo>
                  <a:pt x="4817889" y="1144921"/>
                </a:lnTo>
                <a:lnTo>
                  <a:pt x="4426004" y="507146"/>
                </a:lnTo>
                <a:lnTo>
                  <a:pt x="4164746" y="484094"/>
                </a:lnTo>
                <a:lnTo>
                  <a:pt x="3649916" y="484094"/>
                </a:lnTo>
                <a:lnTo>
                  <a:pt x="3158138" y="537883"/>
                </a:lnTo>
                <a:lnTo>
                  <a:pt x="2966037" y="637775"/>
                </a:lnTo>
                <a:lnTo>
                  <a:pt x="2750884" y="676195"/>
                </a:lnTo>
                <a:lnTo>
                  <a:pt x="2266790" y="591671"/>
                </a:lnTo>
                <a:lnTo>
                  <a:pt x="1613647" y="507146"/>
                </a:lnTo>
                <a:lnTo>
                  <a:pt x="1060397" y="430306"/>
                </a:lnTo>
                <a:lnTo>
                  <a:pt x="622407" y="284309"/>
                </a:lnTo>
                <a:lnTo>
                  <a:pt x="215153" y="115261"/>
                </a:lnTo>
                <a:lnTo>
                  <a:pt x="0" y="0"/>
                </a:lnTo>
                <a:lnTo>
                  <a:pt x="115261" y="0"/>
                </a:lnTo>
                <a:close/>
              </a:path>
            </a:pathLst>
          </a:custGeom>
          <a:solidFill>
            <a:schemeClr val="accent4">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it-IT" b="0">
              <a:solidFill>
                <a:prstClr val="white"/>
              </a:solidFill>
            </a:endParaRPr>
          </a:p>
        </p:txBody>
      </p:sp>
      <p:sp>
        <p:nvSpPr>
          <p:cNvPr id="2" name="Figura a mano libera 1"/>
          <p:cNvSpPr/>
          <p:nvPr/>
        </p:nvSpPr>
        <p:spPr>
          <a:xfrm>
            <a:off x="1068081" y="2612571"/>
            <a:ext cx="7007838" cy="1836484"/>
          </a:xfrm>
          <a:custGeom>
            <a:avLst/>
            <a:gdLst>
              <a:gd name="connsiteX0" fmla="*/ 0 w 7007838"/>
              <a:gd name="connsiteY0" fmla="*/ 1713540 h 1836484"/>
              <a:gd name="connsiteX1" fmla="*/ 2412786 w 7007838"/>
              <a:gd name="connsiteY1" fmla="*/ 1744276 h 1836484"/>
              <a:gd name="connsiteX2" fmla="*/ 4018749 w 7007838"/>
              <a:gd name="connsiteY2" fmla="*/ 1767328 h 1836484"/>
              <a:gd name="connsiteX3" fmla="*/ 4356847 w 7007838"/>
              <a:gd name="connsiteY3" fmla="*/ 1828800 h 1836484"/>
              <a:gd name="connsiteX4" fmla="*/ 5348087 w 7007838"/>
              <a:gd name="connsiteY4" fmla="*/ 1828800 h 1836484"/>
              <a:gd name="connsiteX5" fmla="*/ 6393116 w 7007838"/>
              <a:gd name="connsiteY5" fmla="*/ 1836484 h 1836484"/>
              <a:gd name="connsiteX6" fmla="*/ 7007838 w 7007838"/>
              <a:gd name="connsiteY6" fmla="*/ 1813432 h 1836484"/>
              <a:gd name="connsiteX7" fmla="*/ 6562164 w 7007838"/>
              <a:gd name="connsiteY7" fmla="*/ 1206394 h 1836484"/>
              <a:gd name="connsiteX8" fmla="*/ 6177963 w 7007838"/>
              <a:gd name="connsiteY8" fmla="*/ 591671 h 1836484"/>
              <a:gd name="connsiteX9" fmla="*/ 5816813 w 7007838"/>
              <a:gd name="connsiteY9" fmla="*/ 7684 h 1836484"/>
              <a:gd name="connsiteX10" fmla="*/ 4310743 w 7007838"/>
              <a:gd name="connsiteY10" fmla="*/ 7684 h 1836484"/>
              <a:gd name="connsiteX11" fmla="*/ 2497311 w 7007838"/>
              <a:gd name="connsiteY11" fmla="*/ 7684 h 1836484"/>
              <a:gd name="connsiteX12" fmla="*/ 998924 w 7007838"/>
              <a:gd name="connsiteY12" fmla="*/ 0 h 1836484"/>
              <a:gd name="connsiteX13" fmla="*/ 745351 w 7007838"/>
              <a:gd name="connsiteY13" fmla="*/ 23053 h 1836484"/>
              <a:gd name="connsiteX14" fmla="*/ 422622 w 7007838"/>
              <a:gd name="connsiteY14" fmla="*/ 814508 h 1836484"/>
              <a:gd name="connsiteX15" fmla="*/ 0 w 7007838"/>
              <a:gd name="connsiteY15" fmla="*/ 1713540 h 183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07838" h="1836484">
                <a:moveTo>
                  <a:pt x="0" y="1713540"/>
                </a:moveTo>
                <a:lnTo>
                  <a:pt x="2412786" y="1744276"/>
                </a:lnTo>
                <a:lnTo>
                  <a:pt x="4018749" y="1767328"/>
                </a:lnTo>
                <a:lnTo>
                  <a:pt x="4356847" y="1828800"/>
                </a:lnTo>
                <a:lnTo>
                  <a:pt x="5348087" y="1828800"/>
                </a:lnTo>
                <a:lnTo>
                  <a:pt x="6393116" y="1836484"/>
                </a:lnTo>
                <a:lnTo>
                  <a:pt x="7007838" y="1813432"/>
                </a:lnTo>
                <a:lnTo>
                  <a:pt x="6562164" y="1206394"/>
                </a:lnTo>
                <a:lnTo>
                  <a:pt x="6177963" y="591671"/>
                </a:lnTo>
                <a:lnTo>
                  <a:pt x="5816813" y="7684"/>
                </a:lnTo>
                <a:lnTo>
                  <a:pt x="4310743" y="7684"/>
                </a:lnTo>
                <a:lnTo>
                  <a:pt x="2497311" y="7684"/>
                </a:lnTo>
                <a:lnTo>
                  <a:pt x="998924" y="0"/>
                </a:lnTo>
                <a:lnTo>
                  <a:pt x="745351" y="23053"/>
                </a:lnTo>
                <a:lnTo>
                  <a:pt x="422622" y="814508"/>
                </a:lnTo>
                <a:lnTo>
                  <a:pt x="0" y="1713540"/>
                </a:lnTo>
                <a:close/>
              </a:path>
            </a:pathLst>
          </a:cu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it-IT" b="0">
              <a:solidFill>
                <a:prstClr val="white"/>
              </a:solidFill>
            </a:endParaRPr>
          </a:p>
        </p:txBody>
      </p:sp>
      <p:sp>
        <p:nvSpPr>
          <p:cNvPr id="5" name="Figura a mano libera 4"/>
          <p:cNvSpPr/>
          <p:nvPr/>
        </p:nvSpPr>
        <p:spPr>
          <a:xfrm>
            <a:off x="983556" y="4333794"/>
            <a:ext cx="7760874" cy="1886113"/>
          </a:xfrm>
          <a:custGeom>
            <a:avLst/>
            <a:gdLst>
              <a:gd name="connsiteX0" fmla="*/ 69157 w 7760874"/>
              <a:gd name="connsiteY0" fmla="*/ 0 h 2266790"/>
              <a:gd name="connsiteX1" fmla="*/ 0 w 7760874"/>
              <a:gd name="connsiteY1" fmla="*/ 238205 h 2266790"/>
              <a:gd name="connsiteX2" fmla="*/ 84525 w 7760874"/>
              <a:gd name="connsiteY2" fmla="*/ 699247 h 2266790"/>
              <a:gd name="connsiteX3" fmla="*/ 568619 w 7760874"/>
              <a:gd name="connsiteY3" fmla="*/ 1037344 h 2266790"/>
              <a:gd name="connsiteX4" fmla="*/ 1506071 w 7760874"/>
              <a:gd name="connsiteY4" fmla="*/ 1406178 h 2266790"/>
              <a:gd name="connsiteX5" fmla="*/ 3296451 w 7760874"/>
              <a:gd name="connsiteY5" fmla="*/ 1636699 h 2266790"/>
              <a:gd name="connsiteX6" fmla="*/ 3488552 w 7760874"/>
              <a:gd name="connsiteY6" fmla="*/ 1506071 h 2266790"/>
              <a:gd name="connsiteX7" fmla="*/ 3895805 w 7760874"/>
              <a:gd name="connsiteY7" fmla="*/ 1429230 h 2266790"/>
              <a:gd name="connsiteX8" fmla="*/ 4502844 w 7760874"/>
              <a:gd name="connsiteY8" fmla="*/ 1444598 h 2266790"/>
              <a:gd name="connsiteX9" fmla="*/ 4802521 w 7760874"/>
              <a:gd name="connsiteY9" fmla="*/ 1429230 h 2266790"/>
              <a:gd name="connsiteX10" fmla="*/ 5155987 w 7760874"/>
              <a:gd name="connsiteY10" fmla="*/ 1836484 h 2266790"/>
              <a:gd name="connsiteX11" fmla="*/ 5532505 w 7760874"/>
              <a:gd name="connsiteY11" fmla="*/ 2097741 h 2266790"/>
              <a:gd name="connsiteX12" fmla="*/ 5617029 w 7760874"/>
              <a:gd name="connsiteY12" fmla="*/ 2128477 h 2266790"/>
              <a:gd name="connsiteX13" fmla="*/ 5655449 w 7760874"/>
              <a:gd name="connsiteY13" fmla="*/ 2136161 h 2266790"/>
              <a:gd name="connsiteX14" fmla="*/ 6139543 w 7760874"/>
              <a:gd name="connsiteY14" fmla="*/ 2236054 h 2266790"/>
              <a:gd name="connsiteX15" fmla="*/ 6201015 w 7760874"/>
              <a:gd name="connsiteY15" fmla="*/ 2259106 h 2266790"/>
              <a:gd name="connsiteX16" fmla="*/ 6600585 w 7760874"/>
              <a:gd name="connsiteY16" fmla="*/ 2266790 h 2266790"/>
              <a:gd name="connsiteX17" fmla="*/ 6700478 w 7760874"/>
              <a:gd name="connsiteY17" fmla="*/ 2243738 h 2266790"/>
              <a:gd name="connsiteX18" fmla="*/ 7207624 w 7760874"/>
              <a:gd name="connsiteY18" fmla="*/ 2028585 h 2266790"/>
              <a:gd name="connsiteX19" fmla="*/ 7307516 w 7760874"/>
              <a:gd name="connsiteY19" fmla="*/ 1997849 h 2266790"/>
              <a:gd name="connsiteX20" fmla="*/ 7760874 w 7760874"/>
              <a:gd name="connsiteY20" fmla="*/ 1997849 h 2266790"/>
              <a:gd name="connsiteX21" fmla="*/ 7730138 w 7760874"/>
              <a:gd name="connsiteY21" fmla="*/ 883664 h 2266790"/>
              <a:gd name="connsiteX22" fmla="*/ 7714770 w 7760874"/>
              <a:gd name="connsiteY22" fmla="*/ 753035 h 2266790"/>
              <a:gd name="connsiteX23" fmla="*/ 7153836 w 7760874"/>
              <a:gd name="connsiteY23" fmla="*/ 92208 h 2266790"/>
              <a:gd name="connsiteX24" fmla="*/ 5901338 w 7760874"/>
              <a:gd name="connsiteY24" fmla="*/ 107576 h 2266790"/>
              <a:gd name="connsiteX25" fmla="*/ 4579684 w 7760874"/>
              <a:gd name="connsiteY25" fmla="*/ 107576 h 2266790"/>
              <a:gd name="connsiteX26" fmla="*/ 4026434 w 7760874"/>
              <a:gd name="connsiteY26" fmla="*/ 53788 h 2266790"/>
              <a:gd name="connsiteX27" fmla="*/ 2750884 w 7760874"/>
              <a:gd name="connsiteY27" fmla="*/ 15368 h 2266790"/>
              <a:gd name="connsiteX28" fmla="*/ 1575227 w 7760874"/>
              <a:gd name="connsiteY28" fmla="*/ 23052 h 2266790"/>
              <a:gd name="connsiteX29" fmla="*/ 69157 w 7760874"/>
              <a:gd name="connsiteY29" fmla="*/ 0 h 2266790"/>
              <a:gd name="connsiteX0" fmla="*/ 69157 w 7760874"/>
              <a:gd name="connsiteY0" fmla="*/ 0 h 2266790"/>
              <a:gd name="connsiteX1" fmla="*/ 0 w 7760874"/>
              <a:gd name="connsiteY1" fmla="*/ 238205 h 2266790"/>
              <a:gd name="connsiteX2" fmla="*/ 84525 w 7760874"/>
              <a:gd name="connsiteY2" fmla="*/ 699247 h 2266790"/>
              <a:gd name="connsiteX3" fmla="*/ 461042 w 7760874"/>
              <a:gd name="connsiteY3" fmla="*/ 952819 h 2266790"/>
              <a:gd name="connsiteX4" fmla="*/ 1506071 w 7760874"/>
              <a:gd name="connsiteY4" fmla="*/ 1406178 h 2266790"/>
              <a:gd name="connsiteX5" fmla="*/ 3296451 w 7760874"/>
              <a:gd name="connsiteY5" fmla="*/ 1636699 h 2266790"/>
              <a:gd name="connsiteX6" fmla="*/ 3488552 w 7760874"/>
              <a:gd name="connsiteY6" fmla="*/ 1506071 h 2266790"/>
              <a:gd name="connsiteX7" fmla="*/ 3895805 w 7760874"/>
              <a:gd name="connsiteY7" fmla="*/ 1429230 h 2266790"/>
              <a:gd name="connsiteX8" fmla="*/ 4502844 w 7760874"/>
              <a:gd name="connsiteY8" fmla="*/ 1444598 h 2266790"/>
              <a:gd name="connsiteX9" fmla="*/ 4802521 w 7760874"/>
              <a:gd name="connsiteY9" fmla="*/ 1429230 h 2266790"/>
              <a:gd name="connsiteX10" fmla="*/ 5155987 w 7760874"/>
              <a:gd name="connsiteY10" fmla="*/ 1836484 h 2266790"/>
              <a:gd name="connsiteX11" fmla="*/ 5532505 w 7760874"/>
              <a:gd name="connsiteY11" fmla="*/ 2097741 h 2266790"/>
              <a:gd name="connsiteX12" fmla="*/ 5617029 w 7760874"/>
              <a:gd name="connsiteY12" fmla="*/ 2128477 h 2266790"/>
              <a:gd name="connsiteX13" fmla="*/ 5655449 w 7760874"/>
              <a:gd name="connsiteY13" fmla="*/ 2136161 h 2266790"/>
              <a:gd name="connsiteX14" fmla="*/ 6139543 w 7760874"/>
              <a:gd name="connsiteY14" fmla="*/ 2236054 h 2266790"/>
              <a:gd name="connsiteX15" fmla="*/ 6201015 w 7760874"/>
              <a:gd name="connsiteY15" fmla="*/ 2259106 h 2266790"/>
              <a:gd name="connsiteX16" fmla="*/ 6600585 w 7760874"/>
              <a:gd name="connsiteY16" fmla="*/ 2266790 h 2266790"/>
              <a:gd name="connsiteX17" fmla="*/ 6700478 w 7760874"/>
              <a:gd name="connsiteY17" fmla="*/ 2243738 h 2266790"/>
              <a:gd name="connsiteX18" fmla="*/ 7207624 w 7760874"/>
              <a:gd name="connsiteY18" fmla="*/ 2028585 h 2266790"/>
              <a:gd name="connsiteX19" fmla="*/ 7307516 w 7760874"/>
              <a:gd name="connsiteY19" fmla="*/ 1997849 h 2266790"/>
              <a:gd name="connsiteX20" fmla="*/ 7760874 w 7760874"/>
              <a:gd name="connsiteY20" fmla="*/ 1997849 h 2266790"/>
              <a:gd name="connsiteX21" fmla="*/ 7730138 w 7760874"/>
              <a:gd name="connsiteY21" fmla="*/ 883664 h 2266790"/>
              <a:gd name="connsiteX22" fmla="*/ 7714770 w 7760874"/>
              <a:gd name="connsiteY22" fmla="*/ 753035 h 2266790"/>
              <a:gd name="connsiteX23" fmla="*/ 7153836 w 7760874"/>
              <a:gd name="connsiteY23" fmla="*/ 92208 h 2266790"/>
              <a:gd name="connsiteX24" fmla="*/ 5901338 w 7760874"/>
              <a:gd name="connsiteY24" fmla="*/ 107576 h 2266790"/>
              <a:gd name="connsiteX25" fmla="*/ 4579684 w 7760874"/>
              <a:gd name="connsiteY25" fmla="*/ 107576 h 2266790"/>
              <a:gd name="connsiteX26" fmla="*/ 4026434 w 7760874"/>
              <a:gd name="connsiteY26" fmla="*/ 53788 h 2266790"/>
              <a:gd name="connsiteX27" fmla="*/ 2750884 w 7760874"/>
              <a:gd name="connsiteY27" fmla="*/ 15368 h 2266790"/>
              <a:gd name="connsiteX28" fmla="*/ 1575227 w 7760874"/>
              <a:gd name="connsiteY28" fmla="*/ 23052 h 2266790"/>
              <a:gd name="connsiteX29" fmla="*/ 69157 w 7760874"/>
              <a:gd name="connsiteY29" fmla="*/ 0 h 2266790"/>
              <a:gd name="connsiteX0" fmla="*/ 69157 w 7760874"/>
              <a:gd name="connsiteY0" fmla="*/ 0 h 2266790"/>
              <a:gd name="connsiteX1" fmla="*/ 0 w 7760874"/>
              <a:gd name="connsiteY1" fmla="*/ 238205 h 2266790"/>
              <a:gd name="connsiteX2" fmla="*/ 84525 w 7760874"/>
              <a:gd name="connsiteY2" fmla="*/ 699247 h 2266790"/>
              <a:gd name="connsiteX3" fmla="*/ 461042 w 7760874"/>
              <a:gd name="connsiteY3" fmla="*/ 952819 h 2266790"/>
              <a:gd name="connsiteX4" fmla="*/ 1667436 w 7760874"/>
              <a:gd name="connsiteY4" fmla="*/ 1052713 h 2266790"/>
              <a:gd name="connsiteX5" fmla="*/ 3296451 w 7760874"/>
              <a:gd name="connsiteY5" fmla="*/ 1636699 h 2266790"/>
              <a:gd name="connsiteX6" fmla="*/ 3488552 w 7760874"/>
              <a:gd name="connsiteY6" fmla="*/ 1506071 h 2266790"/>
              <a:gd name="connsiteX7" fmla="*/ 3895805 w 7760874"/>
              <a:gd name="connsiteY7" fmla="*/ 1429230 h 2266790"/>
              <a:gd name="connsiteX8" fmla="*/ 4502844 w 7760874"/>
              <a:gd name="connsiteY8" fmla="*/ 1444598 h 2266790"/>
              <a:gd name="connsiteX9" fmla="*/ 4802521 w 7760874"/>
              <a:gd name="connsiteY9" fmla="*/ 1429230 h 2266790"/>
              <a:gd name="connsiteX10" fmla="*/ 5155987 w 7760874"/>
              <a:gd name="connsiteY10" fmla="*/ 1836484 h 2266790"/>
              <a:gd name="connsiteX11" fmla="*/ 5532505 w 7760874"/>
              <a:gd name="connsiteY11" fmla="*/ 2097741 h 2266790"/>
              <a:gd name="connsiteX12" fmla="*/ 5617029 w 7760874"/>
              <a:gd name="connsiteY12" fmla="*/ 2128477 h 2266790"/>
              <a:gd name="connsiteX13" fmla="*/ 5655449 w 7760874"/>
              <a:gd name="connsiteY13" fmla="*/ 2136161 h 2266790"/>
              <a:gd name="connsiteX14" fmla="*/ 6139543 w 7760874"/>
              <a:gd name="connsiteY14" fmla="*/ 2236054 h 2266790"/>
              <a:gd name="connsiteX15" fmla="*/ 6201015 w 7760874"/>
              <a:gd name="connsiteY15" fmla="*/ 2259106 h 2266790"/>
              <a:gd name="connsiteX16" fmla="*/ 6600585 w 7760874"/>
              <a:gd name="connsiteY16" fmla="*/ 2266790 h 2266790"/>
              <a:gd name="connsiteX17" fmla="*/ 6700478 w 7760874"/>
              <a:gd name="connsiteY17" fmla="*/ 2243738 h 2266790"/>
              <a:gd name="connsiteX18" fmla="*/ 7207624 w 7760874"/>
              <a:gd name="connsiteY18" fmla="*/ 2028585 h 2266790"/>
              <a:gd name="connsiteX19" fmla="*/ 7307516 w 7760874"/>
              <a:gd name="connsiteY19" fmla="*/ 1997849 h 2266790"/>
              <a:gd name="connsiteX20" fmla="*/ 7760874 w 7760874"/>
              <a:gd name="connsiteY20" fmla="*/ 1997849 h 2266790"/>
              <a:gd name="connsiteX21" fmla="*/ 7730138 w 7760874"/>
              <a:gd name="connsiteY21" fmla="*/ 883664 h 2266790"/>
              <a:gd name="connsiteX22" fmla="*/ 7714770 w 7760874"/>
              <a:gd name="connsiteY22" fmla="*/ 753035 h 2266790"/>
              <a:gd name="connsiteX23" fmla="*/ 7153836 w 7760874"/>
              <a:gd name="connsiteY23" fmla="*/ 92208 h 2266790"/>
              <a:gd name="connsiteX24" fmla="*/ 5901338 w 7760874"/>
              <a:gd name="connsiteY24" fmla="*/ 107576 h 2266790"/>
              <a:gd name="connsiteX25" fmla="*/ 4579684 w 7760874"/>
              <a:gd name="connsiteY25" fmla="*/ 107576 h 2266790"/>
              <a:gd name="connsiteX26" fmla="*/ 4026434 w 7760874"/>
              <a:gd name="connsiteY26" fmla="*/ 53788 h 2266790"/>
              <a:gd name="connsiteX27" fmla="*/ 2750884 w 7760874"/>
              <a:gd name="connsiteY27" fmla="*/ 15368 h 2266790"/>
              <a:gd name="connsiteX28" fmla="*/ 1575227 w 7760874"/>
              <a:gd name="connsiteY28" fmla="*/ 23052 h 2266790"/>
              <a:gd name="connsiteX29" fmla="*/ 69157 w 7760874"/>
              <a:gd name="connsiteY29" fmla="*/ 0 h 2266790"/>
              <a:gd name="connsiteX0" fmla="*/ 69157 w 7760874"/>
              <a:gd name="connsiteY0" fmla="*/ 0 h 2266790"/>
              <a:gd name="connsiteX1" fmla="*/ 0 w 7760874"/>
              <a:gd name="connsiteY1" fmla="*/ 238205 h 2266790"/>
              <a:gd name="connsiteX2" fmla="*/ 84525 w 7760874"/>
              <a:gd name="connsiteY2" fmla="*/ 699247 h 2266790"/>
              <a:gd name="connsiteX3" fmla="*/ 461042 w 7760874"/>
              <a:gd name="connsiteY3" fmla="*/ 952819 h 2266790"/>
              <a:gd name="connsiteX4" fmla="*/ 1667436 w 7760874"/>
              <a:gd name="connsiteY4" fmla="*/ 1052713 h 2266790"/>
              <a:gd name="connsiteX5" fmla="*/ 1913325 w 7760874"/>
              <a:gd name="connsiteY5" fmla="*/ 1144921 h 2266790"/>
              <a:gd name="connsiteX6" fmla="*/ 3488552 w 7760874"/>
              <a:gd name="connsiteY6" fmla="*/ 1506071 h 2266790"/>
              <a:gd name="connsiteX7" fmla="*/ 3895805 w 7760874"/>
              <a:gd name="connsiteY7" fmla="*/ 1429230 h 2266790"/>
              <a:gd name="connsiteX8" fmla="*/ 4502844 w 7760874"/>
              <a:gd name="connsiteY8" fmla="*/ 1444598 h 2266790"/>
              <a:gd name="connsiteX9" fmla="*/ 4802521 w 7760874"/>
              <a:gd name="connsiteY9" fmla="*/ 1429230 h 2266790"/>
              <a:gd name="connsiteX10" fmla="*/ 5155987 w 7760874"/>
              <a:gd name="connsiteY10" fmla="*/ 1836484 h 2266790"/>
              <a:gd name="connsiteX11" fmla="*/ 5532505 w 7760874"/>
              <a:gd name="connsiteY11" fmla="*/ 2097741 h 2266790"/>
              <a:gd name="connsiteX12" fmla="*/ 5617029 w 7760874"/>
              <a:gd name="connsiteY12" fmla="*/ 2128477 h 2266790"/>
              <a:gd name="connsiteX13" fmla="*/ 5655449 w 7760874"/>
              <a:gd name="connsiteY13" fmla="*/ 2136161 h 2266790"/>
              <a:gd name="connsiteX14" fmla="*/ 6139543 w 7760874"/>
              <a:gd name="connsiteY14" fmla="*/ 2236054 h 2266790"/>
              <a:gd name="connsiteX15" fmla="*/ 6201015 w 7760874"/>
              <a:gd name="connsiteY15" fmla="*/ 2259106 h 2266790"/>
              <a:gd name="connsiteX16" fmla="*/ 6600585 w 7760874"/>
              <a:gd name="connsiteY16" fmla="*/ 2266790 h 2266790"/>
              <a:gd name="connsiteX17" fmla="*/ 6700478 w 7760874"/>
              <a:gd name="connsiteY17" fmla="*/ 2243738 h 2266790"/>
              <a:gd name="connsiteX18" fmla="*/ 7207624 w 7760874"/>
              <a:gd name="connsiteY18" fmla="*/ 2028585 h 2266790"/>
              <a:gd name="connsiteX19" fmla="*/ 7307516 w 7760874"/>
              <a:gd name="connsiteY19" fmla="*/ 1997849 h 2266790"/>
              <a:gd name="connsiteX20" fmla="*/ 7760874 w 7760874"/>
              <a:gd name="connsiteY20" fmla="*/ 1997849 h 2266790"/>
              <a:gd name="connsiteX21" fmla="*/ 7730138 w 7760874"/>
              <a:gd name="connsiteY21" fmla="*/ 883664 h 2266790"/>
              <a:gd name="connsiteX22" fmla="*/ 7714770 w 7760874"/>
              <a:gd name="connsiteY22" fmla="*/ 753035 h 2266790"/>
              <a:gd name="connsiteX23" fmla="*/ 7153836 w 7760874"/>
              <a:gd name="connsiteY23" fmla="*/ 92208 h 2266790"/>
              <a:gd name="connsiteX24" fmla="*/ 5901338 w 7760874"/>
              <a:gd name="connsiteY24" fmla="*/ 107576 h 2266790"/>
              <a:gd name="connsiteX25" fmla="*/ 4579684 w 7760874"/>
              <a:gd name="connsiteY25" fmla="*/ 107576 h 2266790"/>
              <a:gd name="connsiteX26" fmla="*/ 4026434 w 7760874"/>
              <a:gd name="connsiteY26" fmla="*/ 53788 h 2266790"/>
              <a:gd name="connsiteX27" fmla="*/ 2750884 w 7760874"/>
              <a:gd name="connsiteY27" fmla="*/ 15368 h 2266790"/>
              <a:gd name="connsiteX28" fmla="*/ 1575227 w 7760874"/>
              <a:gd name="connsiteY28" fmla="*/ 23052 h 2266790"/>
              <a:gd name="connsiteX29" fmla="*/ 69157 w 7760874"/>
              <a:gd name="connsiteY29" fmla="*/ 0 h 2266790"/>
              <a:gd name="connsiteX0" fmla="*/ 69157 w 7760874"/>
              <a:gd name="connsiteY0" fmla="*/ 0 h 2266790"/>
              <a:gd name="connsiteX1" fmla="*/ 0 w 7760874"/>
              <a:gd name="connsiteY1" fmla="*/ 238205 h 2266790"/>
              <a:gd name="connsiteX2" fmla="*/ 84525 w 7760874"/>
              <a:gd name="connsiteY2" fmla="*/ 699247 h 2266790"/>
              <a:gd name="connsiteX3" fmla="*/ 461042 w 7760874"/>
              <a:gd name="connsiteY3" fmla="*/ 952819 h 2266790"/>
              <a:gd name="connsiteX4" fmla="*/ 1667436 w 7760874"/>
              <a:gd name="connsiteY4" fmla="*/ 1052713 h 2266790"/>
              <a:gd name="connsiteX5" fmla="*/ 1913325 w 7760874"/>
              <a:gd name="connsiteY5" fmla="*/ 1144921 h 2266790"/>
              <a:gd name="connsiteX6" fmla="*/ 3004458 w 7760874"/>
              <a:gd name="connsiteY6" fmla="*/ 1144922 h 2266790"/>
              <a:gd name="connsiteX7" fmla="*/ 3895805 w 7760874"/>
              <a:gd name="connsiteY7" fmla="*/ 1429230 h 2266790"/>
              <a:gd name="connsiteX8" fmla="*/ 4502844 w 7760874"/>
              <a:gd name="connsiteY8" fmla="*/ 1444598 h 2266790"/>
              <a:gd name="connsiteX9" fmla="*/ 4802521 w 7760874"/>
              <a:gd name="connsiteY9" fmla="*/ 1429230 h 2266790"/>
              <a:gd name="connsiteX10" fmla="*/ 5155987 w 7760874"/>
              <a:gd name="connsiteY10" fmla="*/ 1836484 h 2266790"/>
              <a:gd name="connsiteX11" fmla="*/ 5532505 w 7760874"/>
              <a:gd name="connsiteY11" fmla="*/ 2097741 h 2266790"/>
              <a:gd name="connsiteX12" fmla="*/ 5617029 w 7760874"/>
              <a:gd name="connsiteY12" fmla="*/ 2128477 h 2266790"/>
              <a:gd name="connsiteX13" fmla="*/ 5655449 w 7760874"/>
              <a:gd name="connsiteY13" fmla="*/ 2136161 h 2266790"/>
              <a:gd name="connsiteX14" fmla="*/ 6139543 w 7760874"/>
              <a:gd name="connsiteY14" fmla="*/ 2236054 h 2266790"/>
              <a:gd name="connsiteX15" fmla="*/ 6201015 w 7760874"/>
              <a:gd name="connsiteY15" fmla="*/ 2259106 h 2266790"/>
              <a:gd name="connsiteX16" fmla="*/ 6600585 w 7760874"/>
              <a:gd name="connsiteY16" fmla="*/ 2266790 h 2266790"/>
              <a:gd name="connsiteX17" fmla="*/ 6700478 w 7760874"/>
              <a:gd name="connsiteY17" fmla="*/ 2243738 h 2266790"/>
              <a:gd name="connsiteX18" fmla="*/ 7207624 w 7760874"/>
              <a:gd name="connsiteY18" fmla="*/ 2028585 h 2266790"/>
              <a:gd name="connsiteX19" fmla="*/ 7307516 w 7760874"/>
              <a:gd name="connsiteY19" fmla="*/ 1997849 h 2266790"/>
              <a:gd name="connsiteX20" fmla="*/ 7760874 w 7760874"/>
              <a:gd name="connsiteY20" fmla="*/ 1997849 h 2266790"/>
              <a:gd name="connsiteX21" fmla="*/ 7730138 w 7760874"/>
              <a:gd name="connsiteY21" fmla="*/ 883664 h 2266790"/>
              <a:gd name="connsiteX22" fmla="*/ 7714770 w 7760874"/>
              <a:gd name="connsiteY22" fmla="*/ 753035 h 2266790"/>
              <a:gd name="connsiteX23" fmla="*/ 7153836 w 7760874"/>
              <a:gd name="connsiteY23" fmla="*/ 92208 h 2266790"/>
              <a:gd name="connsiteX24" fmla="*/ 5901338 w 7760874"/>
              <a:gd name="connsiteY24" fmla="*/ 107576 h 2266790"/>
              <a:gd name="connsiteX25" fmla="*/ 4579684 w 7760874"/>
              <a:gd name="connsiteY25" fmla="*/ 107576 h 2266790"/>
              <a:gd name="connsiteX26" fmla="*/ 4026434 w 7760874"/>
              <a:gd name="connsiteY26" fmla="*/ 53788 h 2266790"/>
              <a:gd name="connsiteX27" fmla="*/ 2750884 w 7760874"/>
              <a:gd name="connsiteY27" fmla="*/ 15368 h 2266790"/>
              <a:gd name="connsiteX28" fmla="*/ 1575227 w 7760874"/>
              <a:gd name="connsiteY28" fmla="*/ 23052 h 2266790"/>
              <a:gd name="connsiteX29" fmla="*/ 69157 w 7760874"/>
              <a:gd name="connsiteY29" fmla="*/ 0 h 2266790"/>
              <a:gd name="connsiteX0" fmla="*/ 69157 w 7760874"/>
              <a:gd name="connsiteY0" fmla="*/ 0 h 2266790"/>
              <a:gd name="connsiteX1" fmla="*/ 0 w 7760874"/>
              <a:gd name="connsiteY1" fmla="*/ 238205 h 2266790"/>
              <a:gd name="connsiteX2" fmla="*/ 84525 w 7760874"/>
              <a:gd name="connsiteY2" fmla="*/ 699247 h 2266790"/>
              <a:gd name="connsiteX3" fmla="*/ 461042 w 7760874"/>
              <a:gd name="connsiteY3" fmla="*/ 952819 h 2266790"/>
              <a:gd name="connsiteX4" fmla="*/ 1667436 w 7760874"/>
              <a:gd name="connsiteY4" fmla="*/ 1052713 h 2266790"/>
              <a:gd name="connsiteX5" fmla="*/ 1913325 w 7760874"/>
              <a:gd name="connsiteY5" fmla="*/ 1144921 h 2266790"/>
              <a:gd name="connsiteX6" fmla="*/ 3004458 w 7760874"/>
              <a:gd name="connsiteY6" fmla="*/ 1144922 h 2266790"/>
              <a:gd name="connsiteX7" fmla="*/ 2735516 w 7760874"/>
              <a:gd name="connsiteY7" fmla="*/ 1191025 h 2266790"/>
              <a:gd name="connsiteX8" fmla="*/ 4502844 w 7760874"/>
              <a:gd name="connsiteY8" fmla="*/ 1444598 h 2266790"/>
              <a:gd name="connsiteX9" fmla="*/ 4802521 w 7760874"/>
              <a:gd name="connsiteY9" fmla="*/ 1429230 h 2266790"/>
              <a:gd name="connsiteX10" fmla="*/ 5155987 w 7760874"/>
              <a:gd name="connsiteY10" fmla="*/ 1836484 h 2266790"/>
              <a:gd name="connsiteX11" fmla="*/ 5532505 w 7760874"/>
              <a:gd name="connsiteY11" fmla="*/ 2097741 h 2266790"/>
              <a:gd name="connsiteX12" fmla="*/ 5617029 w 7760874"/>
              <a:gd name="connsiteY12" fmla="*/ 2128477 h 2266790"/>
              <a:gd name="connsiteX13" fmla="*/ 5655449 w 7760874"/>
              <a:gd name="connsiteY13" fmla="*/ 2136161 h 2266790"/>
              <a:gd name="connsiteX14" fmla="*/ 6139543 w 7760874"/>
              <a:gd name="connsiteY14" fmla="*/ 2236054 h 2266790"/>
              <a:gd name="connsiteX15" fmla="*/ 6201015 w 7760874"/>
              <a:gd name="connsiteY15" fmla="*/ 2259106 h 2266790"/>
              <a:gd name="connsiteX16" fmla="*/ 6600585 w 7760874"/>
              <a:gd name="connsiteY16" fmla="*/ 2266790 h 2266790"/>
              <a:gd name="connsiteX17" fmla="*/ 6700478 w 7760874"/>
              <a:gd name="connsiteY17" fmla="*/ 2243738 h 2266790"/>
              <a:gd name="connsiteX18" fmla="*/ 7207624 w 7760874"/>
              <a:gd name="connsiteY18" fmla="*/ 2028585 h 2266790"/>
              <a:gd name="connsiteX19" fmla="*/ 7307516 w 7760874"/>
              <a:gd name="connsiteY19" fmla="*/ 1997849 h 2266790"/>
              <a:gd name="connsiteX20" fmla="*/ 7760874 w 7760874"/>
              <a:gd name="connsiteY20" fmla="*/ 1997849 h 2266790"/>
              <a:gd name="connsiteX21" fmla="*/ 7730138 w 7760874"/>
              <a:gd name="connsiteY21" fmla="*/ 883664 h 2266790"/>
              <a:gd name="connsiteX22" fmla="*/ 7714770 w 7760874"/>
              <a:gd name="connsiteY22" fmla="*/ 753035 h 2266790"/>
              <a:gd name="connsiteX23" fmla="*/ 7153836 w 7760874"/>
              <a:gd name="connsiteY23" fmla="*/ 92208 h 2266790"/>
              <a:gd name="connsiteX24" fmla="*/ 5901338 w 7760874"/>
              <a:gd name="connsiteY24" fmla="*/ 107576 h 2266790"/>
              <a:gd name="connsiteX25" fmla="*/ 4579684 w 7760874"/>
              <a:gd name="connsiteY25" fmla="*/ 107576 h 2266790"/>
              <a:gd name="connsiteX26" fmla="*/ 4026434 w 7760874"/>
              <a:gd name="connsiteY26" fmla="*/ 53788 h 2266790"/>
              <a:gd name="connsiteX27" fmla="*/ 2750884 w 7760874"/>
              <a:gd name="connsiteY27" fmla="*/ 15368 h 2266790"/>
              <a:gd name="connsiteX28" fmla="*/ 1575227 w 7760874"/>
              <a:gd name="connsiteY28" fmla="*/ 23052 h 2266790"/>
              <a:gd name="connsiteX29" fmla="*/ 69157 w 7760874"/>
              <a:gd name="connsiteY29" fmla="*/ 0 h 2266790"/>
              <a:gd name="connsiteX0" fmla="*/ 69157 w 7760874"/>
              <a:gd name="connsiteY0" fmla="*/ 0 h 2266790"/>
              <a:gd name="connsiteX1" fmla="*/ 0 w 7760874"/>
              <a:gd name="connsiteY1" fmla="*/ 238205 h 2266790"/>
              <a:gd name="connsiteX2" fmla="*/ 84525 w 7760874"/>
              <a:gd name="connsiteY2" fmla="*/ 699247 h 2266790"/>
              <a:gd name="connsiteX3" fmla="*/ 461042 w 7760874"/>
              <a:gd name="connsiteY3" fmla="*/ 952819 h 2266790"/>
              <a:gd name="connsiteX4" fmla="*/ 1667436 w 7760874"/>
              <a:gd name="connsiteY4" fmla="*/ 1052713 h 2266790"/>
              <a:gd name="connsiteX5" fmla="*/ 1913325 w 7760874"/>
              <a:gd name="connsiteY5" fmla="*/ 1144921 h 2266790"/>
              <a:gd name="connsiteX6" fmla="*/ 3004458 w 7760874"/>
              <a:gd name="connsiteY6" fmla="*/ 1144922 h 2266790"/>
              <a:gd name="connsiteX7" fmla="*/ 2735516 w 7760874"/>
              <a:gd name="connsiteY7" fmla="*/ 1191025 h 2266790"/>
              <a:gd name="connsiteX8" fmla="*/ 4410635 w 7760874"/>
              <a:gd name="connsiteY8" fmla="*/ 1221761 h 2266790"/>
              <a:gd name="connsiteX9" fmla="*/ 4802521 w 7760874"/>
              <a:gd name="connsiteY9" fmla="*/ 1429230 h 2266790"/>
              <a:gd name="connsiteX10" fmla="*/ 5155987 w 7760874"/>
              <a:gd name="connsiteY10" fmla="*/ 1836484 h 2266790"/>
              <a:gd name="connsiteX11" fmla="*/ 5532505 w 7760874"/>
              <a:gd name="connsiteY11" fmla="*/ 2097741 h 2266790"/>
              <a:gd name="connsiteX12" fmla="*/ 5617029 w 7760874"/>
              <a:gd name="connsiteY12" fmla="*/ 2128477 h 2266790"/>
              <a:gd name="connsiteX13" fmla="*/ 5655449 w 7760874"/>
              <a:gd name="connsiteY13" fmla="*/ 2136161 h 2266790"/>
              <a:gd name="connsiteX14" fmla="*/ 6139543 w 7760874"/>
              <a:gd name="connsiteY14" fmla="*/ 2236054 h 2266790"/>
              <a:gd name="connsiteX15" fmla="*/ 6201015 w 7760874"/>
              <a:gd name="connsiteY15" fmla="*/ 2259106 h 2266790"/>
              <a:gd name="connsiteX16" fmla="*/ 6600585 w 7760874"/>
              <a:gd name="connsiteY16" fmla="*/ 2266790 h 2266790"/>
              <a:gd name="connsiteX17" fmla="*/ 6700478 w 7760874"/>
              <a:gd name="connsiteY17" fmla="*/ 2243738 h 2266790"/>
              <a:gd name="connsiteX18" fmla="*/ 7207624 w 7760874"/>
              <a:gd name="connsiteY18" fmla="*/ 2028585 h 2266790"/>
              <a:gd name="connsiteX19" fmla="*/ 7307516 w 7760874"/>
              <a:gd name="connsiteY19" fmla="*/ 1997849 h 2266790"/>
              <a:gd name="connsiteX20" fmla="*/ 7760874 w 7760874"/>
              <a:gd name="connsiteY20" fmla="*/ 1997849 h 2266790"/>
              <a:gd name="connsiteX21" fmla="*/ 7730138 w 7760874"/>
              <a:gd name="connsiteY21" fmla="*/ 883664 h 2266790"/>
              <a:gd name="connsiteX22" fmla="*/ 7714770 w 7760874"/>
              <a:gd name="connsiteY22" fmla="*/ 753035 h 2266790"/>
              <a:gd name="connsiteX23" fmla="*/ 7153836 w 7760874"/>
              <a:gd name="connsiteY23" fmla="*/ 92208 h 2266790"/>
              <a:gd name="connsiteX24" fmla="*/ 5901338 w 7760874"/>
              <a:gd name="connsiteY24" fmla="*/ 107576 h 2266790"/>
              <a:gd name="connsiteX25" fmla="*/ 4579684 w 7760874"/>
              <a:gd name="connsiteY25" fmla="*/ 107576 h 2266790"/>
              <a:gd name="connsiteX26" fmla="*/ 4026434 w 7760874"/>
              <a:gd name="connsiteY26" fmla="*/ 53788 h 2266790"/>
              <a:gd name="connsiteX27" fmla="*/ 2750884 w 7760874"/>
              <a:gd name="connsiteY27" fmla="*/ 15368 h 2266790"/>
              <a:gd name="connsiteX28" fmla="*/ 1575227 w 7760874"/>
              <a:gd name="connsiteY28" fmla="*/ 23052 h 2266790"/>
              <a:gd name="connsiteX29" fmla="*/ 69157 w 7760874"/>
              <a:gd name="connsiteY29" fmla="*/ 0 h 2266790"/>
              <a:gd name="connsiteX0" fmla="*/ 69157 w 7760874"/>
              <a:gd name="connsiteY0" fmla="*/ 0 h 2266790"/>
              <a:gd name="connsiteX1" fmla="*/ 0 w 7760874"/>
              <a:gd name="connsiteY1" fmla="*/ 238205 h 2266790"/>
              <a:gd name="connsiteX2" fmla="*/ 84525 w 7760874"/>
              <a:gd name="connsiteY2" fmla="*/ 699247 h 2266790"/>
              <a:gd name="connsiteX3" fmla="*/ 461042 w 7760874"/>
              <a:gd name="connsiteY3" fmla="*/ 952819 h 2266790"/>
              <a:gd name="connsiteX4" fmla="*/ 1667436 w 7760874"/>
              <a:gd name="connsiteY4" fmla="*/ 1052713 h 2266790"/>
              <a:gd name="connsiteX5" fmla="*/ 1913325 w 7760874"/>
              <a:gd name="connsiteY5" fmla="*/ 1144921 h 2266790"/>
              <a:gd name="connsiteX6" fmla="*/ 3004458 w 7760874"/>
              <a:gd name="connsiteY6" fmla="*/ 1144922 h 2266790"/>
              <a:gd name="connsiteX7" fmla="*/ 2735516 w 7760874"/>
              <a:gd name="connsiteY7" fmla="*/ 1191025 h 2266790"/>
              <a:gd name="connsiteX8" fmla="*/ 4410635 w 7760874"/>
              <a:gd name="connsiteY8" fmla="*/ 1221761 h 2266790"/>
              <a:gd name="connsiteX9" fmla="*/ 4710313 w 7760874"/>
              <a:gd name="connsiteY9" fmla="*/ 1244813 h 2266790"/>
              <a:gd name="connsiteX10" fmla="*/ 5155987 w 7760874"/>
              <a:gd name="connsiteY10" fmla="*/ 1836484 h 2266790"/>
              <a:gd name="connsiteX11" fmla="*/ 5532505 w 7760874"/>
              <a:gd name="connsiteY11" fmla="*/ 2097741 h 2266790"/>
              <a:gd name="connsiteX12" fmla="*/ 5617029 w 7760874"/>
              <a:gd name="connsiteY12" fmla="*/ 2128477 h 2266790"/>
              <a:gd name="connsiteX13" fmla="*/ 5655449 w 7760874"/>
              <a:gd name="connsiteY13" fmla="*/ 2136161 h 2266790"/>
              <a:gd name="connsiteX14" fmla="*/ 6139543 w 7760874"/>
              <a:gd name="connsiteY14" fmla="*/ 2236054 h 2266790"/>
              <a:gd name="connsiteX15" fmla="*/ 6201015 w 7760874"/>
              <a:gd name="connsiteY15" fmla="*/ 2259106 h 2266790"/>
              <a:gd name="connsiteX16" fmla="*/ 6600585 w 7760874"/>
              <a:gd name="connsiteY16" fmla="*/ 2266790 h 2266790"/>
              <a:gd name="connsiteX17" fmla="*/ 6700478 w 7760874"/>
              <a:gd name="connsiteY17" fmla="*/ 2243738 h 2266790"/>
              <a:gd name="connsiteX18" fmla="*/ 7207624 w 7760874"/>
              <a:gd name="connsiteY18" fmla="*/ 2028585 h 2266790"/>
              <a:gd name="connsiteX19" fmla="*/ 7307516 w 7760874"/>
              <a:gd name="connsiteY19" fmla="*/ 1997849 h 2266790"/>
              <a:gd name="connsiteX20" fmla="*/ 7760874 w 7760874"/>
              <a:gd name="connsiteY20" fmla="*/ 1997849 h 2266790"/>
              <a:gd name="connsiteX21" fmla="*/ 7730138 w 7760874"/>
              <a:gd name="connsiteY21" fmla="*/ 883664 h 2266790"/>
              <a:gd name="connsiteX22" fmla="*/ 7714770 w 7760874"/>
              <a:gd name="connsiteY22" fmla="*/ 753035 h 2266790"/>
              <a:gd name="connsiteX23" fmla="*/ 7153836 w 7760874"/>
              <a:gd name="connsiteY23" fmla="*/ 92208 h 2266790"/>
              <a:gd name="connsiteX24" fmla="*/ 5901338 w 7760874"/>
              <a:gd name="connsiteY24" fmla="*/ 107576 h 2266790"/>
              <a:gd name="connsiteX25" fmla="*/ 4579684 w 7760874"/>
              <a:gd name="connsiteY25" fmla="*/ 107576 h 2266790"/>
              <a:gd name="connsiteX26" fmla="*/ 4026434 w 7760874"/>
              <a:gd name="connsiteY26" fmla="*/ 53788 h 2266790"/>
              <a:gd name="connsiteX27" fmla="*/ 2750884 w 7760874"/>
              <a:gd name="connsiteY27" fmla="*/ 15368 h 2266790"/>
              <a:gd name="connsiteX28" fmla="*/ 1575227 w 7760874"/>
              <a:gd name="connsiteY28" fmla="*/ 23052 h 2266790"/>
              <a:gd name="connsiteX29" fmla="*/ 69157 w 7760874"/>
              <a:gd name="connsiteY29" fmla="*/ 0 h 2266790"/>
              <a:gd name="connsiteX0" fmla="*/ 69157 w 7760874"/>
              <a:gd name="connsiteY0" fmla="*/ 0 h 2266790"/>
              <a:gd name="connsiteX1" fmla="*/ 0 w 7760874"/>
              <a:gd name="connsiteY1" fmla="*/ 238205 h 2266790"/>
              <a:gd name="connsiteX2" fmla="*/ 84525 w 7760874"/>
              <a:gd name="connsiteY2" fmla="*/ 699247 h 2266790"/>
              <a:gd name="connsiteX3" fmla="*/ 461042 w 7760874"/>
              <a:gd name="connsiteY3" fmla="*/ 952819 h 2266790"/>
              <a:gd name="connsiteX4" fmla="*/ 1667436 w 7760874"/>
              <a:gd name="connsiteY4" fmla="*/ 1052713 h 2266790"/>
              <a:gd name="connsiteX5" fmla="*/ 1913325 w 7760874"/>
              <a:gd name="connsiteY5" fmla="*/ 1144921 h 2266790"/>
              <a:gd name="connsiteX6" fmla="*/ 3004458 w 7760874"/>
              <a:gd name="connsiteY6" fmla="*/ 1144922 h 2266790"/>
              <a:gd name="connsiteX7" fmla="*/ 2735516 w 7760874"/>
              <a:gd name="connsiteY7" fmla="*/ 1191025 h 2266790"/>
              <a:gd name="connsiteX8" fmla="*/ 4410635 w 7760874"/>
              <a:gd name="connsiteY8" fmla="*/ 1221761 h 2266790"/>
              <a:gd name="connsiteX9" fmla="*/ 4710313 w 7760874"/>
              <a:gd name="connsiteY9" fmla="*/ 1244813 h 2266790"/>
              <a:gd name="connsiteX10" fmla="*/ 5155987 w 7760874"/>
              <a:gd name="connsiteY10" fmla="*/ 1836484 h 2266790"/>
              <a:gd name="connsiteX11" fmla="*/ 5617030 w 7760874"/>
              <a:gd name="connsiteY11" fmla="*/ 1844168 h 2266790"/>
              <a:gd name="connsiteX12" fmla="*/ 5617029 w 7760874"/>
              <a:gd name="connsiteY12" fmla="*/ 2128477 h 2266790"/>
              <a:gd name="connsiteX13" fmla="*/ 5655449 w 7760874"/>
              <a:gd name="connsiteY13" fmla="*/ 2136161 h 2266790"/>
              <a:gd name="connsiteX14" fmla="*/ 6139543 w 7760874"/>
              <a:gd name="connsiteY14" fmla="*/ 2236054 h 2266790"/>
              <a:gd name="connsiteX15" fmla="*/ 6201015 w 7760874"/>
              <a:gd name="connsiteY15" fmla="*/ 2259106 h 2266790"/>
              <a:gd name="connsiteX16" fmla="*/ 6600585 w 7760874"/>
              <a:gd name="connsiteY16" fmla="*/ 2266790 h 2266790"/>
              <a:gd name="connsiteX17" fmla="*/ 6700478 w 7760874"/>
              <a:gd name="connsiteY17" fmla="*/ 2243738 h 2266790"/>
              <a:gd name="connsiteX18" fmla="*/ 7207624 w 7760874"/>
              <a:gd name="connsiteY18" fmla="*/ 2028585 h 2266790"/>
              <a:gd name="connsiteX19" fmla="*/ 7307516 w 7760874"/>
              <a:gd name="connsiteY19" fmla="*/ 1997849 h 2266790"/>
              <a:gd name="connsiteX20" fmla="*/ 7760874 w 7760874"/>
              <a:gd name="connsiteY20" fmla="*/ 1997849 h 2266790"/>
              <a:gd name="connsiteX21" fmla="*/ 7730138 w 7760874"/>
              <a:gd name="connsiteY21" fmla="*/ 883664 h 2266790"/>
              <a:gd name="connsiteX22" fmla="*/ 7714770 w 7760874"/>
              <a:gd name="connsiteY22" fmla="*/ 753035 h 2266790"/>
              <a:gd name="connsiteX23" fmla="*/ 7153836 w 7760874"/>
              <a:gd name="connsiteY23" fmla="*/ 92208 h 2266790"/>
              <a:gd name="connsiteX24" fmla="*/ 5901338 w 7760874"/>
              <a:gd name="connsiteY24" fmla="*/ 107576 h 2266790"/>
              <a:gd name="connsiteX25" fmla="*/ 4579684 w 7760874"/>
              <a:gd name="connsiteY25" fmla="*/ 107576 h 2266790"/>
              <a:gd name="connsiteX26" fmla="*/ 4026434 w 7760874"/>
              <a:gd name="connsiteY26" fmla="*/ 53788 h 2266790"/>
              <a:gd name="connsiteX27" fmla="*/ 2750884 w 7760874"/>
              <a:gd name="connsiteY27" fmla="*/ 15368 h 2266790"/>
              <a:gd name="connsiteX28" fmla="*/ 1575227 w 7760874"/>
              <a:gd name="connsiteY28" fmla="*/ 23052 h 2266790"/>
              <a:gd name="connsiteX29" fmla="*/ 69157 w 7760874"/>
              <a:gd name="connsiteY29" fmla="*/ 0 h 2266790"/>
              <a:gd name="connsiteX0" fmla="*/ 69157 w 7760874"/>
              <a:gd name="connsiteY0" fmla="*/ 0 h 2266790"/>
              <a:gd name="connsiteX1" fmla="*/ 0 w 7760874"/>
              <a:gd name="connsiteY1" fmla="*/ 238205 h 2266790"/>
              <a:gd name="connsiteX2" fmla="*/ 84525 w 7760874"/>
              <a:gd name="connsiteY2" fmla="*/ 699247 h 2266790"/>
              <a:gd name="connsiteX3" fmla="*/ 461042 w 7760874"/>
              <a:gd name="connsiteY3" fmla="*/ 952819 h 2266790"/>
              <a:gd name="connsiteX4" fmla="*/ 1667436 w 7760874"/>
              <a:gd name="connsiteY4" fmla="*/ 1052713 h 2266790"/>
              <a:gd name="connsiteX5" fmla="*/ 1913325 w 7760874"/>
              <a:gd name="connsiteY5" fmla="*/ 1144921 h 2266790"/>
              <a:gd name="connsiteX6" fmla="*/ 3004458 w 7760874"/>
              <a:gd name="connsiteY6" fmla="*/ 1144922 h 2266790"/>
              <a:gd name="connsiteX7" fmla="*/ 2735516 w 7760874"/>
              <a:gd name="connsiteY7" fmla="*/ 1191025 h 2266790"/>
              <a:gd name="connsiteX8" fmla="*/ 4410635 w 7760874"/>
              <a:gd name="connsiteY8" fmla="*/ 1221761 h 2266790"/>
              <a:gd name="connsiteX9" fmla="*/ 4710313 w 7760874"/>
              <a:gd name="connsiteY9" fmla="*/ 1244813 h 2266790"/>
              <a:gd name="connsiteX10" fmla="*/ 5155987 w 7760874"/>
              <a:gd name="connsiteY10" fmla="*/ 1836484 h 2266790"/>
              <a:gd name="connsiteX11" fmla="*/ 5617030 w 7760874"/>
              <a:gd name="connsiteY11" fmla="*/ 1844168 h 2266790"/>
              <a:gd name="connsiteX12" fmla="*/ 6516061 w 7760874"/>
              <a:gd name="connsiteY12" fmla="*/ 1851852 h 2266790"/>
              <a:gd name="connsiteX13" fmla="*/ 5655449 w 7760874"/>
              <a:gd name="connsiteY13" fmla="*/ 2136161 h 2266790"/>
              <a:gd name="connsiteX14" fmla="*/ 6139543 w 7760874"/>
              <a:gd name="connsiteY14" fmla="*/ 2236054 h 2266790"/>
              <a:gd name="connsiteX15" fmla="*/ 6201015 w 7760874"/>
              <a:gd name="connsiteY15" fmla="*/ 2259106 h 2266790"/>
              <a:gd name="connsiteX16" fmla="*/ 6600585 w 7760874"/>
              <a:gd name="connsiteY16" fmla="*/ 2266790 h 2266790"/>
              <a:gd name="connsiteX17" fmla="*/ 6700478 w 7760874"/>
              <a:gd name="connsiteY17" fmla="*/ 2243738 h 2266790"/>
              <a:gd name="connsiteX18" fmla="*/ 7207624 w 7760874"/>
              <a:gd name="connsiteY18" fmla="*/ 2028585 h 2266790"/>
              <a:gd name="connsiteX19" fmla="*/ 7307516 w 7760874"/>
              <a:gd name="connsiteY19" fmla="*/ 1997849 h 2266790"/>
              <a:gd name="connsiteX20" fmla="*/ 7760874 w 7760874"/>
              <a:gd name="connsiteY20" fmla="*/ 1997849 h 2266790"/>
              <a:gd name="connsiteX21" fmla="*/ 7730138 w 7760874"/>
              <a:gd name="connsiteY21" fmla="*/ 883664 h 2266790"/>
              <a:gd name="connsiteX22" fmla="*/ 7714770 w 7760874"/>
              <a:gd name="connsiteY22" fmla="*/ 753035 h 2266790"/>
              <a:gd name="connsiteX23" fmla="*/ 7153836 w 7760874"/>
              <a:gd name="connsiteY23" fmla="*/ 92208 h 2266790"/>
              <a:gd name="connsiteX24" fmla="*/ 5901338 w 7760874"/>
              <a:gd name="connsiteY24" fmla="*/ 107576 h 2266790"/>
              <a:gd name="connsiteX25" fmla="*/ 4579684 w 7760874"/>
              <a:gd name="connsiteY25" fmla="*/ 107576 h 2266790"/>
              <a:gd name="connsiteX26" fmla="*/ 4026434 w 7760874"/>
              <a:gd name="connsiteY26" fmla="*/ 53788 h 2266790"/>
              <a:gd name="connsiteX27" fmla="*/ 2750884 w 7760874"/>
              <a:gd name="connsiteY27" fmla="*/ 15368 h 2266790"/>
              <a:gd name="connsiteX28" fmla="*/ 1575227 w 7760874"/>
              <a:gd name="connsiteY28" fmla="*/ 23052 h 2266790"/>
              <a:gd name="connsiteX29" fmla="*/ 69157 w 7760874"/>
              <a:gd name="connsiteY29" fmla="*/ 0 h 2266790"/>
              <a:gd name="connsiteX0" fmla="*/ 69157 w 7760874"/>
              <a:gd name="connsiteY0" fmla="*/ 0 h 2266790"/>
              <a:gd name="connsiteX1" fmla="*/ 0 w 7760874"/>
              <a:gd name="connsiteY1" fmla="*/ 238205 h 2266790"/>
              <a:gd name="connsiteX2" fmla="*/ 84525 w 7760874"/>
              <a:gd name="connsiteY2" fmla="*/ 699247 h 2266790"/>
              <a:gd name="connsiteX3" fmla="*/ 461042 w 7760874"/>
              <a:gd name="connsiteY3" fmla="*/ 952819 h 2266790"/>
              <a:gd name="connsiteX4" fmla="*/ 1667436 w 7760874"/>
              <a:gd name="connsiteY4" fmla="*/ 1052713 h 2266790"/>
              <a:gd name="connsiteX5" fmla="*/ 1913325 w 7760874"/>
              <a:gd name="connsiteY5" fmla="*/ 1144921 h 2266790"/>
              <a:gd name="connsiteX6" fmla="*/ 3004458 w 7760874"/>
              <a:gd name="connsiteY6" fmla="*/ 1144922 h 2266790"/>
              <a:gd name="connsiteX7" fmla="*/ 2735516 w 7760874"/>
              <a:gd name="connsiteY7" fmla="*/ 1191025 h 2266790"/>
              <a:gd name="connsiteX8" fmla="*/ 4410635 w 7760874"/>
              <a:gd name="connsiteY8" fmla="*/ 1221761 h 2266790"/>
              <a:gd name="connsiteX9" fmla="*/ 4710313 w 7760874"/>
              <a:gd name="connsiteY9" fmla="*/ 1244813 h 2266790"/>
              <a:gd name="connsiteX10" fmla="*/ 5155987 w 7760874"/>
              <a:gd name="connsiteY10" fmla="*/ 1836484 h 2266790"/>
              <a:gd name="connsiteX11" fmla="*/ 5617030 w 7760874"/>
              <a:gd name="connsiteY11" fmla="*/ 1844168 h 2266790"/>
              <a:gd name="connsiteX12" fmla="*/ 6516061 w 7760874"/>
              <a:gd name="connsiteY12" fmla="*/ 1851852 h 2266790"/>
              <a:gd name="connsiteX13" fmla="*/ 7253728 w 7760874"/>
              <a:gd name="connsiteY13" fmla="*/ 1828800 h 2266790"/>
              <a:gd name="connsiteX14" fmla="*/ 6139543 w 7760874"/>
              <a:gd name="connsiteY14" fmla="*/ 2236054 h 2266790"/>
              <a:gd name="connsiteX15" fmla="*/ 6201015 w 7760874"/>
              <a:gd name="connsiteY15" fmla="*/ 2259106 h 2266790"/>
              <a:gd name="connsiteX16" fmla="*/ 6600585 w 7760874"/>
              <a:gd name="connsiteY16" fmla="*/ 2266790 h 2266790"/>
              <a:gd name="connsiteX17" fmla="*/ 6700478 w 7760874"/>
              <a:gd name="connsiteY17" fmla="*/ 2243738 h 2266790"/>
              <a:gd name="connsiteX18" fmla="*/ 7207624 w 7760874"/>
              <a:gd name="connsiteY18" fmla="*/ 2028585 h 2266790"/>
              <a:gd name="connsiteX19" fmla="*/ 7307516 w 7760874"/>
              <a:gd name="connsiteY19" fmla="*/ 1997849 h 2266790"/>
              <a:gd name="connsiteX20" fmla="*/ 7760874 w 7760874"/>
              <a:gd name="connsiteY20" fmla="*/ 1997849 h 2266790"/>
              <a:gd name="connsiteX21" fmla="*/ 7730138 w 7760874"/>
              <a:gd name="connsiteY21" fmla="*/ 883664 h 2266790"/>
              <a:gd name="connsiteX22" fmla="*/ 7714770 w 7760874"/>
              <a:gd name="connsiteY22" fmla="*/ 753035 h 2266790"/>
              <a:gd name="connsiteX23" fmla="*/ 7153836 w 7760874"/>
              <a:gd name="connsiteY23" fmla="*/ 92208 h 2266790"/>
              <a:gd name="connsiteX24" fmla="*/ 5901338 w 7760874"/>
              <a:gd name="connsiteY24" fmla="*/ 107576 h 2266790"/>
              <a:gd name="connsiteX25" fmla="*/ 4579684 w 7760874"/>
              <a:gd name="connsiteY25" fmla="*/ 107576 h 2266790"/>
              <a:gd name="connsiteX26" fmla="*/ 4026434 w 7760874"/>
              <a:gd name="connsiteY26" fmla="*/ 53788 h 2266790"/>
              <a:gd name="connsiteX27" fmla="*/ 2750884 w 7760874"/>
              <a:gd name="connsiteY27" fmla="*/ 15368 h 2266790"/>
              <a:gd name="connsiteX28" fmla="*/ 1575227 w 7760874"/>
              <a:gd name="connsiteY28" fmla="*/ 23052 h 2266790"/>
              <a:gd name="connsiteX29" fmla="*/ 69157 w 7760874"/>
              <a:gd name="connsiteY29" fmla="*/ 0 h 2266790"/>
              <a:gd name="connsiteX0" fmla="*/ 69157 w 7760874"/>
              <a:gd name="connsiteY0" fmla="*/ 0 h 2266790"/>
              <a:gd name="connsiteX1" fmla="*/ 0 w 7760874"/>
              <a:gd name="connsiteY1" fmla="*/ 238205 h 2266790"/>
              <a:gd name="connsiteX2" fmla="*/ 84525 w 7760874"/>
              <a:gd name="connsiteY2" fmla="*/ 699247 h 2266790"/>
              <a:gd name="connsiteX3" fmla="*/ 461042 w 7760874"/>
              <a:gd name="connsiteY3" fmla="*/ 952819 h 2266790"/>
              <a:gd name="connsiteX4" fmla="*/ 1667436 w 7760874"/>
              <a:gd name="connsiteY4" fmla="*/ 1052713 h 2266790"/>
              <a:gd name="connsiteX5" fmla="*/ 1913325 w 7760874"/>
              <a:gd name="connsiteY5" fmla="*/ 1144921 h 2266790"/>
              <a:gd name="connsiteX6" fmla="*/ 3004458 w 7760874"/>
              <a:gd name="connsiteY6" fmla="*/ 1144922 h 2266790"/>
              <a:gd name="connsiteX7" fmla="*/ 2735516 w 7760874"/>
              <a:gd name="connsiteY7" fmla="*/ 1191025 h 2266790"/>
              <a:gd name="connsiteX8" fmla="*/ 4410635 w 7760874"/>
              <a:gd name="connsiteY8" fmla="*/ 1221761 h 2266790"/>
              <a:gd name="connsiteX9" fmla="*/ 4710313 w 7760874"/>
              <a:gd name="connsiteY9" fmla="*/ 1244813 h 2266790"/>
              <a:gd name="connsiteX10" fmla="*/ 5155987 w 7760874"/>
              <a:gd name="connsiteY10" fmla="*/ 1836484 h 2266790"/>
              <a:gd name="connsiteX11" fmla="*/ 5617030 w 7760874"/>
              <a:gd name="connsiteY11" fmla="*/ 1844168 h 2266790"/>
              <a:gd name="connsiteX12" fmla="*/ 6516061 w 7760874"/>
              <a:gd name="connsiteY12" fmla="*/ 1851852 h 2266790"/>
              <a:gd name="connsiteX13" fmla="*/ 7253728 w 7760874"/>
              <a:gd name="connsiteY13" fmla="*/ 1828800 h 2266790"/>
              <a:gd name="connsiteX14" fmla="*/ 6139543 w 7760874"/>
              <a:gd name="connsiteY14" fmla="*/ 2236054 h 2266790"/>
              <a:gd name="connsiteX15" fmla="*/ 6201015 w 7760874"/>
              <a:gd name="connsiteY15" fmla="*/ 2259106 h 2266790"/>
              <a:gd name="connsiteX16" fmla="*/ 6600585 w 7760874"/>
              <a:gd name="connsiteY16" fmla="*/ 2266790 h 2266790"/>
              <a:gd name="connsiteX17" fmla="*/ 6700478 w 7760874"/>
              <a:gd name="connsiteY17" fmla="*/ 2243738 h 2266790"/>
              <a:gd name="connsiteX18" fmla="*/ 7207624 w 7760874"/>
              <a:gd name="connsiteY18" fmla="*/ 2028585 h 2266790"/>
              <a:gd name="connsiteX19" fmla="*/ 7307516 w 7760874"/>
              <a:gd name="connsiteY19" fmla="*/ 1997849 h 2266790"/>
              <a:gd name="connsiteX20" fmla="*/ 7760874 w 7760874"/>
              <a:gd name="connsiteY20" fmla="*/ 1813432 h 2266790"/>
              <a:gd name="connsiteX21" fmla="*/ 7730138 w 7760874"/>
              <a:gd name="connsiteY21" fmla="*/ 883664 h 2266790"/>
              <a:gd name="connsiteX22" fmla="*/ 7714770 w 7760874"/>
              <a:gd name="connsiteY22" fmla="*/ 753035 h 2266790"/>
              <a:gd name="connsiteX23" fmla="*/ 7153836 w 7760874"/>
              <a:gd name="connsiteY23" fmla="*/ 92208 h 2266790"/>
              <a:gd name="connsiteX24" fmla="*/ 5901338 w 7760874"/>
              <a:gd name="connsiteY24" fmla="*/ 107576 h 2266790"/>
              <a:gd name="connsiteX25" fmla="*/ 4579684 w 7760874"/>
              <a:gd name="connsiteY25" fmla="*/ 107576 h 2266790"/>
              <a:gd name="connsiteX26" fmla="*/ 4026434 w 7760874"/>
              <a:gd name="connsiteY26" fmla="*/ 53788 h 2266790"/>
              <a:gd name="connsiteX27" fmla="*/ 2750884 w 7760874"/>
              <a:gd name="connsiteY27" fmla="*/ 15368 h 2266790"/>
              <a:gd name="connsiteX28" fmla="*/ 1575227 w 7760874"/>
              <a:gd name="connsiteY28" fmla="*/ 23052 h 2266790"/>
              <a:gd name="connsiteX29" fmla="*/ 69157 w 7760874"/>
              <a:gd name="connsiteY29" fmla="*/ 0 h 2266790"/>
              <a:gd name="connsiteX0" fmla="*/ 69157 w 7760874"/>
              <a:gd name="connsiteY0" fmla="*/ 0 h 2266790"/>
              <a:gd name="connsiteX1" fmla="*/ 0 w 7760874"/>
              <a:gd name="connsiteY1" fmla="*/ 238205 h 2266790"/>
              <a:gd name="connsiteX2" fmla="*/ 84525 w 7760874"/>
              <a:gd name="connsiteY2" fmla="*/ 699247 h 2266790"/>
              <a:gd name="connsiteX3" fmla="*/ 461042 w 7760874"/>
              <a:gd name="connsiteY3" fmla="*/ 952819 h 2266790"/>
              <a:gd name="connsiteX4" fmla="*/ 1667436 w 7760874"/>
              <a:gd name="connsiteY4" fmla="*/ 1052713 h 2266790"/>
              <a:gd name="connsiteX5" fmla="*/ 1913325 w 7760874"/>
              <a:gd name="connsiteY5" fmla="*/ 1144921 h 2266790"/>
              <a:gd name="connsiteX6" fmla="*/ 3004458 w 7760874"/>
              <a:gd name="connsiteY6" fmla="*/ 1144922 h 2266790"/>
              <a:gd name="connsiteX7" fmla="*/ 2735516 w 7760874"/>
              <a:gd name="connsiteY7" fmla="*/ 1191025 h 2266790"/>
              <a:gd name="connsiteX8" fmla="*/ 4410635 w 7760874"/>
              <a:gd name="connsiteY8" fmla="*/ 1221761 h 2266790"/>
              <a:gd name="connsiteX9" fmla="*/ 4710313 w 7760874"/>
              <a:gd name="connsiteY9" fmla="*/ 1244813 h 2266790"/>
              <a:gd name="connsiteX10" fmla="*/ 5155987 w 7760874"/>
              <a:gd name="connsiteY10" fmla="*/ 1836484 h 2266790"/>
              <a:gd name="connsiteX11" fmla="*/ 5617030 w 7760874"/>
              <a:gd name="connsiteY11" fmla="*/ 1844168 h 2266790"/>
              <a:gd name="connsiteX12" fmla="*/ 6516061 w 7760874"/>
              <a:gd name="connsiteY12" fmla="*/ 1851852 h 2266790"/>
              <a:gd name="connsiteX13" fmla="*/ 7253728 w 7760874"/>
              <a:gd name="connsiteY13" fmla="*/ 1828800 h 2266790"/>
              <a:gd name="connsiteX14" fmla="*/ 6139543 w 7760874"/>
              <a:gd name="connsiteY14" fmla="*/ 2236054 h 2266790"/>
              <a:gd name="connsiteX15" fmla="*/ 6201015 w 7760874"/>
              <a:gd name="connsiteY15" fmla="*/ 2259106 h 2266790"/>
              <a:gd name="connsiteX16" fmla="*/ 6600585 w 7760874"/>
              <a:gd name="connsiteY16" fmla="*/ 2266790 h 2266790"/>
              <a:gd name="connsiteX17" fmla="*/ 6700478 w 7760874"/>
              <a:gd name="connsiteY17" fmla="*/ 2243738 h 2266790"/>
              <a:gd name="connsiteX18" fmla="*/ 7207624 w 7760874"/>
              <a:gd name="connsiteY18" fmla="*/ 2028585 h 2266790"/>
              <a:gd name="connsiteX19" fmla="*/ 7760874 w 7760874"/>
              <a:gd name="connsiteY19" fmla="*/ 1813432 h 2266790"/>
              <a:gd name="connsiteX20" fmla="*/ 7730138 w 7760874"/>
              <a:gd name="connsiteY20" fmla="*/ 883664 h 2266790"/>
              <a:gd name="connsiteX21" fmla="*/ 7714770 w 7760874"/>
              <a:gd name="connsiteY21" fmla="*/ 753035 h 2266790"/>
              <a:gd name="connsiteX22" fmla="*/ 7153836 w 7760874"/>
              <a:gd name="connsiteY22" fmla="*/ 92208 h 2266790"/>
              <a:gd name="connsiteX23" fmla="*/ 5901338 w 7760874"/>
              <a:gd name="connsiteY23" fmla="*/ 107576 h 2266790"/>
              <a:gd name="connsiteX24" fmla="*/ 4579684 w 7760874"/>
              <a:gd name="connsiteY24" fmla="*/ 107576 h 2266790"/>
              <a:gd name="connsiteX25" fmla="*/ 4026434 w 7760874"/>
              <a:gd name="connsiteY25" fmla="*/ 53788 h 2266790"/>
              <a:gd name="connsiteX26" fmla="*/ 2750884 w 7760874"/>
              <a:gd name="connsiteY26" fmla="*/ 15368 h 2266790"/>
              <a:gd name="connsiteX27" fmla="*/ 1575227 w 7760874"/>
              <a:gd name="connsiteY27" fmla="*/ 23052 h 2266790"/>
              <a:gd name="connsiteX28" fmla="*/ 69157 w 7760874"/>
              <a:gd name="connsiteY28" fmla="*/ 0 h 2266790"/>
              <a:gd name="connsiteX0" fmla="*/ 69157 w 7760874"/>
              <a:gd name="connsiteY0" fmla="*/ 0 h 2266790"/>
              <a:gd name="connsiteX1" fmla="*/ 0 w 7760874"/>
              <a:gd name="connsiteY1" fmla="*/ 238205 h 2266790"/>
              <a:gd name="connsiteX2" fmla="*/ 84525 w 7760874"/>
              <a:gd name="connsiteY2" fmla="*/ 699247 h 2266790"/>
              <a:gd name="connsiteX3" fmla="*/ 461042 w 7760874"/>
              <a:gd name="connsiteY3" fmla="*/ 952819 h 2266790"/>
              <a:gd name="connsiteX4" fmla="*/ 1667436 w 7760874"/>
              <a:gd name="connsiteY4" fmla="*/ 1052713 h 2266790"/>
              <a:gd name="connsiteX5" fmla="*/ 1913325 w 7760874"/>
              <a:gd name="connsiteY5" fmla="*/ 1144921 h 2266790"/>
              <a:gd name="connsiteX6" fmla="*/ 3004458 w 7760874"/>
              <a:gd name="connsiteY6" fmla="*/ 1144922 h 2266790"/>
              <a:gd name="connsiteX7" fmla="*/ 2735516 w 7760874"/>
              <a:gd name="connsiteY7" fmla="*/ 1191025 h 2266790"/>
              <a:gd name="connsiteX8" fmla="*/ 4410635 w 7760874"/>
              <a:gd name="connsiteY8" fmla="*/ 1221761 h 2266790"/>
              <a:gd name="connsiteX9" fmla="*/ 4710313 w 7760874"/>
              <a:gd name="connsiteY9" fmla="*/ 1244813 h 2266790"/>
              <a:gd name="connsiteX10" fmla="*/ 5155987 w 7760874"/>
              <a:gd name="connsiteY10" fmla="*/ 1836484 h 2266790"/>
              <a:gd name="connsiteX11" fmla="*/ 5617030 w 7760874"/>
              <a:gd name="connsiteY11" fmla="*/ 1844168 h 2266790"/>
              <a:gd name="connsiteX12" fmla="*/ 6516061 w 7760874"/>
              <a:gd name="connsiteY12" fmla="*/ 1851852 h 2266790"/>
              <a:gd name="connsiteX13" fmla="*/ 7253728 w 7760874"/>
              <a:gd name="connsiteY13" fmla="*/ 1828800 h 2266790"/>
              <a:gd name="connsiteX14" fmla="*/ 6139543 w 7760874"/>
              <a:gd name="connsiteY14" fmla="*/ 2236054 h 2266790"/>
              <a:gd name="connsiteX15" fmla="*/ 6201015 w 7760874"/>
              <a:gd name="connsiteY15" fmla="*/ 2259106 h 2266790"/>
              <a:gd name="connsiteX16" fmla="*/ 6600585 w 7760874"/>
              <a:gd name="connsiteY16" fmla="*/ 2266790 h 2266790"/>
              <a:gd name="connsiteX17" fmla="*/ 6700478 w 7760874"/>
              <a:gd name="connsiteY17" fmla="*/ 2243738 h 2266790"/>
              <a:gd name="connsiteX18" fmla="*/ 7760874 w 7760874"/>
              <a:gd name="connsiteY18" fmla="*/ 1813432 h 2266790"/>
              <a:gd name="connsiteX19" fmla="*/ 7730138 w 7760874"/>
              <a:gd name="connsiteY19" fmla="*/ 883664 h 2266790"/>
              <a:gd name="connsiteX20" fmla="*/ 7714770 w 7760874"/>
              <a:gd name="connsiteY20" fmla="*/ 753035 h 2266790"/>
              <a:gd name="connsiteX21" fmla="*/ 7153836 w 7760874"/>
              <a:gd name="connsiteY21" fmla="*/ 92208 h 2266790"/>
              <a:gd name="connsiteX22" fmla="*/ 5901338 w 7760874"/>
              <a:gd name="connsiteY22" fmla="*/ 107576 h 2266790"/>
              <a:gd name="connsiteX23" fmla="*/ 4579684 w 7760874"/>
              <a:gd name="connsiteY23" fmla="*/ 107576 h 2266790"/>
              <a:gd name="connsiteX24" fmla="*/ 4026434 w 7760874"/>
              <a:gd name="connsiteY24" fmla="*/ 53788 h 2266790"/>
              <a:gd name="connsiteX25" fmla="*/ 2750884 w 7760874"/>
              <a:gd name="connsiteY25" fmla="*/ 15368 h 2266790"/>
              <a:gd name="connsiteX26" fmla="*/ 1575227 w 7760874"/>
              <a:gd name="connsiteY26" fmla="*/ 23052 h 2266790"/>
              <a:gd name="connsiteX27" fmla="*/ 69157 w 7760874"/>
              <a:gd name="connsiteY27" fmla="*/ 0 h 2266790"/>
              <a:gd name="connsiteX0" fmla="*/ 69157 w 7760874"/>
              <a:gd name="connsiteY0" fmla="*/ 0 h 2266790"/>
              <a:gd name="connsiteX1" fmla="*/ 0 w 7760874"/>
              <a:gd name="connsiteY1" fmla="*/ 238205 h 2266790"/>
              <a:gd name="connsiteX2" fmla="*/ 84525 w 7760874"/>
              <a:gd name="connsiteY2" fmla="*/ 699247 h 2266790"/>
              <a:gd name="connsiteX3" fmla="*/ 461042 w 7760874"/>
              <a:gd name="connsiteY3" fmla="*/ 952819 h 2266790"/>
              <a:gd name="connsiteX4" fmla="*/ 1667436 w 7760874"/>
              <a:gd name="connsiteY4" fmla="*/ 1052713 h 2266790"/>
              <a:gd name="connsiteX5" fmla="*/ 1913325 w 7760874"/>
              <a:gd name="connsiteY5" fmla="*/ 1144921 h 2266790"/>
              <a:gd name="connsiteX6" fmla="*/ 3004458 w 7760874"/>
              <a:gd name="connsiteY6" fmla="*/ 1144922 h 2266790"/>
              <a:gd name="connsiteX7" fmla="*/ 2735516 w 7760874"/>
              <a:gd name="connsiteY7" fmla="*/ 1191025 h 2266790"/>
              <a:gd name="connsiteX8" fmla="*/ 4410635 w 7760874"/>
              <a:gd name="connsiteY8" fmla="*/ 1221761 h 2266790"/>
              <a:gd name="connsiteX9" fmla="*/ 4710313 w 7760874"/>
              <a:gd name="connsiteY9" fmla="*/ 1244813 h 2266790"/>
              <a:gd name="connsiteX10" fmla="*/ 5155987 w 7760874"/>
              <a:gd name="connsiteY10" fmla="*/ 1836484 h 2266790"/>
              <a:gd name="connsiteX11" fmla="*/ 5617030 w 7760874"/>
              <a:gd name="connsiteY11" fmla="*/ 1844168 h 2266790"/>
              <a:gd name="connsiteX12" fmla="*/ 6516061 w 7760874"/>
              <a:gd name="connsiteY12" fmla="*/ 1851852 h 2266790"/>
              <a:gd name="connsiteX13" fmla="*/ 7253728 w 7760874"/>
              <a:gd name="connsiteY13" fmla="*/ 1828800 h 2266790"/>
              <a:gd name="connsiteX14" fmla="*/ 6139543 w 7760874"/>
              <a:gd name="connsiteY14" fmla="*/ 2236054 h 2266790"/>
              <a:gd name="connsiteX15" fmla="*/ 6201015 w 7760874"/>
              <a:gd name="connsiteY15" fmla="*/ 2259106 h 2266790"/>
              <a:gd name="connsiteX16" fmla="*/ 6600585 w 7760874"/>
              <a:gd name="connsiteY16" fmla="*/ 2266790 h 2266790"/>
              <a:gd name="connsiteX17" fmla="*/ 7760874 w 7760874"/>
              <a:gd name="connsiteY17" fmla="*/ 1813432 h 2266790"/>
              <a:gd name="connsiteX18" fmla="*/ 7730138 w 7760874"/>
              <a:gd name="connsiteY18" fmla="*/ 883664 h 2266790"/>
              <a:gd name="connsiteX19" fmla="*/ 7714770 w 7760874"/>
              <a:gd name="connsiteY19" fmla="*/ 753035 h 2266790"/>
              <a:gd name="connsiteX20" fmla="*/ 7153836 w 7760874"/>
              <a:gd name="connsiteY20" fmla="*/ 92208 h 2266790"/>
              <a:gd name="connsiteX21" fmla="*/ 5901338 w 7760874"/>
              <a:gd name="connsiteY21" fmla="*/ 107576 h 2266790"/>
              <a:gd name="connsiteX22" fmla="*/ 4579684 w 7760874"/>
              <a:gd name="connsiteY22" fmla="*/ 107576 h 2266790"/>
              <a:gd name="connsiteX23" fmla="*/ 4026434 w 7760874"/>
              <a:gd name="connsiteY23" fmla="*/ 53788 h 2266790"/>
              <a:gd name="connsiteX24" fmla="*/ 2750884 w 7760874"/>
              <a:gd name="connsiteY24" fmla="*/ 15368 h 2266790"/>
              <a:gd name="connsiteX25" fmla="*/ 1575227 w 7760874"/>
              <a:gd name="connsiteY25" fmla="*/ 23052 h 2266790"/>
              <a:gd name="connsiteX26" fmla="*/ 69157 w 7760874"/>
              <a:gd name="connsiteY26" fmla="*/ 0 h 2266790"/>
              <a:gd name="connsiteX0" fmla="*/ 69157 w 7760874"/>
              <a:gd name="connsiteY0" fmla="*/ 0 h 2259106"/>
              <a:gd name="connsiteX1" fmla="*/ 0 w 7760874"/>
              <a:gd name="connsiteY1" fmla="*/ 238205 h 2259106"/>
              <a:gd name="connsiteX2" fmla="*/ 84525 w 7760874"/>
              <a:gd name="connsiteY2" fmla="*/ 699247 h 2259106"/>
              <a:gd name="connsiteX3" fmla="*/ 461042 w 7760874"/>
              <a:gd name="connsiteY3" fmla="*/ 952819 h 2259106"/>
              <a:gd name="connsiteX4" fmla="*/ 1667436 w 7760874"/>
              <a:gd name="connsiteY4" fmla="*/ 1052713 h 2259106"/>
              <a:gd name="connsiteX5" fmla="*/ 1913325 w 7760874"/>
              <a:gd name="connsiteY5" fmla="*/ 1144921 h 2259106"/>
              <a:gd name="connsiteX6" fmla="*/ 3004458 w 7760874"/>
              <a:gd name="connsiteY6" fmla="*/ 1144922 h 2259106"/>
              <a:gd name="connsiteX7" fmla="*/ 2735516 w 7760874"/>
              <a:gd name="connsiteY7" fmla="*/ 1191025 h 2259106"/>
              <a:gd name="connsiteX8" fmla="*/ 4410635 w 7760874"/>
              <a:gd name="connsiteY8" fmla="*/ 1221761 h 2259106"/>
              <a:gd name="connsiteX9" fmla="*/ 4710313 w 7760874"/>
              <a:gd name="connsiteY9" fmla="*/ 1244813 h 2259106"/>
              <a:gd name="connsiteX10" fmla="*/ 5155987 w 7760874"/>
              <a:gd name="connsiteY10" fmla="*/ 1836484 h 2259106"/>
              <a:gd name="connsiteX11" fmla="*/ 5617030 w 7760874"/>
              <a:gd name="connsiteY11" fmla="*/ 1844168 h 2259106"/>
              <a:gd name="connsiteX12" fmla="*/ 6516061 w 7760874"/>
              <a:gd name="connsiteY12" fmla="*/ 1851852 h 2259106"/>
              <a:gd name="connsiteX13" fmla="*/ 7253728 w 7760874"/>
              <a:gd name="connsiteY13" fmla="*/ 1828800 h 2259106"/>
              <a:gd name="connsiteX14" fmla="*/ 6139543 w 7760874"/>
              <a:gd name="connsiteY14" fmla="*/ 2236054 h 2259106"/>
              <a:gd name="connsiteX15" fmla="*/ 6201015 w 7760874"/>
              <a:gd name="connsiteY15" fmla="*/ 2259106 h 2259106"/>
              <a:gd name="connsiteX16" fmla="*/ 7760874 w 7760874"/>
              <a:gd name="connsiteY16" fmla="*/ 1813432 h 2259106"/>
              <a:gd name="connsiteX17" fmla="*/ 7730138 w 7760874"/>
              <a:gd name="connsiteY17" fmla="*/ 883664 h 2259106"/>
              <a:gd name="connsiteX18" fmla="*/ 7714770 w 7760874"/>
              <a:gd name="connsiteY18" fmla="*/ 753035 h 2259106"/>
              <a:gd name="connsiteX19" fmla="*/ 7153836 w 7760874"/>
              <a:gd name="connsiteY19" fmla="*/ 92208 h 2259106"/>
              <a:gd name="connsiteX20" fmla="*/ 5901338 w 7760874"/>
              <a:gd name="connsiteY20" fmla="*/ 107576 h 2259106"/>
              <a:gd name="connsiteX21" fmla="*/ 4579684 w 7760874"/>
              <a:gd name="connsiteY21" fmla="*/ 107576 h 2259106"/>
              <a:gd name="connsiteX22" fmla="*/ 4026434 w 7760874"/>
              <a:gd name="connsiteY22" fmla="*/ 53788 h 2259106"/>
              <a:gd name="connsiteX23" fmla="*/ 2750884 w 7760874"/>
              <a:gd name="connsiteY23" fmla="*/ 15368 h 2259106"/>
              <a:gd name="connsiteX24" fmla="*/ 1575227 w 7760874"/>
              <a:gd name="connsiteY24" fmla="*/ 23052 h 2259106"/>
              <a:gd name="connsiteX25" fmla="*/ 69157 w 7760874"/>
              <a:gd name="connsiteY25" fmla="*/ 0 h 2259106"/>
              <a:gd name="connsiteX0" fmla="*/ 69157 w 7760874"/>
              <a:gd name="connsiteY0" fmla="*/ 0 h 2236054"/>
              <a:gd name="connsiteX1" fmla="*/ 0 w 7760874"/>
              <a:gd name="connsiteY1" fmla="*/ 238205 h 2236054"/>
              <a:gd name="connsiteX2" fmla="*/ 84525 w 7760874"/>
              <a:gd name="connsiteY2" fmla="*/ 699247 h 2236054"/>
              <a:gd name="connsiteX3" fmla="*/ 461042 w 7760874"/>
              <a:gd name="connsiteY3" fmla="*/ 952819 h 2236054"/>
              <a:gd name="connsiteX4" fmla="*/ 1667436 w 7760874"/>
              <a:gd name="connsiteY4" fmla="*/ 1052713 h 2236054"/>
              <a:gd name="connsiteX5" fmla="*/ 1913325 w 7760874"/>
              <a:gd name="connsiteY5" fmla="*/ 1144921 h 2236054"/>
              <a:gd name="connsiteX6" fmla="*/ 3004458 w 7760874"/>
              <a:gd name="connsiteY6" fmla="*/ 1144922 h 2236054"/>
              <a:gd name="connsiteX7" fmla="*/ 2735516 w 7760874"/>
              <a:gd name="connsiteY7" fmla="*/ 1191025 h 2236054"/>
              <a:gd name="connsiteX8" fmla="*/ 4410635 w 7760874"/>
              <a:gd name="connsiteY8" fmla="*/ 1221761 h 2236054"/>
              <a:gd name="connsiteX9" fmla="*/ 4710313 w 7760874"/>
              <a:gd name="connsiteY9" fmla="*/ 1244813 h 2236054"/>
              <a:gd name="connsiteX10" fmla="*/ 5155987 w 7760874"/>
              <a:gd name="connsiteY10" fmla="*/ 1836484 h 2236054"/>
              <a:gd name="connsiteX11" fmla="*/ 5617030 w 7760874"/>
              <a:gd name="connsiteY11" fmla="*/ 1844168 h 2236054"/>
              <a:gd name="connsiteX12" fmla="*/ 6516061 w 7760874"/>
              <a:gd name="connsiteY12" fmla="*/ 1851852 h 2236054"/>
              <a:gd name="connsiteX13" fmla="*/ 7253728 w 7760874"/>
              <a:gd name="connsiteY13" fmla="*/ 1828800 h 2236054"/>
              <a:gd name="connsiteX14" fmla="*/ 6139543 w 7760874"/>
              <a:gd name="connsiteY14" fmla="*/ 2236054 h 2236054"/>
              <a:gd name="connsiteX15" fmla="*/ 7760874 w 7760874"/>
              <a:gd name="connsiteY15" fmla="*/ 1813432 h 2236054"/>
              <a:gd name="connsiteX16" fmla="*/ 7730138 w 7760874"/>
              <a:gd name="connsiteY16" fmla="*/ 883664 h 2236054"/>
              <a:gd name="connsiteX17" fmla="*/ 7714770 w 7760874"/>
              <a:gd name="connsiteY17" fmla="*/ 753035 h 2236054"/>
              <a:gd name="connsiteX18" fmla="*/ 7153836 w 7760874"/>
              <a:gd name="connsiteY18" fmla="*/ 92208 h 2236054"/>
              <a:gd name="connsiteX19" fmla="*/ 5901338 w 7760874"/>
              <a:gd name="connsiteY19" fmla="*/ 107576 h 2236054"/>
              <a:gd name="connsiteX20" fmla="*/ 4579684 w 7760874"/>
              <a:gd name="connsiteY20" fmla="*/ 107576 h 2236054"/>
              <a:gd name="connsiteX21" fmla="*/ 4026434 w 7760874"/>
              <a:gd name="connsiteY21" fmla="*/ 53788 h 2236054"/>
              <a:gd name="connsiteX22" fmla="*/ 2750884 w 7760874"/>
              <a:gd name="connsiteY22" fmla="*/ 15368 h 2236054"/>
              <a:gd name="connsiteX23" fmla="*/ 1575227 w 7760874"/>
              <a:gd name="connsiteY23" fmla="*/ 23052 h 2236054"/>
              <a:gd name="connsiteX24" fmla="*/ 69157 w 7760874"/>
              <a:gd name="connsiteY24" fmla="*/ 0 h 2236054"/>
              <a:gd name="connsiteX0" fmla="*/ 69157 w 7760874"/>
              <a:gd name="connsiteY0" fmla="*/ 0 h 1886113"/>
              <a:gd name="connsiteX1" fmla="*/ 0 w 7760874"/>
              <a:gd name="connsiteY1" fmla="*/ 238205 h 1886113"/>
              <a:gd name="connsiteX2" fmla="*/ 84525 w 7760874"/>
              <a:gd name="connsiteY2" fmla="*/ 699247 h 1886113"/>
              <a:gd name="connsiteX3" fmla="*/ 461042 w 7760874"/>
              <a:gd name="connsiteY3" fmla="*/ 952819 h 1886113"/>
              <a:gd name="connsiteX4" fmla="*/ 1667436 w 7760874"/>
              <a:gd name="connsiteY4" fmla="*/ 1052713 h 1886113"/>
              <a:gd name="connsiteX5" fmla="*/ 1913325 w 7760874"/>
              <a:gd name="connsiteY5" fmla="*/ 1144921 h 1886113"/>
              <a:gd name="connsiteX6" fmla="*/ 3004458 w 7760874"/>
              <a:gd name="connsiteY6" fmla="*/ 1144922 h 1886113"/>
              <a:gd name="connsiteX7" fmla="*/ 2735516 w 7760874"/>
              <a:gd name="connsiteY7" fmla="*/ 1191025 h 1886113"/>
              <a:gd name="connsiteX8" fmla="*/ 4410635 w 7760874"/>
              <a:gd name="connsiteY8" fmla="*/ 1221761 h 1886113"/>
              <a:gd name="connsiteX9" fmla="*/ 4710313 w 7760874"/>
              <a:gd name="connsiteY9" fmla="*/ 1244813 h 1886113"/>
              <a:gd name="connsiteX10" fmla="*/ 5155987 w 7760874"/>
              <a:gd name="connsiteY10" fmla="*/ 1836484 h 1886113"/>
              <a:gd name="connsiteX11" fmla="*/ 5617030 w 7760874"/>
              <a:gd name="connsiteY11" fmla="*/ 1844168 h 1886113"/>
              <a:gd name="connsiteX12" fmla="*/ 6516061 w 7760874"/>
              <a:gd name="connsiteY12" fmla="*/ 1851852 h 1886113"/>
              <a:gd name="connsiteX13" fmla="*/ 7253728 w 7760874"/>
              <a:gd name="connsiteY13" fmla="*/ 1828800 h 1886113"/>
              <a:gd name="connsiteX14" fmla="*/ 7760874 w 7760874"/>
              <a:gd name="connsiteY14" fmla="*/ 1813432 h 1886113"/>
              <a:gd name="connsiteX15" fmla="*/ 7730138 w 7760874"/>
              <a:gd name="connsiteY15" fmla="*/ 883664 h 1886113"/>
              <a:gd name="connsiteX16" fmla="*/ 7714770 w 7760874"/>
              <a:gd name="connsiteY16" fmla="*/ 753035 h 1886113"/>
              <a:gd name="connsiteX17" fmla="*/ 7153836 w 7760874"/>
              <a:gd name="connsiteY17" fmla="*/ 92208 h 1886113"/>
              <a:gd name="connsiteX18" fmla="*/ 5901338 w 7760874"/>
              <a:gd name="connsiteY18" fmla="*/ 107576 h 1886113"/>
              <a:gd name="connsiteX19" fmla="*/ 4579684 w 7760874"/>
              <a:gd name="connsiteY19" fmla="*/ 107576 h 1886113"/>
              <a:gd name="connsiteX20" fmla="*/ 4026434 w 7760874"/>
              <a:gd name="connsiteY20" fmla="*/ 53788 h 1886113"/>
              <a:gd name="connsiteX21" fmla="*/ 2750884 w 7760874"/>
              <a:gd name="connsiteY21" fmla="*/ 15368 h 1886113"/>
              <a:gd name="connsiteX22" fmla="*/ 1575227 w 7760874"/>
              <a:gd name="connsiteY22" fmla="*/ 23052 h 1886113"/>
              <a:gd name="connsiteX23" fmla="*/ 69157 w 7760874"/>
              <a:gd name="connsiteY23" fmla="*/ 0 h 1886113"/>
              <a:gd name="connsiteX0" fmla="*/ 69157 w 7760874"/>
              <a:gd name="connsiteY0" fmla="*/ 0 h 1886113"/>
              <a:gd name="connsiteX1" fmla="*/ 0 w 7760874"/>
              <a:gd name="connsiteY1" fmla="*/ 238205 h 1886113"/>
              <a:gd name="connsiteX2" fmla="*/ 84525 w 7760874"/>
              <a:gd name="connsiteY2" fmla="*/ 699247 h 1886113"/>
              <a:gd name="connsiteX3" fmla="*/ 461042 w 7760874"/>
              <a:gd name="connsiteY3" fmla="*/ 952819 h 1886113"/>
              <a:gd name="connsiteX4" fmla="*/ 1667436 w 7760874"/>
              <a:gd name="connsiteY4" fmla="*/ 1052713 h 1886113"/>
              <a:gd name="connsiteX5" fmla="*/ 1913325 w 7760874"/>
              <a:gd name="connsiteY5" fmla="*/ 1144921 h 1886113"/>
              <a:gd name="connsiteX6" fmla="*/ 3004458 w 7760874"/>
              <a:gd name="connsiteY6" fmla="*/ 1144922 h 1886113"/>
              <a:gd name="connsiteX7" fmla="*/ 2735516 w 7760874"/>
              <a:gd name="connsiteY7" fmla="*/ 1191025 h 1886113"/>
              <a:gd name="connsiteX8" fmla="*/ 4410635 w 7760874"/>
              <a:gd name="connsiteY8" fmla="*/ 1221761 h 1886113"/>
              <a:gd name="connsiteX9" fmla="*/ 4710313 w 7760874"/>
              <a:gd name="connsiteY9" fmla="*/ 1244813 h 1886113"/>
              <a:gd name="connsiteX10" fmla="*/ 5109883 w 7760874"/>
              <a:gd name="connsiteY10" fmla="*/ 1821116 h 1886113"/>
              <a:gd name="connsiteX11" fmla="*/ 5617030 w 7760874"/>
              <a:gd name="connsiteY11" fmla="*/ 1844168 h 1886113"/>
              <a:gd name="connsiteX12" fmla="*/ 6516061 w 7760874"/>
              <a:gd name="connsiteY12" fmla="*/ 1851852 h 1886113"/>
              <a:gd name="connsiteX13" fmla="*/ 7253728 w 7760874"/>
              <a:gd name="connsiteY13" fmla="*/ 1828800 h 1886113"/>
              <a:gd name="connsiteX14" fmla="*/ 7760874 w 7760874"/>
              <a:gd name="connsiteY14" fmla="*/ 1813432 h 1886113"/>
              <a:gd name="connsiteX15" fmla="*/ 7730138 w 7760874"/>
              <a:gd name="connsiteY15" fmla="*/ 883664 h 1886113"/>
              <a:gd name="connsiteX16" fmla="*/ 7714770 w 7760874"/>
              <a:gd name="connsiteY16" fmla="*/ 753035 h 1886113"/>
              <a:gd name="connsiteX17" fmla="*/ 7153836 w 7760874"/>
              <a:gd name="connsiteY17" fmla="*/ 92208 h 1886113"/>
              <a:gd name="connsiteX18" fmla="*/ 5901338 w 7760874"/>
              <a:gd name="connsiteY18" fmla="*/ 107576 h 1886113"/>
              <a:gd name="connsiteX19" fmla="*/ 4579684 w 7760874"/>
              <a:gd name="connsiteY19" fmla="*/ 107576 h 1886113"/>
              <a:gd name="connsiteX20" fmla="*/ 4026434 w 7760874"/>
              <a:gd name="connsiteY20" fmla="*/ 53788 h 1886113"/>
              <a:gd name="connsiteX21" fmla="*/ 2750884 w 7760874"/>
              <a:gd name="connsiteY21" fmla="*/ 15368 h 1886113"/>
              <a:gd name="connsiteX22" fmla="*/ 1575227 w 7760874"/>
              <a:gd name="connsiteY22" fmla="*/ 23052 h 1886113"/>
              <a:gd name="connsiteX23" fmla="*/ 69157 w 7760874"/>
              <a:gd name="connsiteY23" fmla="*/ 0 h 1886113"/>
              <a:gd name="connsiteX0" fmla="*/ 69157 w 7760874"/>
              <a:gd name="connsiteY0" fmla="*/ 0 h 1886113"/>
              <a:gd name="connsiteX1" fmla="*/ 0 w 7760874"/>
              <a:gd name="connsiteY1" fmla="*/ 238205 h 1886113"/>
              <a:gd name="connsiteX2" fmla="*/ 84525 w 7760874"/>
              <a:gd name="connsiteY2" fmla="*/ 699247 h 1886113"/>
              <a:gd name="connsiteX3" fmla="*/ 461042 w 7760874"/>
              <a:gd name="connsiteY3" fmla="*/ 952819 h 1886113"/>
              <a:gd name="connsiteX4" fmla="*/ 1667436 w 7760874"/>
              <a:gd name="connsiteY4" fmla="*/ 1052713 h 1886113"/>
              <a:gd name="connsiteX5" fmla="*/ 1913325 w 7760874"/>
              <a:gd name="connsiteY5" fmla="*/ 1144921 h 1886113"/>
              <a:gd name="connsiteX6" fmla="*/ 3004458 w 7760874"/>
              <a:gd name="connsiteY6" fmla="*/ 1144922 h 1886113"/>
              <a:gd name="connsiteX7" fmla="*/ 2735516 w 7760874"/>
              <a:gd name="connsiteY7" fmla="*/ 1191025 h 1886113"/>
              <a:gd name="connsiteX8" fmla="*/ 3619180 w 7760874"/>
              <a:gd name="connsiteY8" fmla="*/ 1206394 h 1886113"/>
              <a:gd name="connsiteX9" fmla="*/ 4410635 w 7760874"/>
              <a:gd name="connsiteY9" fmla="*/ 1221761 h 1886113"/>
              <a:gd name="connsiteX10" fmla="*/ 4710313 w 7760874"/>
              <a:gd name="connsiteY10" fmla="*/ 1244813 h 1886113"/>
              <a:gd name="connsiteX11" fmla="*/ 5109883 w 7760874"/>
              <a:gd name="connsiteY11" fmla="*/ 1821116 h 1886113"/>
              <a:gd name="connsiteX12" fmla="*/ 5617030 w 7760874"/>
              <a:gd name="connsiteY12" fmla="*/ 1844168 h 1886113"/>
              <a:gd name="connsiteX13" fmla="*/ 6516061 w 7760874"/>
              <a:gd name="connsiteY13" fmla="*/ 1851852 h 1886113"/>
              <a:gd name="connsiteX14" fmla="*/ 7253728 w 7760874"/>
              <a:gd name="connsiteY14" fmla="*/ 1828800 h 1886113"/>
              <a:gd name="connsiteX15" fmla="*/ 7760874 w 7760874"/>
              <a:gd name="connsiteY15" fmla="*/ 1813432 h 1886113"/>
              <a:gd name="connsiteX16" fmla="*/ 7730138 w 7760874"/>
              <a:gd name="connsiteY16" fmla="*/ 883664 h 1886113"/>
              <a:gd name="connsiteX17" fmla="*/ 7714770 w 7760874"/>
              <a:gd name="connsiteY17" fmla="*/ 753035 h 1886113"/>
              <a:gd name="connsiteX18" fmla="*/ 7153836 w 7760874"/>
              <a:gd name="connsiteY18" fmla="*/ 92208 h 1886113"/>
              <a:gd name="connsiteX19" fmla="*/ 5901338 w 7760874"/>
              <a:gd name="connsiteY19" fmla="*/ 107576 h 1886113"/>
              <a:gd name="connsiteX20" fmla="*/ 4579684 w 7760874"/>
              <a:gd name="connsiteY20" fmla="*/ 107576 h 1886113"/>
              <a:gd name="connsiteX21" fmla="*/ 4026434 w 7760874"/>
              <a:gd name="connsiteY21" fmla="*/ 53788 h 1886113"/>
              <a:gd name="connsiteX22" fmla="*/ 2750884 w 7760874"/>
              <a:gd name="connsiteY22" fmla="*/ 15368 h 1886113"/>
              <a:gd name="connsiteX23" fmla="*/ 1575227 w 7760874"/>
              <a:gd name="connsiteY23" fmla="*/ 23052 h 1886113"/>
              <a:gd name="connsiteX24" fmla="*/ 69157 w 7760874"/>
              <a:gd name="connsiteY24" fmla="*/ 0 h 1886113"/>
              <a:gd name="connsiteX0" fmla="*/ 69157 w 7760874"/>
              <a:gd name="connsiteY0" fmla="*/ 0 h 1886113"/>
              <a:gd name="connsiteX1" fmla="*/ 0 w 7760874"/>
              <a:gd name="connsiteY1" fmla="*/ 238205 h 1886113"/>
              <a:gd name="connsiteX2" fmla="*/ 84525 w 7760874"/>
              <a:gd name="connsiteY2" fmla="*/ 699247 h 1886113"/>
              <a:gd name="connsiteX3" fmla="*/ 461042 w 7760874"/>
              <a:gd name="connsiteY3" fmla="*/ 952819 h 1886113"/>
              <a:gd name="connsiteX4" fmla="*/ 1667436 w 7760874"/>
              <a:gd name="connsiteY4" fmla="*/ 1052713 h 1886113"/>
              <a:gd name="connsiteX5" fmla="*/ 1913325 w 7760874"/>
              <a:gd name="connsiteY5" fmla="*/ 1144921 h 1886113"/>
              <a:gd name="connsiteX6" fmla="*/ 3004458 w 7760874"/>
              <a:gd name="connsiteY6" fmla="*/ 1144922 h 1886113"/>
              <a:gd name="connsiteX7" fmla="*/ 2735516 w 7760874"/>
              <a:gd name="connsiteY7" fmla="*/ 1191025 h 1886113"/>
              <a:gd name="connsiteX8" fmla="*/ 3634548 w 7760874"/>
              <a:gd name="connsiteY8" fmla="*/ 1237130 h 1886113"/>
              <a:gd name="connsiteX9" fmla="*/ 4410635 w 7760874"/>
              <a:gd name="connsiteY9" fmla="*/ 1221761 h 1886113"/>
              <a:gd name="connsiteX10" fmla="*/ 4710313 w 7760874"/>
              <a:gd name="connsiteY10" fmla="*/ 1244813 h 1886113"/>
              <a:gd name="connsiteX11" fmla="*/ 5109883 w 7760874"/>
              <a:gd name="connsiteY11" fmla="*/ 1821116 h 1886113"/>
              <a:gd name="connsiteX12" fmla="*/ 5617030 w 7760874"/>
              <a:gd name="connsiteY12" fmla="*/ 1844168 h 1886113"/>
              <a:gd name="connsiteX13" fmla="*/ 6516061 w 7760874"/>
              <a:gd name="connsiteY13" fmla="*/ 1851852 h 1886113"/>
              <a:gd name="connsiteX14" fmla="*/ 7253728 w 7760874"/>
              <a:gd name="connsiteY14" fmla="*/ 1828800 h 1886113"/>
              <a:gd name="connsiteX15" fmla="*/ 7760874 w 7760874"/>
              <a:gd name="connsiteY15" fmla="*/ 1813432 h 1886113"/>
              <a:gd name="connsiteX16" fmla="*/ 7730138 w 7760874"/>
              <a:gd name="connsiteY16" fmla="*/ 883664 h 1886113"/>
              <a:gd name="connsiteX17" fmla="*/ 7714770 w 7760874"/>
              <a:gd name="connsiteY17" fmla="*/ 753035 h 1886113"/>
              <a:gd name="connsiteX18" fmla="*/ 7153836 w 7760874"/>
              <a:gd name="connsiteY18" fmla="*/ 92208 h 1886113"/>
              <a:gd name="connsiteX19" fmla="*/ 5901338 w 7760874"/>
              <a:gd name="connsiteY19" fmla="*/ 107576 h 1886113"/>
              <a:gd name="connsiteX20" fmla="*/ 4579684 w 7760874"/>
              <a:gd name="connsiteY20" fmla="*/ 107576 h 1886113"/>
              <a:gd name="connsiteX21" fmla="*/ 4026434 w 7760874"/>
              <a:gd name="connsiteY21" fmla="*/ 53788 h 1886113"/>
              <a:gd name="connsiteX22" fmla="*/ 2750884 w 7760874"/>
              <a:gd name="connsiteY22" fmla="*/ 15368 h 1886113"/>
              <a:gd name="connsiteX23" fmla="*/ 1575227 w 7760874"/>
              <a:gd name="connsiteY23" fmla="*/ 23052 h 1886113"/>
              <a:gd name="connsiteX24" fmla="*/ 69157 w 7760874"/>
              <a:gd name="connsiteY24" fmla="*/ 0 h 1886113"/>
              <a:gd name="connsiteX0" fmla="*/ 69157 w 7760874"/>
              <a:gd name="connsiteY0" fmla="*/ 0 h 1886113"/>
              <a:gd name="connsiteX1" fmla="*/ 0 w 7760874"/>
              <a:gd name="connsiteY1" fmla="*/ 238205 h 1886113"/>
              <a:gd name="connsiteX2" fmla="*/ 84525 w 7760874"/>
              <a:gd name="connsiteY2" fmla="*/ 699247 h 1886113"/>
              <a:gd name="connsiteX3" fmla="*/ 461042 w 7760874"/>
              <a:gd name="connsiteY3" fmla="*/ 952819 h 1886113"/>
              <a:gd name="connsiteX4" fmla="*/ 1667436 w 7760874"/>
              <a:gd name="connsiteY4" fmla="*/ 1052713 h 1886113"/>
              <a:gd name="connsiteX5" fmla="*/ 1913325 w 7760874"/>
              <a:gd name="connsiteY5" fmla="*/ 1144921 h 1886113"/>
              <a:gd name="connsiteX6" fmla="*/ 3004458 w 7760874"/>
              <a:gd name="connsiteY6" fmla="*/ 1144922 h 1886113"/>
              <a:gd name="connsiteX7" fmla="*/ 2735516 w 7760874"/>
              <a:gd name="connsiteY7" fmla="*/ 1191025 h 1886113"/>
              <a:gd name="connsiteX8" fmla="*/ 3634548 w 7760874"/>
              <a:gd name="connsiteY8" fmla="*/ 1237130 h 1886113"/>
              <a:gd name="connsiteX9" fmla="*/ 4410635 w 7760874"/>
              <a:gd name="connsiteY9" fmla="*/ 1221761 h 1886113"/>
              <a:gd name="connsiteX10" fmla="*/ 4710313 w 7760874"/>
              <a:gd name="connsiteY10" fmla="*/ 1244813 h 1886113"/>
              <a:gd name="connsiteX11" fmla="*/ 5109883 w 7760874"/>
              <a:gd name="connsiteY11" fmla="*/ 1821116 h 1886113"/>
              <a:gd name="connsiteX12" fmla="*/ 5617030 w 7760874"/>
              <a:gd name="connsiteY12" fmla="*/ 1844168 h 1886113"/>
              <a:gd name="connsiteX13" fmla="*/ 6516061 w 7760874"/>
              <a:gd name="connsiteY13" fmla="*/ 1851852 h 1886113"/>
              <a:gd name="connsiteX14" fmla="*/ 7253728 w 7760874"/>
              <a:gd name="connsiteY14" fmla="*/ 1828800 h 1886113"/>
              <a:gd name="connsiteX15" fmla="*/ 7760874 w 7760874"/>
              <a:gd name="connsiteY15" fmla="*/ 1813432 h 1886113"/>
              <a:gd name="connsiteX16" fmla="*/ 7730138 w 7760874"/>
              <a:gd name="connsiteY16" fmla="*/ 883664 h 1886113"/>
              <a:gd name="connsiteX17" fmla="*/ 7714770 w 7760874"/>
              <a:gd name="connsiteY17" fmla="*/ 753035 h 1886113"/>
              <a:gd name="connsiteX18" fmla="*/ 7123099 w 7760874"/>
              <a:gd name="connsiteY18" fmla="*/ 122944 h 1886113"/>
              <a:gd name="connsiteX19" fmla="*/ 5901338 w 7760874"/>
              <a:gd name="connsiteY19" fmla="*/ 107576 h 1886113"/>
              <a:gd name="connsiteX20" fmla="*/ 4579684 w 7760874"/>
              <a:gd name="connsiteY20" fmla="*/ 107576 h 1886113"/>
              <a:gd name="connsiteX21" fmla="*/ 4026434 w 7760874"/>
              <a:gd name="connsiteY21" fmla="*/ 53788 h 1886113"/>
              <a:gd name="connsiteX22" fmla="*/ 2750884 w 7760874"/>
              <a:gd name="connsiteY22" fmla="*/ 15368 h 1886113"/>
              <a:gd name="connsiteX23" fmla="*/ 1575227 w 7760874"/>
              <a:gd name="connsiteY23" fmla="*/ 23052 h 1886113"/>
              <a:gd name="connsiteX24" fmla="*/ 69157 w 7760874"/>
              <a:gd name="connsiteY24" fmla="*/ 0 h 1886113"/>
              <a:gd name="connsiteX0" fmla="*/ 69157 w 7760874"/>
              <a:gd name="connsiteY0" fmla="*/ 0 h 1886113"/>
              <a:gd name="connsiteX1" fmla="*/ 0 w 7760874"/>
              <a:gd name="connsiteY1" fmla="*/ 238205 h 1886113"/>
              <a:gd name="connsiteX2" fmla="*/ 84525 w 7760874"/>
              <a:gd name="connsiteY2" fmla="*/ 699247 h 1886113"/>
              <a:gd name="connsiteX3" fmla="*/ 461042 w 7760874"/>
              <a:gd name="connsiteY3" fmla="*/ 952819 h 1886113"/>
              <a:gd name="connsiteX4" fmla="*/ 1667436 w 7760874"/>
              <a:gd name="connsiteY4" fmla="*/ 1052713 h 1886113"/>
              <a:gd name="connsiteX5" fmla="*/ 1913325 w 7760874"/>
              <a:gd name="connsiteY5" fmla="*/ 1144921 h 1886113"/>
              <a:gd name="connsiteX6" fmla="*/ 3004458 w 7760874"/>
              <a:gd name="connsiteY6" fmla="*/ 1144922 h 1886113"/>
              <a:gd name="connsiteX7" fmla="*/ 2735516 w 7760874"/>
              <a:gd name="connsiteY7" fmla="*/ 1191025 h 1886113"/>
              <a:gd name="connsiteX8" fmla="*/ 3634548 w 7760874"/>
              <a:gd name="connsiteY8" fmla="*/ 1237130 h 1886113"/>
              <a:gd name="connsiteX9" fmla="*/ 4410635 w 7760874"/>
              <a:gd name="connsiteY9" fmla="*/ 1221761 h 1886113"/>
              <a:gd name="connsiteX10" fmla="*/ 4710313 w 7760874"/>
              <a:gd name="connsiteY10" fmla="*/ 1244813 h 1886113"/>
              <a:gd name="connsiteX11" fmla="*/ 5109883 w 7760874"/>
              <a:gd name="connsiteY11" fmla="*/ 1821116 h 1886113"/>
              <a:gd name="connsiteX12" fmla="*/ 5617030 w 7760874"/>
              <a:gd name="connsiteY12" fmla="*/ 1844168 h 1886113"/>
              <a:gd name="connsiteX13" fmla="*/ 6516061 w 7760874"/>
              <a:gd name="connsiteY13" fmla="*/ 1851852 h 1886113"/>
              <a:gd name="connsiteX14" fmla="*/ 7253728 w 7760874"/>
              <a:gd name="connsiteY14" fmla="*/ 1828800 h 1886113"/>
              <a:gd name="connsiteX15" fmla="*/ 7760874 w 7760874"/>
              <a:gd name="connsiteY15" fmla="*/ 1813432 h 1886113"/>
              <a:gd name="connsiteX16" fmla="*/ 7730138 w 7760874"/>
              <a:gd name="connsiteY16" fmla="*/ 883664 h 1886113"/>
              <a:gd name="connsiteX17" fmla="*/ 7676350 w 7760874"/>
              <a:gd name="connsiteY17" fmla="*/ 768403 h 1886113"/>
              <a:gd name="connsiteX18" fmla="*/ 7123099 w 7760874"/>
              <a:gd name="connsiteY18" fmla="*/ 122944 h 1886113"/>
              <a:gd name="connsiteX19" fmla="*/ 5901338 w 7760874"/>
              <a:gd name="connsiteY19" fmla="*/ 107576 h 1886113"/>
              <a:gd name="connsiteX20" fmla="*/ 4579684 w 7760874"/>
              <a:gd name="connsiteY20" fmla="*/ 107576 h 1886113"/>
              <a:gd name="connsiteX21" fmla="*/ 4026434 w 7760874"/>
              <a:gd name="connsiteY21" fmla="*/ 53788 h 1886113"/>
              <a:gd name="connsiteX22" fmla="*/ 2750884 w 7760874"/>
              <a:gd name="connsiteY22" fmla="*/ 15368 h 1886113"/>
              <a:gd name="connsiteX23" fmla="*/ 1575227 w 7760874"/>
              <a:gd name="connsiteY23" fmla="*/ 23052 h 1886113"/>
              <a:gd name="connsiteX24" fmla="*/ 69157 w 7760874"/>
              <a:gd name="connsiteY24" fmla="*/ 0 h 1886113"/>
              <a:gd name="connsiteX0" fmla="*/ 69157 w 7760874"/>
              <a:gd name="connsiteY0" fmla="*/ 0 h 1886113"/>
              <a:gd name="connsiteX1" fmla="*/ 0 w 7760874"/>
              <a:gd name="connsiteY1" fmla="*/ 238205 h 1886113"/>
              <a:gd name="connsiteX2" fmla="*/ 84525 w 7760874"/>
              <a:gd name="connsiteY2" fmla="*/ 699247 h 1886113"/>
              <a:gd name="connsiteX3" fmla="*/ 461042 w 7760874"/>
              <a:gd name="connsiteY3" fmla="*/ 952819 h 1886113"/>
              <a:gd name="connsiteX4" fmla="*/ 1667436 w 7760874"/>
              <a:gd name="connsiteY4" fmla="*/ 1052713 h 1886113"/>
              <a:gd name="connsiteX5" fmla="*/ 1913325 w 7760874"/>
              <a:gd name="connsiteY5" fmla="*/ 1144921 h 1886113"/>
              <a:gd name="connsiteX6" fmla="*/ 3004458 w 7760874"/>
              <a:gd name="connsiteY6" fmla="*/ 1144922 h 1886113"/>
              <a:gd name="connsiteX7" fmla="*/ 2735516 w 7760874"/>
              <a:gd name="connsiteY7" fmla="*/ 1191025 h 1886113"/>
              <a:gd name="connsiteX8" fmla="*/ 3634548 w 7760874"/>
              <a:gd name="connsiteY8" fmla="*/ 1237130 h 1886113"/>
              <a:gd name="connsiteX9" fmla="*/ 4410635 w 7760874"/>
              <a:gd name="connsiteY9" fmla="*/ 1221761 h 1886113"/>
              <a:gd name="connsiteX10" fmla="*/ 4710313 w 7760874"/>
              <a:gd name="connsiteY10" fmla="*/ 1244813 h 1886113"/>
              <a:gd name="connsiteX11" fmla="*/ 5109883 w 7760874"/>
              <a:gd name="connsiteY11" fmla="*/ 1821116 h 1886113"/>
              <a:gd name="connsiteX12" fmla="*/ 5617030 w 7760874"/>
              <a:gd name="connsiteY12" fmla="*/ 1844168 h 1886113"/>
              <a:gd name="connsiteX13" fmla="*/ 6516061 w 7760874"/>
              <a:gd name="connsiteY13" fmla="*/ 1851852 h 1886113"/>
              <a:gd name="connsiteX14" fmla="*/ 7253728 w 7760874"/>
              <a:gd name="connsiteY14" fmla="*/ 1828800 h 1886113"/>
              <a:gd name="connsiteX15" fmla="*/ 7760874 w 7760874"/>
              <a:gd name="connsiteY15" fmla="*/ 1813432 h 1886113"/>
              <a:gd name="connsiteX16" fmla="*/ 7730138 w 7760874"/>
              <a:gd name="connsiteY16" fmla="*/ 883664 h 1886113"/>
              <a:gd name="connsiteX17" fmla="*/ 7676350 w 7760874"/>
              <a:gd name="connsiteY17" fmla="*/ 768403 h 1886113"/>
              <a:gd name="connsiteX18" fmla="*/ 7100047 w 7760874"/>
              <a:gd name="connsiteY18" fmla="*/ 99892 h 1886113"/>
              <a:gd name="connsiteX19" fmla="*/ 5901338 w 7760874"/>
              <a:gd name="connsiteY19" fmla="*/ 107576 h 1886113"/>
              <a:gd name="connsiteX20" fmla="*/ 4579684 w 7760874"/>
              <a:gd name="connsiteY20" fmla="*/ 107576 h 1886113"/>
              <a:gd name="connsiteX21" fmla="*/ 4026434 w 7760874"/>
              <a:gd name="connsiteY21" fmla="*/ 53788 h 1886113"/>
              <a:gd name="connsiteX22" fmla="*/ 2750884 w 7760874"/>
              <a:gd name="connsiteY22" fmla="*/ 15368 h 1886113"/>
              <a:gd name="connsiteX23" fmla="*/ 1575227 w 7760874"/>
              <a:gd name="connsiteY23" fmla="*/ 23052 h 1886113"/>
              <a:gd name="connsiteX24" fmla="*/ 69157 w 7760874"/>
              <a:gd name="connsiteY24" fmla="*/ 0 h 188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60874" h="1886113">
                <a:moveTo>
                  <a:pt x="69157" y="0"/>
                </a:moveTo>
                <a:lnTo>
                  <a:pt x="0" y="238205"/>
                </a:lnTo>
                <a:lnTo>
                  <a:pt x="84525" y="699247"/>
                </a:lnTo>
                <a:lnTo>
                  <a:pt x="461042" y="952819"/>
                </a:lnTo>
                <a:lnTo>
                  <a:pt x="1667436" y="1052713"/>
                </a:lnTo>
                <a:lnTo>
                  <a:pt x="1913325" y="1144921"/>
                </a:lnTo>
                <a:lnTo>
                  <a:pt x="3004458" y="1144922"/>
                </a:lnTo>
                <a:lnTo>
                  <a:pt x="2735516" y="1191025"/>
                </a:lnTo>
                <a:lnTo>
                  <a:pt x="3634548" y="1237130"/>
                </a:lnTo>
                <a:lnTo>
                  <a:pt x="4410635" y="1221761"/>
                </a:lnTo>
                <a:lnTo>
                  <a:pt x="4710313" y="1244813"/>
                </a:lnTo>
                <a:lnTo>
                  <a:pt x="5109883" y="1821116"/>
                </a:lnTo>
                <a:lnTo>
                  <a:pt x="5617030" y="1844168"/>
                </a:lnTo>
                <a:cubicBezTo>
                  <a:pt x="5645205" y="1854413"/>
                  <a:pt x="6243278" y="1854413"/>
                  <a:pt x="6516061" y="1851852"/>
                </a:cubicBezTo>
                <a:cubicBezTo>
                  <a:pt x="6788844" y="1849291"/>
                  <a:pt x="7046259" y="1835203"/>
                  <a:pt x="7253728" y="1828800"/>
                </a:cubicBezTo>
                <a:cubicBezTo>
                  <a:pt x="7461197" y="1822397"/>
                  <a:pt x="7681472" y="1970955"/>
                  <a:pt x="7760874" y="1813432"/>
                </a:cubicBezTo>
                <a:lnTo>
                  <a:pt x="7730138" y="883664"/>
                </a:lnTo>
                <a:lnTo>
                  <a:pt x="7676350" y="768403"/>
                </a:lnTo>
                <a:lnTo>
                  <a:pt x="7100047" y="99892"/>
                </a:lnTo>
                <a:lnTo>
                  <a:pt x="5901338" y="107576"/>
                </a:lnTo>
                <a:lnTo>
                  <a:pt x="4579684" y="107576"/>
                </a:lnTo>
                <a:lnTo>
                  <a:pt x="4026434" y="53788"/>
                </a:lnTo>
                <a:lnTo>
                  <a:pt x="2750884" y="15368"/>
                </a:lnTo>
                <a:lnTo>
                  <a:pt x="1575227" y="23052"/>
                </a:lnTo>
                <a:lnTo>
                  <a:pt x="69157" y="0"/>
                </a:lnTo>
                <a:close/>
              </a:path>
            </a:pathLst>
          </a:cu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it-IT" b="0" dirty="0">
              <a:solidFill>
                <a:prstClr val="white"/>
              </a:solidFill>
            </a:endParaRPr>
          </a:p>
        </p:txBody>
      </p:sp>
      <p:sp>
        <p:nvSpPr>
          <p:cNvPr id="6" name="Figura a mano libera 5"/>
          <p:cNvSpPr/>
          <p:nvPr/>
        </p:nvSpPr>
        <p:spPr>
          <a:xfrm>
            <a:off x="1836484" y="692695"/>
            <a:ext cx="5056094" cy="1927559"/>
          </a:xfrm>
          <a:custGeom>
            <a:avLst/>
            <a:gdLst>
              <a:gd name="connsiteX0" fmla="*/ 0 w 5056094"/>
              <a:gd name="connsiteY0" fmla="*/ 2174581 h 2174581"/>
              <a:gd name="connsiteX1" fmla="*/ 291993 w 5056094"/>
              <a:gd name="connsiteY1" fmla="*/ 1429230 h 2174581"/>
              <a:gd name="connsiteX2" fmla="*/ 591671 w 5056094"/>
              <a:gd name="connsiteY2" fmla="*/ 437990 h 2174581"/>
              <a:gd name="connsiteX3" fmla="*/ 729983 w 5056094"/>
              <a:gd name="connsiteY3" fmla="*/ 0 h 2174581"/>
              <a:gd name="connsiteX4" fmla="*/ 1713540 w 5056094"/>
              <a:gd name="connsiteY4" fmla="*/ 61472 h 2174581"/>
              <a:gd name="connsiteX5" fmla="*/ 3035193 w 5056094"/>
              <a:gd name="connsiteY5" fmla="*/ 99892 h 2174581"/>
              <a:gd name="connsiteX6" fmla="*/ 4187798 w 5056094"/>
              <a:gd name="connsiteY6" fmla="*/ 61472 h 2174581"/>
              <a:gd name="connsiteX7" fmla="*/ 4372215 w 5056094"/>
              <a:gd name="connsiteY7" fmla="*/ 591671 h 2174581"/>
              <a:gd name="connsiteX8" fmla="*/ 4679577 w 5056094"/>
              <a:gd name="connsiteY8" fmla="*/ 1398494 h 2174581"/>
              <a:gd name="connsiteX9" fmla="*/ 4925466 w 5056094"/>
              <a:gd name="connsiteY9" fmla="*/ 1905640 h 2174581"/>
              <a:gd name="connsiteX10" fmla="*/ 5056094 w 5056094"/>
              <a:gd name="connsiteY10" fmla="*/ 2174581 h 2174581"/>
              <a:gd name="connsiteX11" fmla="*/ 0 w 5056094"/>
              <a:gd name="connsiteY11" fmla="*/ 2174581 h 2174581"/>
              <a:gd name="connsiteX0" fmla="*/ 0 w 5056094"/>
              <a:gd name="connsiteY0" fmla="*/ 2282158 h 2282158"/>
              <a:gd name="connsiteX1" fmla="*/ 291993 w 5056094"/>
              <a:gd name="connsiteY1" fmla="*/ 1536807 h 2282158"/>
              <a:gd name="connsiteX2" fmla="*/ 591671 w 5056094"/>
              <a:gd name="connsiteY2" fmla="*/ 545567 h 2282158"/>
              <a:gd name="connsiteX3" fmla="*/ 729983 w 5056094"/>
              <a:gd name="connsiteY3" fmla="*/ 0 h 2282158"/>
              <a:gd name="connsiteX4" fmla="*/ 1713540 w 5056094"/>
              <a:gd name="connsiteY4" fmla="*/ 169049 h 2282158"/>
              <a:gd name="connsiteX5" fmla="*/ 3035193 w 5056094"/>
              <a:gd name="connsiteY5" fmla="*/ 207469 h 2282158"/>
              <a:gd name="connsiteX6" fmla="*/ 4187798 w 5056094"/>
              <a:gd name="connsiteY6" fmla="*/ 169049 h 2282158"/>
              <a:gd name="connsiteX7" fmla="*/ 4372215 w 5056094"/>
              <a:gd name="connsiteY7" fmla="*/ 699248 h 2282158"/>
              <a:gd name="connsiteX8" fmla="*/ 4679577 w 5056094"/>
              <a:gd name="connsiteY8" fmla="*/ 1506071 h 2282158"/>
              <a:gd name="connsiteX9" fmla="*/ 4925466 w 5056094"/>
              <a:gd name="connsiteY9" fmla="*/ 2013217 h 2282158"/>
              <a:gd name="connsiteX10" fmla="*/ 5056094 w 5056094"/>
              <a:gd name="connsiteY10" fmla="*/ 2282158 h 2282158"/>
              <a:gd name="connsiteX11" fmla="*/ 0 w 5056094"/>
              <a:gd name="connsiteY11" fmla="*/ 2282158 h 2282158"/>
              <a:gd name="connsiteX0" fmla="*/ 0 w 5056094"/>
              <a:gd name="connsiteY0" fmla="*/ 2282158 h 2282158"/>
              <a:gd name="connsiteX1" fmla="*/ 291993 w 5056094"/>
              <a:gd name="connsiteY1" fmla="*/ 1536807 h 2282158"/>
              <a:gd name="connsiteX2" fmla="*/ 591671 w 5056094"/>
              <a:gd name="connsiteY2" fmla="*/ 545567 h 2282158"/>
              <a:gd name="connsiteX3" fmla="*/ 729983 w 5056094"/>
              <a:gd name="connsiteY3" fmla="*/ 0 h 2282158"/>
              <a:gd name="connsiteX4" fmla="*/ 1713540 w 5056094"/>
              <a:gd name="connsiteY4" fmla="*/ 23053 h 2282158"/>
              <a:gd name="connsiteX5" fmla="*/ 3035193 w 5056094"/>
              <a:gd name="connsiteY5" fmla="*/ 207469 h 2282158"/>
              <a:gd name="connsiteX6" fmla="*/ 4187798 w 5056094"/>
              <a:gd name="connsiteY6" fmla="*/ 169049 h 2282158"/>
              <a:gd name="connsiteX7" fmla="*/ 4372215 w 5056094"/>
              <a:gd name="connsiteY7" fmla="*/ 699248 h 2282158"/>
              <a:gd name="connsiteX8" fmla="*/ 4679577 w 5056094"/>
              <a:gd name="connsiteY8" fmla="*/ 1506071 h 2282158"/>
              <a:gd name="connsiteX9" fmla="*/ 4925466 w 5056094"/>
              <a:gd name="connsiteY9" fmla="*/ 2013217 h 2282158"/>
              <a:gd name="connsiteX10" fmla="*/ 5056094 w 5056094"/>
              <a:gd name="connsiteY10" fmla="*/ 2282158 h 2282158"/>
              <a:gd name="connsiteX11" fmla="*/ 0 w 5056094"/>
              <a:gd name="connsiteY11" fmla="*/ 2282158 h 2282158"/>
              <a:gd name="connsiteX0" fmla="*/ 0 w 5056094"/>
              <a:gd name="connsiteY0" fmla="*/ 2282158 h 2282158"/>
              <a:gd name="connsiteX1" fmla="*/ 291993 w 5056094"/>
              <a:gd name="connsiteY1" fmla="*/ 1536807 h 2282158"/>
              <a:gd name="connsiteX2" fmla="*/ 591671 w 5056094"/>
              <a:gd name="connsiteY2" fmla="*/ 545567 h 2282158"/>
              <a:gd name="connsiteX3" fmla="*/ 729983 w 5056094"/>
              <a:gd name="connsiteY3" fmla="*/ 0 h 2282158"/>
              <a:gd name="connsiteX4" fmla="*/ 1713540 w 5056094"/>
              <a:gd name="connsiteY4" fmla="*/ 23053 h 2282158"/>
              <a:gd name="connsiteX5" fmla="*/ 3073613 w 5056094"/>
              <a:gd name="connsiteY5" fmla="*/ 23053 h 2282158"/>
              <a:gd name="connsiteX6" fmla="*/ 4187798 w 5056094"/>
              <a:gd name="connsiteY6" fmla="*/ 169049 h 2282158"/>
              <a:gd name="connsiteX7" fmla="*/ 4372215 w 5056094"/>
              <a:gd name="connsiteY7" fmla="*/ 699248 h 2282158"/>
              <a:gd name="connsiteX8" fmla="*/ 4679577 w 5056094"/>
              <a:gd name="connsiteY8" fmla="*/ 1506071 h 2282158"/>
              <a:gd name="connsiteX9" fmla="*/ 4925466 w 5056094"/>
              <a:gd name="connsiteY9" fmla="*/ 2013217 h 2282158"/>
              <a:gd name="connsiteX10" fmla="*/ 5056094 w 5056094"/>
              <a:gd name="connsiteY10" fmla="*/ 2282158 h 2282158"/>
              <a:gd name="connsiteX11" fmla="*/ 0 w 5056094"/>
              <a:gd name="connsiteY11" fmla="*/ 2282158 h 2282158"/>
              <a:gd name="connsiteX0" fmla="*/ 0 w 5056094"/>
              <a:gd name="connsiteY0" fmla="*/ 2282158 h 2282158"/>
              <a:gd name="connsiteX1" fmla="*/ 291993 w 5056094"/>
              <a:gd name="connsiteY1" fmla="*/ 1536807 h 2282158"/>
              <a:gd name="connsiteX2" fmla="*/ 591671 w 5056094"/>
              <a:gd name="connsiteY2" fmla="*/ 545567 h 2282158"/>
              <a:gd name="connsiteX3" fmla="*/ 729983 w 5056094"/>
              <a:gd name="connsiteY3" fmla="*/ 0 h 2282158"/>
              <a:gd name="connsiteX4" fmla="*/ 1713540 w 5056094"/>
              <a:gd name="connsiteY4" fmla="*/ 23053 h 2282158"/>
              <a:gd name="connsiteX5" fmla="*/ 3073613 w 5056094"/>
              <a:gd name="connsiteY5" fmla="*/ 23053 h 2282158"/>
              <a:gd name="connsiteX6" fmla="*/ 4141694 w 5056094"/>
              <a:gd name="connsiteY6" fmla="*/ 38421 h 2282158"/>
              <a:gd name="connsiteX7" fmla="*/ 4372215 w 5056094"/>
              <a:gd name="connsiteY7" fmla="*/ 699248 h 2282158"/>
              <a:gd name="connsiteX8" fmla="*/ 4679577 w 5056094"/>
              <a:gd name="connsiteY8" fmla="*/ 1506071 h 2282158"/>
              <a:gd name="connsiteX9" fmla="*/ 4925466 w 5056094"/>
              <a:gd name="connsiteY9" fmla="*/ 2013217 h 2282158"/>
              <a:gd name="connsiteX10" fmla="*/ 5056094 w 5056094"/>
              <a:gd name="connsiteY10" fmla="*/ 2282158 h 2282158"/>
              <a:gd name="connsiteX11" fmla="*/ 0 w 5056094"/>
              <a:gd name="connsiteY11" fmla="*/ 2282158 h 228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56094" h="2282158">
                <a:moveTo>
                  <a:pt x="0" y="2282158"/>
                </a:moveTo>
                <a:lnTo>
                  <a:pt x="291993" y="1536807"/>
                </a:lnTo>
                <a:lnTo>
                  <a:pt x="591671" y="545567"/>
                </a:lnTo>
                <a:lnTo>
                  <a:pt x="729983" y="0"/>
                </a:lnTo>
                <a:lnTo>
                  <a:pt x="1713540" y="23053"/>
                </a:lnTo>
                <a:lnTo>
                  <a:pt x="3073613" y="23053"/>
                </a:lnTo>
                <a:lnTo>
                  <a:pt x="4141694" y="38421"/>
                </a:lnTo>
                <a:lnTo>
                  <a:pt x="4372215" y="699248"/>
                </a:lnTo>
                <a:lnTo>
                  <a:pt x="4679577" y="1506071"/>
                </a:lnTo>
                <a:lnTo>
                  <a:pt x="4925466" y="2013217"/>
                </a:lnTo>
                <a:lnTo>
                  <a:pt x="5056094" y="2282158"/>
                </a:lnTo>
                <a:lnTo>
                  <a:pt x="0" y="2282158"/>
                </a:lnTo>
                <a:close/>
              </a:path>
            </a:pathLst>
          </a:cu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it-IT" b="0">
              <a:solidFill>
                <a:prstClr val="white"/>
              </a:solidFill>
            </a:endParaRPr>
          </a:p>
        </p:txBody>
      </p:sp>
      <p:sp>
        <p:nvSpPr>
          <p:cNvPr id="13" name="Figura a mano libera 12"/>
          <p:cNvSpPr/>
          <p:nvPr/>
        </p:nvSpPr>
        <p:spPr>
          <a:xfrm>
            <a:off x="2955989" y="514830"/>
            <a:ext cx="3022189" cy="222837"/>
          </a:xfrm>
          <a:custGeom>
            <a:avLst/>
            <a:gdLst>
              <a:gd name="connsiteX0" fmla="*/ 699247 w 3019825"/>
              <a:gd name="connsiteY0" fmla="*/ 184417 h 222837"/>
              <a:gd name="connsiteX1" fmla="*/ 1913324 w 3019825"/>
              <a:gd name="connsiteY1" fmla="*/ 199785 h 222837"/>
              <a:gd name="connsiteX2" fmla="*/ 3019825 w 3019825"/>
              <a:gd name="connsiteY2" fmla="*/ 222837 h 222837"/>
              <a:gd name="connsiteX3" fmla="*/ 2966037 w 3019825"/>
              <a:gd name="connsiteY3" fmla="*/ 7684 h 222837"/>
              <a:gd name="connsiteX4" fmla="*/ 1306286 w 3019825"/>
              <a:gd name="connsiteY4" fmla="*/ 0 h 222837"/>
              <a:gd name="connsiteX5" fmla="*/ 7684 w 3019825"/>
              <a:gd name="connsiteY5" fmla="*/ 107577 h 222837"/>
              <a:gd name="connsiteX6" fmla="*/ 0 w 3019825"/>
              <a:gd name="connsiteY6" fmla="*/ 169049 h 222837"/>
              <a:gd name="connsiteX7" fmla="*/ 699247 w 3019825"/>
              <a:gd name="connsiteY7" fmla="*/ 184417 h 222837"/>
              <a:gd name="connsiteX0" fmla="*/ 691563 w 3012141"/>
              <a:gd name="connsiteY0" fmla="*/ 184417 h 222837"/>
              <a:gd name="connsiteX1" fmla="*/ 1905640 w 3012141"/>
              <a:gd name="connsiteY1" fmla="*/ 199785 h 222837"/>
              <a:gd name="connsiteX2" fmla="*/ 3012141 w 3012141"/>
              <a:gd name="connsiteY2" fmla="*/ 222837 h 222837"/>
              <a:gd name="connsiteX3" fmla="*/ 2958353 w 3012141"/>
              <a:gd name="connsiteY3" fmla="*/ 7684 h 222837"/>
              <a:gd name="connsiteX4" fmla="*/ 1298602 w 3012141"/>
              <a:gd name="connsiteY4" fmla="*/ 0 h 222837"/>
              <a:gd name="connsiteX5" fmla="*/ 0 w 3012141"/>
              <a:gd name="connsiteY5" fmla="*/ 107577 h 222837"/>
              <a:gd name="connsiteX6" fmla="*/ 0 w 3012141"/>
              <a:gd name="connsiteY6" fmla="*/ 192101 h 222837"/>
              <a:gd name="connsiteX7" fmla="*/ 691563 w 3012141"/>
              <a:gd name="connsiteY7" fmla="*/ 184417 h 222837"/>
              <a:gd name="connsiteX0" fmla="*/ 729983 w 3012141"/>
              <a:gd name="connsiteY0" fmla="*/ 192101 h 222837"/>
              <a:gd name="connsiteX1" fmla="*/ 1905640 w 3012141"/>
              <a:gd name="connsiteY1" fmla="*/ 199785 h 222837"/>
              <a:gd name="connsiteX2" fmla="*/ 3012141 w 3012141"/>
              <a:gd name="connsiteY2" fmla="*/ 222837 h 222837"/>
              <a:gd name="connsiteX3" fmla="*/ 2958353 w 3012141"/>
              <a:gd name="connsiteY3" fmla="*/ 7684 h 222837"/>
              <a:gd name="connsiteX4" fmla="*/ 1298602 w 3012141"/>
              <a:gd name="connsiteY4" fmla="*/ 0 h 222837"/>
              <a:gd name="connsiteX5" fmla="*/ 0 w 3012141"/>
              <a:gd name="connsiteY5" fmla="*/ 107577 h 222837"/>
              <a:gd name="connsiteX6" fmla="*/ 0 w 3012141"/>
              <a:gd name="connsiteY6" fmla="*/ 192101 h 222837"/>
              <a:gd name="connsiteX7" fmla="*/ 729983 w 3012141"/>
              <a:gd name="connsiteY7" fmla="*/ 192101 h 222837"/>
              <a:gd name="connsiteX0" fmla="*/ 722299 w 3012141"/>
              <a:gd name="connsiteY0" fmla="*/ 199785 h 222837"/>
              <a:gd name="connsiteX1" fmla="*/ 1905640 w 3012141"/>
              <a:gd name="connsiteY1" fmla="*/ 199785 h 222837"/>
              <a:gd name="connsiteX2" fmla="*/ 3012141 w 3012141"/>
              <a:gd name="connsiteY2" fmla="*/ 222837 h 222837"/>
              <a:gd name="connsiteX3" fmla="*/ 2958353 w 3012141"/>
              <a:gd name="connsiteY3" fmla="*/ 7684 h 222837"/>
              <a:gd name="connsiteX4" fmla="*/ 1298602 w 3012141"/>
              <a:gd name="connsiteY4" fmla="*/ 0 h 222837"/>
              <a:gd name="connsiteX5" fmla="*/ 0 w 3012141"/>
              <a:gd name="connsiteY5" fmla="*/ 107577 h 222837"/>
              <a:gd name="connsiteX6" fmla="*/ 0 w 3012141"/>
              <a:gd name="connsiteY6" fmla="*/ 192101 h 222837"/>
              <a:gd name="connsiteX7" fmla="*/ 722299 w 3012141"/>
              <a:gd name="connsiteY7" fmla="*/ 199785 h 222837"/>
              <a:gd name="connsiteX0" fmla="*/ 732347 w 3022189"/>
              <a:gd name="connsiteY0" fmla="*/ 199785 h 222837"/>
              <a:gd name="connsiteX1" fmla="*/ 1915688 w 3022189"/>
              <a:gd name="connsiteY1" fmla="*/ 199785 h 222837"/>
              <a:gd name="connsiteX2" fmla="*/ 3022189 w 3022189"/>
              <a:gd name="connsiteY2" fmla="*/ 222837 h 222837"/>
              <a:gd name="connsiteX3" fmla="*/ 2968401 w 3022189"/>
              <a:gd name="connsiteY3" fmla="*/ 7684 h 222837"/>
              <a:gd name="connsiteX4" fmla="*/ 1308650 w 3022189"/>
              <a:gd name="connsiteY4" fmla="*/ 0 h 222837"/>
              <a:gd name="connsiteX5" fmla="*/ 0 w 3022189"/>
              <a:gd name="connsiteY5" fmla="*/ 7094 h 222837"/>
              <a:gd name="connsiteX6" fmla="*/ 10048 w 3022189"/>
              <a:gd name="connsiteY6" fmla="*/ 192101 h 222837"/>
              <a:gd name="connsiteX7" fmla="*/ 732347 w 3022189"/>
              <a:gd name="connsiteY7" fmla="*/ 199785 h 2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2189" h="222837">
                <a:moveTo>
                  <a:pt x="732347" y="199785"/>
                </a:moveTo>
                <a:lnTo>
                  <a:pt x="1915688" y="199785"/>
                </a:lnTo>
                <a:cubicBezTo>
                  <a:pt x="2297328" y="203627"/>
                  <a:pt x="2653355" y="215153"/>
                  <a:pt x="3022189" y="222837"/>
                </a:cubicBezTo>
                <a:lnTo>
                  <a:pt x="2968401" y="7684"/>
                </a:lnTo>
                <a:lnTo>
                  <a:pt x="1308650" y="0"/>
                </a:lnTo>
                <a:lnTo>
                  <a:pt x="0" y="7094"/>
                </a:lnTo>
                <a:lnTo>
                  <a:pt x="10048" y="192101"/>
                </a:lnTo>
                <a:lnTo>
                  <a:pt x="732347" y="199785"/>
                </a:lnTo>
                <a:close/>
              </a:path>
            </a:pathLst>
          </a:cu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solidFill>
                <a:prstClr val="white"/>
              </a:solidFill>
            </a:endParaRPr>
          </a:p>
        </p:txBody>
      </p:sp>
      <p:sp>
        <p:nvSpPr>
          <p:cNvPr id="12" name="Text Box 12"/>
          <p:cNvSpPr txBox="1">
            <a:spLocks noChangeArrowheads="1"/>
          </p:cNvSpPr>
          <p:nvPr/>
        </p:nvSpPr>
        <p:spPr bwMode="auto">
          <a:xfrm>
            <a:off x="7827614" y="6626674"/>
            <a:ext cx="131638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1000" b="0" i="1" dirty="0" err="1">
                <a:solidFill>
                  <a:srgbClr val="000000"/>
                </a:solidFill>
              </a:rPr>
              <a:t>Gianolla</a:t>
            </a:r>
            <a:r>
              <a:rPr lang="de-DE" sz="1000" b="0" i="1" dirty="0">
                <a:solidFill>
                  <a:srgbClr val="000000"/>
                </a:solidFill>
              </a:rPr>
              <a:t> et al., 2009</a:t>
            </a:r>
            <a:endParaRPr lang="it-IT" sz="1000" b="0" i="1" dirty="0">
              <a:solidFill>
                <a:srgbClr val="000000"/>
              </a:solidFill>
            </a:endParaRPr>
          </a:p>
        </p:txBody>
      </p:sp>
      <p:sp>
        <p:nvSpPr>
          <p:cNvPr id="15" name="Rectangle 6"/>
          <p:cNvSpPr>
            <a:spLocks noChangeArrowheads="1"/>
          </p:cNvSpPr>
          <p:nvPr/>
        </p:nvSpPr>
        <p:spPr bwMode="auto">
          <a:xfrm>
            <a:off x="240110" y="8775"/>
            <a:ext cx="49616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it-IT" dirty="0">
                <a:solidFill>
                  <a:prstClr val="black"/>
                </a:solidFill>
              </a:rPr>
              <a:t>Riepilogo</a:t>
            </a:r>
            <a:endParaRPr lang="it-IT" b="0" i="1" dirty="0">
              <a:solidFill>
                <a:prstClr val="black"/>
              </a:solidFill>
            </a:endParaRPr>
          </a:p>
        </p:txBody>
      </p:sp>
      <p:sp>
        <p:nvSpPr>
          <p:cNvPr id="14" name="Figura a mano libera 13"/>
          <p:cNvSpPr/>
          <p:nvPr/>
        </p:nvSpPr>
        <p:spPr>
          <a:xfrm>
            <a:off x="8458" y="647285"/>
            <a:ext cx="2358145" cy="5212889"/>
          </a:xfrm>
          <a:custGeom>
            <a:avLst/>
            <a:gdLst>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96613 w 2506717"/>
              <a:gd name="connsiteY4" fmla="*/ 5005552 h 5454869"/>
              <a:gd name="connsiteX5" fmla="*/ 15765 w 2506717"/>
              <a:gd name="connsiteY5" fmla="*/ 5454869 h 5454869"/>
              <a:gd name="connsiteX6" fmla="*/ 0 w 2506717"/>
              <a:gd name="connsiteY6" fmla="*/ 0 h 5454869"/>
              <a:gd name="connsiteX7" fmla="*/ 244365 w 2506717"/>
              <a:gd name="connsiteY7" fmla="*/ 15765 h 5454869"/>
              <a:gd name="connsiteX0" fmla="*/ 277708 w 2540060"/>
              <a:gd name="connsiteY0" fmla="*/ 15765 h 5753921"/>
              <a:gd name="connsiteX1" fmla="*/ 2540060 w 2540060"/>
              <a:gd name="connsiteY1" fmla="*/ 78828 h 5753921"/>
              <a:gd name="connsiteX2" fmla="*/ 2201101 w 2540060"/>
              <a:gd name="connsiteY2" fmla="*/ 1340069 h 5753921"/>
              <a:gd name="connsiteX3" fmla="*/ 1554715 w 2540060"/>
              <a:gd name="connsiteY3" fmla="*/ 2987565 h 5753921"/>
              <a:gd name="connsiteX4" fmla="*/ 529956 w 2540060"/>
              <a:gd name="connsiteY4" fmla="*/ 5005552 h 5753921"/>
              <a:gd name="connsiteX5" fmla="*/ 0 w 2540060"/>
              <a:gd name="connsiteY5" fmla="*/ 5753921 h 5753921"/>
              <a:gd name="connsiteX6" fmla="*/ 33343 w 2540060"/>
              <a:gd name="connsiteY6" fmla="*/ 0 h 5753921"/>
              <a:gd name="connsiteX7" fmla="*/ 277708 w 2540060"/>
              <a:gd name="connsiteY7" fmla="*/ 15765 h 5753921"/>
              <a:gd name="connsiteX0" fmla="*/ 302263 w 2564615"/>
              <a:gd name="connsiteY0" fmla="*/ 15765 h 5753921"/>
              <a:gd name="connsiteX1" fmla="*/ 2564615 w 2564615"/>
              <a:gd name="connsiteY1" fmla="*/ 78828 h 5753921"/>
              <a:gd name="connsiteX2" fmla="*/ 2225656 w 2564615"/>
              <a:gd name="connsiteY2" fmla="*/ 1340069 h 5753921"/>
              <a:gd name="connsiteX3" fmla="*/ 1579270 w 2564615"/>
              <a:gd name="connsiteY3" fmla="*/ 2987565 h 5753921"/>
              <a:gd name="connsiteX4" fmla="*/ 554511 w 2564615"/>
              <a:gd name="connsiteY4" fmla="*/ 5005552 h 5753921"/>
              <a:gd name="connsiteX5" fmla="*/ 0 w 2564615"/>
              <a:gd name="connsiteY5" fmla="*/ 5753921 h 5753921"/>
              <a:gd name="connsiteX6" fmla="*/ 57898 w 2564615"/>
              <a:gd name="connsiteY6" fmla="*/ 0 h 5753921"/>
              <a:gd name="connsiteX7" fmla="*/ 302263 w 2564615"/>
              <a:gd name="connsiteY7" fmla="*/ 15765 h 575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4615" h="5753921">
                <a:moveTo>
                  <a:pt x="302263" y="15765"/>
                </a:moveTo>
                <a:lnTo>
                  <a:pt x="2564615" y="78828"/>
                </a:lnTo>
                <a:lnTo>
                  <a:pt x="2225656" y="1340069"/>
                </a:lnTo>
                <a:lnTo>
                  <a:pt x="1579270" y="2987565"/>
                </a:lnTo>
                <a:lnTo>
                  <a:pt x="554511" y="5005552"/>
                </a:lnTo>
                <a:lnTo>
                  <a:pt x="0" y="5753921"/>
                </a:lnTo>
                <a:lnTo>
                  <a:pt x="57898" y="0"/>
                </a:lnTo>
                <a:lnTo>
                  <a:pt x="302263" y="15765"/>
                </a:lnTo>
                <a:close/>
              </a:path>
            </a:pathLst>
          </a:custGeom>
          <a:solidFill>
            <a:srgbClr val="FFFFFF"/>
          </a:solidFill>
          <a:ln w="12700" cap="flat" cmpd="sng" algn="ctr">
            <a:noFill/>
            <a:prstDash val="solid"/>
            <a:miter lim="800000"/>
          </a:ln>
          <a:effectLst/>
        </p:spPr>
        <p:txBody>
          <a:bodyPr rtlCol="0" anchor="ctr"/>
          <a:lstStyle/>
          <a:p>
            <a:pPr fontAlgn="auto">
              <a:spcBef>
                <a:spcPts val="0"/>
              </a:spcBef>
              <a:spcAft>
                <a:spcPts val="0"/>
              </a:spcAft>
            </a:pPr>
            <a:endParaRPr lang="it-IT" b="0" kern="0">
              <a:solidFill>
                <a:srgbClr val="FFFFFF"/>
              </a:solidFill>
              <a:latin typeface="Arial"/>
            </a:endParaRPr>
          </a:p>
        </p:txBody>
      </p:sp>
      <p:sp>
        <p:nvSpPr>
          <p:cNvPr id="16" name="Figura a mano libera 15"/>
          <p:cNvSpPr/>
          <p:nvPr/>
        </p:nvSpPr>
        <p:spPr>
          <a:xfrm flipH="1">
            <a:off x="5936946" y="376778"/>
            <a:ext cx="3188715" cy="5347929"/>
          </a:xfrm>
          <a:custGeom>
            <a:avLst/>
            <a:gdLst>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96613 w 2506717"/>
              <a:gd name="connsiteY4" fmla="*/ 5005552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71943 w 2506717"/>
              <a:gd name="connsiteY4" fmla="*/ 4897772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521372 w 2506717"/>
              <a:gd name="connsiteY3" fmla="*/ 2987565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78199 w 2506717"/>
              <a:gd name="connsiteY3" fmla="*/ 2979275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90534 w 2506717"/>
              <a:gd name="connsiteY3" fmla="*/ 2995858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90534 w 2506717"/>
              <a:gd name="connsiteY3" fmla="*/ 2995858 h 5454869"/>
              <a:gd name="connsiteX4" fmla="*/ 459608 w 2506717"/>
              <a:gd name="connsiteY4" fmla="*/ 4814864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490534 w 2506717"/>
              <a:gd name="connsiteY3" fmla="*/ 2995858 h 5454869"/>
              <a:gd name="connsiteX4" fmla="*/ 730980 w 2506717"/>
              <a:gd name="connsiteY4" fmla="*/ 4367163 h 5454869"/>
              <a:gd name="connsiteX5" fmla="*/ 15765 w 2506717"/>
              <a:gd name="connsiteY5" fmla="*/ 5454869 h 5454869"/>
              <a:gd name="connsiteX6" fmla="*/ 0 w 2506717"/>
              <a:gd name="connsiteY6" fmla="*/ 0 h 5454869"/>
              <a:gd name="connsiteX7" fmla="*/ 244365 w 2506717"/>
              <a:gd name="connsiteY7"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20682 w 2506717"/>
              <a:gd name="connsiteY3" fmla="*/ 2149463 h 5454869"/>
              <a:gd name="connsiteX4" fmla="*/ 1490534 w 2506717"/>
              <a:gd name="connsiteY4" fmla="*/ 2995858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45352 w 2506717"/>
              <a:gd name="connsiteY3" fmla="*/ 2174335 h 5454869"/>
              <a:gd name="connsiteX4" fmla="*/ 1490534 w 2506717"/>
              <a:gd name="connsiteY4" fmla="*/ 2995858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45352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45352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57687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2506717 w 2506717"/>
              <a:gd name="connsiteY1" fmla="*/ 78828 h 5454869"/>
              <a:gd name="connsiteX2" fmla="*/ 2167758 w 2506717"/>
              <a:gd name="connsiteY2" fmla="*/ 1340069 h 5454869"/>
              <a:gd name="connsiteX3" fmla="*/ 1857687 w 2506717"/>
              <a:gd name="connsiteY3" fmla="*/ 2174335 h 5454869"/>
              <a:gd name="connsiteX4" fmla="*/ 1539875 w 2506717"/>
              <a:gd name="connsiteY4" fmla="*/ 2896370 h 5454869"/>
              <a:gd name="connsiteX5" fmla="*/ 730980 w 2506717"/>
              <a:gd name="connsiteY5" fmla="*/ 4367163 h 5454869"/>
              <a:gd name="connsiteX6" fmla="*/ 15765 w 2506717"/>
              <a:gd name="connsiteY6" fmla="*/ 5454869 h 5454869"/>
              <a:gd name="connsiteX7" fmla="*/ 0 w 2506717"/>
              <a:gd name="connsiteY7" fmla="*/ 0 h 5454869"/>
              <a:gd name="connsiteX8" fmla="*/ 244365 w 2506717"/>
              <a:gd name="connsiteY8" fmla="*/ 15765 h 5454869"/>
              <a:gd name="connsiteX0" fmla="*/ 244365 w 2506717"/>
              <a:gd name="connsiteY0" fmla="*/ 15765 h 5454869"/>
              <a:gd name="connsiteX1" fmla="*/ 1746672 w 2506717"/>
              <a:gd name="connsiteY1" fmla="*/ 68482 h 5454869"/>
              <a:gd name="connsiteX2" fmla="*/ 2506717 w 2506717"/>
              <a:gd name="connsiteY2" fmla="*/ 78828 h 5454869"/>
              <a:gd name="connsiteX3" fmla="*/ 2167758 w 2506717"/>
              <a:gd name="connsiteY3" fmla="*/ 1340069 h 5454869"/>
              <a:gd name="connsiteX4" fmla="*/ 1857687 w 2506717"/>
              <a:gd name="connsiteY4" fmla="*/ 2174335 h 5454869"/>
              <a:gd name="connsiteX5" fmla="*/ 1539875 w 2506717"/>
              <a:gd name="connsiteY5" fmla="*/ 2896370 h 5454869"/>
              <a:gd name="connsiteX6" fmla="*/ 730980 w 2506717"/>
              <a:gd name="connsiteY6" fmla="*/ 4367163 h 5454869"/>
              <a:gd name="connsiteX7" fmla="*/ 15765 w 2506717"/>
              <a:gd name="connsiteY7" fmla="*/ 5454869 h 5454869"/>
              <a:gd name="connsiteX8" fmla="*/ 0 w 2506717"/>
              <a:gd name="connsiteY8" fmla="*/ 0 h 5454869"/>
              <a:gd name="connsiteX9" fmla="*/ 244365 w 2506717"/>
              <a:gd name="connsiteY9" fmla="*/ 15765 h 5454869"/>
              <a:gd name="connsiteX0" fmla="*/ 244365 w 2506717"/>
              <a:gd name="connsiteY0" fmla="*/ 535927 h 5975031"/>
              <a:gd name="connsiteX1" fmla="*/ 1968703 w 2506717"/>
              <a:gd name="connsiteY1" fmla="*/ 0 h 5975031"/>
              <a:gd name="connsiteX2" fmla="*/ 2506717 w 2506717"/>
              <a:gd name="connsiteY2" fmla="*/ 598990 h 5975031"/>
              <a:gd name="connsiteX3" fmla="*/ 2167758 w 2506717"/>
              <a:gd name="connsiteY3" fmla="*/ 1860231 h 5975031"/>
              <a:gd name="connsiteX4" fmla="*/ 1857687 w 2506717"/>
              <a:gd name="connsiteY4" fmla="*/ 2694497 h 5975031"/>
              <a:gd name="connsiteX5" fmla="*/ 1539875 w 2506717"/>
              <a:gd name="connsiteY5" fmla="*/ 3416532 h 5975031"/>
              <a:gd name="connsiteX6" fmla="*/ 730980 w 2506717"/>
              <a:gd name="connsiteY6" fmla="*/ 4887325 h 5975031"/>
              <a:gd name="connsiteX7" fmla="*/ 15765 w 2506717"/>
              <a:gd name="connsiteY7" fmla="*/ 5975031 h 5975031"/>
              <a:gd name="connsiteX8" fmla="*/ 0 w 2506717"/>
              <a:gd name="connsiteY8" fmla="*/ 520162 h 5975031"/>
              <a:gd name="connsiteX9" fmla="*/ 244365 w 2506717"/>
              <a:gd name="connsiteY9" fmla="*/ 535927 h 5975031"/>
              <a:gd name="connsiteX0" fmla="*/ 3831 w 2506717"/>
              <a:gd name="connsiteY0" fmla="*/ 38481 h 5975031"/>
              <a:gd name="connsiteX1" fmla="*/ 1968703 w 2506717"/>
              <a:gd name="connsiteY1" fmla="*/ 0 h 5975031"/>
              <a:gd name="connsiteX2" fmla="*/ 2506717 w 2506717"/>
              <a:gd name="connsiteY2" fmla="*/ 598990 h 5975031"/>
              <a:gd name="connsiteX3" fmla="*/ 2167758 w 2506717"/>
              <a:gd name="connsiteY3" fmla="*/ 1860231 h 5975031"/>
              <a:gd name="connsiteX4" fmla="*/ 1857687 w 2506717"/>
              <a:gd name="connsiteY4" fmla="*/ 2694497 h 5975031"/>
              <a:gd name="connsiteX5" fmla="*/ 1539875 w 2506717"/>
              <a:gd name="connsiteY5" fmla="*/ 3416532 h 5975031"/>
              <a:gd name="connsiteX6" fmla="*/ 730980 w 2506717"/>
              <a:gd name="connsiteY6" fmla="*/ 4887325 h 5975031"/>
              <a:gd name="connsiteX7" fmla="*/ 15765 w 2506717"/>
              <a:gd name="connsiteY7" fmla="*/ 5975031 h 5975031"/>
              <a:gd name="connsiteX8" fmla="*/ 0 w 2506717"/>
              <a:gd name="connsiteY8" fmla="*/ 520162 h 5975031"/>
              <a:gd name="connsiteX9" fmla="*/ 3831 w 2506717"/>
              <a:gd name="connsiteY9" fmla="*/ 38481 h 5975031"/>
              <a:gd name="connsiteX0" fmla="*/ 3831 w 2543722"/>
              <a:gd name="connsiteY0" fmla="*/ 38481 h 5975031"/>
              <a:gd name="connsiteX1" fmla="*/ 1968703 w 2543722"/>
              <a:gd name="connsiteY1" fmla="*/ 0 h 5975031"/>
              <a:gd name="connsiteX2" fmla="*/ 2543722 w 2543722"/>
              <a:gd name="connsiteY2" fmla="*/ 507792 h 5975031"/>
              <a:gd name="connsiteX3" fmla="*/ 2167758 w 2543722"/>
              <a:gd name="connsiteY3" fmla="*/ 1860231 h 5975031"/>
              <a:gd name="connsiteX4" fmla="*/ 1857687 w 2543722"/>
              <a:gd name="connsiteY4" fmla="*/ 2694497 h 5975031"/>
              <a:gd name="connsiteX5" fmla="*/ 1539875 w 2543722"/>
              <a:gd name="connsiteY5" fmla="*/ 3416532 h 5975031"/>
              <a:gd name="connsiteX6" fmla="*/ 730980 w 2543722"/>
              <a:gd name="connsiteY6" fmla="*/ 4887325 h 5975031"/>
              <a:gd name="connsiteX7" fmla="*/ 15765 w 2543722"/>
              <a:gd name="connsiteY7" fmla="*/ 5975031 h 5975031"/>
              <a:gd name="connsiteX8" fmla="*/ 0 w 2543722"/>
              <a:gd name="connsiteY8" fmla="*/ 520162 h 5975031"/>
              <a:gd name="connsiteX9" fmla="*/ 3831 w 2543722"/>
              <a:gd name="connsiteY9" fmla="*/ 38481 h 5975031"/>
              <a:gd name="connsiteX0" fmla="*/ 3831 w 2708716"/>
              <a:gd name="connsiteY0" fmla="*/ 38481 h 5975031"/>
              <a:gd name="connsiteX1" fmla="*/ 1968703 w 2708716"/>
              <a:gd name="connsiteY1" fmla="*/ 0 h 5975031"/>
              <a:gd name="connsiteX2" fmla="*/ 2708716 w 2708716"/>
              <a:gd name="connsiteY2" fmla="*/ 236043 h 5975031"/>
              <a:gd name="connsiteX3" fmla="*/ 2167758 w 2708716"/>
              <a:gd name="connsiteY3" fmla="*/ 1860231 h 5975031"/>
              <a:gd name="connsiteX4" fmla="*/ 1857687 w 2708716"/>
              <a:gd name="connsiteY4" fmla="*/ 2694497 h 5975031"/>
              <a:gd name="connsiteX5" fmla="*/ 1539875 w 2708716"/>
              <a:gd name="connsiteY5" fmla="*/ 3416532 h 5975031"/>
              <a:gd name="connsiteX6" fmla="*/ 730980 w 2708716"/>
              <a:gd name="connsiteY6" fmla="*/ 4887325 h 5975031"/>
              <a:gd name="connsiteX7" fmla="*/ 15765 w 2708716"/>
              <a:gd name="connsiteY7" fmla="*/ 5975031 h 5975031"/>
              <a:gd name="connsiteX8" fmla="*/ 0 w 2708716"/>
              <a:gd name="connsiteY8" fmla="*/ 520162 h 5975031"/>
              <a:gd name="connsiteX9" fmla="*/ 3831 w 2708716"/>
              <a:gd name="connsiteY9" fmla="*/ 38481 h 5975031"/>
              <a:gd name="connsiteX0" fmla="*/ 3831 w 2708716"/>
              <a:gd name="connsiteY0" fmla="*/ 38481 h 5975031"/>
              <a:gd name="connsiteX1" fmla="*/ 1968703 w 2708716"/>
              <a:gd name="connsiteY1" fmla="*/ 0 h 5975031"/>
              <a:gd name="connsiteX2" fmla="*/ 2708716 w 2708716"/>
              <a:gd name="connsiteY2" fmla="*/ 236043 h 5975031"/>
              <a:gd name="connsiteX3" fmla="*/ 2167758 w 2708716"/>
              <a:gd name="connsiteY3" fmla="*/ 1860231 h 5975031"/>
              <a:gd name="connsiteX4" fmla="*/ 1857687 w 2708716"/>
              <a:gd name="connsiteY4" fmla="*/ 2694497 h 5975031"/>
              <a:gd name="connsiteX5" fmla="*/ 1539875 w 2708716"/>
              <a:gd name="connsiteY5" fmla="*/ 3416532 h 5975031"/>
              <a:gd name="connsiteX6" fmla="*/ 730980 w 2708716"/>
              <a:gd name="connsiteY6" fmla="*/ 4887325 h 5975031"/>
              <a:gd name="connsiteX7" fmla="*/ 15765 w 2708716"/>
              <a:gd name="connsiteY7" fmla="*/ 5975031 h 5975031"/>
              <a:gd name="connsiteX8" fmla="*/ 0 w 2708716"/>
              <a:gd name="connsiteY8" fmla="*/ 520162 h 5975031"/>
              <a:gd name="connsiteX9" fmla="*/ 3831 w 2708716"/>
              <a:gd name="connsiteY9" fmla="*/ 38481 h 5975031"/>
              <a:gd name="connsiteX0" fmla="*/ 3831 w 2708716"/>
              <a:gd name="connsiteY0" fmla="*/ 38481 h 5975031"/>
              <a:gd name="connsiteX1" fmla="*/ 1968703 w 2708716"/>
              <a:gd name="connsiteY1" fmla="*/ 0 h 5975031"/>
              <a:gd name="connsiteX2" fmla="*/ 2708716 w 2708716"/>
              <a:gd name="connsiteY2" fmla="*/ 236043 h 5975031"/>
              <a:gd name="connsiteX3" fmla="*/ 2167758 w 2708716"/>
              <a:gd name="connsiteY3" fmla="*/ 1963754 h 5975031"/>
              <a:gd name="connsiteX4" fmla="*/ 1857687 w 2708716"/>
              <a:gd name="connsiteY4" fmla="*/ 2694497 h 5975031"/>
              <a:gd name="connsiteX5" fmla="*/ 1539875 w 2708716"/>
              <a:gd name="connsiteY5" fmla="*/ 3416532 h 5975031"/>
              <a:gd name="connsiteX6" fmla="*/ 730980 w 2708716"/>
              <a:gd name="connsiteY6" fmla="*/ 4887325 h 5975031"/>
              <a:gd name="connsiteX7" fmla="*/ 15765 w 2708716"/>
              <a:gd name="connsiteY7" fmla="*/ 5975031 h 5975031"/>
              <a:gd name="connsiteX8" fmla="*/ 0 w 2708716"/>
              <a:gd name="connsiteY8" fmla="*/ 520162 h 5975031"/>
              <a:gd name="connsiteX9" fmla="*/ 3831 w 2708716"/>
              <a:gd name="connsiteY9" fmla="*/ 38481 h 5975031"/>
              <a:gd name="connsiteX0" fmla="*/ 3831 w 2708716"/>
              <a:gd name="connsiteY0" fmla="*/ 38481 h 6078554"/>
              <a:gd name="connsiteX1" fmla="*/ 1968703 w 2708716"/>
              <a:gd name="connsiteY1" fmla="*/ 0 h 6078554"/>
              <a:gd name="connsiteX2" fmla="*/ 2708716 w 2708716"/>
              <a:gd name="connsiteY2" fmla="*/ 236043 h 6078554"/>
              <a:gd name="connsiteX3" fmla="*/ 2167758 w 2708716"/>
              <a:gd name="connsiteY3" fmla="*/ 1963754 h 6078554"/>
              <a:gd name="connsiteX4" fmla="*/ 1857687 w 2708716"/>
              <a:gd name="connsiteY4" fmla="*/ 2694497 h 6078554"/>
              <a:gd name="connsiteX5" fmla="*/ 1539875 w 2708716"/>
              <a:gd name="connsiteY5" fmla="*/ 3416532 h 6078554"/>
              <a:gd name="connsiteX6" fmla="*/ 730980 w 2708716"/>
              <a:gd name="connsiteY6" fmla="*/ 4887325 h 6078554"/>
              <a:gd name="connsiteX7" fmla="*/ 25471 w 2708716"/>
              <a:gd name="connsiteY7" fmla="*/ 6078554 h 6078554"/>
              <a:gd name="connsiteX8" fmla="*/ 0 w 2708716"/>
              <a:gd name="connsiteY8" fmla="*/ 520162 h 6078554"/>
              <a:gd name="connsiteX9" fmla="*/ 3831 w 2708716"/>
              <a:gd name="connsiteY9" fmla="*/ 38481 h 6078554"/>
              <a:gd name="connsiteX0" fmla="*/ 3831 w 2708716"/>
              <a:gd name="connsiteY0" fmla="*/ 38481 h 6078554"/>
              <a:gd name="connsiteX1" fmla="*/ 1968703 w 2708716"/>
              <a:gd name="connsiteY1" fmla="*/ 0 h 6078554"/>
              <a:gd name="connsiteX2" fmla="*/ 2708716 w 2708716"/>
              <a:gd name="connsiteY2" fmla="*/ 236043 h 6078554"/>
              <a:gd name="connsiteX3" fmla="*/ 2167758 w 2708716"/>
              <a:gd name="connsiteY3" fmla="*/ 1963754 h 6078554"/>
              <a:gd name="connsiteX4" fmla="*/ 1857687 w 2708716"/>
              <a:gd name="connsiteY4" fmla="*/ 2694497 h 6078554"/>
              <a:gd name="connsiteX5" fmla="*/ 1539875 w 2708716"/>
              <a:gd name="connsiteY5" fmla="*/ 3416532 h 6078554"/>
              <a:gd name="connsiteX6" fmla="*/ 798919 w 2708716"/>
              <a:gd name="connsiteY6" fmla="*/ 4822624 h 6078554"/>
              <a:gd name="connsiteX7" fmla="*/ 25471 w 2708716"/>
              <a:gd name="connsiteY7" fmla="*/ 6078554 h 6078554"/>
              <a:gd name="connsiteX8" fmla="*/ 0 w 2708716"/>
              <a:gd name="connsiteY8" fmla="*/ 520162 h 6078554"/>
              <a:gd name="connsiteX9" fmla="*/ 3831 w 2708716"/>
              <a:gd name="connsiteY9" fmla="*/ 38481 h 6078554"/>
              <a:gd name="connsiteX0" fmla="*/ 3831 w 2708716"/>
              <a:gd name="connsiteY0" fmla="*/ 38481 h 6078554"/>
              <a:gd name="connsiteX1" fmla="*/ 1968703 w 2708716"/>
              <a:gd name="connsiteY1" fmla="*/ 0 h 6078554"/>
              <a:gd name="connsiteX2" fmla="*/ 2708716 w 2708716"/>
              <a:gd name="connsiteY2" fmla="*/ 236043 h 6078554"/>
              <a:gd name="connsiteX3" fmla="*/ 2167758 w 2708716"/>
              <a:gd name="connsiteY3" fmla="*/ 1963754 h 6078554"/>
              <a:gd name="connsiteX4" fmla="*/ 1857687 w 2708716"/>
              <a:gd name="connsiteY4" fmla="*/ 2694497 h 6078554"/>
              <a:gd name="connsiteX5" fmla="*/ 1578698 w 2708716"/>
              <a:gd name="connsiteY5" fmla="*/ 3416532 h 6078554"/>
              <a:gd name="connsiteX6" fmla="*/ 798919 w 2708716"/>
              <a:gd name="connsiteY6" fmla="*/ 4822624 h 6078554"/>
              <a:gd name="connsiteX7" fmla="*/ 25471 w 2708716"/>
              <a:gd name="connsiteY7" fmla="*/ 6078554 h 6078554"/>
              <a:gd name="connsiteX8" fmla="*/ 0 w 2708716"/>
              <a:gd name="connsiteY8" fmla="*/ 520162 h 6078554"/>
              <a:gd name="connsiteX9" fmla="*/ 3831 w 2708716"/>
              <a:gd name="connsiteY9" fmla="*/ 38481 h 6078554"/>
              <a:gd name="connsiteX0" fmla="*/ 3831 w 2708716"/>
              <a:gd name="connsiteY0" fmla="*/ 38481 h 6078554"/>
              <a:gd name="connsiteX1" fmla="*/ 1968703 w 2708716"/>
              <a:gd name="connsiteY1" fmla="*/ 0 h 6078554"/>
              <a:gd name="connsiteX2" fmla="*/ 2708716 w 2708716"/>
              <a:gd name="connsiteY2" fmla="*/ 236043 h 6078554"/>
              <a:gd name="connsiteX3" fmla="*/ 2167758 w 2708716"/>
              <a:gd name="connsiteY3" fmla="*/ 1963754 h 6078554"/>
              <a:gd name="connsiteX4" fmla="*/ 1925626 w 2708716"/>
              <a:gd name="connsiteY4" fmla="*/ 2642736 h 6078554"/>
              <a:gd name="connsiteX5" fmla="*/ 1578698 w 2708716"/>
              <a:gd name="connsiteY5" fmla="*/ 3416532 h 6078554"/>
              <a:gd name="connsiteX6" fmla="*/ 798919 w 2708716"/>
              <a:gd name="connsiteY6" fmla="*/ 4822624 h 6078554"/>
              <a:gd name="connsiteX7" fmla="*/ 25471 w 2708716"/>
              <a:gd name="connsiteY7" fmla="*/ 6078554 h 6078554"/>
              <a:gd name="connsiteX8" fmla="*/ 0 w 2708716"/>
              <a:gd name="connsiteY8" fmla="*/ 520162 h 6078554"/>
              <a:gd name="connsiteX9" fmla="*/ 3831 w 2708716"/>
              <a:gd name="connsiteY9" fmla="*/ 38481 h 6078554"/>
              <a:gd name="connsiteX0" fmla="*/ 3831 w 2708716"/>
              <a:gd name="connsiteY0" fmla="*/ 38481 h 6078554"/>
              <a:gd name="connsiteX1" fmla="*/ 1968703 w 2708716"/>
              <a:gd name="connsiteY1" fmla="*/ 0 h 6078554"/>
              <a:gd name="connsiteX2" fmla="*/ 2708716 w 2708716"/>
              <a:gd name="connsiteY2" fmla="*/ 236043 h 6078554"/>
              <a:gd name="connsiteX3" fmla="*/ 2264814 w 2708716"/>
              <a:gd name="connsiteY3" fmla="*/ 1717886 h 6078554"/>
              <a:gd name="connsiteX4" fmla="*/ 1925626 w 2708716"/>
              <a:gd name="connsiteY4" fmla="*/ 2642736 h 6078554"/>
              <a:gd name="connsiteX5" fmla="*/ 1578698 w 2708716"/>
              <a:gd name="connsiteY5" fmla="*/ 3416532 h 6078554"/>
              <a:gd name="connsiteX6" fmla="*/ 798919 w 2708716"/>
              <a:gd name="connsiteY6" fmla="*/ 4822624 h 6078554"/>
              <a:gd name="connsiteX7" fmla="*/ 25471 w 2708716"/>
              <a:gd name="connsiteY7" fmla="*/ 6078554 h 6078554"/>
              <a:gd name="connsiteX8" fmla="*/ 0 w 2708716"/>
              <a:gd name="connsiteY8" fmla="*/ 520162 h 6078554"/>
              <a:gd name="connsiteX9" fmla="*/ 3831 w 2708716"/>
              <a:gd name="connsiteY9" fmla="*/ 38481 h 6078554"/>
              <a:gd name="connsiteX0" fmla="*/ 36593 w 2741478"/>
              <a:gd name="connsiteY0" fmla="*/ 38481 h 6130316"/>
              <a:gd name="connsiteX1" fmla="*/ 2001465 w 2741478"/>
              <a:gd name="connsiteY1" fmla="*/ 0 h 6130316"/>
              <a:gd name="connsiteX2" fmla="*/ 2741478 w 2741478"/>
              <a:gd name="connsiteY2" fmla="*/ 236043 h 6130316"/>
              <a:gd name="connsiteX3" fmla="*/ 2297576 w 2741478"/>
              <a:gd name="connsiteY3" fmla="*/ 1717886 h 6130316"/>
              <a:gd name="connsiteX4" fmla="*/ 1958388 w 2741478"/>
              <a:gd name="connsiteY4" fmla="*/ 2642736 h 6130316"/>
              <a:gd name="connsiteX5" fmla="*/ 1611460 w 2741478"/>
              <a:gd name="connsiteY5" fmla="*/ 3416532 h 6130316"/>
              <a:gd name="connsiteX6" fmla="*/ 831681 w 2741478"/>
              <a:gd name="connsiteY6" fmla="*/ 4822624 h 6130316"/>
              <a:gd name="connsiteX7" fmla="*/ 0 w 2741478"/>
              <a:gd name="connsiteY7" fmla="*/ 6130316 h 6130316"/>
              <a:gd name="connsiteX8" fmla="*/ 32762 w 2741478"/>
              <a:gd name="connsiteY8" fmla="*/ 520162 h 6130316"/>
              <a:gd name="connsiteX9" fmla="*/ 36593 w 2741478"/>
              <a:gd name="connsiteY9" fmla="*/ 38481 h 6130316"/>
              <a:gd name="connsiteX0" fmla="*/ 36593 w 2741478"/>
              <a:gd name="connsiteY0" fmla="*/ 38481 h 6130316"/>
              <a:gd name="connsiteX1" fmla="*/ 2001465 w 2741478"/>
              <a:gd name="connsiteY1" fmla="*/ 0 h 6130316"/>
              <a:gd name="connsiteX2" fmla="*/ 2741478 w 2741478"/>
              <a:gd name="connsiteY2" fmla="*/ 236043 h 6130316"/>
              <a:gd name="connsiteX3" fmla="*/ 2297576 w 2741478"/>
              <a:gd name="connsiteY3" fmla="*/ 1717886 h 6130316"/>
              <a:gd name="connsiteX4" fmla="*/ 1958388 w 2741478"/>
              <a:gd name="connsiteY4" fmla="*/ 2642736 h 6130316"/>
              <a:gd name="connsiteX5" fmla="*/ 1611460 w 2741478"/>
              <a:gd name="connsiteY5" fmla="*/ 3416532 h 6130316"/>
              <a:gd name="connsiteX6" fmla="*/ 831681 w 2741478"/>
              <a:gd name="connsiteY6" fmla="*/ 4822624 h 6130316"/>
              <a:gd name="connsiteX7" fmla="*/ 0 w 2741478"/>
              <a:gd name="connsiteY7" fmla="*/ 6130316 h 6130316"/>
              <a:gd name="connsiteX8" fmla="*/ 3646 w 2741478"/>
              <a:gd name="connsiteY8" fmla="*/ 481341 h 6130316"/>
              <a:gd name="connsiteX9" fmla="*/ 36593 w 2741478"/>
              <a:gd name="connsiteY9" fmla="*/ 38481 h 6130316"/>
              <a:gd name="connsiteX0" fmla="*/ 7477 w 2741478"/>
              <a:gd name="connsiteY0" fmla="*/ 38481 h 6130316"/>
              <a:gd name="connsiteX1" fmla="*/ 2001465 w 2741478"/>
              <a:gd name="connsiteY1" fmla="*/ 0 h 6130316"/>
              <a:gd name="connsiteX2" fmla="*/ 2741478 w 2741478"/>
              <a:gd name="connsiteY2" fmla="*/ 236043 h 6130316"/>
              <a:gd name="connsiteX3" fmla="*/ 2297576 w 2741478"/>
              <a:gd name="connsiteY3" fmla="*/ 1717886 h 6130316"/>
              <a:gd name="connsiteX4" fmla="*/ 1958388 w 2741478"/>
              <a:gd name="connsiteY4" fmla="*/ 2642736 h 6130316"/>
              <a:gd name="connsiteX5" fmla="*/ 1611460 w 2741478"/>
              <a:gd name="connsiteY5" fmla="*/ 3416532 h 6130316"/>
              <a:gd name="connsiteX6" fmla="*/ 831681 w 2741478"/>
              <a:gd name="connsiteY6" fmla="*/ 4822624 h 6130316"/>
              <a:gd name="connsiteX7" fmla="*/ 0 w 2741478"/>
              <a:gd name="connsiteY7" fmla="*/ 6130316 h 6130316"/>
              <a:gd name="connsiteX8" fmla="*/ 3646 w 2741478"/>
              <a:gd name="connsiteY8" fmla="*/ 481341 h 6130316"/>
              <a:gd name="connsiteX9" fmla="*/ 7477 w 2741478"/>
              <a:gd name="connsiteY9" fmla="*/ 38481 h 61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1478" h="6130316">
                <a:moveTo>
                  <a:pt x="7477" y="38481"/>
                </a:moveTo>
                <a:lnTo>
                  <a:pt x="2001465" y="0"/>
                </a:lnTo>
                <a:lnTo>
                  <a:pt x="2741478" y="236043"/>
                </a:lnTo>
                <a:cubicBezTo>
                  <a:pt x="2580570" y="906843"/>
                  <a:pt x="2477895" y="1176490"/>
                  <a:pt x="2297576" y="1717886"/>
                </a:cubicBezTo>
                <a:lnTo>
                  <a:pt x="1958388" y="2642736"/>
                </a:lnTo>
                <a:cubicBezTo>
                  <a:pt x="1856562" y="2883414"/>
                  <a:pt x="1744123" y="3175854"/>
                  <a:pt x="1611460" y="3416532"/>
                </a:cubicBezTo>
                <a:cubicBezTo>
                  <a:pt x="1286321" y="4080903"/>
                  <a:pt x="1175323" y="4216289"/>
                  <a:pt x="831681" y="4822624"/>
                </a:cubicBezTo>
                <a:lnTo>
                  <a:pt x="0" y="6130316"/>
                </a:lnTo>
                <a:cubicBezTo>
                  <a:pt x="1215" y="4247324"/>
                  <a:pt x="2431" y="2364333"/>
                  <a:pt x="3646" y="481341"/>
                </a:cubicBezTo>
                <a:lnTo>
                  <a:pt x="7477" y="3848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solidFill>
                <a:srgbClr val="FFFFFF"/>
              </a:solidFill>
            </a:endParaRPr>
          </a:p>
        </p:txBody>
      </p:sp>
      <p:grpSp>
        <p:nvGrpSpPr>
          <p:cNvPr id="18" name="Gruppo 17"/>
          <p:cNvGrpSpPr/>
          <p:nvPr/>
        </p:nvGrpSpPr>
        <p:grpSpPr>
          <a:xfrm>
            <a:off x="7014090" y="0"/>
            <a:ext cx="2123728" cy="3027688"/>
            <a:chOff x="25195" y="3717031"/>
            <a:chExt cx="1883653" cy="3096345"/>
          </a:xfrm>
        </p:grpSpPr>
        <p:pic>
          <p:nvPicPr>
            <p:cNvPr id="19" name="Immagine 1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25379" y="3717031"/>
              <a:ext cx="483469" cy="3096345"/>
            </a:xfrm>
            <a:prstGeom prst="rect">
              <a:avLst/>
            </a:prstGeom>
          </p:spPr>
        </p:pic>
        <p:pic>
          <p:nvPicPr>
            <p:cNvPr id="20" name="Grafik 3">
              <a:extLst>
                <a:ext uri="{FF2B5EF4-FFF2-40B4-BE49-F238E27FC236}">
                  <a16:creationId xmlns="" xmlns:a16="http://schemas.microsoft.com/office/drawing/2014/main" id="{CD005D33-E0F0-47A8-8D36-B3FE5C62210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195" y="3717032"/>
              <a:ext cx="1403895" cy="3096344"/>
            </a:xfrm>
            <a:prstGeom prst="rect">
              <a:avLst/>
            </a:prstGeom>
          </p:spPr>
        </p:pic>
        <p:pic>
          <p:nvPicPr>
            <p:cNvPr id="21" name="Grafik 3">
              <a:extLst>
                <a:ext uri="{FF2B5EF4-FFF2-40B4-BE49-F238E27FC236}">
                  <a16:creationId xmlns="" xmlns:a16="http://schemas.microsoft.com/office/drawing/2014/main" id="{CD005D33-E0F0-47A8-8D36-B3FE5C62210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92955" y="3733676"/>
              <a:ext cx="1135446" cy="432048"/>
            </a:xfrm>
            <a:prstGeom prst="rect">
              <a:avLst/>
            </a:prstGeom>
          </p:spPr>
        </p:pic>
      </p:grpSp>
      <p:sp>
        <p:nvSpPr>
          <p:cNvPr id="3" name="Rettangolo 2"/>
          <p:cNvSpPr/>
          <p:nvPr/>
        </p:nvSpPr>
        <p:spPr>
          <a:xfrm>
            <a:off x="7772579" y="599748"/>
            <a:ext cx="810687" cy="989346"/>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ttangolo 3"/>
          <p:cNvSpPr/>
          <p:nvPr/>
        </p:nvSpPr>
        <p:spPr>
          <a:xfrm>
            <a:off x="7801402" y="1405674"/>
            <a:ext cx="751134" cy="156257"/>
          </a:xfrm>
          <a:prstGeom prst="rect">
            <a:avLst/>
          </a:prstGeom>
          <a:solidFill>
            <a:srgbClr val="CCA633">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ttangolo 21"/>
          <p:cNvSpPr/>
          <p:nvPr/>
        </p:nvSpPr>
        <p:spPr>
          <a:xfrm>
            <a:off x="7801402" y="1260457"/>
            <a:ext cx="751134" cy="147394"/>
          </a:xfrm>
          <a:prstGeom prst="rect">
            <a:avLst/>
          </a:prstGeom>
          <a:solidFill>
            <a:srgbClr val="FEFE65">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ttangolo 22"/>
          <p:cNvSpPr/>
          <p:nvPr/>
        </p:nvSpPr>
        <p:spPr>
          <a:xfrm>
            <a:off x="7801402" y="1148150"/>
            <a:ext cx="751134" cy="112307"/>
          </a:xfrm>
          <a:prstGeom prst="rect">
            <a:avLst/>
          </a:prstGeom>
          <a:solidFill>
            <a:srgbClr val="65CEF4">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ttangolo 23"/>
          <p:cNvSpPr/>
          <p:nvPr/>
        </p:nvSpPr>
        <p:spPr>
          <a:xfrm>
            <a:off x="7802139" y="987146"/>
            <a:ext cx="751134" cy="177145"/>
          </a:xfrm>
          <a:prstGeom prst="rect">
            <a:avLst/>
          </a:prstGeom>
          <a:solidFill>
            <a:srgbClr val="F1AE80">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ttangolo 24"/>
          <p:cNvSpPr/>
          <p:nvPr/>
        </p:nvSpPr>
        <p:spPr>
          <a:xfrm>
            <a:off x="7802139" y="618690"/>
            <a:ext cx="751134" cy="372574"/>
          </a:xfrm>
          <a:prstGeom prst="rect">
            <a:avLst/>
          </a:prstGeom>
          <a:solidFill>
            <a:srgbClr val="7CD4A4">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443812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500"/>
                                        <p:tgtEl>
                                          <p:spTgt spid="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5" grpId="0" animBg="1"/>
      <p:bldP spid="6" grpId="0" animBg="1"/>
      <p:bldP spid="13" grpId="0" animBg="1"/>
      <p:bldP spid="3" grpId="0" animBg="1"/>
      <p:bldP spid="4" grpId="0" animBg="1"/>
      <p:bldP spid="22" grpId="0" animBg="1"/>
      <p:bldP spid="23" grpId="0" animBg="1"/>
      <p:bldP spid="24" grpId="0" animBg="1"/>
      <p:bldP spid="2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ttangolo 4"/>
          <p:cNvSpPr/>
          <p:nvPr/>
        </p:nvSpPr>
        <p:spPr>
          <a:xfrm>
            <a:off x="1979712" y="5910030"/>
            <a:ext cx="4338880" cy="923330"/>
          </a:xfrm>
          <a:prstGeom prst="rect">
            <a:avLst/>
          </a:prstGeom>
          <a:solidFill>
            <a:schemeClr val="accent2">
              <a:lumMod val="50000"/>
            </a:schemeClr>
          </a:solidFill>
        </p:spPr>
        <p:txBody>
          <a:bodyPr wrap="none">
            <a:spAutoFit/>
          </a:bodyPr>
          <a:lstStyle/>
          <a:p>
            <a:pPr algn="l" fontAlgn="auto">
              <a:spcBef>
                <a:spcPts val="0"/>
              </a:spcBef>
              <a:spcAft>
                <a:spcPts val="0"/>
              </a:spcAft>
            </a:pPr>
            <a:r>
              <a:rPr lang="it-IT" b="0" dirty="0" smtClean="0">
                <a:solidFill>
                  <a:srgbClr val="FFC000">
                    <a:lumMod val="40000"/>
                    <a:lumOff val="60000"/>
                  </a:srgbClr>
                </a:solidFill>
                <a:latin typeface="Calibri" panose="020F0502020204030204"/>
              </a:rPr>
              <a:t>Conglomerato di Monte Parei sutura pieghe </a:t>
            </a:r>
          </a:p>
          <a:p>
            <a:pPr algn="l" fontAlgn="auto">
              <a:spcBef>
                <a:spcPts val="0"/>
              </a:spcBef>
              <a:spcAft>
                <a:spcPts val="0"/>
              </a:spcAft>
            </a:pPr>
            <a:r>
              <a:rPr lang="it-IT" b="0" dirty="0" smtClean="0">
                <a:solidFill>
                  <a:srgbClr val="FFC000">
                    <a:lumMod val="40000"/>
                    <a:lumOff val="60000"/>
                  </a:srgbClr>
                </a:solidFill>
                <a:latin typeface="Calibri" panose="020F0502020204030204"/>
              </a:rPr>
              <a:t>ad asse N-S e viene coinvolto </a:t>
            </a:r>
          </a:p>
          <a:p>
            <a:pPr algn="l" fontAlgn="auto">
              <a:spcBef>
                <a:spcPts val="0"/>
              </a:spcBef>
              <a:spcAft>
                <a:spcPts val="0"/>
              </a:spcAft>
            </a:pPr>
            <a:r>
              <a:rPr lang="it-IT" b="0" dirty="0" smtClean="0">
                <a:solidFill>
                  <a:srgbClr val="FFC000">
                    <a:lumMod val="40000"/>
                    <a:lumOff val="60000"/>
                  </a:srgbClr>
                </a:solidFill>
                <a:latin typeface="Calibri" panose="020F0502020204030204"/>
              </a:rPr>
              <a:t>in un sovrascorrimento S- Vergente</a:t>
            </a:r>
            <a:endParaRPr lang="it-IT" b="0" dirty="0">
              <a:solidFill>
                <a:srgbClr val="FFC000">
                  <a:lumMod val="40000"/>
                  <a:lumOff val="60000"/>
                </a:srgbClr>
              </a:solidFill>
              <a:latin typeface="Calibri" panose="020F0502020204030204"/>
            </a:endParaRPr>
          </a:p>
        </p:txBody>
      </p:sp>
      <p:pic>
        <p:nvPicPr>
          <p:cNvPr id="2" name="Immagin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773041"/>
            <a:ext cx="9144000" cy="6090351"/>
          </a:xfrm>
          <a:prstGeom prst="rect">
            <a:avLst/>
          </a:prstGeom>
        </p:spPr>
      </p:pic>
      <p:sp>
        <p:nvSpPr>
          <p:cNvPr id="4" name="CasellaDiTesto 3"/>
          <p:cNvSpPr txBox="1"/>
          <p:nvPr/>
        </p:nvSpPr>
        <p:spPr>
          <a:xfrm>
            <a:off x="107504" y="34439"/>
            <a:ext cx="9036496" cy="707886"/>
          </a:xfrm>
          <a:prstGeom prst="rect">
            <a:avLst/>
          </a:prstGeom>
          <a:noFill/>
        </p:spPr>
        <p:txBody>
          <a:bodyPr wrap="square" rtlCol="0">
            <a:spAutoFit/>
          </a:bodyPr>
          <a:lstStyle/>
          <a:p>
            <a:pPr algn="l" fontAlgn="auto">
              <a:spcBef>
                <a:spcPts val="0"/>
              </a:spcBef>
              <a:spcAft>
                <a:spcPts val="0"/>
              </a:spcAft>
            </a:pPr>
            <a:r>
              <a:rPr lang="it-IT" sz="2000" b="0" dirty="0">
                <a:solidFill>
                  <a:schemeClr val="bg1"/>
                </a:solidFill>
                <a:latin typeface="Calibri" panose="020F0502020204030204"/>
              </a:rPr>
              <a:t>Conglomerato di Monte Parei sutura pieghe </a:t>
            </a:r>
            <a:r>
              <a:rPr lang="it-IT" sz="2000" b="0" dirty="0" smtClean="0">
                <a:solidFill>
                  <a:schemeClr val="bg1"/>
                </a:solidFill>
                <a:latin typeface="Calibri" panose="020F0502020204030204"/>
              </a:rPr>
              <a:t>ad </a:t>
            </a:r>
            <a:r>
              <a:rPr lang="it-IT" sz="2000" b="0" dirty="0">
                <a:solidFill>
                  <a:schemeClr val="bg1"/>
                </a:solidFill>
                <a:latin typeface="Calibri" panose="020F0502020204030204"/>
              </a:rPr>
              <a:t>asse N-S e </a:t>
            </a:r>
            <a:r>
              <a:rPr lang="it-IT" sz="2000" b="0" dirty="0" smtClean="0">
                <a:solidFill>
                  <a:schemeClr val="bg1"/>
                </a:solidFill>
                <a:latin typeface="Calibri" panose="020F0502020204030204"/>
              </a:rPr>
              <a:t>viene coinvolto in </a:t>
            </a:r>
            <a:r>
              <a:rPr lang="it-IT" sz="2000" b="0" dirty="0">
                <a:solidFill>
                  <a:schemeClr val="bg1"/>
                </a:solidFill>
                <a:latin typeface="Calibri" panose="020F0502020204030204"/>
              </a:rPr>
              <a:t>un sovrascorrimento </a:t>
            </a:r>
            <a:r>
              <a:rPr lang="it-IT" sz="2000" b="0" dirty="0" smtClean="0">
                <a:solidFill>
                  <a:schemeClr val="bg1"/>
                </a:solidFill>
                <a:latin typeface="Calibri" panose="020F0502020204030204"/>
              </a:rPr>
              <a:t>verso Sud.</a:t>
            </a:r>
            <a:endParaRPr lang="it-IT" sz="2000" b="0" dirty="0">
              <a:solidFill>
                <a:schemeClr val="bg1"/>
              </a:solidFill>
              <a:latin typeface="Calibri" panose="020F0502020204030204"/>
            </a:endParaRPr>
          </a:p>
        </p:txBody>
      </p:sp>
    </p:spTree>
    <p:extLst>
      <p:ext uri="{BB962C8B-B14F-4D97-AF65-F5344CB8AC3E}">
        <p14:creationId xmlns:p14="http://schemas.microsoft.com/office/powerpoint/2010/main" val="213342032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magine 4" descr="Rosengarten_Jakob-Tappeiner.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28952" cy="6858000"/>
          </a:xfrm>
          <a:prstGeom prst="rect">
            <a:avLst/>
          </a:prstGeom>
        </p:spPr>
      </p:pic>
      <p:sp>
        <p:nvSpPr>
          <p:cNvPr id="3" name="Rectangle 2"/>
          <p:cNvSpPr txBox="1">
            <a:spLocks noChangeArrowheads="1"/>
          </p:cNvSpPr>
          <p:nvPr/>
        </p:nvSpPr>
        <p:spPr>
          <a:xfrm>
            <a:off x="0" y="116632"/>
            <a:ext cx="9108504" cy="548680"/>
          </a:xfrm>
          <a:prstGeom prst="rect">
            <a:avLst/>
          </a:prstGeom>
        </p:spPr>
        <p:txBody>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r>
              <a:rPr lang="it-IT" sz="2400" b="0" i="1" spc="310" dirty="0" smtClean="0">
                <a:solidFill>
                  <a:schemeClr val="bg1"/>
                </a:solidFill>
              </a:rPr>
              <a:t>Fine prima </a:t>
            </a:r>
            <a:r>
              <a:rPr lang="de-DE" sz="2400" b="0" i="1" dirty="0" err="1" smtClean="0">
                <a:solidFill>
                  <a:schemeClr val="bg1"/>
                </a:solidFill>
              </a:rPr>
              <a:t>parte</a:t>
            </a:r>
            <a:r>
              <a:rPr lang="de-DE" sz="2400" b="0" i="1" dirty="0" smtClean="0">
                <a:solidFill>
                  <a:schemeClr val="bg1"/>
                </a:solidFill>
              </a:rPr>
              <a:t> </a:t>
            </a:r>
          </a:p>
          <a:p>
            <a:r>
              <a:rPr lang="de-DE" sz="2000" b="0" i="1" dirty="0" smtClean="0">
                <a:solidFill>
                  <a:schemeClr val="bg1"/>
                </a:solidFill>
              </a:rPr>
              <a:t>                                        </a:t>
            </a:r>
            <a:endParaRPr lang="de-DE" sz="2000" b="0" i="1" dirty="0">
              <a:solidFill>
                <a:schemeClr val="bg1"/>
              </a:solidFill>
            </a:endParaRPr>
          </a:p>
        </p:txBody>
      </p:sp>
    </p:spTree>
    <p:extLst>
      <p:ext uri="{BB962C8B-B14F-4D97-AF65-F5344CB8AC3E}">
        <p14:creationId xmlns:p14="http://schemas.microsoft.com/office/powerpoint/2010/main" val="6881366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3569" y="358"/>
            <a:ext cx="8460432" cy="6785634"/>
          </a:xfrm>
          <a:prstGeom prst="rect">
            <a:avLst/>
          </a:prstGeom>
        </p:spPr>
      </p:pic>
      <p:grpSp>
        <p:nvGrpSpPr>
          <p:cNvPr id="11" name="Gruppo 10"/>
          <p:cNvGrpSpPr/>
          <p:nvPr/>
        </p:nvGrpSpPr>
        <p:grpSpPr>
          <a:xfrm>
            <a:off x="25195" y="1679413"/>
            <a:ext cx="1883653" cy="5934671"/>
            <a:chOff x="3079416" y="1021395"/>
            <a:chExt cx="1883653" cy="5934671"/>
          </a:xfrm>
        </p:grpSpPr>
        <p:pic>
          <p:nvPicPr>
            <p:cNvPr id="7" name="Immagin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79600" y="1021395"/>
              <a:ext cx="483469" cy="5931468"/>
            </a:xfrm>
            <a:prstGeom prst="rect">
              <a:avLst/>
            </a:prstGeom>
          </p:spPr>
        </p:pic>
        <p:grpSp>
          <p:nvGrpSpPr>
            <p:cNvPr id="10" name="Gruppo 9"/>
            <p:cNvGrpSpPr/>
            <p:nvPr/>
          </p:nvGrpSpPr>
          <p:grpSpPr>
            <a:xfrm>
              <a:off x="3079416" y="1021395"/>
              <a:ext cx="1403895" cy="5934671"/>
              <a:chOff x="3079416" y="1021395"/>
              <a:chExt cx="1403895" cy="5934671"/>
            </a:xfrm>
          </p:grpSpPr>
          <p:pic>
            <p:nvPicPr>
              <p:cNvPr id="6" name="Grafik 3">
                <a:extLst>
                  <a:ext uri="{FF2B5EF4-FFF2-40B4-BE49-F238E27FC236}">
                    <a16:creationId xmlns="" xmlns:a16="http://schemas.microsoft.com/office/drawing/2014/main" id="{CD005D33-E0F0-47A8-8D36-B3FE5C62210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079416" y="1021395"/>
                <a:ext cx="1403895" cy="5934671"/>
              </a:xfrm>
              <a:prstGeom prst="rect">
                <a:avLst/>
              </a:prstGeom>
            </p:spPr>
          </p:pic>
          <p:pic>
            <p:nvPicPr>
              <p:cNvPr id="9" name="Grafik 3">
                <a:extLst>
                  <a:ext uri="{FF2B5EF4-FFF2-40B4-BE49-F238E27FC236}">
                    <a16:creationId xmlns="" xmlns:a16="http://schemas.microsoft.com/office/drawing/2014/main" id="{CD005D33-E0F0-47A8-8D36-B3FE5C62210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347176" y="3096598"/>
                <a:ext cx="1135446" cy="432048"/>
              </a:xfrm>
              <a:prstGeom prst="rect">
                <a:avLst/>
              </a:prstGeom>
            </p:spPr>
          </p:pic>
        </p:grpSp>
      </p:grpSp>
      <p:pic>
        <p:nvPicPr>
          <p:cNvPr id="3" name="Immagine 2"/>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5495" y="12815"/>
            <a:ext cx="2736305" cy="3736032"/>
          </a:xfrm>
          <a:prstGeom prst="rect">
            <a:avLst/>
          </a:prstGeom>
          <a:ln w="6350">
            <a:solidFill>
              <a:schemeClr val="tx1"/>
            </a:solidFill>
          </a:ln>
        </p:spPr>
      </p:pic>
      <p:sp>
        <p:nvSpPr>
          <p:cNvPr id="5" name="Rettangolo 4"/>
          <p:cNvSpPr/>
          <p:nvPr/>
        </p:nvSpPr>
        <p:spPr bwMode="auto">
          <a:xfrm>
            <a:off x="35495" y="12814"/>
            <a:ext cx="2736305" cy="2079848"/>
          </a:xfrm>
          <a:prstGeom prst="rect">
            <a:avLst/>
          </a:prstGeom>
          <a:solidFill>
            <a:schemeClr val="bg1">
              <a:alpha val="50000"/>
            </a:schemeClr>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764454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3"/>
          <p:cNvSpPr>
            <a:spLocks noChangeArrowheads="1"/>
          </p:cNvSpPr>
          <p:nvPr/>
        </p:nvSpPr>
        <p:spPr bwMode="auto">
          <a:xfrm>
            <a:off x="786693" y="116632"/>
            <a:ext cx="7570613"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Arial" panose="020B0604020202020204" pitchFamily="34" charset="0"/>
              </a:defRPr>
            </a:lvl1pPr>
            <a:lvl2pPr>
              <a:defRPr sz="4400">
                <a:solidFill>
                  <a:schemeClr val="tx2"/>
                </a:solidFill>
                <a:latin typeface="Arial" panose="020B0604020202020204" pitchFamily="34" charset="0"/>
              </a:defRPr>
            </a:lvl2pPr>
            <a:lvl3pPr>
              <a:defRPr sz="4400">
                <a:solidFill>
                  <a:schemeClr val="tx2"/>
                </a:solidFill>
                <a:latin typeface="Arial" panose="020B0604020202020204" pitchFamily="34" charset="0"/>
              </a:defRPr>
            </a:lvl3pPr>
            <a:lvl4pPr>
              <a:defRPr sz="4400">
                <a:solidFill>
                  <a:schemeClr val="tx2"/>
                </a:solidFill>
                <a:latin typeface="Arial" panose="020B0604020202020204" pitchFamily="34" charset="0"/>
              </a:defRPr>
            </a:lvl4pPr>
            <a:lvl5pP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it-IT" sz="2400" dirty="0">
                <a:solidFill>
                  <a:srgbClr val="FFFFFF"/>
                </a:solidFill>
              </a:rPr>
              <a:t>BASAMENTO METAMORFICO - Fillade quarzifera</a:t>
            </a:r>
          </a:p>
        </p:txBody>
      </p:sp>
      <p:pic>
        <p:nvPicPr>
          <p:cNvPr id="2" name="Immagin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736810"/>
            <a:ext cx="9144000" cy="6121190"/>
          </a:xfrm>
          <a:prstGeom prst="rect">
            <a:avLst/>
          </a:prstGeom>
        </p:spPr>
      </p:pic>
      <p:pic>
        <p:nvPicPr>
          <p:cNvPr id="4" name="Immagin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79913" y="736810"/>
            <a:ext cx="5348064" cy="4012692"/>
          </a:xfrm>
          <a:prstGeom prst="rect">
            <a:avLst/>
          </a:prstGeom>
        </p:spPr>
      </p:pic>
    </p:spTree>
    <p:extLst>
      <p:ext uri="{BB962C8B-B14F-4D97-AF65-F5344CB8AC3E}">
        <p14:creationId xmlns:p14="http://schemas.microsoft.com/office/powerpoint/2010/main" val="4148449578"/>
      </p:ext>
    </p:extLst>
  </p:cSld>
  <p:clrMapOvr>
    <a:masterClrMapping/>
  </p:clrMapOvr>
  <p:timing>
    <p:tnLst>
      <p:par>
        <p:cTn id="1" dur="indefinite" restart="never" nodeType="tmRoot"/>
      </p:par>
    </p:tn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FF99"/>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FF99"/>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Office">
  <a:themeElements>
    <a:clrScheme name="Blau">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Struttura predefinita">
  <a:themeElements>
    <a:clrScheme name="Impostazioni personalizz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400" b="1" i="0" u="sng" strike="noStrike" cap="none" normalizeH="0" baseline="0" smtClean="0">
            <a:ln>
              <a:noFill/>
            </a:ln>
            <a:solidFill>
              <a:srgbClr val="000066"/>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400" b="1" i="0" u="sng" strike="noStrike" cap="none" normalizeH="0" baseline="0" smtClean="0">
            <a:ln>
              <a:noFill/>
            </a:ln>
            <a:solidFill>
              <a:srgbClr val="000066"/>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5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FF99"/>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FF99"/>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FF99"/>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FF99"/>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
        <a:cs typeface="Arial Unicode MS"/>
      </a:majorFont>
      <a:minorFont>
        <a:latin typeface="Times New Roman"/>
        <a:ea typeface=""/>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600" b="0" i="0" u="none" strike="noStrike" cap="none" normalizeH="0" baseline="0" smtClean="0">
            <a:ln>
              <a:noFill/>
            </a:ln>
            <a:solidFill>
              <a:schemeClr val="bg1"/>
            </a:solidFill>
            <a:effectLst/>
            <a:latin typeface="Times New Roman" pitchFamily="16"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600" b="0" i="0" u="none" strike="noStrike" cap="none" normalizeH="0" baseline="0" smtClean="0">
            <a:ln>
              <a:noFill/>
            </a:ln>
            <a:solidFill>
              <a:schemeClr val="bg1"/>
            </a:solidFill>
            <a:effectLst/>
            <a:latin typeface="Times New Roman" pitchFamily="16" charset="0"/>
            <a:cs typeface="Arial Unicode MS"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
        <a:cs typeface="Arial Unicode MS"/>
      </a:majorFont>
      <a:minorFont>
        <a:latin typeface="Times New Roman"/>
        <a:ea typeface=""/>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600" b="0" i="0" u="none" strike="noStrike" cap="none" normalizeH="0" baseline="0" smtClean="0">
            <a:ln>
              <a:noFill/>
            </a:ln>
            <a:solidFill>
              <a:schemeClr val="bg1"/>
            </a:solidFill>
            <a:effectLst/>
            <a:latin typeface="Times New Roman" pitchFamily="16"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600" b="0" i="0" u="none" strike="noStrike" cap="none" normalizeH="0" baseline="0" smtClean="0">
            <a:ln>
              <a:noFill/>
            </a:ln>
            <a:solidFill>
              <a:schemeClr val="bg1"/>
            </a:solidFill>
            <a:effectLst/>
            <a:latin typeface="Times New Roman" pitchFamily="16" charset="0"/>
            <a:cs typeface="Arial Unicode MS"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FF99"/>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FF99"/>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2208213" rtl="0" eaLnBrk="1" fontAlgn="base" latinLnBrk="0" hangingPunct="1">
          <a:lnSpc>
            <a:spcPct val="100000"/>
          </a:lnSpc>
          <a:spcBef>
            <a:spcPct val="0"/>
          </a:spcBef>
          <a:spcAft>
            <a:spcPct val="0"/>
          </a:spcAft>
          <a:buClrTx/>
          <a:buSzTx/>
          <a:buFontTx/>
          <a:buNone/>
          <a:tabLst/>
          <a:defRPr kumimoji="0" lang="de-DE" sz="44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2208213" rtl="0" eaLnBrk="1" fontAlgn="base" latinLnBrk="0" hangingPunct="1">
          <a:lnSpc>
            <a:spcPct val="100000"/>
          </a:lnSpc>
          <a:spcBef>
            <a:spcPct val="0"/>
          </a:spcBef>
          <a:spcAft>
            <a:spcPct val="0"/>
          </a:spcAft>
          <a:buClrTx/>
          <a:buSzTx/>
          <a:buFontTx/>
          <a:buNone/>
          <a:tabLst/>
          <a:defRPr kumimoji="0" lang="de-DE" sz="44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892</TotalTime>
  <Words>769</Words>
  <Application>Microsoft Office PowerPoint</Application>
  <PresentationFormat>Presentazione su schermo (4:3)</PresentationFormat>
  <Paragraphs>153</Paragraphs>
  <Slides>74</Slides>
  <Notes>26</Notes>
  <HiddenSlides>2</HiddenSlides>
  <MMClips>0</MMClips>
  <ScaleCrop>false</ScaleCrop>
  <HeadingPairs>
    <vt:vector size="6" baseType="variant">
      <vt:variant>
        <vt:lpstr>Caratteri utilizzati</vt:lpstr>
      </vt:variant>
      <vt:variant>
        <vt:i4>9</vt:i4>
      </vt:variant>
      <vt:variant>
        <vt:lpstr>Tema</vt:lpstr>
      </vt:variant>
      <vt:variant>
        <vt:i4>15</vt:i4>
      </vt:variant>
      <vt:variant>
        <vt:lpstr>Titoli diapositive</vt:lpstr>
      </vt:variant>
      <vt:variant>
        <vt:i4>74</vt:i4>
      </vt:variant>
    </vt:vector>
  </HeadingPairs>
  <TitlesOfParts>
    <vt:vector size="98" baseType="lpstr">
      <vt:lpstr>Arial Unicode MS</vt:lpstr>
      <vt:lpstr>Arial</vt:lpstr>
      <vt:lpstr>Arial Narrow</vt:lpstr>
      <vt:lpstr>Calibri</vt:lpstr>
      <vt:lpstr>Calibri Light</vt:lpstr>
      <vt:lpstr>Franklin Gothic Book</vt:lpstr>
      <vt:lpstr>Gill Sans MT</vt:lpstr>
      <vt:lpstr>Times New Roman</vt:lpstr>
      <vt:lpstr>Wingdings 3</vt:lpstr>
      <vt:lpstr>Standarddesign</vt:lpstr>
      <vt:lpstr>1_Standarddesign</vt:lpstr>
      <vt:lpstr>3_Standarddesign</vt:lpstr>
      <vt:lpstr>4_Standarddesign</vt:lpstr>
      <vt:lpstr>1_Tema di Office</vt:lpstr>
      <vt:lpstr>Tema di Office</vt:lpstr>
      <vt:lpstr>5_Standarddesign</vt:lpstr>
      <vt:lpstr>2_Struttura predefinita</vt:lpstr>
      <vt:lpstr>6_Standarddesign</vt:lpstr>
      <vt:lpstr>9_Standarddesign</vt:lpstr>
      <vt:lpstr>Office</vt:lpstr>
      <vt:lpstr>1_Office</vt:lpstr>
      <vt:lpstr>Struttura predefinita</vt:lpstr>
      <vt:lpstr>2_Tema di Office</vt:lpstr>
      <vt:lpstr>5_Tema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Atollo corallino attuale con vulcano centrale: Bora Bora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XP</dc:creator>
  <cp:lastModifiedBy>francesco carrer</cp:lastModifiedBy>
  <cp:revision>395</cp:revision>
  <dcterms:created xsi:type="dcterms:W3CDTF">2008-10-30T07:09:29Z</dcterms:created>
  <dcterms:modified xsi:type="dcterms:W3CDTF">2023-02-13T21:33:06Z</dcterms:modified>
</cp:coreProperties>
</file>