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58" r:id="rId3"/>
    <p:sldId id="420" r:id="rId4"/>
    <p:sldId id="421" r:id="rId5"/>
    <p:sldId id="422" r:id="rId6"/>
    <p:sldId id="425" r:id="rId7"/>
    <p:sldId id="423" r:id="rId8"/>
    <p:sldId id="429" r:id="rId9"/>
    <p:sldId id="428" r:id="rId10"/>
    <p:sldId id="424" r:id="rId11"/>
    <p:sldId id="523" r:id="rId12"/>
    <p:sldId id="524" r:id="rId13"/>
    <p:sldId id="525" r:id="rId14"/>
    <p:sldId id="526" r:id="rId15"/>
    <p:sldId id="527" r:id="rId16"/>
    <p:sldId id="431" r:id="rId17"/>
    <p:sldId id="432" r:id="rId18"/>
    <p:sldId id="521" r:id="rId19"/>
    <p:sldId id="522" r:id="rId20"/>
    <p:sldId id="516" r:id="rId21"/>
    <p:sldId id="517" r:id="rId22"/>
    <p:sldId id="519" r:id="rId23"/>
    <p:sldId id="518" r:id="rId24"/>
    <p:sldId id="520" r:id="rId25"/>
    <p:sldId id="456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A0"/>
    <a:srgbClr val="FFFD97"/>
    <a:srgbClr val="F0EA00"/>
    <a:srgbClr val="FF9999"/>
    <a:srgbClr val="CC0000"/>
    <a:srgbClr val="FF00FF"/>
    <a:srgbClr val="E9EFF7"/>
    <a:srgbClr val="7C0A15"/>
    <a:srgbClr val="256475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6" autoAdjust="0"/>
    <p:restoredTop sz="95057" autoAdjust="0"/>
  </p:normalViewPr>
  <p:slideViewPr>
    <p:cSldViewPr snapToGrid="0">
      <p:cViewPr varScale="1">
        <p:scale>
          <a:sx n="111" d="100"/>
          <a:sy n="111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325AB-9953-4C7A-8C44-A2107D092CE9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B1D2A-FF26-4FC2-B4C1-552E8A5C91B3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03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2B49D-D785-4DFE-A274-E136CE2BECD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59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16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47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65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0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1108267" y="501997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108267" y="3085633"/>
            <a:ext cx="41088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35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48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00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60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99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1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1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54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97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35222-BBAA-4AB2-BFF9-6D9F0C4BB581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24E55-024A-4984-AA40-666EDCE2649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36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daniel.costantini@provinz.bz.i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E23EA31-127F-4D3D-BB93-8918BD1B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119" y="3754"/>
            <a:ext cx="7636881" cy="68579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ACAF22DD-E150-4D01-A6FC-6A2C17389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407409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it-IT" sz="3300" b="1" spc="310" dirty="0">
                <a:latin typeface="+mn-lt"/>
              </a:rPr>
              <a:t>La Geologia delle Dolomiti di Sesto</a:t>
            </a:r>
            <a:r>
              <a:rPr lang="en-US" sz="2700" b="1" dirty="0">
                <a:latin typeface="+mn-lt"/>
                <a:ea typeface="Cambria Math" panose="02040503050406030204" pitchFamily="18" charset="0"/>
              </a:rPr>
              <a:t/>
            </a:r>
            <a:br>
              <a:rPr lang="en-US" sz="2700" b="1" dirty="0">
                <a:latin typeface="+mn-lt"/>
                <a:ea typeface="Cambria Math" panose="02040503050406030204" pitchFamily="18" charset="0"/>
              </a:rPr>
            </a:br>
            <a:r>
              <a:rPr lang="en-US" sz="2700" b="1" dirty="0">
                <a:latin typeface="+mn-lt"/>
                <a:ea typeface="Cambria Math" panose="02040503050406030204" pitchFamily="18" charset="0"/>
              </a:rPr>
              <a:t/>
            </a:r>
            <a:br>
              <a:rPr lang="en-US" sz="2700" b="1" dirty="0">
                <a:latin typeface="+mn-lt"/>
                <a:ea typeface="Cambria Math" panose="02040503050406030204" pitchFamily="18" charset="0"/>
              </a:rPr>
            </a:br>
            <a:r>
              <a:rPr lang="en-US" sz="2700" b="1" dirty="0">
                <a:latin typeface="+mn-lt"/>
                <a:ea typeface="Cambria Math" panose="02040503050406030204" pitchFamily="18" charset="0"/>
              </a:rPr>
              <a:t>PARTE 2</a:t>
            </a:r>
            <a:br>
              <a:rPr lang="en-US" sz="2700" b="1" dirty="0">
                <a:latin typeface="+mn-lt"/>
                <a:ea typeface="Cambria Math" panose="02040503050406030204" pitchFamily="18" charset="0"/>
              </a:rPr>
            </a:br>
            <a:r>
              <a:rPr lang="en-US" sz="2700" b="1" dirty="0">
                <a:latin typeface="+mn-lt"/>
                <a:ea typeface="Cambria Math" panose="02040503050406030204" pitchFamily="18" charset="0"/>
              </a:rPr>
              <a:t/>
            </a:r>
            <a:br>
              <a:rPr lang="en-US" sz="2700" b="1" dirty="0">
                <a:latin typeface="+mn-lt"/>
                <a:ea typeface="Cambria Math" panose="02040503050406030204" pitchFamily="18" charset="0"/>
              </a:rPr>
            </a:br>
            <a:r>
              <a:rPr lang="en-US" sz="2700" dirty="0">
                <a:latin typeface="+mn-lt"/>
                <a:ea typeface="Cambria Math" panose="02040503050406030204" pitchFamily="18" charset="0"/>
              </a:rPr>
              <a:t>IL QUATERNARIO</a:t>
            </a:r>
            <a:r>
              <a:rPr lang="en-US" sz="2700" kern="12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600" kern="1200" dirty="0">
                <a:latin typeface="+mn-lt"/>
                <a:ea typeface="Cambria Math" panose="02040503050406030204" pitchFamily="18" charset="0"/>
              </a:rPr>
              <a:t/>
            </a:r>
            <a:br>
              <a:rPr lang="en-US" sz="2600" kern="1200" dirty="0">
                <a:latin typeface="+mn-lt"/>
                <a:ea typeface="Cambria Math" panose="02040503050406030204" pitchFamily="18" charset="0"/>
              </a:rPr>
            </a:br>
            <a:r>
              <a:rPr lang="en-US" sz="2500" dirty="0" err="1">
                <a:latin typeface="+mn-lt"/>
                <a:ea typeface="Cambria Math" panose="02040503050406030204" pitchFamily="18" charset="0"/>
              </a:rPr>
              <a:t>Ricostruzione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e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evoluzione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dei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processi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geologici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rinvenibili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nel</a:t>
            </a:r>
            <a:r>
              <a:rPr lang="en-US" sz="2500" dirty="0">
                <a:latin typeface="+mn-lt"/>
                <a:ea typeface="Cambria Math" panose="02040503050406030204" pitchFamily="18" charset="0"/>
              </a:rPr>
              <a:t> nostro </a:t>
            </a:r>
            <a:r>
              <a:rPr lang="en-US" sz="2500" dirty="0" err="1">
                <a:latin typeface="+mn-lt"/>
                <a:ea typeface="Cambria Math" panose="02040503050406030204" pitchFamily="18" charset="0"/>
              </a:rPr>
              <a:t>paesaggio</a:t>
            </a:r>
            <a:endParaRPr lang="en-US" sz="2500" kern="1200" dirty="0">
              <a:latin typeface="+mn-lt"/>
              <a:ea typeface="Cambria Math" panose="020405030504060302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4B376F06-D4DA-4874-A0C0-1EB01B4C18FB}"/>
              </a:ext>
            </a:extLst>
          </p:cNvPr>
          <p:cNvSpPr txBox="1">
            <a:spLocks/>
          </p:cNvSpPr>
          <p:nvPr/>
        </p:nvSpPr>
        <p:spPr>
          <a:xfrm>
            <a:off x="481029" y="6232317"/>
            <a:ext cx="3571207" cy="414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800" dirty="0">
                <a:latin typeface="+mn-lt"/>
                <a:ea typeface="Cambria Math" panose="02040503050406030204" pitchFamily="18" charset="0"/>
              </a:rPr>
              <a:t>Corrado Morelli &amp; Daniel Costantini </a:t>
            </a:r>
            <a:endParaRPr lang="en-US" sz="1800" dirty="0"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8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 descr="Ein Bild, das Natur, Berg, draußen, Hanglage enthält.&#10;&#10;Automatisch generierte Beschreibung">
            <a:extLst>
              <a:ext uri="{FF2B5EF4-FFF2-40B4-BE49-F238E27FC236}">
                <a16:creationId xmlns:a16="http://schemas.microsoft.com/office/drawing/2014/main" xmlns="" id="{4C9DF2BD-D1CC-4A57-83D2-EB3739CC78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832" y="833652"/>
            <a:ext cx="4420384" cy="3315288"/>
          </a:xfrm>
          <a:prstGeom prst="rect">
            <a:avLst/>
          </a:prstGeom>
        </p:spPr>
      </p:pic>
      <p:pic>
        <p:nvPicPr>
          <p:cNvPr id="10" name="Grafik 9" descr="Ein Bild, das draußen, Berg, Himmel, Natur enthält.&#10;&#10;Automatisch generierte Beschreibung">
            <a:extLst>
              <a:ext uri="{FF2B5EF4-FFF2-40B4-BE49-F238E27FC236}">
                <a16:creationId xmlns:a16="http://schemas.microsoft.com/office/drawing/2014/main" xmlns="" id="{425CD6D5-D353-4883-85F9-CAABED571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095" y="3540154"/>
            <a:ext cx="4272179" cy="32041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9298DB85-5F65-4185-AB7C-C79B33B2BE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3" y="807093"/>
            <a:ext cx="3959520" cy="3483375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xmlns="" id="{19B772C0-36F7-4CFA-8348-94C534B9A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3" y="4323494"/>
            <a:ext cx="2274539" cy="354925"/>
          </a:xfrm>
          <a:prstGeom prst="round2SameRect">
            <a:avLst/>
          </a:prstGeom>
          <a:solidFill>
            <a:srgbClr val="E9EFF7"/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de-DE" sz="1600" b="1" dirty="0"/>
              <a:t>Figura di K. Krainer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20A2D846-C095-4F72-B287-A4FC3E5EF5A5}"/>
              </a:ext>
            </a:extLst>
          </p:cNvPr>
          <p:cNvSpPr txBox="1"/>
          <p:nvPr/>
        </p:nvSpPr>
        <p:spPr>
          <a:xfrm>
            <a:off x="92363" y="4828891"/>
            <a:ext cx="75416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/>
              <a:t>Rock </a:t>
            </a:r>
            <a:r>
              <a:rPr lang="it-IT" sz="2000" b="1" dirty="0" err="1"/>
              <a:t>glacier</a:t>
            </a:r>
            <a:r>
              <a:rPr lang="it-IT" sz="2000" b="1" dirty="0"/>
              <a:t>: </a:t>
            </a:r>
          </a:p>
          <a:p>
            <a:pPr algn="just"/>
            <a:r>
              <a:rPr lang="it-IT" sz="2000" dirty="0"/>
              <a:t>sono corpi detritici costituiti da detriti di varia dimensione e nuclei di ghiaccio di origine generalmente glaciale, caratterizzati da cordoni e lobi superficiali, nonché margini ben definiti e fronti molto ripide. Quando orlano i versanti delle valli alpine sono alimentati dalle falde detritiche dei circhi glaciali e dei versanti montuosi. </a:t>
            </a:r>
            <a:endParaRPr lang="de-DE" sz="2000" dirty="0"/>
          </a:p>
        </p:txBody>
      </p:sp>
      <p:sp>
        <p:nvSpPr>
          <p:cNvPr id="15" name="Rechteck 7">
            <a:extLst>
              <a:ext uri="{FF2B5EF4-FFF2-40B4-BE49-F238E27FC236}">
                <a16:creationId xmlns:a16="http://schemas.microsoft.com/office/drawing/2014/main" xmlns="" id="{EF538088-D8F1-495B-A30A-E6071F8B0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4840" y="3117791"/>
            <a:ext cx="190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+mn-lt"/>
              </a:rPr>
              <a:t>Sella (</a:t>
            </a:r>
            <a:r>
              <a:rPr lang="de-DE" altLang="de-DE" sz="2000" b="1" dirty="0" err="1">
                <a:latin typeface="+mn-lt"/>
              </a:rPr>
              <a:t>Murfreit</a:t>
            </a:r>
            <a:r>
              <a:rPr lang="de-DE" altLang="de-DE" sz="2000" b="1" dirty="0">
                <a:latin typeface="+mn-lt"/>
              </a:rPr>
              <a:t>)</a:t>
            </a:r>
          </a:p>
        </p:txBody>
      </p:sp>
      <p:sp>
        <p:nvSpPr>
          <p:cNvPr id="17" name="Rechteck 7">
            <a:extLst>
              <a:ext uri="{FF2B5EF4-FFF2-40B4-BE49-F238E27FC236}">
                <a16:creationId xmlns:a16="http://schemas.microsoft.com/office/drawing/2014/main" xmlns="" id="{88F6D0DC-4543-4EB8-8E65-29C6967EB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3216" y="807093"/>
            <a:ext cx="1907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+mn-lt"/>
              </a:rPr>
              <a:t>Sella (</a:t>
            </a:r>
            <a:r>
              <a:rPr lang="de-DE" altLang="de-DE" sz="2000" b="1" dirty="0" err="1">
                <a:latin typeface="+mn-lt"/>
              </a:rPr>
              <a:t>Murfreit</a:t>
            </a:r>
            <a:r>
              <a:rPr lang="de-DE" altLang="de-DE" sz="2000" b="1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8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Immagine 3">
            <a:extLst>
              <a:ext uri="{FF2B5EF4-FFF2-40B4-BE49-F238E27FC236}">
                <a16:creationId xmlns:a16="http://schemas.microsoft.com/office/drawing/2014/main" xmlns="" id="{4AFF8079-6ED2-4066-8976-1EB57A721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4" y="879830"/>
            <a:ext cx="9085925" cy="5816314"/>
          </a:xfrm>
          <a:prstGeom prst="rect">
            <a:avLst/>
          </a:prstGeom>
        </p:spPr>
      </p:pic>
      <p:cxnSp>
        <p:nvCxnSpPr>
          <p:cNvPr id="17" name="Connettore 2 10">
            <a:extLst>
              <a:ext uri="{FF2B5EF4-FFF2-40B4-BE49-F238E27FC236}">
                <a16:creationId xmlns:a16="http://schemas.microsoft.com/office/drawing/2014/main" xmlns="" id="{210A9061-B9AB-4B8F-99E8-B13F31278312}"/>
              </a:ext>
            </a:extLst>
          </p:cNvPr>
          <p:cNvCxnSpPr/>
          <p:nvPr/>
        </p:nvCxnSpPr>
        <p:spPr bwMode="auto">
          <a:xfrm flipH="1">
            <a:off x="4487537" y="4581625"/>
            <a:ext cx="623478" cy="393900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ttore 2 10">
            <a:extLst>
              <a:ext uri="{FF2B5EF4-FFF2-40B4-BE49-F238E27FC236}">
                <a16:creationId xmlns:a16="http://schemas.microsoft.com/office/drawing/2014/main" xmlns="" id="{19781EBF-EDCA-4EAA-9D5B-3D506E48BDCC}"/>
              </a:ext>
            </a:extLst>
          </p:cNvPr>
          <p:cNvCxnSpPr/>
          <p:nvPr/>
        </p:nvCxnSpPr>
        <p:spPr bwMode="auto">
          <a:xfrm flipH="1">
            <a:off x="5987474" y="5080534"/>
            <a:ext cx="623478" cy="393900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ttore 2 10">
            <a:extLst>
              <a:ext uri="{FF2B5EF4-FFF2-40B4-BE49-F238E27FC236}">
                <a16:creationId xmlns:a16="http://schemas.microsoft.com/office/drawing/2014/main" xmlns="" id="{FA038C71-0B86-47EC-9404-79DA5B0F652F}"/>
              </a:ext>
            </a:extLst>
          </p:cNvPr>
          <p:cNvCxnSpPr/>
          <p:nvPr/>
        </p:nvCxnSpPr>
        <p:spPr bwMode="auto">
          <a:xfrm flipH="1">
            <a:off x="4487537" y="5358063"/>
            <a:ext cx="623478" cy="393900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7">
            <a:extLst>
              <a:ext uri="{FF2B5EF4-FFF2-40B4-BE49-F238E27FC236}">
                <a16:creationId xmlns:a16="http://schemas.microsoft.com/office/drawing/2014/main" xmlns="" id="{FE70F8BD-292B-4AF6-9A4E-A1025DAA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878" y="879830"/>
            <a:ext cx="2602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+mn-lt"/>
              </a:rPr>
              <a:t>Val </a:t>
            </a:r>
            <a:r>
              <a:rPr lang="de-DE" altLang="de-DE" sz="2000" b="1" dirty="0" err="1">
                <a:latin typeface="+mn-lt"/>
              </a:rPr>
              <a:t>Fiscalina</a:t>
            </a:r>
            <a:endParaRPr lang="de-DE" altLang="de-DE" sz="20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latin typeface="+mn-lt"/>
              </a:rPr>
              <a:t>Versante</a:t>
            </a:r>
            <a:r>
              <a:rPr lang="de-DE" altLang="de-DE" sz="2000" b="1" dirty="0">
                <a:latin typeface="+mn-lt"/>
              </a:rPr>
              <a:t> Nord </a:t>
            </a:r>
            <a:r>
              <a:rPr lang="de-DE" altLang="de-DE" sz="2000" b="1" dirty="0" err="1">
                <a:latin typeface="+mn-lt"/>
              </a:rPr>
              <a:t>Croda</a:t>
            </a:r>
            <a:r>
              <a:rPr lang="de-DE" altLang="de-DE" sz="2000" b="1" dirty="0">
                <a:latin typeface="+mn-lt"/>
              </a:rPr>
              <a:t> </a:t>
            </a:r>
            <a:r>
              <a:rPr lang="de-DE" altLang="de-DE" sz="2000" b="1" dirty="0" err="1">
                <a:latin typeface="+mn-lt"/>
              </a:rPr>
              <a:t>dei</a:t>
            </a:r>
            <a:r>
              <a:rPr lang="de-DE" altLang="de-DE" sz="2000" b="1" dirty="0">
                <a:latin typeface="+mn-lt"/>
              </a:rPr>
              <a:t> Toni</a:t>
            </a:r>
          </a:p>
        </p:txBody>
      </p:sp>
      <p:sp>
        <p:nvSpPr>
          <p:cNvPr id="23" name="Rechteck 7">
            <a:extLst>
              <a:ext uri="{FF2B5EF4-FFF2-40B4-BE49-F238E27FC236}">
                <a16:creationId xmlns:a16="http://schemas.microsoft.com/office/drawing/2014/main" xmlns="" id="{8FFC7EC6-FCD5-4F42-B3A6-7256BEFAA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878" y="2921168"/>
            <a:ext cx="2602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FF0000"/>
                </a:solidFill>
                <a:latin typeface="+mn-lt"/>
              </a:rPr>
              <a:t>Rock glacier (</a:t>
            </a:r>
            <a:r>
              <a:rPr lang="de-DE" altLang="de-DE" sz="2000" b="1" dirty="0" err="1">
                <a:solidFill>
                  <a:srgbClr val="FF0000"/>
                </a:solidFill>
                <a:latin typeface="+mn-lt"/>
              </a:rPr>
              <a:t>attivo</a:t>
            </a:r>
            <a:r>
              <a:rPr lang="de-DE" altLang="de-DE" sz="20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4" name="Rechteck 7">
            <a:extLst>
              <a:ext uri="{FF2B5EF4-FFF2-40B4-BE49-F238E27FC236}">
                <a16:creationId xmlns:a16="http://schemas.microsoft.com/office/drawing/2014/main" xmlns="" id="{2315EE10-FED3-4175-8C93-2D60EECE9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878" y="3587932"/>
            <a:ext cx="2777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Morene</a:t>
            </a: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vegetate</a:t>
            </a:r>
            <a:endParaRPr lang="de-DE" altLang="de-DE" sz="2000" b="1" dirty="0">
              <a:solidFill>
                <a:srgbClr val="FFC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(</a:t>
            </a: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pre</a:t>
            </a: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Piccola</a:t>
            </a: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Etá</a:t>
            </a: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altLang="de-DE" sz="2000" b="1" dirty="0" err="1">
                <a:solidFill>
                  <a:srgbClr val="FFC000"/>
                </a:solidFill>
                <a:latin typeface="+mn-lt"/>
              </a:rPr>
              <a:t>Glaciale</a:t>
            </a:r>
            <a:r>
              <a:rPr lang="de-DE" altLang="de-DE" sz="2000" b="1" dirty="0">
                <a:solidFill>
                  <a:srgbClr val="FFC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37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magine 1">
            <a:extLst>
              <a:ext uri="{FF2B5EF4-FFF2-40B4-BE49-F238E27FC236}">
                <a16:creationId xmlns:a16="http://schemas.microsoft.com/office/drawing/2014/main" xmlns="" id="{5E1A2351-F91A-44FC-AF8E-F9BB689EC6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7" y="950580"/>
            <a:ext cx="4332634" cy="2219587"/>
          </a:xfrm>
          <a:prstGeom prst="rect">
            <a:avLst/>
          </a:prstGeom>
        </p:spPr>
      </p:pic>
      <p:sp>
        <p:nvSpPr>
          <p:cNvPr id="18" name="Figura a mano libera 28">
            <a:extLst>
              <a:ext uri="{FF2B5EF4-FFF2-40B4-BE49-F238E27FC236}">
                <a16:creationId xmlns:a16="http://schemas.microsoft.com/office/drawing/2014/main" xmlns="" id="{58893808-2860-40F5-B6DA-80854795FA7F}"/>
              </a:ext>
            </a:extLst>
          </p:cNvPr>
          <p:cNvSpPr/>
          <p:nvPr/>
        </p:nvSpPr>
        <p:spPr bwMode="auto">
          <a:xfrm>
            <a:off x="6131975" y="4216869"/>
            <a:ext cx="4552096" cy="1419958"/>
          </a:xfrm>
          <a:custGeom>
            <a:avLst/>
            <a:gdLst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0 w 2132512"/>
              <a:gd name="connsiteY15" fmla="*/ 3266 h 604157"/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45720 w 2132512"/>
              <a:gd name="connsiteY15" fmla="*/ 6532 h 604157"/>
              <a:gd name="connsiteX16" fmla="*/ 0 w 2132512"/>
              <a:gd name="connsiteY16" fmla="*/ 3266 h 604157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77240 w 2201092"/>
              <a:gd name="connsiteY14" fmla="*/ 124096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34440 w 2201092"/>
              <a:gd name="connsiteY9" fmla="*/ 26126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2047603 w 2201092"/>
              <a:gd name="connsiteY9" fmla="*/ 97971 h 708659"/>
              <a:gd name="connsiteX10" fmla="*/ 1234440 w 2201092"/>
              <a:gd name="connsiteY10" fmla="*/ 26126 h 708659"/>
              <a:gd name="connsiteX11" fmla="*/ 1162595 w 2201092"/>
              <a:gd name="connsiteY11" fmla="*/ 120830 h 708659"/>
              <a:gd name="connsiteX12" fmla="*/ 1077686 w 2201092"/>
              <a:gd name="connsiteY12" fmla="*/ 143691 h 708659"/>
              <a:gd name="connsiteX13" fmla="*/ 963386 w 2201092"/>
              <a:gd name="connsiteY13" fmla="*/ 153488 h 708659"/>
              <a:gd name="connsiteX14" fmla="*/ 839289 w 2201092"/>
              <a:gd name="connsiteY14" fmla="*/ 153488 h 708659"/>
              <a:gd name="connsiteX15" fmla="*/ 731520 w 2201092"/>
              <a:gd name="connsiteY15" fmla="*/ 16327 h 708659"/>
              <a:gd name="connsiteX16" fmla="*/ 0 w 2201092"/>
              <a:gd name="connsiteY16" fmla="*/ 0 h 708659"/>
              <a:gd name="connsiteX17" fmla="*/ 68580 w 2201092"/>
              <a:gd name="connsiteY17" fmla="*/ 107768 h 708659"/>
              <a:gd name="connsiteX0" fmla="*/ 68580 w 2299063"/>
              <a:gd name="connsiteY0" fmla="*/ 107768 h 708659"/>
              <a:gd name="connsiteX1" fmla="*/ 186146 w 2299063"/>
              <a:gd name="connsiteY1" fmla="*/ 375556 h 708659"/>
              <a:gd name="connsiteX2" fmla="*/ 395152 w 2299063"/>
              <a:gd name="connsiteY2" fmla="*/ 509451 h 708659"/>
              <a:gd name="connsiteX3" fmla="*/ 627017 w 2299063"/>
              <a:gd name="connsiteY3" fmla="*/ 548639 h 708659"/>
              <a:gd name="connsiteX4" fmla="*/ 1211580 w 2299063"/>
              <a:gd name="connsiteY4" fmla="*/ 708659 h 708659"/>
              <a:gd name="connsiteX5" fmla="*/ 1459775 w 2299063"/>
              <a:gd name="connsiteY5" fmla="*/ 591094 h 708659"/>
              <a:gd name="connsiteX6" fmla="*/ 1812472 w 2299063"/>
              <a:gd name="connsiteY6" fmla="*/ 509451 h 708659"/>
              <a:gd name="connsiteX7" fmla="*/ 1972492 w 2299063"/>
              <a:gd name="connsiteY7" fmla="*/ 421276 h 708659"/>
              <a:gd name="connsiteX8" fmla="*/ 2201092 w 2299063"/>
              <a:gd name="connsiteY8" fmla="*/ 104502 h 708659"/>
              <a:gd name="connsiteX9" fmla="*/ 2299063 w 2299063"/>
              <a:gd name="connsiteY9" fmla="*/ 13062 h 708659"/>
              <a:gd name="connsiteX10" fmla="*/ 1234440 w 2299063"/>
              <a:gd name="connsiteY10" fmla="*/ 26126 h 708659"/>
              <a:gd name="connsiteX11" fmla="*/ 1162595 w 2299063"/>
              <a:gd name="connsiteY11" fmla="*/ 120830 h 708659"/>
              <a:gd name="connsiteX12" fmla="*/ 1077686 w 2299063"/>
              <a:gd name="connsiteY12" fmla="*/ 143691 h 708659"/>
              <a:gd name="connsiteX13" fmla="*/ 963386 w 2299063"/>
              <a:gd name="connsiteY13" fmla="*/ 153488 h 708659"/>
              <a:gd name="connsiteX14" fmla="*/ 839289 w 2299063"/>
              <a:gd name="connsiteY14" fmla="*/ 153488 h 708659"/>
              <a:gd name="connsiteX15" fmla="*/ 731520 w 2299063"/>
              <a:gd name="connsiteY15" fmla="*/ 16327 h 708659"/>
              <a:gd name="connsiteX16" fmla="*/ 0 w 2299063"/>
              <a:gd name="connsiteY16" fmla="*/ 0 h 708659"/>
              <a:gd name="connsiteX17" fmla="*/ 68580 w 2299063"/>
              <a:gd name="connsiteY17" fmla="*/ 107768 h 708659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34440 w 2315391"/>
              <a:gd name="connsiteY10" fmla="*/ 29392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60911 w 2315391"/>
              <a:gd name="connsiteY15" fmla="*/ 6530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9289 w 2315391"/>
              <a:gd name="connsiteY14" fmla="*/ 160019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914400 w 2315391"/>
              <a:gd name="connsiteY14" fmla="*/ 6531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849085 w 2315391"/>
              <a:gd name="connsiteY13" fmla="*/ 9795 h 715190"/>
              <a:gd name="connsiteX14" fmla="*/ 0 w 2315391"/>
              <a:gd name="connsiteY14" fmla="*/ 6531 h 715190"/>
              <a:gd name="connsiteX15" fmla="*/ 68580 w 2315391"/>
              <a:gd name="connsiteY15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849085 w 2315391"/>
              <a:gd name="connsiteY12" fmla="*/ 9795 h 715190"/>
              <a:gd name="connsiteX13" fmla="*/ 0 w 2315391"/>
              <a:gd name="connsiteY13" fmla="*/ 6531 h 715190"/>
              <a:gd name="connsiteX14" fmla="*/ 68580 w 2315391"/>
              <a:gd name="connsiteY14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849085 w 2315391"/>
              <a:gd name="connsiteY11" fmla="*/ 9795 h 715190"/>
              <a:gd name="connsiteX12" fmla="*/ 0 w 2315391"/>
              <a:gd name="connsiteY12" fmla="*/ 6531 h 715190"/>
              <a:gd name="connsiteX13" fmla="*/ 68580 w 2315391"/>
              <a:gd name="connsiteY13" fmla="*/ 114299 h 7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5391" h="715190">
                <a:moveTo>
                  <a:pt x="68580" y="114299"/>
                </a:moveTo>
                <a:lnTo>
                  <a:pt x="186146" y="382087"/>
                </a:lnTo>
                <a:lnTo>
                  <a:pt x="395152" y="515982"/>
                </a:lnTo>
                <a:lnTo>
                  <a:pt x="627017" y="555170"/>
                </a:lnTo>
                <a:lnTo>
                  <a:pt x="1211580" y="715190"/>
                </a:lnTo>
                <a:lnTo>
                  <a:pt x="1459775" y="597625"/>
                </a:lnTo>
                <a:lnTo>
                  <a:pt x="1812472" y="515982"/>
                </a:lnTo>
                <a:lnTo>
                  <a:pt x="1972492" y="427807"/>
                </a:lnTo>
                <a:lnTo>
                  <a:pt x="2201092" y="111033"/>
                </a:lnTo>
                <a:lnTo>
                  <a:pt x="2315391" y="3265"/>
                </a:lnTo>
                <a:lnTo>
                  <a:pt x="1240971" y="0"/>
                </a:lnTo>
                <a:lnTo>
                  <a:pt x="849085" y="9795"/>
                </a:lnTo>
                <a:lnTo>
                  <a:pt x="0" y="6531"/>
                </a:lnTo>
                <a:lnTo>
                  <a:pt x="68580" y="114299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0" name="Figura a mano libera 29">
            <a:extLst>
              <a:ext uri="{FF2B5EF4-FFF2-40B4-BE49-F238E27FC236}">
                <a16:creationId xmlns:a16="http://schemas.microsoft.com/office/drawing/2014/main" xmlns="" id="{1AF11E26-709A-4C54-B7BD-98F2E44B7AC5}"/>
              </a:ext>
            </a:extLst>
          </p:cNvPr>
          <p:cNvSpPr/>
          <p:nvPr/>
        </p:nvSpPr>
        <p:spPr bwMode="auto">
          <a:xfrm>
            <a:off x="6753220" y="3687775"/>
            <a:ext cx="3590568" cy="1132085"/>
          </a:xfrm>
          <a:custGeom>
            <a:avLst/>
            <a:gdLst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809897 w 1815737"/>
              <a:gd name="connsiteY13" fmla="*/ 94706 h 378823"/>
              <a:gd name="connsiteX14" fmla="*/ 728254 w 1815737"/>
              <a:gd name="connsiteY14" fmla="*/ 101237 h 378823"/>
              <a:gd name="connsiteX15" fmla="*/ 620486 w 1815737"/>
              <a:gd name="connsiteY15" fmla="*/ 97972 h 378823"/>
              <a:gd name="connsiteX16" fmla="*/ 564969 w 1815737"/>
              <a:gd name="connsiteY16" fmla="*/ 52252 h 378823"/>
              <a:gd name="connsiteX17" fmla="*/ 519249 w 1815737"/>
              <a:gd name="connsiteY17" fmla="*/ 9797 h 378823"/>
              <a:gd name="connsiteX18" fmla="*/ 0 w 1815737"/>
              <a:gd name="connsiteY18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809897 w 1815737"/>
              <a:gd name="connsiteY13" fmla="*/ 94706 h 378823"/>
              <a:gd name="connsiteX14" fmla="*/ 728254 w 1815737"/>
              <a:gd name="connsiteY14" fmla="*/ 101237 h 378823"/>
              <a:gd name="connsiteX15" fmla="*/ 620486 w 1815737"/>
              <a:gd name="connsiteY15" fmla="*/ 97972 h 378823"/>
              <a:gd name="connsiteX16" fmla="*/ 581298 w 1815737"/>
              <a:gd name="connsiteY16" fmla="*/ 35923 h 378823"/>
              <a:gd name="connsiteX17" fmla="*/ 519249 w 1815737"/>
              <a:gd name="connsiteY17" fmla="*/ 9797 h 378823"/>
              <a:gd name="connsiteX18" fmla="*/ 0 w 1815737"/>
              <a:gd name="connsiteY18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809897 w 1815737"/>
              <a:gd name="connsiteY13" fmla="*/ 94706 h 378823"/>
              <a:gd name="connsiteX14" fmla="*/ 728254 w 1815737"/>
              <a:gd name="connsiteY14" fmla="*/ 101237 h 378823"/>
              <a:gd name="connsiteX15" fmla="*/ 620486 w 1815737"/>
              <a:gd name="connsiteY15" fmla="*/ 97972 h 378823"/>
              <a:gd name="connsiteX16" fmla="*/ 581298 w 1815737"/>
              <a:gd name="connsiteY16" fmla="*/ 35923 h 378823"/>
              <a:gd name="connsiteX17" fmla="*/ 548641 w 1815737"/>
              <a:gd name="connsiteY17" fmla="*/ 6531 h 378823"/>
              <a:gd name="connsiteX18" fmla="*/ 0 w 1815737"/>
              <a:gd name="connsiteY18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809897 w 1815737"/>
              <a:gd name="connsiteY13" fmla="*/ 94706 h 378823"/>
              <a:gd name="connsiteX14" fmla="*/ 728254 w 1815737"/>
              <a:gd name="connsiteY14" fmla="*/ 101237 h 378823"/>
              <a:gd name="connsiteX15" fmla="*/ 581298 w 1815737"/>
              <a:gd name="connsiteY15" fmla="*/ 35923 h 378823"/>
              <a:gd name="connsiteX16" fmla="*/ 548641 w 1815737"/>
              <a:gd name="connsiteY16" fmla="*/ 6531 h 378823"/>
              <a:gd name="connsiteX17" fmla="*/ 0 w 1815737"/>
              <a:gd name="connsiteY17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809897 w 1815737"/>
              <a:gd name="connsiteY13" fmla="*/ 94706 h 378823"/>
              <a:gd name="connsiteX14" fmla="*/ 581298 w 1815737"/>
              <a:gd name="connsiteY14" fmla="*/ 35923 h 378823"/>
              <a:gd name="connsiteX15" fmla="*/ 548641 w 1815737"/>
              <a:gd name="connsiteY15" fmla="*/ 6531 h 378823"/>
              <a:gd name="connsiteX16" fmla="*/ 0 w 1815737"/>
              <a:gd name="connsiteY16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862149 w 1815737"/>
              <a:gd name="connsiteY12" fmla="*/ 48986 h 378823"/>
              <a:gd name="connsiteX13" fmla="*/ 581298 w 1815737"/>
              <a:gd name="connsiteY13" fmla="*/ 35923 h 378823"/>
              <a:gd name="connsiteX14" fmla="*/ 548641 w 1815737"/>
              <a:gd name="connsiteY14" fmla="*/ 6531 h 378823"/>
              <a:gd name="connsiteX15" fmla="*/ 0 w 1815737"/>
              <a:gd name="connsiteY15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581298 w 1815737"/>
              <a:gd name="connsiteY12" fmla="*/ 35923 h 378823"/>
              <a:gd name="connsiteX13" fmla="*/ 548641 w 1815737"/>
              <a:gd name="connsiteY13" fmla="*/ 6531 h 378823"/>
              <a:gd name="connsiteX14" fmla="*/ 0 w 1815737"/>
              <a:gd name="connsiteY14" fmla="*/ 6532 h 378823"/>
              <a:gd name="connsiteX0" fmla="*/ 0 w 1815737"/>
              <a:gd name="connsiteY0" fmla="*/ 6532 h 378823"/>
              <a:gd name="connsiteX1" fmla="*/ 153489 w 1815737"/>
              <a:gd name="connsiteY1" fmla="*/ 306977 h 378823"/>
              <a:gd name="connsiteX2" fmla="*/ 525780 w 1815737"/>
              <a:gd name="connsiteY2" fmla="*/ 300446 h 378823"/>
              <a:gd name="connsiteX3" fmla="*/ 587829 w 1815737"/>
              <a:gd name="connsiteY3" fmla="*/ 349432 h 378823"/>
              <a:gd name="connsiteX4" fmla="*/ 656409 w 1815737"/>
              <a:gd name="connsiteY4" fmla="*/ 375557 h 378823"/>
              <a:gd name="connsiteX5" fmla="*/ 744583 w 1815737"/>
              <a:gd name="connsiteY5" fmla="*/ 378823 h 378823"/>
              <a:gd name="connsiteX6" fmla="*/ 813163 w 1815737"/>
              <a:gd name="connsiteY6" fmla="*/ 362494 h 378823"/>
              <a:gd name="connsiteX7" fmla="*/ 875211 w 1815737"/>
              <a:gd name="connsiteY7" fmla="*/ 320040 h 378823"/>
              <a:gd name="connsiteX8" fmla="*/ 907869 w 1815737"/>
              <a:gd name="connsiteY8" fmla="*/ 290649 h 378823"/>
              <a:gd name="connsiteX9" fmla="*/ 1574074 w 1815737"/>
              <a:gd name="connsiteY9" fmla="*/ 290649 h 378823"/>
              <a:gd name="connsiteX10" fmla="*/ 1815737 w 1815737"/>
              <a:gd name="connsiteY10" fmla="*/ 3266 h 378823"/>
              <a:gd name="connsiteX11" fmla="*/ 911134 w 1815737"/>
              <a:gd name="connsiteY11" fmla="*/ 0 h 378823"/>
              <a:gd name="connsiteX12" fmla="*/ 548641 w 1815737"/>
              <a:gd name="connsiteY12" fmla="*/ 6531 h 378823"/>
              <a:gd name="connsiteX13" fmla="*/ 0 w 1815737"/>
              <a:gd name="connsiteY13" fmla="*/ 6532 h 378823"/>
              <a:gd name="connsiteX0" fmla="*/ 0 w 1819003"/>
              <a:gd name="connsiteY0" fmla="*/ 9797 h 382088"/>
              <a:gd name="connsiteX1" fmla="*/ 153489 w 1819003"/>
              <a:gd name="connsiteY1" fmla="*/ 310242 h 382088"/>
              <a:gd name="connsiteX2" fmla="*/ 525780 w 1819003"/>
              <a:gd name="connsiteY2" fmla="*/ 303711 h 382088"/>
              <a:gd name="connsiteX3" fmla="*/ 587829 w 1819003"/>
              <a:gd name="connsiteY3" fmla="*/ 352697 h 382088"/>
              <a:gd name="connsiteX4" fmla="*/ 656409 w 1819003"/>
              <a:gd name="connsiteY4" fmla="*/ 378822 h 382088"/>
              <a:gd name="connsiteX5" fmla="*/ 744583 w 1819003"/>
              <a:gd name="connsiteY5" fmla="*/ 382088 h 382088"/>
              <a:gd name="connsiteX6" fmla="*/ 813163 w 1819003"/>
              <a:gd name="connsiteY6" fmla="*/ 365759 h 382088"/>
              <a:gd name="connsiteX7" fmla="*/ 875211 w 1819003"/>
              <a:gd name="connsiteY7" fmla="*/ 323305 h 382088"/>
              <a:gd name="connsiteX8" fmla="*/ 907869 w 1819003"/>
              <a:gd name="connsiteY8" fmla="*/ 293914 h 382088"/>
              <a:gd name="connsiteX9" fmla="*/ 1574074 w 1819003"/>
              <a:gd name="connsiteY9" fmla="*/ 293914 h 382088"/>
              <a:gd name="connsiteX10" fmla="*/ 1819003 w 1819003"/>
              <a:gd name="connsiteY10" fmla="*/ 0 h 382088"/>
              <a:gd name="connsiteX11" fmla="*/ 911134 w 1819003"/>
              <a:gd name="connsiteY11" fmla="*/ 3265 h 382088"/>
              <a:gd name="connsiteX12" fmla="*/ 548641 w 1819003"/>
              <a:gd name="connsiteY12" fmla="*/ 9796 h 382088"/>
              <a:gd name="connsiteX13" fmla="*/ 0 w 1819003"/>
              <a:gd name="connsiteY13" fmla="*/ 9797 h 382088"/>
              <a:gd name="connsiteX0" fmla="*/ 0 w 1819003"/>
              <a:gd name="connsiteY0" fmla="*/ 9797 h 382088"/>
              <a:gd name="connsiteX1" fmla="*/ 153489 w 1819003"/>
              <a:gd name="connsiteY1" fmla="*/ 310242 h 382088"/>
              <a:gd name="connsiteX2" fmla="*/ 525780 w 1819003"/>
              <a:gd name="connsiteY2" fmla="*/ 303711 h 382088"/>
              <a:gd name="connsiteX3" fmla="*/ 656409 w 1819003"/>
              <a:gd name="connsiteY3" fmla="*/ 378822 h 382088"/>
              <a:gd name="connsiteX4" fmla="*/ 744583 w 1819003"/>
              <a:gd name="connsiteY4" fmla="*/ 382088 h 382088"/>
              <a:gd name="connsiteX5" fmla="*/ 813163 w 1819003"/>
              <a:gd name="connsiteY5" fmla="*/ 365759 h 382088"/>
              <a:gd name="connsiteX6" fmla="*/ 875211 w 1819003"/>
              <a:gd name="connsiteY6" fmla="*/ 323305 h 382088"/>
              <a:gd name="connsiteX7" fmla="*/ 907869 w 1819003"/>
              <a:gd name="connsiteY7" fmla="*/ 293914 h 382088"/>
              <a:gd name="connsiteX8" fmla="*/ 1574074 w 1819003"/>
              <a:gd name="connsiteY8" fmla="*/ 293914 h 382088"/>
              <a:gd name="connsiteX9" fmla="*/ 1819003 w 1819003"/>
              <a:gd name="connsiteY9" fmla="*/ 0 h 382088"/>
              <a:gd name="connsiteX10" fmla="*/ 911134 w 1819003"/>
              <a:gd name="connsiteY10" fmla="*/ 3265 h 382088"/>
              <a:gd name="connsiteX11" fmla="*/ 548641 w 1819003"/>
              <a:gd name="connsiteY11" fmla="*/ 9796 h 382088"/>
              <a:gd name="connsiteX12" fmla="*/ 0 w 1819003"/>
              <a:gd name="connsiteY12" fmla="*/ 9797 h 382088"/>
              <a:gd name="connsiteX0" fmla="*/ 0 w 1819003"/>
              <a:gd name="connsiteY0" fmla="*/ 9797 h 382088"/>
              <a:gd name="connsiteX1" fmla="*/ 153489 w 1819003"/>
              <a:gd name="connsiteY1" fmla="*/ 310242 h 382088"/>
              <a:gd name="connsiteX2" fmla="*/ 525780 w 1819003"/>
              <a:gd name="connsiteY2" fmla="*/ 303711 h 382088"/>
              <a:gd name="connsiteX3" fmla="*/ 744583 w 1819003"/>
              <a:gd name="connsiteY3" fmla="*/ 382088 h 382088"/>
              <a:gd name="connsiteX4" fmla="*/ 813163 w 1819003"/>
              <a:gd name="connsiteY4" fmla="*/ 365759 h 382088"/>
              <a:gd name="connsiteX5" fmla="*/ 875211 w 1819003"/>
              <a:gd name="connsiteY5" fmla="*/ 323305 h 382088"/>
              <a:gd name="connsiteX6" fmla="*/ 907869 w 1819003"/>
              <a:gd name="connsiteY6" fmla="*/ 293914 h 382088"/>
              <a:gd name="connsiteX7" fmla="*/ 1574074 w 1819003"/>
              <a:gd name="connsiteY7" fmla="*/ 293914 h 382088"/>
              <a:gd name="connsiteX8" fmla="*/ 1819003 w 1819003"/>
              <a:gd name="connsiteY8" fmla="*/ 0 h 382088"/>
              <a:gd name="connsiteX9" fmla="*/ 911134 w 1819003"/>
              <a:gd name="connsiteY9" fmla="*/ 3265 h 382088"/>
              <a:gd name="connsiteX10" fmla="*/ 548641 w 1819003"/>
              <a:gd name="connsiteY10" fmla="*/ 9796 h 382088"/>
              <a:gd name="connsiteX11" fmla="*/ 0 w 1819003"/>
              <a:gd name="connsiteY11" fmla="*/ 9797 h 382088"/>
              <a:gd name="connsiteX0" fmla="*/ 0 w 1819003"/>
              <a:gd name="connsiteY0" fmla="*/ 9797 h 365759"/>
              <a:gd name="connsiteX1" fmla="*/ 153489 w 1819003"/>
              <a:gd name="connsiteY1" fmla="*/ 310242 h 365759"/>
              <a:gd name="connsiteX2" fmla="*/ 525780 w 1819003"/>
              <a:gd name="connsiteY2" fmla="*/ 303711 h 365759"/>
              <a:gd name="connsiteX3" fmla="*/ 813163 w 1819003"/>
              <a:gd name="connsiteY3" fmla="*/ 365759 h 365759"/>
              <a:gd name="connsiteX4" fmla="*/ 875211 w 1819003"/>
              <a:gd name="connsiteY4" fmla="*/ 323305 h 365759"/>
              <a:gd name="connsiteX5" fmla="*/ 907869 w 1819003"/>
              <a:gd name="connsiteY5" fmla="*/ 293914 h 365759"/>
              <a:gd name="connsiteX6" fmla="*/ 1574074 w 1819003"/>
              <a:gd name="connsiteY6" fmla="*/ 293914 h 365759"/>
              <a:gd name="connsiteX7" fmla="*/ 1819003 w 1819003"/>
              <a:gd name="connsiteY7" fmla="*/ 0 h 365759"/>
              <a:gd name="connsiteX8" fmla="*/ 911134 w 1819003"/>
              <a:gd name="connsiteY8" fmla="*/ 3265 h 365759"/>
              <a:gd name="connsiteX9" fmla="*/ 548641 w 1819003"/>
              <a:gd name="connsiteY9" fmla="*/ 9796 h 365759"/>
              <a:gd name="connsiteX10" fmla="*/ 0 w 1819003"/>
              <a:gd name="connsiteY10" fmla="*/ 9797 h 365759"/>
              <a:gd name="connsiteX0" fmla="*/ 0 w 1819003"/>
              <a:gd name="connsiteY0" fmla="*/ 9797 h 323305"/>
              <a:gd name="connsiteX1" fmla="*/ 153489 w 1819003"/>
              <a:gd name="connsiteY1" fmla="*/ 310242 h 323305"/>
              <a:gd name="connsiteX2" fmla="*/ 525780 w 1819003"/>
              <a:gd name="connsiteY2" fmla="*/ 303711 h 323305"/>
              <a:gd name="connsiteX3" fmla="*/ 875211 w 1819003"/>
              <a:gd name="connsiteY3" fmla="*/ 323305 h 323305"/>
              <a:gd name="connsiteX4" fmla="*/ 907869 w 1819003"/>
              <a:gd name="connsiteY4" fmla="*/ 293914 h 323305"/>
              <a:gd name="connsiteX5" fmla="*/ 1574074 w 1819003"/>
              <a:gd name="connsiteY5" fmla="*/ 293914 h 323305"/>
              <a:gd name="connsiteX6" fmla="*/ 1819003 w 1819003"/>
              <a:gd name="connsiteY6" fmla="*/ 0 h 323305"/>
              <a:gd name="connsiteX7" fmla="*/ 911134 w 1819003"/>
              <a:gd name="connsiteY7" fmla="*/ 3265 h 323305"/>
              <a:gd name="connsiteX8" fmla="*/ 548641 w 1819003"/>
              <a:gd name="connsiteY8" fmla="*/ 9796 h 323305"/>
              <a:gd name="connsiteX9" fmla="*/ 0 w 1819003"/>
              <a:gd name="connsiteY9" fmla="*/ 9797 h 323305"/>
              <a:gd name="connsiteX0" fmla="*/ 0 w 1819003"/>
              <a:gd name="connsiteY0" fmla="*/ 9797 h 310242"/>
              <a:gd name="connsiteX1" fmla="*/ 153489 w 1819003"/>
              <a:gd name="connsiteY1" fmla="*/ 310242 h 310242"/>
              <a:gd name="connsiteX2" fmla="*/ 525780 w 1819003"/>
              <a:gd name="connsiteY2" fmla="*/ 303711 h 310242"/>
              <a:gd name="connsiteX3" fmla="*/ 907869 w 1819003"/>
              <a:gd name="connsiteY3" fmla="*/ 293914 h 310242"/>
              <a:gd name="connsiteX4" fmla="*/ 1574074 w 1819003"/>
              <a:gd name="connsiteY4" fmla="*/ 293914 h 310242"/>
              <a:gd name="connsiteX5" fmla="*/ 1819003 w 1819003"/>
              <a:gd name="connsiteY5" fmla="*/ 0 h 310242"/>
              <a:gd name="connsiteX6" fmla="*/ 911134 w 1819003"/>
              <a:gd name="connsiteY6" fmla="*/ 3265 h 310242"/>
              <a:gd name="connsiteX7" fmla="*/ 548641 w 1819003"/>
              <a:gd name="connsiteY7" fmla="*/ 9796 h 310242"/>
              <a:gd name="connsiteX8" fmla="*/ 0 w 1819003"/>
              <a:gd name="connsiteY8" fmla="*/ 9797 h 310242"/>
              <a:gd name="connsiteX0" fmla="*/ 0 w 1819003"/>
              <a:gd name="connsiteY0" fmla="*/ 9797 h 310242"/>
              <a:gd name="connsiteX1" fmla="*/ 153489 w 1819003"/>
              <a:gd name="connsiteY1" fmla="*/ 310242 h 310242"/>
              <a:gd name="connsiteX2" fmla="*/ 525780 w 1819003"/>
              <a:gd name="connsiteY2" fmla="*/ 303711 h 310242"/>
              <a:gd name="connsiteX3" fmla="*/ 929216 w 1819003"/>
              <a:gd name="connsiteY3" fmla="*/ 297472 h 310242"/>
              <a:gd name="connsiteX4" fmla="*/ 1574074 w 1819003"/>
              <a:gd name="connsiteY4" fmla="*/ 293914 h 310242"/>
              <a:gd name="connsiteX5" fmla="*/ 1819003 w 1819003"/>
              <a:gd name="connsiteY5" fmla="*/ 0 h 310242"/>
              <a:gd name="connsiteX6" fmla="*/ 911134 w 1819003"/>
              <a:gd name="connsiteY6" fmla="*/ 3265 h 310242"/>
              <a:gd name="connsiteX7" fmla="*/ 548641 w 1819003"/>
              <a:gd name="connsiteY7" fmla="*/ 9796 h 310242"/>
              <a:gd name="connsiteX8" fmla="*/ 0 w 1819003"/>
              <a:gd name="connsiteY8" fmla="*/ 9797 h 310242"/>
              <a:gd name="connsiteX0" fmla="*/ 0 w 1819003"/>
              <a:gd name="connsiteY0" fmla="*/ 9797 h 310242"/>
              <a:gd name="connsiteX1" fmla="*/ 153489 w 1819003"/>
              <a:gd name="connsiteY1" fmla="*/ 310242 h 310242"/>
              <a:gd name="connsiteX2" fmla="*/ 525780 w 1819003"/>
              <a:gd name="connsiteY2" fmla="*/ 303711 h 310242"/>
              <a:gd name="connsiteX3" fmla="*/ 1574074 w 1819003"/>
              <a:gd name="connsiteY3" fmla="*/ 293914 h 310242"/>
              <a:gd name="connsiteX4" fmla="*/ 1819003 w 1819003"/>
              <a:gd name="connsiteY4" fmla="*/ 0 h 310242"/>
              <a:gd name="connsiteX5" fmla="*/ 911134 w 1819003"/>
              <a:gd name="connsiteY5" fmla="*/ 3265 h 310242"/>
              <a:gd name="connsiteX6" fmla="*/ 548641 w 1819003"/>
              <a:gd name="connsiteY6" fmla="*/ 9796 h 310242"/>
              <a:gd name="connsiteX7" fmla="*/ 0 w 1819003"/>
              <a:gd name="connsiteY7" fmla="*/ 9797 h 310242"/>
              <a:gd name="connsiteX0" fmla="*/ 0 w 1819003"/>
              <a:gd name="connsiteY0" fmla="*/ 9797 h 310242"/>
              <a:gd name="connsiteX1" fmla="*/ 153489 w 1819003"/>
              <a:gd name="connsiteY1" fmla="*/ 310242 h 310242"/>
              <a:gd name="connsiteX2" fmla="*/ 1574074 w 1819003"/>
              <a:gd name="connsiteY2" fmla="*/ 293914 h 310242"/>
              <a:gd name="connsiteX3" fmla="*/ 1819003 w 1819003"/>
              <a:gd name="connsiteY3" fmla="*/ 0 h 310242"/>
              <a:gd name="connsiteX4" fmla="*/ 911134 w 1819003"/>
              <a:gd name="connsiteY4" fmla="*/ 3265 h 310242"/>
              <a:gd name="connsiteX5" fmla="*/ 548641 w 1819003"/>
              <a:gd name="connsiteY5" fmla="*/ 9796 h 310242"/>
              <a:gd name="connsiteX6" fmla="*/ 0 w 1819003"/>
              <a:gd name="connsiteY6" fmla="*/ 9797 h 310242"/>
              <a:gd name="connsiteX0" fmla="*/ 0 w 1819003"/>
              <a:gd name="connsiteY0" fmla="*/ 10019 h 310464"/>
              <a:gd name="connsiteX1" fmla="*/ 153489 w 1819003"/>
              <a:gd name="connsiteY1" fmla="*/ 310464 h 310464"/>
              <a:gd name="connsiteX2" fmla="*/ 1574074 w 1819003"/>
              <a:gd name="connsiteY2" fmla="*/ 294136 h 310464"/>
              <a:gd name="connsiteX3" fmla="*/ 1819003 w 1819003"/>
              <a:gd name="connsiteY3" fmla="*/ 222 h 310464"/>
              <a:gd name="connsiteX4" fmla="*/ 1087844 w 1819003"/>
              <a:gd name="connsiteY4" fmla="*/ 0 h 310464"/>
              <a:gd name="connsiteX5" fmla="*/ 911134 w 1819003"/>
              <a:gd name="connsiteY5" fmla="*/ 3487 h 310464"/>
              <a:gd name="connsiteX6" fmla="*/ 548641 w 1819003"/>
              <a:gd name="connsiteY6" fmla="*/ 10018 h 310464"/>
              <a:gd name="connsiteX7" fmla="*/ 0 w 1819003"/>
              <a:gd name="connsiteY7" fmla="*/ 10019 h 310464"/>
              <a:gd name="connsiteX0" fmla="*/ 0 w 1819003"/>
              <a:gd name="connsiteY0" fmla="*/ 269752 h 570197"/>
              <a:gd name="connsiteX1" fmla="*/ 153489 w 1819003"/>
              <a:gd name="connsiteY1" fmla="*/ 570197 h 570197"/>
              <a:gd name="connsiteX2" fmla="*/ 1574074 w 1819003"/>
              <a:gd name="connsiteY2" fmla="*/ 553869 h 570197"/>
              <a:gd name="connsiteX3" fmla="*/ 1819003 w 1819003"/>
              <a:gd name="connsiteY3" fmla="*/ 259955 h 570197"/>
              <a:gd name="connsiteX4" fmla="*/ 1440084 w 1819003"/>
              <a:gd name="connsiteY4" fmla="*/ 0 h 570197"/>
              <a:gd name="connsiteX5" fmla="*/ 911134 w 1819003"/>
              <a:gd name="connsiteY5" fmla="*/ 263220 h 570197"/>
              <a:gd name="connsiteX6" fmla="*/ 548641 w 1819003"/>
              <a:gd name="connsiteY6" fmla="*/ 269751 h 570197"/>
              <a:gd name="connsiteX7" fmla="*/ 0 w 1819003"/>
              <a:gd name="connsiteY7" fmla="*/ 269752 h 570197"/>
              <a:gd name="connsiteX0" fmla="*/ 7314 w 1826317"/>
              <a:gd name="connsiteY0" fmla="*/ 269752 h 570197"/>
              <a:gd name="connsiteX1" fmla="*/ 160803 w 1826317"/>
              <a:gd name="connsiteY1" fmla="*/ 570197 h 570197"/>
              <a:gd name="connsiteX2" fmla="*/ 1581388 w 1826317"/>
              <a:gd name="connsiteY2" fmla="*/ 553869 h 570197"/>
              <a:gd name="connsiteX3" fmla="*/ 1826317 w 1826317"/>
              <a:gd name="connsiteY3" fmla="*/ 259955 h 570197"/>
              <a:gd name="connsiteX4" fmla="*/ 1447398 w 1826317"/>
              <a:gd name="connsiteY4" fmla="*/ 0 h 570197"/>
              <a:gd name="connsiteX5" fmla="*/ 918448 w 1826317"/>
              <a:gd name="connsiteY5" fmla="*/ 263220 h 570197"/>
              <a:gd name="connsiteX6" fmla="*/ 0 w 1826317"/>
              <a:gd name="connsiteY6" fmla="*/ 108817 h 570197"/>
              <a:gd name="connsiteX7" fmla="*/ 7314 w 1826317"/>
              <a:gd name="connsiteY7" fmla="*/ 269752 h 570197"/>
              <a:gd name="connsiteX0" fmla="*/ 7314 w 1826317"/>
              <a:gd name="connsiteY0" fmla="*/ 269752 h 570197"/>
              <a:gd name="connsiteX1" fmla="*/ 160803 w 1826317"/>
              <a:gd name="connsiteY1" fmla="*/ 570197 h 570197"/>
              <a:gd name="connsiteX2" fmla="*/ 1581388 w 1826317"/>
              <a:gd name="connsiteY2" fmla="*/ 553869 h 570197"/>
              <a:gd name="connsiteX3" fmla="*/ 1826317 w 1826317"/>
              <a:gd name="connsiteY3" fmla="*/ 259955 h 570197"/>
              <a:gd name="connsiteX4" fmla="*/ 1447398 w 1826317"/>
              <a:gd name="connsiteY4" fmla="*/ 0 h 570197"/>
              <a:gd name="connsiteX5" fmla="*/ 874556 w 1826317"/>
              <a:gd name="connsiteY5" fmla="*/ 36448 h 570197"/>
              <a:gd name="connsiteX6" fmla="*/ 0 w 1826317"/>
              <a:gd name="connsiteY6" fmla="*/ 108817 h 570197"/>
              <a:gd name="connsiteX7" fmla="*/ 7314 w 1826317"/>
              <a:gd name="connsiteY7" fmla="*/ 269752 h 57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6317" h="570197">
                <a:moveTo>
                  <a:pt x="7314" y="269752"/>
                </a:moveTo>
                <a:lnTo>
                  <a:pt x="160803" y="570197"/>
                </a:lnTo>
                <a:lnTo>
                  <a:pt x="1581388" y="553869"/>
                </a:lnTo>
                <a:lnTo>
                  <a:pt x="1826317" y="259955"/>
                </a:lnTo>
                <a:lnTo>
                  <a:pt x="1447398" y="0"/>
                </a:lnTo>
                <a:lnTo>
                  <a:pt x="874556" y="36448"/>
                </a:lnTo>
                <a:lnTo>
                  <a:pt x="0" y="108817"/>
                </a:lnTo>
                <a:lnTo>
                  <a:pt x="7314" y="269752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5" name="Figura a mano libera 30">
            <a:extLst>
              <a:ext uri="{FF2B5EF4-FFF2-40B4-BE49-F238E27FC236}">
                <a16:creationId xmlns:a16="http://schemas.microsoft.com/office/drawing/2014/main" xmlns="" id="{6B04A000-02D0-4EFB-AF3E-056B175DCC64}"/>
              </a:ext>
            </a:extLst>
          </p:cNvPr>
          <p:cNvSpPr/>
          <p:nvPr/>
        </p:nvSpPr>
        <p:spPr bwMode="auto">
          <a:xfrm>
            <a:off x="6305325" y="4472977"/>
            <a:ext cx="4205393" cy="1199510"/>
          </a:xfrm>
          <a:custGeom>
            <a:avLst/>
            <a:gdLst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0 w 2132512"/>
              <a:gd name="connsiteY15" fmla="*/ 3266 h 604157"/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45720 w 2132512"/>
              <a:gd name="connsiteY15" fmla="*/ 6532 h 604157"/>
              <a:gd name="connsiteX16" fmla="*/ 0 w 2132512"/>
              <a:gd name="connsiteY16" fmla="*/ 3266 h 604157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77240 w 2201092"/>
              <a:gd name="connsiteY14" fmla="*/ 124096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34440 w 2201092"/>
              <a:gd name="connsiteY9" fmla="*/ 26126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2047603 w 2201092"/>
              <a:gd name="connsiteY9" fmla="*/ 97971 h 708659"/>
              <a:gd name="connsiteX10" fmla="*/ 1234440 w 2201092"/>
              <a:gd name="connsiteY10" fmla="*/ 26126 h 708659"/>
              <a:gd name="connsiteX11" fmla="*/ 1162595 w 2201092"/>
              <a:gd name="connsiteY11" fmla="*/ 120830 h 708659"/>
              <a:gd name="connsiteX12" fmla="*/ 1077686 w 2201092"/>
              <a:gd name="connsiteY12" fmla="*/ 143691 h 708659"/>
              <a:gd name="connsiteX13" fmla="*/ 963386 w 2201092"/>
              <a:gd name="connsiteY13" fmla="*/ 153488 h 708659"/>
              <a:gd name="connsiteX14" fmla="*/ 839289 w 2201092"/>
              <a:gd name="connsiteY14" fmla="*/ 153488 h 708659"/>
              <a:gd name="connsiteX15" fmla="*/ 731520 w 2201092"/>
              <a:gd name="connsiteY15" fmla="*/ 16327 h 708659"/>
              <a:gd name="connsiteX16" fmla="*/ 0 w 2201092"/>
              <a:gd name="connsiteY16" fmla="*/ 0 h 708659"/>
              <a:gd name="connsiteX17" fmla="*/ 68580 w 2201092"/>
              <a:gd name="connsiteY17" fmla="*/ 107768 h 708659"/>
              <a:gd name="connsiteX0" fmla="*/ 68580 w 2299063"/>
              <a:gd name="connsiteY0" fmla="*/ 107768 h 708659"/>
              <a:gd name="connsiteX1" fmla="*/ 186146 w 2299063"/>
              <a:gd name="connsiteY1" fmla="*/ 375556 h 708659"/>
              <a:gd name="connsiteX2" fmla="*/ 395152 w 2299063"/>
              <a:gd name="connsiteY2" fmla="*/ 509451 h 708659"/>
              <a:gd name="connsiteX3" fmla="*/ 627017 w 2299063"/>
              <a:gd name="connsiteY3" fmla="*/ 548639 h 708659"/>
              <a:gd name="connsiteX4" fmla="*/ 1211580 w 2299063"/>
              <a:gd name="connsiteY4" fmla="*/ 708659 h 708659"/>
              <a:gd name="connsiteX5" fmla="*/ 1459775 w 2299063"/>
              <a:gd name="connsiteY5" fmla="*/ 591094 h 708659"/>
              <a:gd name="connsiteX6" fmla="*/ 1812472 w 2299063"/>
              <a:gd name="connsiteY6" fmla="*/ 509451 h 708659"/>
              <a:gd name="connsiteX7" fmla="*/ 1972492 w 2299063"/>
              <a:gd name="connsiteY7" fmla="*/ 421276 h 708659"/>
              <a:gd name="connsiteX8" fmla="*/ 2201092 w 2299063"/>
              <a:gd name="connsiteY8" fmla="*/ 104502 h 708659"/>
              <a:gd name="connsiteX9" fmla="*/ 2299063 w 2299063"/>
              <a:gd name="connsiteY9" fmla="*/ 13062 h 708659"/>
              <a:gd name="connsiteX10" fmla="*/ 1234440 w 2299063"/>
              <a:gd name="connsiteY10" fmla="*/ 26126 h 708659"/>
              <a:gd name="connsiteX11" fmla="*/ 1162595 w 2299063"/>
              <a:gd name="connsiteY11" fmla="*/ 120830 h 708659"/>
              <a:gd name="connsiteX12" fmla="*/ 1077686 w 2299063"/>
              <a:gd name="connsiteY12" fmla="*/ 143691 h 708659"/>
              <a:gd name="connsiteX13" fmla="*/ 963386 w 2299063"/>
              <a:gd name="connsiteY13" fmla="*/ 153488 h 708659"/>
              <a:gd name="connsiteX14" fmla="*/ 839289 w 2299063"/>
              <a:gd name="connsiteY14" fmla="*/ 153488 h 708659"/>
              <a:gd name="connsiteX15" fmla="*/ 731520 w 2299063"/>
              <a:gd name="connsiteY15" fmla="*/ 16327 h 708659"/>
              <a:gd name="connsiteX16" fmla="*/ 0 w 2299063"/>
              <a:gd name="connsiteY16" fmla="*/ 0 h 708659"/>
              <a:gd name="connsiteX17" fmla="*/ 68580 w 2299063"/>
              <a:gd name="connsiteY17" fmla="*/ 107768 h 708659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34440 w 2315391"/>
              <a:gd name="connsiteY10" fmla="*/ 29392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60911 w 2315391"/>
              <a:gd name="connsiteY15" fmla="*/ 6530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9289 w 2315391"/>
              <a:gd name="connsiteY14" fmla="*/ 160019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914400 w 2315391"/>
              <a:gd name="connsiteY14" fmla="*/ 6531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849085 w 2315391"/>
              <a:gd name="connsiteY14" fmla="*/ 9795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914401 w 2315391"/>
              <a:gd name="connsiteY12" fmla="*/ 195942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025436 w 2315391"/>
              <a:gd name="connsiteY11" fmla="*/ 205739 h 715190"/>
              <a:gd name="connsiteX12" fmla="*/ 914401 w 2315391"/>
              <a:gd name="connsiteY12" fmla="*/ 195942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165860 w 2315391"/>
              <a:gd name="connsiteY10" fmla="*/ 127364 h 711925"/>
              <a:gd name="connsiteX11" fmla="*/ 1025436 w 2315391"/>
              <a:gd name="connsiteY11" fmla="*/ 202474 h 711925"/>
              <a:gd name="connsiteX12" fmla="*/ 914401 w 2315391"/>
              <a:gd name="connsiteY12" fmla="*/ 192677 h 711925"/>
              <a:gd name="connsiteX13" fmla="*/ 780506 w 2315391"/>
              <a:gd name="connsiteY13" fmla="*/ 130628 h 711925"/>
              <a:gd name="connsiteX14" fmla="*/ 408214 w 2315391"/>
              <a:gd name="connsiteY14" fmla="*/ 133892 h 711925"/>
              <a:gd name="connsiteX15" fmla="*/ 336370 w 2315391"/>
              <a:gd name="connsiteY15" fmla="*/ 3265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42454 h 711925"/>
              <a:gd name="connsiteX11" fmla="*/ 1165860 w 2315391"/>
              <a:gd name="connsiteY11" fmla="*/ 127364 h 711925"/>
              <a:gd name="connsiteX12" fmla="*/ 1025436 w 2315391"/>
              <a:gd name="connsiteY12" fmla="*/ 202474 h 711925"/>
              <a:gd name="connsiteX13" fmla="*/ 914401 w 2315391"/>
              <a:gd name="connsiteY13" fmla="*/ 192677 h 711925"/>
              <a:gd name="connsiteX14" fmla="*/ 780506 w 2315391"/>
              <a:gd name="connsiteY14" fmla="*/ 130628 h 711925"/>
              <a:gd name="connsiteX15" fmla="*/ 408214 w 2315391"/>
              <a:gd name="connsiteY15" fmla="*/ 133892 h 711925"/>
              <a:gd name="connsiteX16" fmla="*/ 336370 w 2315391"/>
              <a:gd name="connsiteY16" fmla="*/ 3265 h 711925"/>
              <a:gd name="connsiteX17" fmla="*/ 0 w 2315391"/>
              <a:gd name="connsiteY17" fmla="*/ 3266 h 711925"/>
              <a:gd name="connsiteX18" fmla="*/ 68580 w 2315391"/>
              <a:gd name="connsiteY18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165860 w 2315391"/>
              <a:gd name="connsiteY11" fmla="*/ 127364 h 711925"/>
              <a:gd name="connsiteX12" fmla="*/ 1025436 w 2315391"/>
              <a:gd name="connsiteY12" fmla="*/ 202474 h 711925"/>
              <a:gd name="connsiteX13" fmla="*/ 914401 w 2315391"/>
              <a:gd name="connsiteY13" fmla="*/ 192677 h 711925"/>
              <a:gd name="connsiteX14" fmla="*/ 780506 w 2315391"/>
              <a:gd name="connsiteY14" fmla="*/ 130628 h 711925"/>
              <a:gd name="connsiteX15" fmla="*/ 408214 w 2315391"/>
              <a:gd name="connsiteY15" fmla="*/ 133892 h 711925"/>
              <a:gd name="connsiteX16" fmla="*/ 336370 w 2315391"/>
              <a:gd name="connsiteY16" fmla="*/ 3265 h 711925"/>
              <a:gd name="connsiteX17" fmla="*/ 0 w 2315391"/>
              <a:gd name="connsiteY17" fmla="*/ 3266 h 711925"/>
              <a:gd name="connsiteX18" fmla="*/ 68580 w 2315391"/>
              <a:gd name="connsiteY18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770018 w 2315391"/>
              <a:gd name="connsiteY11" fmla="*/ 2612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14401 w 2315391"/>
              <a:gd name="connsiteY14" fmla="*/ 192677 h 711925"/>
              <a:gd name="connsiteX15" fmla="*/ 780506 w 2315391"/>
              <a:gd name="connsiteY15" fmla="*/ 130628 h 711925"/>
              <a:gd name="connsiteX16" fmla="*/ 408214 w 2315391"/>
              <a:gd name="connsiteY16" fmla="*/ 133892 h 711925"/>
              <a:gd name="connsiteX17" fmla="*/ 336370 w 2315391"/>
              <a:gd name="connsiteY17" fmla="*/ 3265 h 711925"/>
              <a:gd name="connsiteX18" fmla="*/ 0 w 2315391"/>
              <a:gd name="connsiteY18" fmla="*/ 3266 h 711925"/>
              <a:gd name="connsiteX19" fmla="*/ 68580 w 2315391"/>
              <a:gd name="connsiteY19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14401 w 2315391"/>
              <a:gd name="connsiteY14" fmla="*/ 192677 h 711925"/>
              <a:gd name="connsiteX15" fmla="*/ 780506 w 2315391"/>
              <a:gd name="connsiteY15" fmla="*/ 130628 h 711925"/>
              <a:gd name="connsiteX16" fmla="*/ 408214 w 2315391"/>
              <a:gd name="connsiteY16" fmla="*/ 133892 h 711925"/>
              <a:gd name="connsiteX17" fmla="*/ 336370 w 2315391"/>
              <a:gd name="connsiteY17" fmla="*/ 3265 h 711925"/>
              <a:gd name="connsiteX18" fmla="*/ 0 w 2315391"/>
              <a:gd name="connsiteY18" fmla="*/ 3266 h 711925"/>
              <a:gd name="connsiteX19" fmla="*/ 68580 w 2315391"/>
              <a:gd name="connsiteY19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63387 w 2315391"/>
              <a:gd name="connsiteY14" fmla="*/ 195942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63387 w 2315391"/>
              <a:gd name="connsiteY14" fmla="*/ 222067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63387 w 2315391"/>
              <a:gd name="connsiteY14" fmla="*/ 222067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2155373 w 2315391"/>
              <a:gd name="connsiteY10" fmla="*/ 114300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201092"/>
              <a:gd name="connsiteY0" fmla="*/ 107769 h 708660"/>
              <a:gd name="connsiteX1" fmla="*/ 186146 w 2201092"/>
              <a:gd name="connsiteY1" fmla="*/ 375557 h 708660"/>
              <a:gd name="connsiteX2" fmla="*/ 395152 w 2201092"/>
              <a:gd name="connsiteY2" fmla="*/ 509452 h 708660"/>
              <a:gd name="connsiteX3" fmla="*/ 627017 w 2201092"/>
              <a:gd name="connsiteY3" fmla="*/ 548640 h 708660"/>
              <a:gd name="connsiteX4" fmla="*/ 1211580 w 2201092"/>
              <a:gd name="connsiteY4" fmla="*/ 708660 h 708660"/>
              <a:gd name="connsiteX5" fmla="*/ 1459775 w 2201092"/>
              <a:gd name="connsiteY5" fmla="*/ 591095 h 708660"/>
              <a:gd name="connsiteX6" fmla="*/ 1812472 w 2201092"/>
              <a:gd name="connsiteY6" fmla="*/ 509452 h 708660"/>
              <a:gd name="connsiteX7" fmla="*/ 1972492 w 2201092"/>
              <a:gd name="connsiteY7" fmla="*/ 421277 h 708660"/>
              <a:gd name="connsiteX8" fmla="*/ 2201092 w 2201092"/>
              <a:gd name="connsiteY8" fmla="*/ 104503 h 708660"/>
              <a:gd name="connsiteX9" fmla="*/ 2155373 w 2201092"/>
              <a:gd name="connsiteY9" fmla="*/ 111035 h 708660"/>
              <a:gd name="connsiteX10" fmla="*/ 1832067 w 2201092"/>
              <a:gd name="connsiteY10" fmla="*/ 114300 h 708660"/>
              <a:gd name="connsiteX11" fmla="*/ 1165860 w 2201092"/>
              <a:gd name="connsiteY11" fmla="*/ 124099 h 708660"/>
              <a:gd name="connsiteX12" fmla="*/ 1064625 w 2201092"/>
              <a:gd name="connsiteY12" fmla="*/ 199209 h 708660"/>
              <a:gd name="connsiteX13" fmla="*/ 989513 w 2201092"/>
              <a:gd name="connsiteY13" fmla="*/ 215536 h 708660"/>
              <a:gd name="connsiteX14" fmla="*/ 901338 w 2201092"/>
              <a:gd name="connsiteY14" fmla="*/ 202475 h 708660"/>
              <a:gd name="connsiteX15" fmla="*/ 780506 w 2201092"/>
              <a:gd name="connsiteY15" fmla="*/ 127363 h 708660"/>
              <a:gd name="connsiteX16" fmla="*/ 408214 w 2201092"/>
              <a:gd name="connsiteY16" fmla="*/ 130627 h 708660"/>
              <a:gd name="connsiteX17" fmla="*/ 336370 w 2201092"/>
              <a:gd name="connsiteY17" fmla="*/ 0 h 708660"/>
              <a:gd name="connsiteX18" fmla="*/ 0 w 2201092"/>
              <a:gd name="connsiteY18" fmla="*/ 1 h 708660"/>
              <a:gd name="connsiteX19" fmla="*/ 68580 w 2201092"/>
              <a:gd name="connsiteY19" fmla="*/ 107769 h 708660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2155373 w 2201092"/>
              <a:gd name="connsiteY9" fmla="*/ 111034 h 708659"/>
              <a:gd name="connsiteX10" fmla="*/ 1832067 w 2201092"/>
              <a:gd name="connsiteY10" fmla="*/ 114299 h 708659"/>
              <a:gd name="connsiteX11" fmla="*/ 1165860 w 2201092"/>
              <a:gd name="connsiteY11" fmla="*/ 124098 h 708659"/>
              <a:gd name="connsiteX12" fmla="*/ 1064625 w 2201092"/>
              <a:gd name="connsiteY12" fmla="*/ 199208 h 708659"/>
              <a:gd name="connsiteX13" fmla="*/ 989513 w 2201092"/>
              <a:gd name="connsiteY13" fmla="*/ 215535 h 708659"/>
              <a:gd name="connsiteX14" fmla="*/ 901338 w 2201092"/>
              <a:gd name="connsiteY14" fmla="*/ 202474 h 708659"/>
              <a:gd name="connsiteX15" fmla="*/ 780506 w 2201092"/>
              <a:gd name="connsiteY15" fmla="*/ 127362 h 708659"/>
              <a:gd name="connsiteX16" fmla="*/ 408214 w 2201092"/>
              <a:gd name="connsiteY16" fmla="*/ 130626 h 708659"/>
              <a:gd name="connsiteX17" fmla="*/ 0 w 2201092"/>
              <a:gd name="connsiteY17" fmla="*/ 0 h 708659"/>
              <a:gd name="connsiteX18" fmla="*/ 68580 w 2201092"/>
              <a:gd name="connsiteY18" fmla="*/ 107768 h 708659"/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2086793 w 2132512"/>
              <a:gd name="connsiteY9" fmla="*/ 6532 h 604157"/>
              <a:gd name="connsiteX10" fmla="*/ 1763487 w 2132512"/>
              <a:gd name="connsiteY10" fmla="*/ 9797 h 604157"/>
              <a:gd name="connsiteX11" fmla="*/ 1097280 w 2132512"/>
              <a:gd name="connsiteY11" fmla="*/ 19596 h 604157"/>
              <a:gd name="connsiteX12" fmla="*/ 996045 w 2132512"/>
              <a:gd name="connsiteY12" fmla="*/ 94706 h 604157"/>
              <a:gd name="connsiteX13" fmla="*/ 920933 w 2132512"/>
              <a:gd name="connsiteY13" fmla="*/ 111033 h 604157"/>
              <a:gd name="connsiteX14" fmla="*/ 832758 w 2132512"/>
              <a:gd name="connsiteY14" fmla="*/ 97972 h 604157"/>
              <a:gd name="connsiteX15" fmla="*/ 711926 w 2132512"/>
              <a:gd name="connsiteY15" fmla="*/ 22860 h 604157"/>
              <a:gd name="connsiteX16" fmla="*/ 339634 w 2132512"/>
              <a:gd name="connsiteY16" fmla="*/ 26124 h 604157"/>
              <a:gd name="connsiteX17" fmla="*/ 0 w 2132512"/>
              <a:gd name="connsiteY17" fmla="*/ 3266 h 604157"/>
              <a:gd name="connsiteX0" fmla="*/ 0 w 2139043"/>
              <a:gd name="connsiteY0" fmla="*/ 29392 h 604157"/>
              <a:gd name="connsiteX1" fmla="*/ 124097 w 2139043"/>
              <a:gd name="connsiteY1" fmla="*/ 271054 h 604157"/>
              <a:gd name="connsiteX2" fmla="*/ 333103 w 2139043"/>
              <a:gd name="connsiteY2" fmla="*/ 404949 h 604157"/>
              <a:gd name="connsiteX3" fmla="*/ 564968 w 2139043"/>
              <a:gd name="connsiteY3" fmla="*/ 444137 h 604157"/>
              <a:gd name="connsiteX4" fmla="*/ 1149531 w 2139043"/>
              <a:gd name="connsiteY4" fmla="*/ 604157 h 604157"/>
              <a:gd name="connsiteX5" fmla="*/ 1397726 w 2139043"/>
              <a:gd name="connsiteY5" fmla="*/ 486592 h 604157"/>
              <a:gd name="connsiteX6" fmla="*/ 1750423 w 2139043"/>
              <a:gd name="connsiteY6" fmla="*/ 404949 h 604157"/>
              <a:gd name="connsiteX7" fmla="*/ 1910443 w 2139043"/>
              <a:gd name="connsiteY7" fmla="*/ 316774 h 604157"/>
              <a:gd name="connsiteX8" fmla="*/ 2139043 w 2139043"/>
              <a:gd name="connsiteY8" fmla="*/ 0 h 604157"/>
              <a:gd name="connsiteX9" fmla="*/ 2093324 w 2139043"/>
              <a:gd name="connsiteY9" fmla="*/ 6532 h 604157"/>
              <a:gd name="connsiteX10" fmla="*/ 1770018 w 2139043"/>
              <a:gd name="connsiteY10" fmla="*/ 9797 h 604157"/>
              <a:gd name="connsiteX11" fmla="*/ 1103811 w 2139043"/>
              <a:gd name="connsiteY11" fmla="*/ 19596 h 604157"/>
              <a:gd name="connsiteX12" fmla="*/ 1002576 w 2139043"/>
              <a:gd name="connsiteY12" fmla="*/ 94706 h 604157"/>
              <a:gd name="connsiteX13" fmla="*/ 927464 w 2139043"/>
              <a:gd name="connsiteY13" fmla="*/ 111033 h 604157"/>
              <a:gd name="connsiteX14" fmla="*/ 839289 w 2139043"/>
              <a:gd name="connsiteY14" fmla="*/ 97972 h 604157"/>
              <a:gd name="connsiteX15" fmla="*/ 718457 w 2139043"/>
              <a:gd name="connsiteY15" fmla="*/ 22860 h 604157"/>
              <a:gd name="connsiteX16" fmla="*/ 346165 w 2139043"/>
              <a:gd name="connsiteY16" fmla="*/ 26124 h 604157"/>
              <a:gd name="connsiteX17" fmla="*/ 0 w 2139043"/>
              <a:gd name="connsiteY17" fmla="*/ 29392 h 604157"/>
              <a:gd name="connsiteX0" fmla="*/ 0 w 2139043"/>
              <a:gd name="connsiteY0" fmla="*/ 29392 h 604157"/>
              <a:gd name="connsiteX1" fmla="*/ 124097 w 2139043"/>
              <a:gd name="connsiteY1" fmla="*/ 271054 h 604157"/>
              <a:gd name="connsiteX2" fmla="*/ 333103 w 2139043"/>
              <a:gd name="connsiteY2" fmla="*/ 404949 h 604157"/>
              <a:gd name="connsiteX3" fmla="*/ 564968 w 2139043"/>
              <a:gd name="connsiteY3" fmla="*/ 444137 h 604157"/>
              <a:gd name="connsiteX4" fmla="*/ 1149531 w 2139043"/>
              <a:gd name="connsiteY4" fmla="*/ 604157 h 604157"/>
              <a:gd name="connsiteX5" fmla="*/ 1397726 w 2139043"/>
              <a:gd name="connsiteY5" fmla="*/ 486592 h 604157"/>
              <a:gd name="connsiteX6" fmla="*/ 1750423 w 2139043"/>
              <a:gd name="connsiteY6" fmla="*/ 404949 h 604157"/>
              <a:gd name="connsiteX7" fmla="*/ 1910443 w 2139043"/>
              <a:gd name="connsiteY7" fmla="*/ 316774 h 604157"/>
              <a:gd name="connsiteX8" fmla="*/ 2139043 w 2139043"/>
              <a:gd name="connsiteY8" fmla="*/ 0 h 604157"/>
              <a:gd name="connsiteX9" fmla="*/ 2093324 w 2139043"/>
              <a:gd name="connsiteY9" fmla="*/ 6532 h 604157"/>
              <a:gd name="connsiteX10" fmla="*/ 1770018 w 2139043"/>
              <a:gd name="connsiteY10" fmla="*/ 9797 h 604157"/>
              <a:gd name="connsiteX11" fmla="*/ 1103811 w 2139043"/>
              <a:gd name="connsiteY11" fmla="*/ 19596 h 604157"/>
              <a:gd name="connsiteX12" fmla="*/ 1002576 w 2139043"/>
              <a:gd name="connsiteY12" fmla="*/ 94706 h 604157"/>
              <a:gd name="connsiteX13" fmla="*/ 927464 w 2139043"/>
              <a:gd name="connsiteY13" fmla="*/ 111033 h 604157"/>
              <a:gd name="connsiteX14" fmla="*/ 718457 w 2139043"/>
              <a:gd name="connsiteY14" fmla="*/ 22860 h 604157"/>
              <a:gd name="connsiteX15" fmla="*/ 346165 w 2139043"/>
              <a:gd name="connsiteY15" fmla="*/ 26124 h 604157"/>
              <a:gd name="connsiteX16" fmla="*/ 0 w 2139043"/>
              <a:gd name="connsiteY16" fmla="*/ 29392 h 604157"/>
              <a:gd name="connsiteX0" fmla="*/ 0 w 2139043"/>
              <a:gd name="connsiteY0" fmla="*/ 29392 h 604157"/>
              <a:gd name="connsiteX1" fmla="*/ 124097 w 2139043"/>
              <a:gd name="connsiteY1" fmla="*/ 271054 h 604157"/>
              <a:gd name="connsiteX2" fmla="*/ 333103 w 2139043"/>
              <a:gd name="connsiteY2" fmla="*/ 404949 h 604157"/>
              <a:gd name="connsiteX3" fmla="*/ 564968 w 2139043"/>
              <a:gd name="connsiteY3" fmla="*/ 444137 h 604157"/>
              <a:gd name="connsiteX4" fmla="*/ 1149531 w 2139043"/>
              <a:gd name="connsiteY4" fmla="*/ 604157 h 604157"/>
              <a:gd name="connsiteX5" fmla="*/ 1397726 w 2139043"/>
              <a:gd name="connsiteY5" fmla="*/ 486592 h 604157"/>
              <a:gd name="connsiteX6" fmla="*/ 1750423 w 2139043"/>
              <a:gd name="connsiteY6" fmla="*/ 404949 h 604157"/>
              <a:gd name="connsiteX7" fmla="*/ 1910443 w 2139043"/>
              <a:gd name="connsiteY7" fmla="*/ 316774 h 604157"/>
              <a:gd name="connsiteX8" fmla="*/ 2139043 w 2139043"/>
              <a:gd name="connsiteY8" fmla="*/ 0 h 604157"/>
              <a:gd name="connsiteX9" fmla="*/ 2093324 w 2139043"/>
              <a:gd name="connsiteY9" fmla="*/ 6532 h 604157"/>
              <a:gd name="connsiteX10" fmla="*/ 1770018 w 2139043"/>
              <a:gd name="connsiteY10" fmla="*/ 9797 h 604157"/>
              <a:gd name="connsiteX11" fmla="*/ 1103811 w 2139043"/>
              <a:gd name="connsiteY11" fmla="*/ 19596 h 604157"/>
              <a:gd name="connsiteX12" fmla="*/ 1002576 w 2139043"/>
              <a:gd name="connsiteY12" fmla="*/ 94706 h 604157"/>
              <a:gd name="connsiteX13" fmla="*/ 718457 w 2139043"/>
              <a:gd name="connsiteY13" fmla="*/ 22860 h 604157"/>
              <a:gd name="connsiteX14" fmla="*/ 346165 w 2139043"/>
              <a:gd name="connsiteY14" fmla="*/ 26124 h 604157"/>
              <a:gd name="connsiteX15" fmla="*/ 0 w 2139043"/>
              <a:gd name="connsiteY15" fmla="*/ 29392 h 604157"/>
              <a:gd name="connsiteX0" fmla="*/ 0 w 2139043"/>
              <a:gd name="connsiteY0" fmla="*/ 29392 h 604157"/>
              <a:gd name="connsiteX1" fmla="*/ 124097 w 2139043"/>
              <a:gd name="connsiteY1" fmla="*/ 271054 h 604157"/>
              <a:gd name="connsiteX2" fmla="*/ 333103 w 2139043"/>
              <a:gd name="connsiteY2" fmla="*/ 404949 h 604157"/>
              <a:gd name="connsiteX3" fmla="*/ 564968 w 2139043"/>
              <a:gd name="connsiteY3" fmla="*/ 444137 h 604157"/>
              <a:gd name="connsiteX4" fmla="*/ 1149531 w 2139043"/>
              <a:gd name="connsiteY4" fmla="*/ 604157 h 604157"/>
              <a:gd name="connsiteX5" fmla="*/ 1397726 w 2139043"/>
              <a:gd name="connsiteY5" fmla="*/ 486592 h 604157"/>
              <a:gd name="connsiteX6" fmla="*/ 1750423 w 2139043"/>
              <a:gd name="connsiteY6" fmla="*/ 404949 h 604157"/>
              <a:gd name="connsiteX7" fmla="*/ 1910443 w 2139043"/>
              <a:gd name="connsiteY7" fmla="*/ 316774 h 604157"/>
              <a:gd name="connsiteX8" fmla="*/ 2139043 w 2139043"/>
              <a:gd name="connsiteY8" fmla="*/ 0 h 604157"/>
              <a:gd name="connsiteX9" fmla="*/ 2093324 w 2139043"/>
              <a:gd name="connsiteY9" fmla="*/ 6532 h 604157"/>
              <a:gd name="connsiteX10" fmla="*/ 1770018 w 2139043"/>
              <a:gd name="connsiteY10" fmla="*/ 9797 h 604157"/>
              <a:gd name="connsiteX11" fmla="*/ 1103811 w 2139043"/>
              <a:gd name="connsiteY11" fmla="*/ 19596 h 604157"/>
              <a:gd name="connsiteX12" fmla="*/ 718457 w 2139043"/>
              <a:gd name="connsiteY12" fmla="*/ 22860 h 604157"/>
              <a:gd name="connsiteX13" fmla="*/ 346165 w 2139043"/>
              <a:gd name="connsiteY13" fmla="*/ 26124 h 604157"/>
              <a:gd name="connsiteX14" fmla="*/ 0 w 2139043"/>
              <a:gd name="connsiteY14" fmla="*/ 29392 h 60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9043" h="604157">
                <a:moveTo>
                  <a:pt x="0" y="29392"/>
                </a:moveTo>
                <a:lnTo>
                  <a:pt x="124097" y="271054"/>
                </a:lnTo>
                <a:lnTo>
                  <a:pt x="333103" y="404949"/>
                </a:lnTo>
                <a:lnTo>
                  <a:pt x="564968" y="444137"/>
                </a:lnTo>
                <a:lnTo>
                  <a:pt x="1149531" y="604157"/>
                </a:lnTo>
                <a:lnTo>
                  <a:pt x="1397726" y="486592"/>
                </a:lnTo>
                <a:lnTo>
                  <a:pt x="1750423" y="404949"/>
                </a:lnTo>
                <a:lnTo>
                  <a:pt x="1910443" y="316774"/>
                </a:lnTo>
                <a:lnTo>
                  <a:pt x="2139043" y="0"/>
                </a:lnTo>
                <a:lnTo>
                  <a:pt x="2093324" y="6532"/>
                </a:lnTo>
                <a:lnTo>
                  <a:pt x="1770018" y="9797"/>
                </a:lnTo>
                <a:lnTo>
                  <a:pt x="1103811" y="19596"/>
                </a:lnTo>
                <a:lnTo>
                  <a:pt x="718457" y="22860"/>
                </a:lnTo>
                <a:lnTo>
                  <a:pt x="346165" y="26124"/>
                </a:lnTo>
                <a:lnTo>
                  <a:pt x="0" y="29392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6" name="Figura a mano libera 31">
            <a:extLst>
              <a:ext uri="{FF2B5EF4-FFF2-40B4-BE49-F238E27FC236}">
                <a16:creationId xmlns:a16="http://schemas.microsoft.com/office/drawing/2014/main" xmlns="" id="{C3320496-E202-4B51-8B4B-92ECB6E7A298}"/>
              </a:ext>
            </a:extLst>
          </p:cNvPr>
          <p:cNvSpPr/>
          <p:nvPr/>
        </p:nvSpPr>
        <p:spPr bwMode="auto">
          <a:xfrm>
            <a:off x="5998078" y="4219344"/>
            <a:ext cx="5014367" cy="1737666"/>
          </a:xfrm>
          <a:custGeom>
            <a:avLst/>
            <a:gdLst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0 w 2132512"/>
              <a:gd name="connsiteY15" fmla="*/ 3266 h 604157"/>
              <a:gd name="connsiteX0" fmla="*/ 0 w 2132512"/>
              <a:gd name="connsiteY0" fmla="*/ 3266 h 604157"/>
              <a:gd name="connsiteX1" fmla="*/ 117566 w 2132512"/>
              <a:gd name="connsiteY1" fmla="*/ 271054 h 604157"/>
              <a:gd name="connsiteX2" fmla="*/ 326572 w 2132512"/>
              <a:gd name="connsiteY2" fmla="*/ 404949 h 604157"/>
              <a:gd name="connsiteX3" fmla="*/ 558437 w 2132512"/>
              <a:gd name="connsiteY3" fmla="*/ 444137 h 604157"/>
              <a:gd name="connsiteX4" fmla="*/ 1143000 w 2132512"/>
              <a:gd name="connsiteY4" fmla="*/ 604157 h 604157"/>
              <a:gd name="connsiteX5" fmla="*/ 1391195 w 2132512"/>
              <a:gd name="connsiteY5" fmla="*/ 486592 h 604157"/>
              <a:gd name="connsiteX6" fmla="*/ 1743892 w 2132512"/>
              <a:gd name="connsiteY6" fmla="*/ 404949 h 604157"/>
              <a:gd name="connsiteX7" fmla="*/ 1903912 w 2132512"/>
              <a:gd name="connsiteY7" fmla="*/ 316774 h 604157"/>
              <a:gd name="connsiteX8" fmla="*/ 2132512 w 2132512"/>
              <a:gd name="connsiteY8" fmla="*/ 0 h 604157"/>
              <a:gd name="connsiteX9" fmla="*/ 1172392 w 2132512"/>
              <a:gd name="connsiteY9" fmla="*/ 6532 h 604157"/>
              <a:gd name="connsiteX10" fmla="*/ 1090749 w 2132512"/>
              <a:gd name="connsiteY10" fmla="*/ 68580 h 604157"/>
              <a:gd name="connsiteX11" fmla="*/ 1005840 w 2132512"/>
              <a:gd name="connsiteY11" fmla="*/ 88174 h 604157"/>
              <a:gd name="connsiteX12" fmla="*/ 920932 w 2132512"/>
              <a:gd name="connsiteY12" fmla="*/ 117566 h 604157"/>
              <a:gd name="connsiteX13" fmla="*/ 806632 w 2132512"/>
              <a:gd name="connsiteY13" fmla="*/ 111034 h 604157"/>
              <a:gd name="connsiteX14" fmla="*/ 708660 w 2132512"/>
              <a:gd name="connsiteY14" fmla="*/ 19594 h 604157"/>
              <a:gd name="connsiteX15" fmla="*/ 45720 w 2132512"/>
              <a:gd name="connsiteY15" fmla="*/ 6532 h 604157"/>
              <a:gd name="connsiteX16" fmla="*/ 0 w 2132512"/>
              <a:gd name="connsiteY16" fmla="*/ 3266 h 604157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77240 w 2201092"/>
              <a:gd name="connsiteY14" fmla="*/ 124096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75212 w 2201092"/>
              <a:gd name="connsiteY13" fmla="*/ 215536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89512 w 2201092"/>
              <a:gd name="connsiteY12" fmla="*/ 22206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4420 w 2201092"/>
              <a:gd name="connsiteY11" fmla="*/ 192676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59329 w 2201092"/>
              <a:gd name="connsiteY10" fmla="*/ 173082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40972 w 2201092"/>
              <a:gd name="connsiteY9" fmla="*/ 111034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1234440 w 2201092"/>
              <a:gd name="connsiteY9" fmla="*/ 26126 h 708659"/>
              <a:gd name="connsiteX10" fmla="*/ 1162595 w 2201092"/>
              <a:gd name="connsiteY10" fmla="*/ 120830 h 708659"/>
              <a:gd name="connsiteX11" fmla="*/ 1077686 w 2201092"/>
              <a:gd name="connsiteY11" fmla="*/ 143691 h 708659"/>
              <a:gd name="connsiteX12" fmla="*/ 963386 w 2201092"/>
              <a:gd name="connsiteY12" fmla="*/ 153488 h 708659"/>
              <a:gd name="connsiteX13" fmla="*/ 839289 w 2201092"/>
              <a:gd name="connsiteY13" fmla="*/ 153488 h 708659"/>
              <a:gd name="connsiteX14" fmla="*/ 731520 w 2201092"/>
              <a:gd name="connsiteY14" fmla="*/ 16327 h 708659"/>
              <a:gd name="connsiteX15" fmla="*/ 0 w 2201092"/>
              <a:gd name="connsiteY15" fmla="*/ 0 h 708659"/>
              <a:gd name="connsiteX16" fmla="*/ 68580 w 2201092"/>
              <a:gd name="connsiteY16" fmla="*/ 107768 h 708659"/>
              <a:gd name="connsiteX0" fmla="*/ 68580 w 2201092"/>
              <a:gd name="connsiteY0" fmla="*/ 107768 h 708659"/>
              <a:gd name="connsiteX1" fmla="*/ 186146 w 2201092"/>
              <a:gd name="connsiteY1" fmla="*/ 375556 h 708659"/>
              <a:gd name="connsiteX2" fmla="*/ 395152 w 2201092"/>
              <a:gd name="connsiteY2" fmla="*/ 509451 h 708659"/>
              <a:gd name="connsiteX3" fmla="*/ 627017 w 2201092"/>
              <a:gd name="connsiteY3" fmla="*/ 548639 h 708659"/>
              <a:gd name="connsiteX4" fmla="*/ 1211580 w 2201092"/>
              <a:gd name="connsiteY4" fmla="*/ 708659 h 708659"/>
              <a:gd name="connsiteX5" fmla="*/ 1459775 w 2201092"/>
              <a:gd name="connsiteY5" fmla="*/ 591094 h 708659"/>
              <a:gd name="connsiteX6" fmla="*/ 1812472 w 2201092"/>
              <a:gd name="connsiteY6" fmla="*/ 509451 h 708659"/>
              <a:gd name="connsiteX7" fmla="*/ 1972492 w 2201092"/>
              <a:gd name="connsiteY7" fmla="*/ 421276 h 708659"/>
              <a:gd name="connsiteX8" fmla="*/ 2201092 w 2201092"/>
              <a:gd name="connsiteY8" fmla="*/ 104502 h 708659"/>
              <a:gd name="connsiteX9" fmla="*/ 2047603 w 2201092"/>
              <a:gd name="connsiteY9" fmla="*/ 97971 h 708659"/>
              <a:gd name="connsiteX10" fmla="*/ 1234440 w 2201092"/>
              <a:gd name="connsiteY10" fmla="*/ 26126 h 708659"/>
              <a:gd name="connsiteX11" fmla="*/ 1162595 w 2201092"/>
              <a:gd name="connsiteY11" fmla="*/ 120830 h 708659"/>
              <a:gd name="connsiteX12" fmla="*/ 1077686 w 2201092"/>
              <a:gd name="connsiteY12" fmla="*/ 143691 h 708659"/>
              <a:gd name="connsiteX13" fmla="*/ 963386 w 2201092"/>
              <a:gd name="connsiteY13" fmla="*/ 153488 h 708659"/>
              <a:gd name="connsiteX14" fmla="*/ 839289 w 2201092"/>
              <a:gd name="connsiteY14" fmla="*/ 153488 h 708659"/>
              <a:gd name="connsiteX15" fmla="*/ 731520 w 2201092"/>
              <a:gd name="connsiteY15" fmla="*/ 16327 h 708659"/>
              <a:gd name="connsiteX16" fmla="*/ 0 w 2201092"/>
              <a:gd name="connsiteY16" fmla="*/ 0 h 708659"/>
              <a:gd name="connsiteX17" fmla="*/ 68580 w 2201092"/>
              <a:gd name="connsiteY17" fmla="*/ 107768 h 708659"/>
              <a:gd name="connsiteX0" fmla="*/ 68580 w 2299063"/>
              <a:gd name="connsiteY0" fmla="*/ 107768 h 708659"/>
              <a:gd name="connsiteX1" fmla="*/ 186146 w 2299063"/>
              <a:gd name="connsiteY1" fmla="*/ 375556 h 708659"/>
              <a:gd name="connsiteX2" fmla="*/ 395152 w 2299063"/>
              <a:gd name="connsiteY2" fmla="*/ 509451 h 708659"/>
              <a:gd name="connsiteX3" fmla="*/ 627017 w 2299063"/>
              <a:gd name="connsiteY3" fmla="*/ 548639 h 708659"/>
              <a:gd name="connsiteX4" fmla="*/ 1211580 w 2299063"/>
              <a:gd name="connsiteY4" fmla="*/ 708659 h 708659"/>
              <a:gd name="connsiteX5" fmla="*/ 1459775 w 2299063"/>
              <a:gd name="connsiteY5" fmla="*/ 591094 h 708659"/>
              <a:gd name="connsiteX6" fmla="*/ 1812472 w 2299063"/>
              <a:gd name="connsiteY6" fmla="*/ 509451 h 708659"/>
              <a:gd name="connsiteX7" fmla="*/ 1972492 w 2299063"/>
              <a:gd name="connsiteY7" fmla="*/ 421276 h 708659"/>
              <a:gd name="connsiteX8" fmla="*/ 2201092 w 2299063"/>
              <a:gd name="connsiteY8" fmla="*/ 104502 h 708659"/>
              <a:gd name="connsiteX9" fmla="*/ 2299063 w 2299063"/>
              <a:gd name="connsiteY9" fmla="*/ 13062 h 708659"/>
              <a:gd name="connsiteX10" fmla="*/ 1234440 w 2299063"/>
              <a:gd name="connsiteY10" fmla="*/ 26126 h 708659"/>
              <a:gd name="connsiteX11" fmla="*/ 1162595 w 2299063"/>
              <a:gd name="connsiteY11" fmla="*/ 120830 h 708659"/>
              <a:gd name="connsiteX12" fmla="*/ 1077686 w 2299063"/>
              <a:gd name="connsiteY12" fmla="*/ 143691 h 708659"/>
              <a:gd name="connsiteX13" fmla="*/ 963386 w 2299063"/>
              <a:gd name="connsiteY13" fmla="*/ 153488 h 708659"/>
              <a:gd name="connsiteX14" fmla="*/ 839289 w 2299063"/>
              <a:gd name="connsiteY14" fmla="*/ 153488 h 708659"/>
              <a:gd name="connsiteX15" fmla="*/ 731520 w 2299063"/>
              <a:gd name="connsiteY15" fmla="*/ 16327 h 708659"/>
              <a:gd name="connsiteX16" fmla="*/ 0 w 2299063"/>
              <a:gd name="connsiteY16" fmla="*/ 0 h 708659"/>
              <a:gd name="connsiteX17" fmla="*/ 68580 w 2299063"/>
              <a:gd name="connsiteY17" fmla="*/ 107768 h 708659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34440 w 2315391"/>
              <a:gd name="connsiteY10" fmla="*/ 29392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31520 w 2315391"/>
              <a:gd name="connsiteY15" fmla="*/ 19593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240971 w 2315391"/>
              <a:gd name="connsiteY10" fmla="*/ 16329 h 711925"/>
              <a:gd name="connsiteX11" fmla="*/ 1162595 w 2315391"/>
              <a:gd name="connsiteY11" fmla="*/ 124096 h 711925"/>
              <a:gd name="connsiteX12" fmla="*/ 1077686 w 2315391"/>
              <a:gd name="connsiteY12" fmla="*/ 146957 h 711925"/>
              <a:gd name="connsiteX13" fmla="*/ 963386 w 2315391"/>
              <a:gd name="connsiteY13" fmla="*/ 156754 h 711925"/>
              <a:gd name="connsiteX14" fmla="*/ 839289 w 2315391"/>
              <a:gd name="connsiteY14" fmla="*/ 156754 h 711925"/>
              <a:gd name="connsiteX15" fmla="*/ 760911 w 2315391"/>
              <a:gd name="connsiteY15" fmla="*/ 6530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9289 w 2315391"/>
              <a:gd name="connsiteY14" fmla="*/ 160019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63386 w 2315391"/>
              <a:gd name="connsiteY13" fmla="*/ 160019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77686 w 2315391"/>
              <a:gd name="connsiteY12" fmla="*/ 15022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62595 w 2315391"/>
              <a:gd name="connsiteY11" fmla="*/ 127361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36023 w 2315391"/>
              <a:gd name="connsiteY14" fmla="*/ 101236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760911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85009 w 2315391"/>
              <a:gd name="connsiteY14" fmla="*/ 8817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901337 w 2315391"/>
              <a:gd name="connsiteY14" fmla="*/ 84907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50323 w 2315391"/>
              <a:gd name="connsiteY13" fmla="*/ 117565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67889 w 2315391"/>
              <a:gd name="connsiteY12" fmla="*/ 104502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79714 w 2315391"/>
              <a:gd name="connsiteY13" fmla="*/ 114299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91540 w 2315391"/>
              <a:gd name="connsiteY14" fmla="*/ 55515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914400 w 2315391"/>
              <a:gd name="connsiteY14" fmla="*/ 65313 h 715190"/>
              <a:gd name="connsiteX15" fmla="*/ 849085 w 2315391"/>
              <a:gd name="connsiteY15" fmla="*/ 9795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92777 w 2315391"/>
              <a:gd name="connsiteY13" fmla="*/ 107768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849085 w 2315391"/>
              <a:gd name="connsiteY14" fmla="*/ 9795 h 715190"/>
              <a:gd name="connsiteX15" fmla="*/ 0 w 2315391"/>
              <a:gd name="connsiteY15" fmla="*/ 6531 h 715190"/>
              <a:gd name="connsiteX16" fmla="*/ 68580 w 2315391"/>
              <a:gd name="connsiteY16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849085 w 2315391"/>
              <a:gd name="connsiteY14" fmla="*/ 9795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950323 w 2315391"/>
              <a:gd name="connsiteY13" fmla="*/ 91439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1090749 w 2315391"/>
              <a:gd name="connsiteY12" fmla="*/ 101236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149533 w 2315391"/>
              <a:gd name="connsiteY11" fmla="*/ 75110 h 715190"/>
              <a:gd name="connsiteX12" fmla="*/ 914401 w 2315391"/>
              <a:gd name="connsiteY12" fmla="*/ 195942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4299 h 715190"/>
              <a:gd name="connsiteX1" fmla="*/ 186146 w 2315391"/>
              <a:gd name="connsiteY1" fmla="*/ 382087 h 715190"/>
              <a:gd name="connsiteX2" fmla="*/ 395152 w 2315391"/>
              <a:gd name="connsiteY2" fmla="*/ 515982 h 715190"/>
              <a:gd name="connsiteX3" fmla="*/ 627017 w 2315391"/>
              <a:gd name="connsiteY3" fmla="*/ 555170 h 715190"/>
              <a:gd name="connsiteX4" fmla="*/ 1211580 w 2315391"/>
              <a:gd name="connsiteY4" fmla="*/ 715190 h 715190"/>
              <a:gd name="connsiteX5" fmla="*/ 1459775 w 2315391"/>
              <a:gd name="connsiteY5" fmla="*/ 597625 h 715190"/>
              <a:gd name="connsiteX6" fmla="*/ 1812472 w 2315391"/>
              <a:gd name="connsiteY6" fmla="*/ 515982 h 715190"/>
              <a:gd name="connsiteX7" fmla="*/ 1972492 w 2315391"/>
              <a:gd name="connsiteY7" fmla="*/ 427807 h 715190"/>
              <a:gd name="connsiteX8" fmla="*/ 2201092 w 2315391"/>
              <a:gd name="connsiteY8" fmla="*/ 111033 h 715190"/>
              <a:gd name="connsiteX9" fmla="*/ 2315391 w 2315391"/>
              <a:gd name="connsiteY9" fmla="*/ 3265 h 715190"/>
              <a:gd name="connsiteX10" fmla="*/ 1240971 w 2315391"/>
              <a:gd name="connsiteY10" fmla="*/ 0 h 715190"/>
              <a:gd name="connsiteX11" fmla="*/ 1025436 w 2315391"/>
              <a:gd name="connsiteY11" fmla="*/ 205739 h 715190"/>
              <a:gd name="connsiteX12" fmla="*/ 914401 w 2315391"/>
              <a:gd name="connsiteY12" fmla="*/ 195942 h 715190"/>
              <a:gd name="connsiteX13" fmla="*/ 780506 w 2315391"/>
              <a:gd name="connsiteY13" fmla="*/ 133893 h 715190"/>
              <a:gd name="connsiteX14" fmla="*/ 408214 w 2315391"/>
              <a:gd name="connsiteY14" fmla="*/ 137157 h 715190"/>
              <a:gd name="connsiteX15" fmla="*/ 336370 w 2315391"/>
              <a:gd name="connsiteY15" fmla="*/ 6530 h 715190"/>
              <a:gd name="connsiteX16" fmla="*/ 0 w 2315391"/>
              <a:gd name="connsiteY16" fmla="*/ 6531 h 715190"/>
              <a:gd name="connsiteX17" fmla="*/ 68580 w 2315391"/>
              <a:gd name="connsiteY17" fmla="*/ 114299 h 715190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165860 w 2315391"/>
              <a:gd name="connsiteY10" fmla="*/ 127364 h 711925"/>
              <a:gd name="connsiteX11" fmla="*/ 1025436 w 2315391"/>
              <a:gd name="connsiteY11" fmla="*/ 202474 h 711925"/>
              <a:gd name="connsiteX12" fmla="*/ 914401 w 2315391"/>
              <a:gd name="connsiteY12" fmla="*/ 192677 h 711925"/>
              <a:gd name="connsiteX13" fmla="*/ 780506 w 2315391"/>
              <a:gd name="connsiteY13" fmla="*/ 130628 h 711925"/>
              <a:gd name="connsiteX14" fmla="*/ 408214 w 2315391"/>
              <a:gd name="connsiteY14" fmla="*/ 133892 h 711925"/>
              <a:gd name="connsiteX15" fmla="*/ 336370 w 2315391"/>
              <a:gd name="connsiteY15" fmla="*/ 3265 h 711925"/>
              <a:gd name="connsiteX16" fmla="*/ 0 w 2315391"/>
              <a:gd name="connsiteY16" fmla="*/ 3266 h 711925"/>
              <a:gd name="connsiteX17" fmla="*/ 68580 w 2315391"/>
              <a:gd name="connsiteY17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42454 h 711925"/>
              <a:gd name="connsiteX11" fmla="*/ 1165860 w 2315391"/>
              <a:gd name="connsiteY11" fmla="*/ 127364 h 711925"/>
              <a:gd name="connsiteX12" fmla="*/ 1025436 w 2315391"/>
              <a:gd name="connsiteY12" fmla="*/ 202474 h 711925"/>
              <a:gd name="connsiteX13" fmla="*/ 914401 w 2315391"/>
              <a:gd name="connsiteY13" fmla="*/ 192677 h 711925"/>
              <a:gd name="connsiteX14" fmla="*/ 780506 w 2315391"/>
              <a:gd name="connsiteY14" fmla="*/ 130628 h 711925"/>
              <a:gd name="connsiteX15" fmla="*/ 408214 w 2315391"/>
              <a:gd name="connsiteY15" fmla="*/ 133892 h 711925"/>
              <a:gd name="connsiteX16" fmla="*/ 336370 w 2315391"/>
              <a:gd name="connsiteY16" fmla="*/ 3265 h 711925"/>
              <a:gd name="connsiteX17" fmla="*/ 0 w 2315391"/>
              <a:gd name="connsiteY17" fmla="*/ 3266 h 711925"/>
              <a:gd name="connsiteX18" fmla="*/ 68580 w 2315391"/>
              <a:gd name="connsiteY18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165860 w 2315391"/>
              <a:gd name="connsiteY11" fmla="*/ 127364 h 711925"/>
              <a:gd name="connsiteX12" fmla="*/ 1025436 w 2315391"/>
              <a:gd name="connsiteY12" fmla="*/ 202474 h 711925"/>
              <a:gd name="connsiteX13" fmla="*/ 914401 w 2315391"/>
              <a:gd name="connsiteY13" fmla="*/ 192677 h 711925"/>
              <a:gd name="connsiteX14" fmla="*/ 780506 w 2315391"/>
              <a:gd name="connsiteY14" fmla="*/ 130628 h 711925"/>
              <a:gd name="connsiteX15" fmla="*/ 408214 w 2315391"/>
              <a:gd name="connsiteY15" fmla="*/ 133892 h 711925"/>
              <a:gd name="connsiteX16" fmla="*/ 336370 w 2315391"/>
              <a:gd name="connsiteY16" fmla="*/ 3265 h 711925"/>
              <a:gd name="connsiteX17" fmla="*/ 0 w 2315391"/>
              <a:gd name="connsiteY17" fmla="*/ 3266 h 711925"/>
              <a:gd name="connsiteX18" fmla="*/ 68580 w 2315391"/>
              <a:gd name="connsiteY18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770018 w 2315391"/>
              <a:gd name="connsiteY11" fmla="*/ 2612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14401 w 2315391"/>
              <a:gd name="connsiteY14" fmla="*/ 192677 h 711925"/>
              <a:gd name="connsiteX15" fmla="*/ 780506 w 2315391"/>
              <a:gd name="connsiteY15" fmla="*/ 130628 h 711925"/>
              <a:gd name="connsiteX16" fmla="*/ 408214 w 2315391"/>
              <a:gd name="connsiteY16" fmla="*/ 133892 h 711925"/>
              <a:gd name="connsiteX17" fmla="*/ 336370 w 2315391"/>
              <a:gd name="connsiteY17" fmla="*/ 3265 h 711925"/>
              <a:gd name="connsiteX18" fmla="*/ 0 w 2315391"/>
              <a:gd name="connsiteY18" fmla="*/ 3266 h 711925"/>
              <a:gd name="connsiteX19" fmla="*/ 68580 w 2315391"/>
              <a:gd name="connsiteY19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14401 w 2315391"/>
              <a:gd name="connsiteY14" fmla="*/ 192677 h 711925"/>
              <a:gd name="connsiteX15" fmla="*/ 780506 w 2315391"/>
              <a:gd name="connsiteY15" fmla="*/ 130628 h 711925"/>
              <a:gd name="connsiteX16" fmla="*/ 408214 w 2315391"/>
              <a:gd name="connsiteY16" fmla="*/ 133892 h 711925"/>
              <a:gd name="connsiteX17" fmla="*/ 336370 w 2315391"/>
              <a:gd name="connsiteY17" fmla="*/ 3265 h 711925"/>
              <a:gd name="connsiteX18" fmla="*/ 0 w 2315391"/>
              <a:gd name="connsiteY18" fmla="*/ 3266 h 711925"/>
              <a:gd name="connsiteX19" fmla="*/ 68580 w 2315391"/>
              <a:gd name="connsiteY19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63387 w 2315391"/>
              <a:gd name="connsiteY14" fmla="*/ 195942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25436 w 2315391"/>
              <a:gd name="connsiteY13" fmla="*/ 202474 h 711925"/>
              <a:gd name="connsiteX14" fmla="*/ 963387 w 2315391"/>
              <a:gd name="connsiteY14" fmla="*/ 222067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63387 w 2315391"/>
              <a:gd name="connsiteY14" fmla="*/ 222067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14401 w 2315391"/>
              <a:gd name="connsiteY15" fmla="*/ 192677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111034 h 711925"/>
              <a:gd name="connsiteX1" fmla="*/ 186146 w 2315391"/>
              <a:gd name="connsiteY1" fmla="*/ 378822 h 711925"/>
              <a:gd name="connsiteX2" fmla="*/ 395152 w 2315391"/>
              <a:gd name="connsiteY2" fmla="*/ 512717 h 711925"/>
              <a:gd name="connsiteX3" fmla="*/ 627017 w 2315391"/>
              <a:gd name="connsiteY3" fmla="*/ 551905 h 711925"/>
              <a:gd name="connsiteX4" fmla="*/ 1211580 w 2315391"/>
              <a:gd name="connsiteY4" fmla="*/ 711925 h 711925"/>
              <a:gd name="connsiteX5" fmla="*/ 1459775 w 2315391"/>
              <a:gd name="connsiteY5" fmla="*/ 594360 h 711925"/>
              <a:gd name="connsiteX6" fmla="*/ 1812472 w 2315391"/>
              <a:gd name="connsiteY6" fmla="*/ 512717 h 711925"/>
              <a:gd name="connsiteX7" fmla="*/ 1972492 w 2315391"/>
              <a:gd name="connsiteY7" fmla="*/ 424542 h 711925"/>
              <a:gd name="connsiteX8" fmla="*/ 2201092 w 2315391"/>
              <a:gd name="connsiteY8" fmla="*/ 107768 h 711925"/>
              <a:gd name="connsiteX9" fmla="*/ 2315391 w 2315391"/>
              <a:gd name="connsiteY9" fmla="*/ 0 h 711925"/>
              <a:gd name="connsiteX10" fmla="*/ 1959430 w 2315391"/>
              <a:gd name="connsiteY10" fmla="*/ 6532 h 711925"/>
              <a:gd name="connsiteX11" fmla="*/ 1832067 w 2315391"/>
              <a:gd name="connsiteY11" fmla="*/ 117565 h 711925"/>
              <a:gd name="connsiteX12" fmla="*/ 1165860 w 2315391"/>
              <a:gd name="connsiteY12" fmla="*/ 127364 h 711925"/>
              <a:gd name="connsiteX13" fmla="*/ 1064625 w 2315391"/>
              <a:gd name="connsiteY13" fmla="*/ 202474 h 711925"/>
              <a:gd name="connsiteX14" fmla="*/ 989513 w 2315391"/>
              <a:gd name="connsiteY14" fmla="*/ 218801 h 711925"/>
              <a:gd name="connsiteX15" fmla="*/ 901338 w 2315391"/>
              <a:gd name="connsiteY15" fmla="*/ 205740 h 711925"/>
              <a:gd name="connsiteX16" fmla="*/ 780506 w 2315391"/>
              <a:gd name="connsiteY16" fmla="*/ 130628 h 711925"/>
              <a:gd name="connsiteX17" fmla="*/ 408214 w 2315391"/>
              <a:gd name="connsiteY17" fmla="*/ 133892 h 711925"/>
              <a:gd name="connsiteX18" fmla="*/ 336370 w 2315391"/>
              <a:gd name="connsiteY18" fmla="*/ 3265 h 711925"/>
              <a:gd name="connsiteX19" fmla="*/ 0 w 2315391"/>
              <a:gd name="connsiteY19" fmla="*/ 3266 h 711925"/>
              <a:gd name="connsiteX20" fmla="*/ 68580 w 2315391"/>
              <a:gd name="connsiteY20" fmla="*/ 111034 h 711925"/>
              <a:gd name="connsiteX0" fmla="*/ 68580 w 2315391"/>
              <a:gd name="connsiteY0" fmla="*/ 254727 h 855618"/>
              <a:gd name="connsiteX1" fmla="*/ 186146 w 2315391"/>
              <a:gd name="connsiteY1" fmla="*/ 522515 h 855618"/>
              <a:gd name="connsiteX2" fmla="*/ 395152 w 2315391"/>
              <a:gd name="connsiteY2" fmla="*/ 656410 h 855618"/>
              <a:gd name="connsiteX3" fmla="*/ 627017 w 2315391"/>
              <a:gd name="connsiteY3" fmla="*/ 695598 h 855618"/>
              <a:gd name="connsiteX4" fmla="*/ 1211580 w 2315391"/>
              <a:gd name="connsiteY4" fmla="*/ 855618 h 855618"/>
              <a:gd name="connsiteX5" fmla="*/ 1459775 w 2315391"/>
              <a:gd name="connsiteY5" fmla="*/ 738053 h 855618"/>
              <a:gd name="connsiteX6" fmla="*/ 1812472 w 2315391"/>
              <a:gd name="connsiteY6" fmla="*/ 656410 h 855618"/>
              <a:gd name="connsiteX7" fmla="*/ 1972492 w 2315391"/>
              <a:gd name="connsiteY7" fmla="*/ 568235 h 855618"/>
              <a:gd name="connsiteX8" fmla="*/ 2201092 w 2315391"/>
              <a:gd name="connsiteY8" fmla="*/ 251461 h 855618"/>
              <a:gd name="connsiteX9" fmla="*/ 2315391 w 2315391"/>
              <a:gd name="connsiteY9" fmla="*/ 143693 h 855618"/>
              <a:gd name="connsiteX10" fmla="*/ 1959430 w 2315391"/>
              <a:gd name="connsiteY10" fmla="*/ 150225 h 855618"/>
              <a:gd name="connsiteX11" fmla="*/ 1832067 w 2315391"/>
              <a:gd name="connsiteY11" fmla="*/ 261258 h 855618"/>
              <a:gd name="connsiteX12" fmla="*/ 1165860 w 2315391"/>
              <a:gd name="connsiteY12" fmla="*/ 271057 h 855618"/>
              <a:gd name="connsiteX13" fmla="*/ 1064625 w 2315391"/>
              <a:gd name="connsiteY13" fmla="*/ 346167 h 855618"/>
              <a:gd name="connsiteX14" fmla="*/ 989513 w 2315391"/>
              <a:gd name="connsiteY14" fmla="*/ 362494 h 855618"/>
              <a:gd name="connsiteX15" fmla="*/ 901338 w 2315391"/>
              <a:gd name="connsiteY15" fmla="*/ 349433 h 855618"/>
              <a:gd name="connsiteX16" fmla="*/ 780506 w 2315391"/>
              <a:gd name="connsiteY16" fmla="*/ 274321 h 855618"/>
              <a:gd name="connsiteX17" fmla="*/ 408214 w 2315391"/>
              <a:gd name="connsiteY17" fmla="*/ 277585 h 855618"/>
              <a:gd name="connsiteX18" fmla="*/ 261259 w 2315391"/>
              <a:gd name="connsiteY18" fmla="*/ 0 h 855618"/>
              <a:gd name="connsiteX19" fmla="*/ 0 w 2315391"/>
              <a:gd name="connsiteY19" fmla="*/ 146959 h 855618"/>
              <a:gd name="connsiteX20" fmla="*/ 68580 w 2315391"/>
              <a:gd name="connsiteY20" fmla="*/ 254727 h 855618"/>
              <a:gd name="connsiteX0" fmla="*/ 199208 w 2446019"/>
              <a:gd name="connsiteY0" fmla="*/ 274319 h 875210"/>
              <a:gd name="connsiteX1" fmla="*/ 316774 w 2446019"/>
              <a:gd name="connsiteY1" fmla="*/ 542107 h 875210"/>
              <a:gd name="connsiteX2" fmla="*/ 525780 w 2446019"/>
              <a:gd name="connsiteY2" fmla="*/ 676002 h 875210"/>
              <a:gd name="connsiteX3" fmla="*/ 757645 w 2446019"/>
              <a:gd name="connsiteY3" fmla="*/ 715190 h 875210"/>
              <a:gd name="connsiteX4" fmla="*/ 1342208 w 2446019"/>
              <a:gd name="connsiteY4" fmla="*/ 875210 h 875210"/>
              <a:gd name="connsiteX5" fmla="*/ 1590403 w 2446019"/>
              <a:gd name="connsiteY5" fmla="*/ 757645 h 875210"/>
              <a:gd name="connsiteX6" fmla="*/ 1943100 w 2446019"/>
              <a:gd name="connsiteY6" fmla="*/ 676002 h 875210"/>
              <a:gd name="connsiteX7" fmla="*/ 2103120 w 2446019"/>
              <a:gd name="connsiteY7" fmla="*/ 587827 h 875210"/>
              <a:gd name="connsiteX8" fmla="*/ 2331720 w 2446019"/>
              <a:gd name="connsiteY8" fmla="*/ 271053 h 875210"/>
              <a:gd name="connsiteX9" fmla="*/ 2446019 w 2446019"/>
              <a:gd name="connsiteY9" fmla="*/ 163285 h 875210"/>
              <a:gd name="connsiteX10" fmla="*/ 2090058 w 2446019"/>
              <a:gd name="connsiteY10" fmla="*/ 169817 h 875210"/>
              <a:gd name="connsiteX11" fmla="*/ 1962695 w 2446019"/>
              <a:gd name="connsiteY11" fmla="*/ 280850 h 875210"/>
              <a:gd name="connsiteX12" fmla="*/ 1296488 w 2446019"/>
              <a:gd name="connsiteY12" fmla="*/ 290649 h 875210"/>
              <a:gd name="connsiteX13" fmla="*/ 1195253 w 2446019"/>
              <a:gd name="connsiteY13" fmla="*/ 365759 h 875210"/>
              <a:gd name="connsiteX14" fmla="*/ 1120141 w 2446019"/>
              <a:gd name="connsiteY14" fmla="*/ 382086 h 875210"/>
              <a:gd name="connsiteX15" fmla="*/ 1031966 w 2446019"/>
              <a:gd name="connsiteY15" fmla="*/ 369025 h 875210"/>
              <a:gd name="connsiteX16" fmla="*/ 911134 w 2446019"/>
              <a:gd name="connsiteY16" fmla="*/ 293913 h 875210"/>
              <a:gd name="connsiteX17" fmla="*/ 538842 w 2446019"/>
              <a:gd name="connsiteY17" fmla="*/ 297177 h 875210"/>
              <a:gd name="connsiteX18" fmla="*/ 391887 w 2446019"/>
              <a:gd name="connsiteY18" fmla="*/ 19592 h 875210"/>
              <a:gd name="connsiteX19" fmla="*/ 0 w 2446019"/>
              <a:gd name="connsiteY19" fmla="*/ 0 h 875210"/>
              <a:gd name="connsiteX20" fmla="*/ 199208 w 2446019"/>
              <a:gd name="connsiteY20" fmla="*/ 274319 h 875210"/>
              <a:gd name="connsiteX0" fmla="*/ 199208 w 2446019"/>
              <a:gd name="connsiteY0" fmla="*/ 274319 h 875210"/>
              <a:gd name="connsiteX1" fmla="*/ 316774 w 2446019"/>
              <a:gd name="connsiteY1" fmla="*/ 542107 h 875210"/>
              <a:gd name="connsiteX2" fmla="*/ 525780 w 2446019"/>
              <a:gd name="connsiteY2" fmla="*/ 676002 h 875210"/>
              <a:gd name="connsiteX3" fmla="*/ 757645 w 2446019"/>
              <a:gd name="connsiteY3" fmla="*/ 715190 h 875210"/>
              <a:gd name="connsiteX4" fmla="*/ 1342208 w 2446019"/>
              <a:gd name="connsiteY4" fmla="*/ 875210 h 875210"/>
              <a:gd name="connsiteX5" fmla="*/ 1590403 w 2446019"/>
              <a:gd name="connsiteY5" fmla="*/ 757645 h 875210"/>
              <a:gd name="connsiteX6" fmla="*/ 1943100 w 2446019"/>
              <a:gd name="connsiteY6" fmla="*/ 676002 h 875210"/>
              <a:gd name="connsiteX7" fmla="*/ 2103120 w 2446019"/>
              <a:gd name="connsiteY7" fmla="*/ 587827 h 875210"/>
              <a:gd name="connsiteX8" fmla="*/ 2331720 w 2446019"/>
              <a:gd name="connsiteY8" fmla="*/ 271053 h 875210"/>
              <a:gd name="connsiteX9" fmla="*/ 2446019 w 2446019"/>
              <a:gd name="connsiteY9" fmla="*/ 163285 h 875210"/>
              <a:gd name="connsiteX10" fmla="*/ 2090058 w 2446019"/>
              <a:gd name="connsiteY10" fmla="*/ 169817 h 875210"/>
              <a:gd name="connsiteX11" fmla="*/ 1962695 w 2446019"/>
              <a:gd name="connsiteY11" fmla="*/ 280850 h 875210"/>
              <a:gd name="connsiteX12" fmla="*/ 1296488 w 2446019"/>
              <a:gd name="connsiteY12" fmla="*/ 290649 h 875210"/>
              <a:gd name="connsiteX13" fmla="*/ 1195253 w 2446019"/>
              <a:gd name="connsiteY13" fmla="*/ 365759 h 875210"/>
              <a:gd name="connsiteX14" fmla="*/ 1120141 w 2446019"/>
              <a:gd name="connsiteY14" fmla="*/ 382086 h 875210"/>
              <a:gd name="connsiteX15" fmla="*/ 1031966 w 2446019"/>
              <a:gd name="connsiteY15" fmla="*/ 369025 h 875210"/>
              <a:gd name="connsiteX16" fmla="*/ 911134 w 2446019"/>
              <a:gd name="connsiteY16" fmla="*/ 293913 h 875210"/>
              <a:gd name="connsiteX17" fmla="*/ 538842 w 2446019"/>
              <a:gd name="connsiteY17" fmla="*/ 297177 h 875210"/>
              <a:gd name="connsiteX18" fmla="*/ 414747 w 2446019"/>
              <a:gd name="connsiteY18" fmla="*/ 13060 h 875210"/>
              <a:gd name="connsiteX19" fmla="*/ 0 w 2446019"/>
              <a:gd name="connsiteY19" fmla="*/ 0 h 875210"/>
              <a:gd name="connsiteX20" fmla="*/ 199208 w 2446019"/>
              <a:gd name="connsiteY20" fmla="*/ 274319 h 875210"/>
              <a:gd name="connsiteX0" fmla="*/ 199208 w 2446019"/>
              <a:gd name="connsiteY0" fmla="*/ 274319 h 875210"/>
              <a:gd name="connsiteX1" fmla="*/ 316774 w 2446019"/>
              <a:gd name="connsiteY1" fmla="*/ 542107 h 875210"/>
              <a:gd name="connsiteX2" fmla="*/ 525780 w 2446019"/>
              <a:gd name="connsiteY2" fmla="*/ 676002 h 875210"/>
              <a:gd name="connsiteX3" fmla="*/ 757645 w 2446019"/>
              <a:gd name="connsiteY3" fmla="*/ 715190 h 875210"/>
              <a:gd name="connsiteX4" fmla="*/ 1342208 w 2446019"/>
              <a:gd name="connsiteY4" fmla="*/ 875210 h 875210"/>
              <a:gd name="connsiteX5" fmla="*/ 1590403 w 2446019"/>
              <a:gd name="connsiteY5" fmla="*/ 757645 h 875210"/>
              <a:gd name="connsiteX6" fmla="*/ 1943100 w 2446019"/>
              <a:gd name="connsiteY6" fmla="*/ 676002 h 875210"/>
              <a:gd name="connsiteX7" fmla="*/ 2103120 w 2446019"/>
              <a:gd name="connsiteY7" fmla="*/ 587827 h 875210"/>
              <a:gd name="connsiteX8" fmla="*/ 2331720 w 2446019"/>
              <a:gd name="connsiteY8" fmla="*/ 271053 h 875210"/>
              <a:gd name="connsiteX9" fmla="*/ 2446019 w 2446019"/>
              <a:gd name="connsiteY9" fmla="*/ 163285 h 875210"/>
              <a:gd name="connsiteX10" fmla="*/ 2090058 w 2446019"/>
              <a:gd name="connsiteY10" fmla="*/ 169817 h 875210"/>
              <a:gd name="connsiteX11" fmla="*/ 1962695 w 2446019"/>
              <a:gd name="connsiteY11" fmla="*/ 280850 h 875210"/>
              <a:gd name="connsiteX12" fmla="*/ 1296488 w 2446019"/>
              <a:gd name="connsiteY12" fmla="*/ 290649 h 875210"/>
              <a:gd name="connsiteX13" fmla="*/ 1195253 w 2446019"/>
              <a:gd name="connsiteY13" fmla="*/ 365759 h 875210"/>
              <a:gd name="connsiteX14" fmla="*/ 1120141 w 2446019"/>
              <a:gd name="connsiteY14" fmla="*/ 382086 h 875210"/>
              <a:gd name="connsiteX15" fmla="*/ 1031966 w 2446019"/>
              <a:gd name="connsiteY15" fmla="*/ 369025 h 875210"/>
              <a:gd name="connsiteX16" fmla="*/ 911134 w 2446019"/>
              <a:gd name="connsiteY16" fmla="*/ 293913 h 875210"/>
              <a:gd name="connsiteX17" fmla="*/ 538842 w 2446019"/>
              <a:gd name="connsiteY17" fmla="*/ 297177 h 875210"/>
              <a:gd name="connsiteX18" fmla="*/ 388621 w 2446019"/>
              <a:gd name="connsiteY18" fmla="*/ 9794 h 875210"/>
              <a:gd name="connsiteX19" fmla="*/ 0 w 2446019"/>
              <a:gd name="connsiteY19" fmla="*/ 0 h 875210"/>
              <a:gd name="connsiteX20" fmla="*/ 199208 w 2446019"/>
              <a:gd name="connsiteY20" fmla="*/ 274319 h 875210"/>
              <a:gd name="connsiteX0" fmla="*/ 199208 w 2446019"/>
              <a:gd name="connsiteY0" fmla="*/ 274319 h 875210"/>
              <a:gd name="connsiteX1" fmla="*/ 316774 w 2446019"/>
              <a:gd name="connsiteY1" fmla="*/ 542107 h 875210"/>
              <a:gd name="connsiteX2" fmla="*/ 525780 w 2446019"/>
              <a:gd name="connsiteY2" fmla="*/ 676002 h 875210"/>
              <a:gd name="connsiteX3" fmla="*/ 757645 w 2446019"/>
              <a:gd name="connsiteY3" fmla="*/ 715190 h 875210"/>
              <a:gd name="connsiteX4" fmla="*/ 1342208 w 2446019"/>
              <a:gd name="connsiteY4" fmla="*/ 875210 h 875210"/>
              <a:gd name="connsiteX5" fmla="*/ 1590403 w 2446019"/>
              <a:gd name="connsiteY5" fmla="*/ 757645 h 875210"/>
              <a:gd name="connsiteX6" fmla="*/ 1943100 w 2446019"/>
              <a:gd name="connsiteY6" fmla="*/ 676002 h 875210"/>
              <a:gd name="connsiteX7" fmla="*/ 2103120 w 2446019"/>
              <a:gd name="connsiteY7" fmla="*/ 587827 h 875210"/>
              <a:gd name="connsiteX8" fmla="*/ 2331720 w 2446019"/>
              <a:gd name="connsiteY8" fmla="*/ 271053 h 875210"/>
              <a:gd name="connsiteX9" fmla="*/ 2446019 w 2446019"/>
              <a:gd name="connsiteY9" fmla="*/ 163285 h 875210"/>
              <a:gd name="connsiteX10" fmla="*/ 2204358 w 2446019"/>
              <a:gd name="connsiteY10" fmla="*/ 0 h 875210"/>
              <a:gd name="connsiteX11" fmla="*/ 1962695 w 2446019"/>
              <a:gd name="connsiteY11" fmla="*/ 280850 h 875210"/>
              <a:gd name="connsiteX12" fmla="*/ 1296488 w 2446019"/>
              <a:gd name="connsiteY12" fmla="*/ 290649 h 875210"/>
              <a:gd name="connsiteX13" fmla="*/ 1195253 w 2446019"/>
              <a:gd name="connsiteY13" fmla="*/ 365759 h 875210"/>
              <a:gd name="connsiteX14" fmla="*/ 1120141 w 2446019"/>
              <a:gd name="connsiteY14" fmla="*/ 382086 h 875210"/>
              <a:gd name="connsiteX15" fmla="*/ 1031966 w 2446019"/>
              <a:gd name="connsiteY15" fmla="*/ 369025 h 875210"/>
              <a:gd name="connsiteX16" fmla="*/ 911134 w 2446019"/>
              <a:gd name="connsiteY16" fmla="*/ 293913 h 875210"/>
              <a:gd name="connsiteX17" fmla="*/ 538842 w 2446019"/>
              <a:gd name="connsiteY17" fmla="*/ 297177 h 875210"/>
              <a:gd name="connsiteX18" fmla="*/ 388621 w 2446019"/>
              <a:gd name="connsiteY18" fmla="*/ 9794 h 875210"/>
              <a:gd name="connsiteX19" fmla="*/ 0 w 2446019"/>
              <a:gd name="connsiteY19" fmla="*/ 0 h 875210"/>
              <a:gd name="connsiteX20" fmla="*/ 199208 w 2446019"/>
              <a:gd name="connsiteY20" fmla="*/ 274319 h 875210"/>
              <a:gd name="connsiteX0" fmla="*/ 199208 w 2550522"/>
              <a:gd name="connsiteY0" fmla="*/ 274319 h 875210"/>
              <a:gd name="connsiteX1" fmla="*/ 316774 w 2550522"/>
              <a:gd name="connsiteY1" fmla="*/ 542107 h 875210"/>
              <a:gd name="connsiteX2" fmla="*/ 525780 w 2550522"/>
              <a:gd name="connsiteY2" fmla="*/ 676002 h 875210"/>
              <a:gd name="connsiteX3" fmla="*/ 757645 w 2550522"/>
              <a:gd name="connsiteY3" fmla="*/ 715190 h 875210"/>
              <a:gd name="connsiteX4" fmla="*/ 1342208 w 2550522"/>
              <a:gd name="connsiteY4" fmla="*/ 875210 h 875210"/>
              <a:gd name="connsiteX5" fmla="*/ 1590403 w 2550522"/>
              <a:gd name="connsiteY5" fmla="*/ 757645 h 875210"/>
              <a:gd name="connsiteX6" fmla="*/ 1943100 w 2550522"/>
              <a:gd name="connsiteY6" fmla="*/ 676002 h 875210"/>
              <a:gd name="connsiteX7" fmla="*/ 2103120 w 2550522"/>
              <a:gd name="connsiteY7" fmla="*/ 587827 h 875210"/>
              <a:gd name="connsiteX8" fmla="*/ 2331720 w 2550522"/>
              <a:gd name="connsiteY8" fmla="*/ 271053 h 875210"/>
              <a:gd name="connsiteX9" fmla="*/ 2550522 w 2550522"/>
              <a:gd name="connsiteY9" fmla="*/ 3265 h 875210"/>
              <a:gd name="connsiteX10" fmla="*/ 2204358 w 2550522"/>
              <a:gd name="connsiteY10" fmla="*/ 0 h 875210"/>
              <a:gd name="connsiteX11" fmla="*/ 1962695 w 2550522"/>
              <a:gd name="connsiteY11" fmla="*/ 280850 h 875210"/>
              <a:gd name="connsiteX12" fmla="*/ 1296488 w 2550522"/>
              <a:gd name="connsiteY12" fmla="*/ 290649 h 875210"/>
              <a:gd name="connsiteX13" fmla="*/ 1195253 w 2550522"/>
              <a:gd name="connsiteY13" fmla="*/ 365759 h 875210"/>
              <a:gd name="connsiteX14" fmla="*/ 1120141 w 2550522"/>
              <a:gd name="connsiteY14" fmla="*/ 382086 h 875210"/>
              <a:gd name="connsiteX15" fmla="*/ 1031966 w 2550522"/>
              <a:gd name="connsiteY15" fmla="*/ 369025 h 875210"/>
              <a:gd name="connsiteX16" fmla="*/ 911134 w 2550522"/>
              <a:gd name="connsiteY16" fmla="*/ 293913 h 875210"/>
              <a:gd name="connsiteX17" fmla="*/ 538842 w 2550522"/>
              <a:gd name="connsiteY17" fmla="*/ 297177 h 875210"/>
              <a:gd name="connsiteX18" fmla="*/ 388621 w 2550522"/>
              <a:gd name="connsiteY18" fmla="*/ 9794 h 875210"/>
              <a:gd name="connsiteX19" fmla="*/ 0 w 2550522"/>
              <a:gd name="connsiteY19" fmla="*/ 0 h 875210"/>
              <a:gd name="connsiteX20" fmla="*/ 199208 w 2550522"/>
              <a:gd name="connsiteY20" fmla="*/ 274319 h 875210"/>
              <a:gd name="connsiteX0" fmla="*/ 199208 w 2550522"/>
              <a:gd name="connsiteY0" fmla="*/ 274319 h 875210"/>
              <a:gd name="connsiteX1" fmla="*/ 316774 w 2550522"/>
              <a:gd name="connsiteY1" fmla="*/ 542107 h 875210"/>
              <a:gd name="connsiteX2" fmla="*/ 525780 w 2550522"/>
              <a:gd name="connsiteY2" fmla="*/ 676002 h 875210"/>
              <a:gd name="connsiteX3" fmla="*/ 757645 w 2550522"/>
              <a:gd name="connsiteY3" fmla="*/ 715190 h 875210"/>
              <a:gd name="connsiteX4" fmla="*/ 1342208 w 2550522"/>
              <a:gd name="connsiteY4" fmla="*/ 875210 h 875210"/>
              <a:gd name="connsiteX5" fmla="*/ 1590403 w 2550522"/>
              <a:gd name="connsiteY5" fmla="*/ 757645 h 875210"/>
              <a:gd name="connsiteX6" fmla="*/ 1943100 w 2550522"/>
              <a:gd name="connsiteY6" fmla="*/ 676002 h 875210"/>
              <a:gd name="connsiteX7" fmla="*/ 2103120 w 2550522"/>
              <a:gd name="connsiteY7" fmla="*/ 587827 h 875210"/>
              <a:gd name="connsiteX8" fmla="*/ 2331720 w 2550522"/>
              <a:gd name="connsiteY8" fmla="*/ 271053 h 875210"/>
              <a:gd name="connsiteX9" fmla="*/ 2550522 w 2550522"/>
              <a:gd name="connsiteY9" fmla="*/ 3265 h 875210"/>
              <a:gd name="connsiteX10" fmla="*/ 2204358 w 2550522"/>
              <a:gd name="connsiteY10" fmla="*/ 0 h 875210"/>
              <a:gd name="connsiteX11" fmla="*/ 1962695 w 2550522"/>
              <a:gd name="connsiteY11" fmla="*/ 280850 h 875210"/>
              <a:gd name="connsiteX12" fmla="*/ 1296488 w 2550522"/>
              <a:gd name="connsiteY12" fmla="*/ 290649 h 875210"/>
              <a:gd name="connsiteX13" fmla="*/ 1195253 w 2550522"/>
              <a:gd name="connsiteY13" fmla="*/ 365759 h 875210"/>
              <a:gd name="connsiteX14" fmla="*/ 1120141 w 2550522"/>
              <a:gd name="connsiteY14" fmla="*/ 382086 h 875210"/>
              <a:gd name="connsiteX15" fmla="*/ 911134 w 2550522"/>
              <a:gd name="connsiteY15" fmla="*/ 293913 h 875210"/>
              <a:gd name="connsiteX16" fmla="*/ 538842 w 2550522"/>
              <a:gd name="connsiteY16" fmla="*/ 297177 h 875210"/>
              <a:gd name="connsiteX17" fmla="*/ 388621 w 2550522"/>
              <a:gd name="connsiteY17" fmla="*/ 9794 h 875210"/>
              <a:gd name="connsiteX18" fmla="*/ 0 w 2550522"/>
              <a:gd name="connsiteY18" fmla="*/ 0 h 875210"/>
              <a:gd name="connsiteX19" fmla="*/ 199208 w 2550522"/>
              <a:gd name="connsiteY19" fmla="*/ 274319 h 875210"/>
              <a:gd name="connsiteX0" fmla="*/ 199208 w 2550522"/>
              <a:gd name="connsiteY0" fmla="*/ 274319 h 875210"/>
              <a:gd name="connsiteX1" fmla="*/ 316774 w 2550522"/>
              <a:gd name="connsiteY1" fmla="*/ 542107 h 875210"/>
              <a:gd name="connsiteX2" fmla="*/ 525780 w 2550522"/>
              <a:gd name="connsiteY2" fmla="*/ 676002 h 875210"/>
              <a:gd name="connsiteX3" fmla="*/ 757645 w 2550522"/>
              <a:gd name="connsiteY3" fmla="*/ 715190 h 875210"/>
              <a:gd name="connsiteX4" fmla="*/ 1342208 w 2550522"/>
              <a:gd name="connsiteY4" fmla="*/ 875210 h 875210"/>
              <a:gd name="connsiteX5" fmla="*/ 1590403 w 2550522"/>
              <a:gd name="connsiteY5" fmla="*/ 757645 h 875210"/>
              <a:gd name="connsiteX6" fmla="*/ 1943100 w 2550522"/>
              <a:gd name="connsiteY6" fmla="*/ 676002 h 875210"/>
              <a:gd name="connsiteX7" fmla="*/ 2103120 w 2550522"/>
              <a:gd name="connsiteY7" fmla="*/ 587827 h 875210"/>
              <a:gd name="connsiteX8" fmla="*/ 2331720 w 2550522"/>
              <a:gd name="connsiteY8" fmla="*/ 271053 h 875210"/>
              <a:gd name="connsiteX9" fmla="*/ 2550522 w 2550522"/>
              <a:gd name="connsiteY9" fmla="*/ 3265 h 875210"/>
              <a:gd name="connsiteX10" fmla="*/ 2204358 w 2550522"/>
              <a:gd name="connsiteY10" fmla="*/ 0 h 875210"/>
              <a:gd name="connsiteX11" fmla="*/ 1962695 w 2550522"/>
              <a:gd name="connsiteY11" fmla="*/ 280850 h 875210"/>
              <a:gd name="connsiteX12" fmla="*/ 1296488 w 2550522"/>
              <a:gd name="connsiteY12" fmla="*/ 290649 h 875210"/>
              <a:gd name="connsiteX13" fmla="*/ 1195253 w 2550522"/>
              <a:gd name="connsiteY13" fmla="*/ 365759 h 875210"/>
              <a:gd name="connsiteX14" fmla="*/ 911134 w 2550522"/>
              <a:gd name="connsiteY14" fmla="*/ 293913 h 875210"/>
              <a:gd name="connsiteX15" fmla="*/ 538842 w 2550522"/>
              <a:gd name="connsiteY15" fmla="*/ 297177 h 875210"/>
              <a:gd name="connsiteX16" fmla="*/ 388621 w 2550522"/>
              <a:gd name="connsiteY16" fmla="*/ 9794 h 875210"/>
              <a:gd name="connsiteX17" fmla="*/ 0 w 2550522"/>
              <a:gd name="connsiteY17" fmla="*/ 0 h 875210"/>
              <a:gd name="connsiteX18" fmla="*/ 199208 w 2550522"/>
              <a:gd name="connsiteY18" fmla="*/ 274319 h 875210"/>
              <a:gd name="connsiteX0" fmla="*/ 199208 w 2550522"/>
              <a:gd name="connsiteY0" fmla="*/ 274319 h 875210"/>
              <a:gd name="connsiteX1" fmla="*/ 316774 w 2550522"/>
              <a:gd name="connsiteY1" fmla="*/ 542107 h 875210"/>
              <a:gd name="connsiteX2" fmla="*/ 525780 w 2550522"/>
              <a:gd name="connsiteY2" fmla="*/ 676002 h 875210"/>
              <a:gd name="connsiteX3" fmla="*/ 757645 w 2550522"/>
              <a:gd name="connsiteY3" fmla="*/ 715190 h 875210"/>
              <a:gd name="connsiteX4" fmla="*/ 1342208 w 2550522"/>
              <a:gd name="connsiteY4" fmla="*/ 875210 h 875210"/>
              <a:gd name="connsiteX5" fmla="*/ 1590403 w 2550522"/>
              <a:gd name="connsiteY5" fmla="*/ 757645 h 875210"/>
              <a:gd name="connsiteX6" fmla="*/ 1943100 w 2550522"/>
              <a:gd name="connsiteY6" fmla="*/ 676002 h 875210"/>
              <a:gd name="connsiteX7" fmla="*/ 2103120 w 2550522"/>
              <a:gd name="connsiteY7" fmla="*/ 587827 h 875210"/>
              <a:gd name="connsiteX8" fmla="*/ 2331720 w 2550522"/>
              <a:gd name="connsiteY8" fmla="*/ 271053 h 875210"/>
              <a:gd name="connsiteX9" fmla="*/ 2550522 w 2550522"/>
              <a:gd name="connsiteY9" fmla="*/ 3265 h 875210"/>
              <a:gd name="connsiteX10" fmla="*/ 2204358 w 2550522"/>
              <a:gd name="connsiteY10" fmla="*/ 0 h 875210"/>
              <a:gd name="connsiteX11" fmla="*/ 1962695 w 2550522"/>
              <a:gd name="connsiteY11" fmla="*/ 280850 h 875210"/>
              <a:gd name="connsiteX12" fmla="*/ 1296488 w 2550522"/>
              <a:gd name="connsiteY12" fmla="*/ 290649 h 875210"/>
              <a:gd name="connsiteX13" fmla="*/ 911134 w 2550522"/>
              <a:gd name="connsiteY13" fmla="*/ 293913 h 875210"/>
              <a:gd name="connsiteX14" fmla="*/ 538842 w 2550522"/>
              <a:gd name="connsiteY14" fmla="*/ 297177 h 875210"/>
              <a:gd name="connsiteX15" fmla="*/ 388621 w 2550522"/>
              <a:gd name="connsiteY15" fmla="*/ 9794 h 875210"/>
              <a:gd name="connsiteX16" fmla="*/ 0 w 2550522"/>
              <a:gd name="connsiteY16" fmla="*/ 0 h 875210"/>
              <a:gd name="connsiteX17" fmla="*/ 199208 w 2550522"/>
              <a:gd name="connsiteY17" fmla="*/ 274319 h 87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50522" h="875210">
                <a:moveTo>
                  <a:pt x="199208" y="274319"/>
                </a:moveTo>
                <a:lnTo>
                  <a:pt x="316774" y="542107"/>
                </a:lnTo>
                <a:lnTo>
                  <a:pt x="525780" y="676002"/>
                </a:lnTo>
                <a:lnTo>
                  <a:pt x="757645" y="715190"/>
                </a:lnTo>
                <a:lnTo>
                  <a:pt x="1342208" y="875210"/>
                </a:lnTo>
                <a:lnTo>
                  <a:pt x="1590403" y="757645"/>
                </a:lnTo>
                <a:lnTo>
                  <a:pt x="1943100" y="676002"/>
                </a:lnTo>
                <a:lnTo>
                  <a:pt x="2103120" y="587827"/>
                </a:lnTo>
                <a:lnTo>
                  <a:pt x="2331720" y="271053"/>
                </a:lnTo>
                <a:lnTo>
                  <a:pt x="2550522" y="3265"/>
                </a:lnTo>
                <a:lnTo>
                  <a:pt x="2204358" y="0"/>
                </a:lnTo>
                <a:lnTo>
                  <a:pt x="1962695" y="280850"/>
                </a:lnTo>
                <a:lnTo>
                  <a:pt x="1296488" y="290649"/>
                </a:lnTo>
                <a:lnTo>
                  <a:pt x="911134" y="293913"/>
                </a:lnTo>
                <a:lnTo>
                  <a:pt x="538842" y="297177"/>
                </a:lnTo>
                <a:lnTo>
                  <a:pt x="388621" y="9794"/>
                </a:lnTo>
                <a:lnTo>
                  <a:pt x="0" y="0"/>
                </a:lnTo>
                <a:lnTo>
                  <a:pt x="199208" y="274319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7" name="Figura a mano libera 32">
            <a:extLst>
              <a:ext uri="{FF2B5EF4-FFF2-40B4-BE49-F238E27FC236}">
                <a16:creationId xmlns:a16="http://schemas.microsoft.com/office/drawing/2014/main" xmlns="" id="{1F5E2682-0FD8-4E35-A23A-D956373E3BEE}"/>
              </a:ext>
            </a:extLst>
          </p:cNvPr>
          <p:cNvSpPr/>
          <p:nvPr/>
        </p:nvSpPr>
        <p:spPr bwMode="auto">
          <a:xfrm>
            <a:off x="6913111" y="3454284"/>
            <a:ext cx="2273387" cy="1266344"/>
          </a:xfrm>
          <a:custGeom>
            <a:avLst/>
            <a:gdLst>
              <a:gd name="connsiteX0" fmla="*/ 0 w 1234617"/>
              <a:gd name="connsiteY0" fmla="*/ 366472 h 640436"/>
              <a:gd name="connsiteX1" fmla="*/ 81833 w 1234617"/>
              <a:gd name="connsiteY1" fmla="*/ 537255 h 640436"/>
              <a:gd name="connsiteX2" fmla="*/ 259732 w 1234617"/>
              <a:gd name="connsiteY2" fmla="*/ 537255 h 640436"/>
              <a:gd name="connsiteX3" fmla="*/ 316659 w 1234617"/>
              <a:gd name="connsiteY3" fmla="*/ 636878 h 640436"/>
              <a:gd name="connsiteX4" fmla="*/ 537254 w 1234617"/>
              <a:gd name="connsiteY4" fmla="*/ 640436 h 640436"/>
              <a:gd name="connsiteX5" fmla="*/ 1113646 w 1234617"/>
              <a:gd name="connsiteY5" fmla="*/ 629762 h 640436"/>
              <a:gd name="connsiteX6" fmla="*/ 1223944 w 1234617"/>
              <a:gd name="connsiteY6" fmla="*/ 526581 h 640436"/>
              <a:gd name="connsiteX7" fmla="*/ 1234617 w 1234617"/>
              <a:gd name="connsiteY7" fmla="*/ 0 h 640436"/>
              <a:gd name="connsiteX8" fmla="*/ 96065 w 1234617"/>
              <a:gd name="connsiteY8" fmla="*/ 10674 h 640436"/>
              <a:gd name="connsiteX9" fmla="*/ 0 w 1234617"/>
              <a:gd name="connsiteY9" fmla="*/ 366472 h 640436"/>
              <a:gd name="connsiteX0" fmla="*/ 14232 w 1152784"/>
              <a:gd name="connsiteY0" fmla="*/ 10674 h 640436"/>
              <a:gd name="connsiteX1" fmla="*/ 0 w 1152784"/>
              <a:gd name="connsiteY1" fmla="*/ 537255 h 640436"/>
              <a:gd name="connsiteX2" fmla="*/ 177899 w 1152784"/>
              <a:gd name="connsiteY2" fmla="*/ 537255 h 640436"/>
              <a:gd name="connsiteX3" fmla="*/ 234826 w 1152784"/>
              <a:gd name="connsiteY3" fmla="*/ 636878 h 640436"/>
              <a:gd name="connsiteX4" fmla="*/ 455421 w 1152784"/>
              <a:gd name="connsiteY4" fmla="*/ 640436 h 640436"/>
              <a:gd name="connsiteX5" fmla="*/ 1031813 w 1152784"/>
              <a:gd name="connsiteY5" fmla="*/ 629762 h 640436"/>
              <a:gd name="connsiteX6" fmla="*/ 1142111 w 1152784"/>
              <a:gd name="connsiteY6" fmla="*/ 526581 h 640436"/>
              <a:gd name="connsiteX7" fmla="*/ 1152784 w 1152784"/>
              <a:gd name="connsiteY7" fmla="*/ 0 h 640436"/>
              <a:gd name="connsiteX8" fmla="*/ 14232 w 1152784"/>
              <a:gd name="connsiteY8" fmla="*/ 10674 h 640436"/>
              <a:gd name="connsiteX0" fmla="*/ 0 w 1156342"/>
              <a:gd name="connsiteY0" fmla="*/ 14232 h 640436"/>
              <a:gd name="connsiteX1" fmla="*/ 3558 w 1156342"/>
              <a:gd name="connsiteY1" fmla="*/ 537255 h 640436"/>
              <a:gd name="connsiteX2" fmla="*/ 181457 w 1156342"/>
              <a:gd name="connsiteY2" fmla="*/ 537255 h 640436"/>
              <a:gd name="connsiteX3" fmla="*/ 238384 w 1156342"/>
              <a:gd name="connsiteY3" fmla="*/ 636878 h 640436"/>
              <a:gd name="connsiteX4" fmla="*/ 458979 w 1156342"/>
              <a:gd name="connsiteY4" fmla="*/ 640436 h 640436"/>
              <a:gd name="connsiteX5" fmla="*/ 1035371 w 1156342"/>
              <a:gd name="connsiteY5" fmla="*/ 629762 h 640436"/>
              <a:gd name="connsiteX6" fmla="*/ 1145669 w 1156342"/>
              <a:gd name="connsiteY6" fmla="*/ 526581 h 640436"/>
              <a:gd name="connsiteX7" fmla="*/ 1156342 w 1156342"/>
              <a:gd name="connsiteY7" fmla="*/ 0 h 640436"/>
              <a:gd name="connsiteX8" fmla="*/ 0 w 1156342"/>
              <a:gd name="connsiteY8" fmla="*/ 14232 h 640436"/>
              <a:gd name="connsiteX0" fmla="*/ 0 w 1156342"/>
              <a:gd name="connsiteY0" fmla="*/ 14232 h 640436"/>
              <a:gd name="connsiteX1" fmla="*/ 3558 w 1156342"/>
              <a:gd name="connsiteY1" fmla="*/ 537255 h 640436"/>
              <a:gd name="connsiteX2" fmla="*/ 189573 w 1156342"/>
              <a:gd name="connsiteY2" fmla="*/ 537255 h 640436"/>
              <a:gd name="connsiteX3" fmla="*/ 238384 w 1156342"/>
              <a:gd name="connsiteY3" fmla="*/ 636878 h 640436"/>
              <a:gd name="connsiteX4" fmla="*/ 458979 w 1156342"/>
              <a:gd name="connsiteY4" fmla="*/ 640436 h 640436"/>
              <a:gd name="connsiteX5" fmla="*/ 1035371 w 1156342"/>
              <a:gd name="connsiteY5" fmla="*/ 629762 h 640436"/>
              <a:gd name="connsiteX6" fmla="*/ 1145669 w 1156342"/>
              <a:gd name="connsiteY6" fmla="*/ 526581 h 640436"/>
              <a:gd name="connsiteX7" fmla="*/ 1156342 w 1156342"/>
              <a:gd name="connsiteY7" fmla="*/ 0 h 640436"/>
              <a:gd name="connsiteX8" fmla="*/ 0 w 1156342"/>
              <a:gd name="connsiteY8" fmla="*/ 14232 h 640436"/>
              <a:gd name="connsiteX0" fmla="*/ 0 w 1156342"/>
              <a:gd name="connsiteY0" fmla="*/ 14232 h 640445"/>
              <a:gd name="connsiteX1" fmla="*/ 3558 w 1156342"/>
              <a:gd name="connsiteY1" fmla="*/ 537255 h 640445"/>
              <a:gd name="connsiteX2" fmla="*/ 189573 w 1156342"/>
              <a:gd name="connsiteY2" fmla="*/ 537255 h 640445"/>
              <a:gd name="connsiteX3" fmla="*/ 249205 w 1156342"/>
              <a:gd name="connsiteY3" fmla="*/ 631468 h 640445"/>
              <a:gd name="connsiteX4" fmla="*/ 458979 w 1156342"/>
              <a:gd name="connsiteY4" fmla="*/ 640436 h 640445"/>
              <a:gd name="connsiteX5" fmla="*/ 1035371 w 1156342"/>
              <a:gd name="connsiteY5" fmla="*/ 629762 h 640445"/>
              <a:gd name="connsiteX6" fmla="*/ 1145669 w 1156342"/>
              <a:gd name="connsiteY6" fmla="*/ 526581 h 640445"/>
              <a:gd name="connsiteX7" fmla="*/ 1156342 w 1156342"/>
              <a:gd name="connsiteY7" fmla="*/ 0 h 640445"/>
              <a:gd name="connsiteX8" fmla="*/ 0 w 1156342"/>
              <a:gd name="connsiteY8" fmla="*/ 14232 h 640445"/>
              <a:gd name="connsiteX0" fmla="*/ 0 w 1156342"/>
              <a:gd name="connsiteY0" fmla="*/ 14232 h 637746"/>
              <a:gd name="connsiteX1" fmla="*/ 3558 w 1156342"/>
              <a:gd name="connsiteY1" fmla="*/ 537255 h 637746"/>
              <a:gd name="connsiteX2" fmla="*/ 189573 w 1156342"/>
              <a:gd name="connsiteY2" fmla="*/ 537255 h 637746"/>
              <a:gd name="connsiteX3" fmla="*/ 249205 w 1156342"/>
              <a:gd name="connsiteY3" fmla="*/ 631468 h 637746"/>
              <a:gd name="connsiteX4" fmla="*/ 464390 w 1156342"/>
              <a:gd name="connsiteY4" fmla="*/ 637731 h 637746"/>
              <a:gd name="connsiteX5" fmla="*/ 1035371 w 1156342"/>
              <a:gd name="connsiteY5" fmla="*/ 629762 h 637746"/>
              <a:gd name="connsiteX6" fmla="*/ 1145669 w 1156342"/>
              <a:gd name="connsiteY6" fmla="*/ 526581 h 637746"/>
              <a:gd name="connsiteX7" fmla="*/ 1156342 w 1156342"/>
              <a:gd name="connsiteY7" fmla="*/ 0 h 637746"/>
              <a:gd name="connsiteX8" fmla="*/ 0 w 1156342"/>
              <a:gd name="connsiteY8" fmla="*/ 14232 h 637746"/>
              <a:gd name="connsiteX0" fmla="*/ 0 w 1156342"/>
              <a:gd name="connsiteY0" fmla="*/ 14232 h 637819"/>
              <a:gd name="connsiteX1" fmla="*/ 3558 w 1156342"/>
              <a:gd name="connsiteY1" fmla="*/ 537255 h 637819"/>
              <a:gd name="connsiteX2" fmla="*/ 189573 w 1156342"/>
              <a:gd name="connsiteY2" fmla="*/ 537255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45669 w 1156342"/>
              <a:gd name="connsiteY6" fmla="*/ 526581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3558 w 1156342"/>
              <a:gd name="connsiteY1" fmla="*/ 537255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45669 w 1156342"/>
              <a:gd name="connsiteY6" fmla="*/ 526581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3558 w 1156342"/>
              <a:gd name="connsiteY1" fmla="*/ 537255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45669 w 1156342"/>
              <a:gd name="connsiteY6" fmla="*/ 526581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157762 w 1156342"/>
              <a:gd name="connsiteY1" fmla="*/ 447980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45669 w 1156342"/>
              <a:gd name="connsiteY6" fmla="*/ 526581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157762 w 1156342"/>
              <a:gd name="connsiteY1" fmla="*/ 447980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067214 w 1156342"/>
              <a:gd name="connsiteY6" fmla="*/ 496822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157762 w 1156342"/>
              <a:gd name="connsiteY1" fmla="*/ 447980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26731 w 1156342"/>
              <a:gd name="connsiteY6" fmla="*/ 510349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  <a:gd name="connsiteX0" fmla="*/ 0 w 1156342"/>
              <a:gd name="connsiteY0" fmla="*/ 14232 h 637819"/>
              <a:gd name="connsiteX1" fmla="*/ 157762 w 1156342"/>
              <a:gd name="connsiteY1" fmla="*/ 447980 h 637819"/>
              <a:gd name="connsiteX2" fmla="*/ 194984 w 1156342"/>
              <a:gd name="connsiteY2" fmla="*/ 534550 h 637819"/>
              <a:gd name="connsiteX3" fmla="*/ 249205 w 1156342"/>
              <a:gd name="connsiteY3" fmla="*/ 631468 h 637819"/>
              <a:gd name="connsiteX4" fmla="*/ 464390 w 1156342"/>
              <a:gd name="connsiteY4" fmla="*/ 637731 h 637819"/>
              <a:gd name="connsiteX5" fmla="*/ 1032666 w 1156342"/>
              <a:gd name="connsiteY5" fmla="*/ 627057 h 637819"/>
              <a:gd name="connsiteX6" fmla="*/ 1118615 w 1156342"/>
              <a:gd name="connsiteY6" fmla="*/ 523876 h 637819"/>
              <a:gd name="connsiteX7" fmla="*/ 1156342 w 1156342"/>
              <a:gd name="connsiteY7" fmla="*/ 0 h 637819"/>
              <a:gd name="connsiteX8" fmla="*/ 0 w 1156342"/>
              <a:gd name="connsiteY8" fmla="*/ 14232 h 63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342" h="637819">
                <a:moveTo>
                  <a:pt x="0" y="14232"/>
                </a:moveTo>
                <a:lnTo>
                  <a:pt x="157762" y="447980"/>
                </a:lnTo>
                <a:lnTo>
                  <a:pt x="194984" y="534550"/>
                </a:lnTo>
                <a:lnTo>
                  <a:pt x="249205" y="631468"/>
                </a:lnTo>
                <a:cubicBezTo>
                  <a:pt x="319130" y="634457"/>
                  <a:pt x="333813" y="638466"/>
                  <a:pt x="464390" y="637731"/>
                </a:cubicBezTo>
                <a:cubicBezTo>
                  <a:pt x="594967" y="636996"/>
                  <a:pt x="840535" y="630615"/>
                  <a:pt x="1032666" y="627057"/>
                </a:cubicBezTo>
                <a:lnTo>
                  <a:pt x="1118615" y="523876"/>
                </a:lnTo>
                <a:lnTo>
                  <a:pt x="1156342" y="0"/>
                </a:lnTo>
                <a:lnTo>
                  <a:pt x="0" y="14232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8" name="Figura a mano libera 33">
            <a:extLst>
              <a:ext uri="{FF2B5EF4-FFF2-40B4-BE49-F238E27FC236}">
                <a16:creationId xmlns:a16="http://schemas.microsoft.com/office/drawing/2014/main" xmlns="" id="{4872ADAC-A1E6-4308-A2EC-8E236B6CE15C}"/>
              </a:ext>
            </a:extLst>
          </p:cNvPr>
          <p:cNvSpPr/>
          <p:nvPr/>
        </p:nvSpPr>
        <p:spPr bwMode="auto">
          <a:xfrm>
            <a:off x="4699337" y="3307221"/>
            <a:ext cx="7234046" cy="3310574"/>
          </a:xfrm>
          <a:custGeom>
            <a:avLst/>
            <a:gdLst>
              <a:gd name="connsiteX0" fmla="*/ 0 w 3675529"/>
              <a:gd name="connsiteY0" fmla="*/ 0 h 1667436"/>
              <a:gd name="connsiteX1" fmla="*/ 206188 w 3675529"/>
              <a:gd name="connsiteY1" fmla="*/ 206189 h 1667436"/>
              <a:gd name="connsiteX2" fmla="*/ 475129 w 3675529"/>
              <a:gd name="connsiteY2" fmla="*/ 304800 h 1667436"/>
              <a:gd name="connsiteX3" fmla="*/ 555812 w 3675529"/>
              <a:gd name="connsiteY3" fmla="*/ 394447 h 1667436"/>
              <a:gd name="connsiteX4" fmla="*/ 726141 w 3675529"/>
              <a:gd name="connsiteY4" fmla="*/ 466165 h 1667436"/>
              <a:gd name="connsiteX5" fmla="*/ 824753 w 3675529"/>
              <a:gd name="connsiteY5" fmla="*/ 609600 h 1667436"/>
              <a:gd name="connsiteX6" fmla="*/ 914400 w 3675529"/>
              <a:gd name="connsiteY6" fmla="*/ 842683 h 1667436"/>
              <a:gd name="connsiteX7" fmla="*/ 1120588 w 3675529"/>
              <a:gd name="connsiteY7" fmla="*/ 968189 h 1667436"/>
              <a:gd name="connsiteX8" fmla="*/ 1353670 w 3675529"/>
              <a:gd name="connsiteY8" fmla="*/ 1013012 h 1667436"/>
              <a:gd name="connsiteX9" fmla="*/ 1846729 w 3675529"/>
              <a:gd name="connsiteY9" fmla="*/ 1075765 h 1667436"/>
              <a:gd name="connsiteX10" fmla="*/ 2160494 w 3675529"/>
              <a:gd name="connsiteY10" fmla="*/ 1048871 h 1667436"/>
              <a:gd name="connsiteX11" fmla="*/ 2545976 w 3675529"/>
              <a:gd name="connsiteY11" fmla="*/ 968189 h 1667436"/>
              <a:gd name="connsiteX12" fmla="*/ 2707341 w 3675529"/>
              <a:gd name="connsiteY12" fmla="*/ 887506 h 1667436"/>
              <a:gd name="connsiteX13" fmla="*/ 2877670 w 3675529"/>
              <a:gd name="connsiteY13" fmla="*/ 645459 h 1667436"/>
              <a:gd name="connsiteX14" fmla="*/ 2940423 w 3675529"/>
              <a:gd name="connsiteY14" fmla="*/ 537883 h 1667436"/>
              <a:gd name="connsiteX15" fmla="*/ 3110753 w 3675529"/>
              <a:gd name="connsiteY15" fmla="*/ 403412 h 1667436"/>
              <a:gd name="connsiteX16" fmla="*/ 3343835 w 3675529"/>
              <a:gd name="connsiteY16" fmla="*/ 322730 h 1667436"/>
              <a:gd name="connsiteX17" fmla="*/ 3478306 w 3675529"/>
              <a:gd name="connsiteY17" fmla="*/ 259977 h 1667436"/>
              <a:gd name="connsiteX18" fmla="*/ 3567953 w 3675529"/>
              <a:gd name="connsiteY18" fmla="*/ 215153 h 1667436"/>
              <a:gd name="connsiteX19" fmla="*/ 3657600 w 3675529"/>
              <a:gd name="connsiteY19" fmla="*/ 143436 h 1667436"/>
              <a:gd name="connsiteX20" fmla="*/ 3675529 w 3675529"/>
              <a:gd name="connsiteY20" fmla="*/ 1667436 h 1667436"/>
              <a:gd name="connsiteX21" fmla="*/ 8964 w 3675529"/>
              <a:gd name="connsiteY21" fmla="*/ 1658471 h 1667436"/>
              <a:gd name="connsiteX22" fmla="*/ 0 w 3675529"/>
              <a:gd name="connsiteY22" fmla="*/ 0 h 1667436"/>
              <a:gd name="connsiteX0" fmla="*/ 0 w 3675529"/>
              <a:gd name="connsiteY0" fmla="*/ 0 h 1667436"/>
              <a:gd name="connsiteX1" fmla="*/ 206188 w 3675529"/>
              <a:gd name="connsiteY1" fmla="*/ 206189 h 1667436"/>
              <a:gd name="connsiteX2" fmla="*/ 475129 w 3675529"/>
              <a:gd name="connsiteY2" fmla="*/ 304800 h 1667436"/>
              <a:gd name="connsiteX3" fmla="*/ 555812 w 3675529"/>
              <a:gd name="connsiteY3" fmla="*/ 394447 h 1667436"/>
              <a:gd name="connsiteX4" fmla="*/ 726141 w 3675529"/>
              <a:gd name="connsiteY4" fmla="*/ 466165 h 1667436"/>
              <a:gd name="connsiteX5" fmla="*/ 824753 w 3675529"/>
              <a:gd name="connsiteY5" fmla="*/ 609600 h 1667436"/>
              <a:gd name="connsiteX6" fmla="*/ 914400 w 3675529"/>
              <a:gd name="connsiteY6" fmla="*/ 842683 h 1667436"/>
              <a:gd name="connsiteX7" fmla="*/ 1120588 w 3675529"/>
              <a:gd name="connsiteY7" fmla="*/ 968189 h 1667436"/>
              <a:gd name="connsiteX8" fmla="*/ 1353670 w 3675529"/>
              <a:gd name="connsiteY8" fmla="*/ 1013012 h 1667436"/>
              <a:gd name="connsiteX9" fmla="*/ 1855693 w 3675529"/>
              <a:gd name="connsiteY9" fmla="*/ 1174377 h 1667436"/>
              <a:gd name="connsiteX10" fmla="*/ 2160494 w 3675529"/>
              <a:gd name="connsiteY10" fmla="*/ 1048871 h 1667436"/>
              <a:gd name="connsiteX11" fmla="*/ 2545976 w 3675529"/>
              <a:gd name="connsiteY11" fmla="*/ 968189 h 1667436"/>
              <a:gd name="connsiteX12" fmla="*/ 2707341 w 3675529"/>
              <a:gd name="connsiteY12" fmla="*/ 887506 h 1667436"/>
              <a:gd name="connsiteX13" fmla="*/ 2877670 w 3675529"/>
              <a:gd name="connsiteY13" fmla="*/ 645459 h 1667436"/>
              <a:gd name="connsiteX14" fmla="*/ 2940423 w 3675529"/>
              <a:gd name="connsiteY14" fmla="*/ 537883 h 1667436"/>
              <a:gd name="connsiteX15" fmla="*/ 3110753 w 3675529"/>
              <a:gd name="connsiteY15" fmla="*/ 403412 h 1667436"/>
              <a:gd name="connsiteX16" fmla="*/ 3343835 w 3675529"/>
              <a:gd name="connsiteY16" fmla="*/ 322730 h 1667436"/>
              <a:gd name="connsiteX17" fmla="*/ 3478306 w 3675529"/>
              <a:gd name="connsiteY17" fmla="*/ 259977 h 1667436"/>
              <a:gd name="connsiteX18" fmla="*/ 3567953 w 3675529"/>
              <a:gd name="connsiteY18" fmla="*/ 215153 h 1667436"/>
              <a:gd name="connsiteX19" fmla="*/ 3657600 w 3675529"/>
              <a:gd name="connsiteY19" fmla="*/ 143436 h 1667436"/>
              <a:gd name="connsiteX20" fmla="*/ 3675529 w 3675529"/>
              <a:gd name="connsiteY20" fmla="*/ 1667436 h 1667436"/>
              <a:gd name="connsiteX21" fmla="*/ 8964 w 3675529"/>
              <a:gd name="connsiteY21" fmla="*/ 1658471 h 1667436"/>
              <a:gd name="connsiteX22" fmla="*/ 0 w 3675529"/>
              <a:gd name="connsiteY22" fmla="*/ 0 h 1667436"/>
              <a:gd name="connsiteX0" fmla="*/ 0 w 3675529"/>
              <a:gd name="connsiteY0" fmla="*/ 0 h 1667436"/>
              <a:gd name="connsiteX1" fmla="*/ 206188 w 3675529"/>
              <a:gd name="connsiteY1" fmla="*/ 206189 h 1667436"/>
              <a:gd name="connsiteX2" fmla="*/ 475129 w 3675529"/>
              <a:gd name="connsiteY2" fmla="*/ 304800 h 1667436"/>
              <a:gd name="connsiteX3" fmla="*/ 555812 w 3675529"/>
              <a:gd name="connsiteY3" fmla="*/ 394447 h 1667436"/>
              <a:gd name="connsiteX4" fmla="*/ 726141 w 3675529"/>
              <a:gd name="connsiteY4" fmla="*/ 466165 h 1667436"/>
              <a:gd name="connsiteX5" fmla="*/ 824753 w 3675529"/>
              <a:gd name="connsiteY5" fmla="*/ 609600 h 1667436"/>
              <a:gd name="connsiteX6" fmla="*/ 914400 w 3675529"/>
              <a:gd name="connsiteY6" fmla="*/ 842683 h 1667436"/>
              <a:gd name="connsiteX7" fmla="*/ 1120588 w 3675529"/>
              <a:gd name="connsiteY7" fmla="*/ 968189 h 1667436"/>
              <a:gd name="connsiteX8" fmla="*/ 1353670 w 3675529"/>
              <a:gd name="connsiteY8" fmla="*/ 1013012 h 1667436"/>
              <a:gd name="connsiteX9" fmla="*/ 1945340 w 3675529"/>
              <a:gd name="connsiteY9" fmla="*/ 1174377 h 1667436"/>
              <a:gd name="connsiteX10" fmla="*/ 2160494 w 3675529"/>
              <a:gd name="connsiteY10" fmla="*/ 1048871 h 1667436"/>
              <a:gd name="connsiteX11" fmla="*/ 2545976 w 3675529"/>
              <a:gd name="connsiteY11" fmla="*/ 968189 h 1667436"/>
              <a:gd name="connsiteX12" fmla="*/ 2707341 w 3675529"/>
              <a:gd name="connsiteY12" fmla="*/ 887506 h 1667436"/>
              <a:gd name="connsiteX13" fmla="*/ 2877670 w 3675529"/>
              <a:gd name="connsiteY13" fmla="*/ 645459 h 1667436"/>
              <a:gd name="connsiteX14" fmla="*/ 2940423 w 3675529"/>
              <a:gd name="connsiteY14" fmla="*/ 537883 h 1667436"/>
              <a:gd name="connsiteX15" fmla="*/ 3110753 w 3675529"/>
              <a:gd name="connsiteY15" fmla="*/ 403412 h 1667436"/>
              <a:gd name="connsiteX16" fmla="*/ 3343835 w 3675529"/>
              <a:gd name="connsiteY16" fmla="*/ 322730 h 1667436"/>
              <a:gd name="connsiteX17" fmla="*/ 3478306 w 3675529"/>
              <a:gd name="connsiteY17" fmla="*/ 259977 h 1667436"/>
              <a:gd name="connsiteX18" fmla="*/ 3567953 w 3675529"/>
              <a:gd name="connsiteY18" fmla="*/ 215153 h 1667436"/>
              <a:gd name="connsiteX19" fmla="*/ 3657600 w 3675529"/>
              <a:gd name="connsiteY19" fmla="*/ 143436 h 1667436"/>
              <a:gd name="connsiteX20" fmla="*/ 3675529 w 3675529"/>
              <a:gd name="connsiteY20" fmla="*/ 1667436 h 1667436"/>
              <a:gd name="connsiteX21" fmla="*/ 8964 w 3675529"/>
              <a:gd name="connsiteY21" fmla="*/ 1658471 h 1667436"/>
              <a:gd name="connsiteX22" fmla="*/ 0 w 3675529"/>
              <a:gd name="connsiteY22" fmla="*/ 0 h 1667436"/>
              <a:gd name="connsiteX0" fmla="*/ 0 w 3675529"/>
              <a:gd name="connsiteY0" fmla="*/ 0 h 1667436"/>
              <a:gd name="connsiteX1" fmla="*/ 206188 w 3675529"/>
              <a:gd name="connsiteY1" fmla="*/ 206189 h 1667436"/>
              <a:gd name="connsiteX2" fmla="*/ 475129 w 3675529"/>
              <a:gd name="connsiteY2" fmla="*/ 304800 h 1667436"/>
              <a:gd name="connsiteX3" fmla="*/ 555812 w 3675529"/>
              <a:gd name="connsiteY3" fmla="*/ 394447 h 1667436"/>
              <a:gd name="connsiteX4" fmla="*/ 726141 w 3675529"/>
              <a:gd name="connsiteY4" fmla="*/ 466165 h 1667436"/>
              <a:gd name="connsiteX5" fmla="*/ 824753 w 3675529"/>
              <a:gd name="connsiteY5" fmla="*/ 609600 h 1667436"/>
              <a:gd name="connsiteX6" fmla="*/ 914400 w 3675529"/>
              <a:gd name="connsiteY6" fmla="*/ 842683 h 1667436"/>
              <a:gd name="connsiteX7" fmla="*/ 1120588 w 3675529"/>
              <a:gd name="connsiteY7" fmla="*/ 968189 h 1667436"/>
              <a:gd name="connsiteX8" fmla="*/ 1353670 w 3675529"/>
              <a:gd name="connsiteY8" fmla="*/ 1013012 h 1667436"/>
              <a:gd name="connsiteX9" fmla="*/ 1945340 w 3675529"/>
              <a:gd name="connsiteY9" fmla="*/ 1174377 h 1667436"/>
              <a:gd name="connsiteX10" fmla="*/ 2187388 w 3675529"/>
              <a:gd name="connsiteY10" fmla="*/ 1057836 h 1667436"/>
              <a:gd name="connsiteX11" fmla="*/ 2545976 w 3675529"/>
              <a:gd name="connsiteY11" fmla="*/ 968189 h 1667436"/>
              <a:gd name="connsiteX12" fmla="*/ 2707341 w 3675529"/>
              <a:gd name="connsiteY12" fmla="*/ 887506 h 1667436"/>
              <a:gd name="connsiteX13" fmla="*/ 2877670 w 3675529"/>
              <a:gd name="connsiteY13" fmla="*/ 645459 h 1667436"/>
              <a:gd name="connsiteX14" fmla="*/ 2940423 w 3675529"/>
              <a:gd name="connsiteY14" fmla="*/ 537883 h 1667436"/>
              <a:gd name="connsiteX15" fmla="*/ 3110753 w 3675529"/>
              <a:gd name="connsiteY15" fmla="*/ 403412 h 1667436"/>
              <a:gd name="connsiteX16" fmla="*/ 3343835 w 3675529"/>
              <a:gd name="connsiteY16" fmla="*/ 322730 h 1667436"/>
              <a:gd name="connsiteX17" fmla="*/ 3478306 w 3675529"/>
              <a:gd name="connsiteY17" fmla="*/ 259977 h 1667436"/>
              <a:gd name="connsiteX18" fmla="*/ 3567953 w 3675529"/>
              <a:gd name="connsiteY18" fmla="*/ 215153 h 1667436"/>
              <a:gd name="connsiteX19" fmla="*/ 3657600 w 3675529"/>
              <a:gd name="connsiteY19" fmla="*/ 143436 h 1667436"/>
              <a:gd name="connsiteX20" fmla="*/ 3675529 w 3675529"/>
              <a:gd name="connsiteY20" fmla="*/ 1667436 h 1667436"/>
              <a:gd name="connsiteX21" fmla="*/ 8964 w 3675529"/>
              <a:gd name="connsiteY21" fmla="*/ 1658471 h 1667436"/>
              <a:gd name="connsiteX22" fmla="*/ 0 w 3675529"/>
              <a:gd name="connsiteY22" fmla="*/ 0 h 1667436"/>
              <a:gd name="connsiteX0" fmla="*/ 0 w 3679546"/>
              <a:gd name="connsiteY0" fmla="*/ 0 h 1667436"/>
              <a:gd name="connsiteX1" fmla="*/ 206188 w 3679546"/>
              <a:gd name="connsiteY1" fmla="*/ 206189 h 1667436"/>
              <a:gd name="connsiteX2" fmla="*/ 475129 w 3679546"/>
              <a:gd name="connsiteY2" fmla="*/ 304800 h 1667436"/>
              <a:gd name="connsiteX3" fmla="*/ 555812 w 3679546"/>
              <a:gd name="connsiteY3" fmla="*/ 394447 h 1667436"/>
              <a:gd name="connsiteX4" fmla="*/ 726141 w 3679546"/>
              <a:gd name="connsiteY4" fmla="*/ 466165 h 1667436"/>
              <a:gd name="connsiteX5" fmla="*/ 824753 w 3679546"/>
              <a:gd name="connsiteY5" fmla="*/ 609600 h 1667436"/>
              <a:gd name="connsiteX6" fmla="*/ 914400 w 3679546"/>
              <a:gd name="connsiteY6" fmla="*/ 842683 h 1667436"/>
              <a:gd name="connsiteX7" fmla="*/ 1120588 w 3679546"/>
              <a:gd name="connsiteY7" fmla="*/ 968189 h 1667436"/>
              <a:gd name="connsiteX8" fmla="*/ 1353670 w 3679546"/>
              <a:gd name="connsiteY8" fmla="*/ 1013012 h 1667436"/>
              <a:gd name="connsiteX9" fmla="*/ 1945340 w 3679546"/>
              <a:gd name="connsiteY9" fmla="*/ 1174377 h 1667436"/>
              <a:gd name="connsiteX10" fmla="*/ 2187388 w 3679546"/>
              <a:gd name="connsiteY10" fmla="*/ 1057836 h 1667436"/>
              <a:gd name="connsiteX11" fmla="*/ 2545976 w 3679546"/>
              <a:gd name="connsiteY11" fmla="*/ 968189 h 1667436"/>
              <a:gd name="connsiteX12" fmla="*/ 2707341 w 3679546"/>
              <a:gd name="connsiteY12" fmla="*/ 887506 h 1667436"/>
              <a:gd name="connsiteX13" fmla="*/ 2877670 w 3679546"/>
              <a:gd name="connsiteY13" fmla="*/ 645459 h 1667436"/>
              <a:gd name="connsiteX14" fmla="*/ 2940423 w 3679546"/>
              <a:gd name="connsiteY14" fmla="*/ 537883 h 1667436"/>
              <a:gd name="connsiteX15" fmla="*/ 3110753 w 3679546"/>
              <a:gd name="connsiteY15" fmla="*/ 403412 h 1667436"/>
              <a:gd name="connsiteX16" fmla="*/ 3343835 w 3679546"/>
              <a:gd name="connsiteY16" fmla="*/ 322730 h 1667436"/>
              <a:gd name="connsiteX17" fmla="*/ 3478306 w 3679546"/>
              <a:gd name="connsiteY17" fmla="*/ 259977 h 1667436"/>
              <a:gd name="connsiteX18" fmla="*/ 3567953 w 3679546"/>
              <a:gd name="connsiteY18" fmla="*/ 215153 h 1667436"/>
              <a:gd name="connsiteX19" fmla="*/ 3679546 w 3679546"/>
              <a:gd name="connsiteY19" fmla="*/ 143436 h 1667436"/>
              <a:gd name="connsiteX20" fmla="*/ 3675529 w 3679546"/>
              <a:gd name="connsiteY20" fmla="*/ 1667436 h 1667436"/>
              <a:gd name="connsiteX21" fmla="*/ 8964 w 3679546"/>
              <a:gd name="connsiteY21" fmla="*/ 1658471 h 1667436"/>
              <a:gd name="connsiteX22" fmla="*/ 0 w 3679546"/>
              <a:gd name="connsiteY22" fmla="*/ 0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9546" h="1667436">
                <a:moveTo>
                  <a:pt x="0" y="0"/>
                </a:moveTo>
                <a:lnTo>
                  <a:pt x="206188" y="206189"/>
                </a:lnTo>
                <a:lnTo>
                  <a:pt x="475129" y="304800"/>
                </a:lnTo>
                <a:lnTo>
                  <a:pt x="555812" y="394447"/>
                </a:lnTo>
                <a:lnTo>
                  <a:pt x="726141" y="466165"/>
                </a:lnTo>
                <a:lnTo>
                  <a:pt x="824753" y="609600"/>
                </a:lnTo>
                <a:lnTo>
                  <a:pt x="914400" y="842683"/>
                </a:lnTo>
                <a:lnTo>
                  <a:pt x="1120588" y="968189"/>
                </a:lnTo>
                <a:lnTo>
                  <a:pt x="1353670" y="1013012"/>
                </a:lnTo>
                <a:lnTo>
                  <a:pt x="1945340" y="1174377"/>
                </a:lnTo>
                <a:lnTo>
                  <a:pt x="2187388" y="1057836"/>
                </a:lnTo>
                <a:lnTo>
                  <a:pt x="2545976" y="968189"/>
                </a:lnTo>
                <a:lnTo>
                  <a:pt x="2707341" y="887506"/>
                </a:lnTo>
                <a:lnTo>
                  <a:pt x="2877670" y="645459"/>
                </a:lnTo>
                <a:lnTo>
                  <a:pt x="2940423" y="537883"/>
                </a:lnTo>
                <a:lnTo>
                  <a:pt x="3110753" y="403412"/>
                </a:lnTo>
                <a:lnTo>
                  <a:pt x="3343835" y="322730"/>
                </a:lnTo>
                <a:lnTo>
                  <a:pt x="3478306" y="259977"/>
                </a:lnTo>
                <a:lnTo>
                  <a:pt x="3567953" y="215153"/>
                </a:lnTo>
                <a:lnTo>
                  <a:pt x="3679546" y="143436"/>
                </a:lnTo>
                <a:lnTo>
                  <a:pt x="3675529" y="1667436"/>
                </a:lnTo>
                <a:lnTo>
                  <a:pt x="8964" y="1658471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>
              <a:latin typeface="Arial" panose="020B0604020202020204" pitchFamily="34" charset="0"/>
            </a:endParaRPr>
          </a:p>
        </p:txBody>
      </p:sp>
      <p:sp>
        <p:nvSpPr>
          <p:cNvPr id="29" name="Rechteck 7">
            <a:extLst>
              <a:ext uri="{FF2B5EF4-FFF2-40B4-BE49-F238E27FC236}">
                <a16:creationId xmlns:a16="http://schemas.microsoft.com/office/drawing/2014/main" xmlns="" id="{CE18485C-C549-4910-96D1-261331D25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337" y="1855145"/>
            <a:ext cx="70146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it-IT" sz="2000" dirty="0">
                <a:solidFill>
                  <a:srgbClr val="000000"/>
                </a:solidFill>
                <a:latin typeface="+mn-lt"/>
              </a:rPr>
              <a:t>I terrazzi sono forme caratteristiche delle piane alluvionali. Essi sono tipiche forme miste di deposizione ed erosione della dinamica fluviale.</a:t>
            </a:r>
          </a:p>
        </p:txBody>
      </p:sp>
      <p:sp>
        <p:nvSpPr>
          <p:cNvPr id="30" name="Rechteck 7">
            <a:extLst>
              <a:ext uri="{FF2B5EF4-FFF2-40B4-BE49-F238E27FC236}">
                <a16:creationId xmlns:a16="http://schemas.microsoft.com/office/drawing/2014/main" xmlns="" id="{5DD85601-58DA-463E-8E67-3D3B17BEB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684" y="998379"/>
            <a:ext cx="26027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 dirty="0">
                <a:latin typeface="+mn-lt"/>
              </a:rPr>
              <a:t>Terrazzi</a:t>
            </a:r>
          </a:p>
        </p:txBody>
      </p:sp>
    </p:spTree>
    <p:extLst>
      <p:ext uri="{BB962C8B-B14F-4D97-AF65-F5344CB8AC3E}">
        <p14:creationId xmlns:p14="http://schemas.microsoft.com/office/powerpoint/2010/main" val="36460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hteck 7">
            <a:extLst>
              <a:ext uri="{FF2B5EF4-FFF2-40B4-BE49-F238E27FC236}">
                <a16:creationId xmlns:a16="http://schemas.microsoft.com/office/drawing/2014/main" xmlns="" id="{5DD85601-58DA-463E-8E67-3D3B17BEB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514" y="1359980"/>
            <a:ext cx="3869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sz="2200" b="1" dirty="0">
                <a:latin typeface="+mn-lt"/>
              </a:rPr>
              <a:t>Terrazzi: </a:t>
            </a:r>
            <a:r>
              <a:rPr lang="de-DE" sz="2200" b="1" dirty="0" err="1">
                <a:latin typeface="+mn-lt"/>
              </a:rPr>
              <a:t>Sbocco</a:t>
            </a:r>
            <a:r>
              <a:rPr lang="de-DE" sz="2200" b="1" dirty="0">
                <a:latin typeface="+mn-lt"/>
              </a:rPr>
              <a:t> Val Di </a:t>
            </a:r>
            <a:r>
              <a:rPr lang="de-DE" sz="2200" b="1" dirty="0" err="1">
                <a:latin typeface="+mn-lt"/>
              </a:rPr>
              <a:t>Braies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tra</a:t>
            </a:r>
            <a:r>
              <a:rPr lang="de-DE" sz="2200" b="1" dirty="0">
                <a:latin typeface="+mn-lt"/>
              </a:rPr>
              <a:t> Villabassa e </a:t>
            </a:r>
            <a:r>
              <a:rPr lang="de-DE" sz="2200" b="1" dirty="0" err="1">
                <a:latin typeface="+mn-lt"/>
              </a:rPr>
              <a:t>Monguelfo</a:t>
            </a:r>
            <a:endParaRPr lang="it-IT" sz="2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200" b="1" dirty="0">
              <a:latin typeface="+mn-lt"/>
            </a:endParaRPr>
          </a:p>
        </p:txBody>
      </p:sp>
      <p:pic>
        <p:nvPicPr>
          <p:cNvPr id="17" name="Immagine 2">
            <a:extLst>
              <a:ext uri="{FF2B5EF4-FFF2-40B4-BE49-F238E27FC236}">
                <a16:creationId xmlns:a16="http://schemas.microsoft.com/office/drawing/2014/main" xmlns="" id="{08317E3F-AE91-46DB-ADCC-7873A7DB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597" y="925401"/>
            <a:ext cx="6458311" cy="4324064"/>
          </a:xfrm>
          <a:prstGeom prst="rect">
            <a:avLst/>
          </a:prstGeom>
        </p:spPr>
      </p:pic>
      <p:pic>
        <p:nvPicPr>
          <p:cNvPr id="19" name="Immagine 4">
            <a:extLst>
              <a:ext uri="{FF2B5EF4-FFF2-40B4-BE49-F238E27FC236}">
                <a16:creationId xmlns:a16="http://schemas.microsoft.com/office/drawing/2014/main" xmlns="" id="{C13844DF-D7C7-477B-8541-EB716F1980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03" y="3112612"/>
            <a:ext cx="5314600" cy="35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hteck 7">
            <a:extLst>
              <a:ext uri="{FF2B5EF4-FFF2-40B4-BE49-F238E27FC236}">
                <a16:creationId xmlns:a16="http://schemas.microsoft.com/office/drawing/2014/main" xmlns="" id="{5DD85601-58DA-463E-8E67-3D3B17BEB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717" y="5585470"/>
            <a:ext cx="37177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sz="2200" b="1" dirty="0">
                <a:latin typeface="+mn-lt"/>
              </a:rPr>
              <a:t>Terrazzi: </a:t>
            </a:r>
            <a:r>
              <a:rPr lang="de-DE" sz="2200" b="1" dirty="0" err="1">
                <a:latin typeface="+mn-lt"/>
              </a:rPr>
              <a:t>Sbocco</a:t>
            </a:r>
            <a:r>
              <a:rPr lang="de-DE" sz="2200" b="1" dirty="0">
                <a:latin typeface="+mn-lt"/>
              </a:rPr>
              <a:t> Val Di </a:t>
            </a:r>
            <a:r>
              <a:rPr lang="de-DE" sz="2200" b="1" dirty="0" err="1">
                <a:latin typeface="+mn-lt"/>
              </a:rPr>
              <a:t>Braies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tra</a:t>
            </a:r>
            <a:r>
              <a:rPr lang="de-DE" sz="2200" b="1" dirty="0">
                <a:latin typeface="+mn-lt"/>
              </a:rPr>
              <a:t> Villabassa e </a:t>
            </a:r>
            <a:r>
              <a:rPr lang="de-DE" sz="2200" b="1" dirty="0" err="1">
                <a:latin typeface="+mn-lt"/>
              </a:rPr>
              <a:t>Monguelfo</a:t>
            </a:r>
            <a:endParaRPr lang="it-IT" sz="2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200" b="1" dirty="0">
              <a:latin typeface="+mn-lt"/>
            </a:endParaRPr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xmlns="" id="{25D33BF7-DCD6-4054-945B-2363CAFD8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6" y="1039528"/>
            <a:ext cx="7893981" cy="5613720"/>
          </a:xfrm>
          <a:prstGeom prst="rect">
            <a:avLst/>
          </a:prstGeom>
        </p:spPr>
      </p:pic>
      <p:cxnSp>
        <p:nvCxnSpPr>
          <p:cNvPr id="15" name="Connettore 2 10">
            <a:extLst>
              <a:ext uri="{FF2B5EF4-FFF2-40B4-BE49-F238E27FC236}">
                <a16:creationId xmlns:a16="http://schemas.microsoft.com/office/drawing/2014/main" xmlns="" id="{FD6F05F8-EAAA-4606-9C7E-5D7100696808}"/>
              </a:ext>
            </a:extLst>
          </p:cNvPr>
          <p:cNvCxnSpPr/>
          <p:nvPr/>
        </p:nvCxnSpPr>
        <p:spPr bwMode="auto">
          <a:xfrm flipH="1">
            <a:off x="3756017" y="3368842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2 10">
            <a:extLst>
              <a:ext uri="{FF2B5EF4-FFF2-40B4-BE49-F238E27FC236}">
                <a16:creationId xmlns:a16="http://schemas.microsoft.com/office/drawing/2014/main" xmlns="" id="{285AAC57-E859-4586-903C-AD98EADA976B}"/>
              </a:ext>
            </a:extLst>
          </p:cNvPr>
          <p:cNvCxnSpPr/>
          <p:nvPr/>
        </p:nvCxnSpPr>
        <p:spPr bwMode="auto">
          <a:xfrm flipH="1">
            <a:off x="4457057" y="3615154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ttore 2 10">
            <a:extLst>
              <a:ext uri="{FF2B5EF4-FFF2-40B4-BE49-F238E27FC236}">
                <a16:creationId xmlns:a16="http://schemas.microsoft.com/office/drawing/2014/main" xmlns="" id="{2BDCCDC4-D686-456B-BAAD-5FB77AFCD44D}"/>
              </a:ext>
            </a:extLst>
          </p:cNvPr>
          <p:cNvCxnSpPr/>
          <p:nvPr/>
        </p:nvCxnSpPr>
        <p:spPr bwMode="auto">
          <a:xfrm flipH="1">
            <a:off x="5747886" y="4239192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2 10">
            <a:extLst>
              <a:ext uri="{FF2B5EF4-FFF2-40B4-BE49-F238E27FC236}">
                <a16:creationId xmlns:a16="http://schemas.microsoft.com/office/drawing/2014/main" xmlns="" id="{D88A81AC-8AAF-4A70-AA93-25EE22B483DE}"/>
              </a:ext>
            </a:extLst>
          </p:cNvPr>
          <p:cNvCxnSpPr/>
          <p:nvPr/>
        </p:nvCxnSpPr>
        <p:spPr bwMode="auto">
          <a:xfrm flipH="1">
            <a:off x="4908883" y="3765450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ttore 2 10">
            <a:extLst>
              <a:ext uri="{FF2B5EF4-FFF2-40B4-BE49-F238E27FC236}">
                <a16:creationId xmlns:a16="http://schemas.microsoft.com/office/drawing/2014/main" xmlns="" id="{633C1DC0-44F6-40F2-8B69-596B5EFC3E39}"/>
              </a:ext>
            </a:extLst>
          </p:cNvPr>
          <p:cNvCxnSpPr/>
          <p:nvPr/>
        </p:nvCxnSpPr>
        <p:spPr bwMode="auto">
          <a:xfrm flipH="1">
            <a:off x="3004783" y="2643203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7">
            <a:extLst>
              <a:ext uri="{FF2B5EF4-FFF2-40B4-BE49-F238E27FC236}">
                <a16:creationId xmlns:a16="http://schemas.microsoft.com/office/drawing/2014/main" xmlns="" id="{30DB7984-3FEB-4DD5-BD2D-D33C62D2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717" y="954114"/>
            <a:ext cx="37177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2200" b="1" dirty="0">
                <a:latin typeface="+mn-lt"/>
              </a:rPr>
              <a:t>Il </a:t>
            </a:r>
            <a:r>
              <a:rPr lang="de-DE" sz="2200" b="1" dirty="0" err="1">
                <a:latin typeface="+mn-lt"/>
              </a:rPr>
              <a:t>modello</a:t>
            </a:r>
            <a:r>
              <a:rPr lang="de-DE" sz="2200" b="1" dirty="0">
                <a:latin typeface="+mn-lt"/>
              </a:rPr>
              <a:t> digitale del </a:t>
            </a:r>
            <a:r>
              <a:rPr lang="de-DE" sz="2200" b="1" dirty="0" err="1">
                <a:latin typeface="+mn-lt"/>
              </a:rPr>
              <a:t>terreno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come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supporto</a:t>
            </a:r>
            <a:r>
              <a:rPr lang="de-DE" sz="2200" b="1" dirty="0">
                <a:latin typeface="+mn-lt"/>
              </a:rPr>
              <a:t> essenziale ai </a:t>
            </a:r>
            <a:r>
              <a:rPr lang="de-DE" sz="2200" b="1" dirty="0" err="1">
                <a:latin typeface="+mn-lt"/>
              </a:rPr>
              <a:t>rilevamenti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geologici</a:t>
            </a:r>
            <a:r>
              <a:rPr lang="de-DE" sz="2200" b="1" dirty="0">
                <a:latin typeface="+mn-lt"/>
              </a:rPr>
              <a:t>!</a:t>
            </a:r>
            <a:endParaRPr lang="it-IT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06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4225D11-5EF4-4FE5-A630-D36CBEEE1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06" y="950580"/>
            <a:ext cx="7998594" cy="571969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hteck 7">
            <a:extLst>
              <a:ext uri="{FF2B5EF4-FFF2-40B4-BE49-F238E27FC236}">
                <a16:creationId xmlns:a16="http://schemas.microsoft.com/office/drawing/2014/main" xmlns="" id="{5DD85601-58DA-463E-8E67-3D3B17BEB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717" y="5585470"/>
            <a:ext cx="3717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2200" b="1" dirty="0">
                <a:latin typeface="+mn-lt"/>
              </a:rPr>
              <a:t>Il </a:t>
            </a:r>
            <a:r>
              <a:rPr lang="de-AT" sz="2200" b="1" dirty="0" err="1">
                <a:latin typeface="+mn-lt"/>
              </a:rPr>
              <a:t>conoide</a:t>
            </a:r>
            <a:r>
              <a:rPr lang="de-AT" sz="2200" b="1" dirty="0">
                <a:latin typeface="+mn-lt"/>
              </a:rPr>
              <a:t> di </a:t>
            </a:r>
            <a:r>
              <a:rPr lang="de-AT" sz="2200" b="1" dirty="0" err="1">
                <a:latin typeface="+mn-lt"/>
              </a:rPr>
              <a:t>Dobbiaco</a:t>
            </a:r>
            <a:r>
              <a:rPr lang="de-AT" sz="2200" b="1" dirty="0">
                <a:latin typeface="+mn-lt"/>
              </a:rPr>
              <a:t> </a:t>
            </a:r>
            <a:r>
              <a:rPr lang="de-AT" sz="2200" b="1" dirty="0" err="1">
                <a:latin typeface="+mn-lt"/>
                <a:sym typeface="Wingdings" panose="05000000000000000000" pitchFamily="2" charset="2"/>
              </a:rPr>
              <a:t>funge</a:t>
            </a:r>
            <a:r>
              <a:rPr lang="de-AT" sz="2200" b="1" dirty="0">
                <a:latin typeface="+mn-lt"/>
                <a:sym typeface="Wingdings" panose="05000000000000000000" pitchFamily="2" charset="2"/>
              </a:rPr>
              <a:t> da </a:t>
            </a:r>
            <a:r>
              <a:rPr lang="de-AT" sz="2200" b="1" dirty="0" err="1">
                <a:latin typeface="+mn-lt"/>
                <a:sym typeface="Wingdings" panose="05000000000000000000" pitchFamily="2" charset="2"/>
              </a:rPr>
              <a:t>spartiacque</a:t>
            </a:r>
            <a:r>
              <a:rPr lang="de-AT" sz="2200" b="1" dirty="0">
                <a:latin typeface="+mn-lt"/>
                <a:sym typeface="Wingdings" panose="05000000000000000000" pitchFamily="2" charset="2"/>
              </a:rPr>
              <a:t>!</a:t>
            </a:r>
            <a:endParaRPr lang="it-IT" sz="2200" b="1" dirty="0">
              <a:latin typeface="+mn-lt"/>
            </a:endParaRPr>
          </a:p>
        </p:txBody>
      </p:sp>
      <p:cxnSp>
        <p:nvCxnSpPr>
          <p:cNvPr id="18" name="Connettore 2 10">
            <a:extLst>
              <a:ext uri="{FF2B5EF4-FFF2-40B4-BE49-F238E27FC236}">
                <a16:creationId xmlns:a16="http://schemas.microsoft.com/office/drawing/2014/main" xmlns="" id="{2BDCCDC4-D686-456B-BAAD-5FB77AFCD44D}"/>
              </a:ext>
            </a:extLst>
          </p:cNvPr>
          <p:cNvCxnSpPr/>
          <p:nvPr/>
        </p:nvCxnSpPr>
        <p:spPr bwMode="auto">
          <a:xfrm flipH="1">
            <a:off x="5536130" y="3810426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E2F4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ttore 2 10">
            <a:extLst>
              <a:ext uri="{FF2B5EF4-FFF2-40B4-BE49-F238E27FC236}">
                <a16:creationId xmlns:a16="http://schemas.microsoft.com/office/drawing/2014/main" xmlns="" id="{D88A81AC-8AAF-4A70-AA93-25EE22B483DE}"/>
              </a:ext>
            </a:extLst>
          </p:cNvPr>
          <p:cNvCxnSpPr/>
          <p:nvPr/>
        </p:nvCxnSpPr>
        <p:spPr bwMode="auto">
          <a:xfrm flipH="1">
            <a:off x="552089" y="2780238"/>
            <a:ext cx="334720" cy="246312"/>
          </a:xfrm>
          <a:prstGeom prst="straightConnector1">
            <a:avLst/>
          </a:prstGeom>
          <a:solidFill>
            <a:srgbClr val="00FF99"/>
          </a:solidFill>
          <a:ln w="38100" cap="flat" cmpd="sng" algn="ctr">
            <a:solidFill>
              <a:srgbClr val="E2F4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7">
            <a:extLst>
              <a:ext uri="{FF2B5EF4-FFF2-40B4-BE49-F238E27FC236}">
                <a16:creationId xmlns:a16="http://schemas.microsoft.com/office/drawing/2014/main" xmlns="" id="{30DB7984-3FEB-4DD5-BD2D-D33C62D2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717" y="954114"/>
            <a:ext cx="37177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2200" b="1" dirty="0" err="1">
                <a:latin typeface="+mn-lt"/>
              </a:rPr>
              <a:t>Rilevamenti</a:t>
            </a:r>
            <a:r>
              <a:rPr lang="de-AT" sz="2200" b="1" dirty="0">
                <a:latin typeface="+mn-lt"/>
              </a:rPr>
              <a:t> </a:t>
            </a:r>
            <a:r>
              <a:rPr lang="de-AT" sz="2200" b="1" dirty="0" err="1">
                <a:latin typeface="+mn-lt"/>
              </a:rPr>
              <a:t>geologici</a:t>
            </a:r>
            <a:r>
              <a:rPr lang="de-AT" sz="2200" b="1" dirty="0">
                <a:latin typeface="+mn-lt"/>
              </a:rPr>
              <a:t>, </a:t>
            </a:r>
            <a:r>
              <a:rPr lang="de-AT" sz="2200" b="1" dirty="0" err="1">
                <a:latin typeface="+mn-lt"/>
              </a:rPr>
              <a:t>interpretazione</a:t>
            </a:r>
            <a:r>
              <a:rPr lang="de-AT" sz="2200" b="1" dirty="0">
                <a:latin typeface="+mn-lt"/>
              </a:rPr>
              <a:t> del </a:t>
            </a:r>
            <a:r>
              <a:rPr lang="de-DE" sz="2200" b="1" dirty="0" err="1">
                <a:latin typeface="+mn-lt"/>
              </a:rPr>
              <a:t>modello</a:t>
            </a:r>
            <a:r>
              <a:rPr lang="de-DE" sz="2200" b="1" dirty="0">
                <a:latin typeface="+mn-lt"/>
              </a:rPr>
              <a:t> digitale e </a:t>
            </a:r>
            <a:r>
              <a:rPr lang="de-DE" sz="2200" b="1" dirty="0" err="1">
                <a:latin typeface="+mn-lt"/>
              </a:rPr>
              <a:t>sondaggi</a:t>
            </a:r>
            <a:endParaRPr lang="it-IT" sz="2200" b="1" dirty="0">
              <a:latin typeface="+mn-lt"/>
            </a:endParaRPr>
          </a:p>
        </p:txBody>
      </p:sp>
      <p:sp>
        <p:nvSpPr>
          <p:cNvPr id="19" name="Rechteck 7">
            <a:extLst>
              <a:ext uri="{FF2B5EF4-FFF2-40B4-BE49-F238E27FC236}">
                <a16:creationId xmlns:a16="http://schemas.microsoft.com/office/drawing/2014/main" xmlns="" id="{CEF8B9BD-EA52-440A-B619-3E64624D0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27" y="2344947"/>
            <a:ext cx="974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2000" b="1" dirty="0" err="1">
                <a:solidFill>
                  <a:srgbClr val="FFFD97"/>
                </a:solidFill>
                <a:latin typeface="+mn-lt"/>
              </a:rPr>
              <a:t>Rienza</a:t>
            </a:r>
            <a:endParaRPr lang="it-IT" sz="2000" b="1" dirty="0">
              <a:solidFill>
                <a:srgbClr val="FFFD97"/>
              </a:solidFill>
              <a:latin typeface="+mn-lt"/>
            </a:endParaRPr>
          </a:p>
        </p:txBody>
      </p:sp>
      <p:sp>
        <p:nvSpPr>
          <p:cNvPr id="23" name="Rechteck 7">
            <a:extLst>
              <a:ext uri="{FF2B5EF4-FFF2-40B4-BE49-F238E27FC236}">
                <a16:creationId xmlns:a16="http://schemas.microsoft.com/office/drawing/2014/main" xmlns="" id="{C372E05F-BB1B-445F-8C0D-FE93CE2D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714" y="3429000"/>
            <a:ext cx="974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2000" b="1" dirty="0" err="1">
                <a:solidFill>
                  <a:srgbClr val="FFFD97"/>
                </a:solidFill>
                <a:latin typeface="+mn-lt"/>
              </a:rPr>
              <a:t>Drava</a:t>
            </a:r>
            <a:endParaRPr lang="it-IT" sz="2000" b="1" dirty="0">
              <a:solidFill>
                <a:srgbClr val="FFFD97"/>
              </a:solidFill>
              <a:latin typeface="+mn-lt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xmlns="" id="{026AD317-2FA5-47C8-8434-4C24DB7E9B68}"/>
              </a:ext>
            </a:extLst>
          </p:cNvPr>
          <p:cNvSpPr/>
          <p:nvPr/>
        </p:nvSpPr>
        <p:spPr>
          <a:xfrm>
            <a:off x="1362603" y="2492943"/>
            <a:ext cx="2643483" cy="2282775"/>
          </a:xfrm>
          <a:custGeom>
            <a:avLst/>
            <a:gdLst>
              <a:gd name="connsiteX0" fmla="*/ 1919612 w 2643483"/>
              <a:gd name="connsiteY0" fmla="*/ 0 h 2282775"/>
              <a:gd name="connsiteX1" fmla="*/ 1563477 w 2643483"/>
              <a:gd name="connsiteY1" fmla="*/ 356135 h 2282775"/>
              <a:gd name="connsiteX2" fmla="*/ 976336 w 2643483"/>
              <a:gd name="connsiteY2" fmla="*/ 365760 h 2282775"/>
              <a:gd name="connsiteX3" fmla="*/ 514323 w 2643483"/>
              <a:gd name="connsiteY3" fmla="*/ 529390 h 2282775"/>
              <a:gd name="connsiteX4" fmla="*/ 244816 w 2643483"/>
              <a:gd name="connsiteY4" fmla="*/ 779646 h 2282775"/>
              <a:gd name="connsiteX5" fmla="*/ 4184 w 2643483"/>
              <a:gd name="connsiteY5" fmla="*/ 1039529 h 2282775"/>
              <a:gd name="connsiteX6" fmla="*/ 138938 w 2643483"/>
              <a:gd name="connsiteY6" fmla="*/ 1251284 h 2282775"/>
              <a:gd name="connsiteX7" fmla="*/ 697203 w 2643483"/>
              <a:gd name="connsiteY7" fmla="*/ 1472665 h 2282775"/>
              <a:gd name="connsiteX8" fmla="*/ 1053338 w 2643483"/>
              <a:gd name="connsiteY8" fmla="*/ 1722922 h 2282775"/>
              <a:gd name="connsiteX9" fmla="*/ 1274719 w 2643483"/>
              <a:gd name="connsiteY9" fmla="*/ 1896177 h 2282775"/>
              <a:gd name="connsiteX10" fmla="*/ 1428723 w 2643483"/>
              <a:gd name="connsiteY10" fmla="*/ 2088682 h 2282775"/>
              <a:gd name="connsiteX11" fmla="*/ 1775233 w 2643483"/>
              <a:gd name="connsiteY11" fmla="*/ 2281188 h 2282775"/>
              <a:gd name="connsiteX12" fmla="*/ 2121742 w 2643483"/>
              <a:gd name="connsiteY12" fmla="*/ 2165684 h 2282775"/>
              <a:gd name="connsiteX13" fmla="*/ 2429751 w 2643483"/>
              <a:gd name="connsiteY13" fmla="*/ 1915428 h 2282775"/>
              <a:gd name="connsiteX14" fmla="*/ 2622256 w 2643483"/>
              <a:gd name="connsiteY14" fmla="*/ 1713297 h 2282775"/>
              <a:gd name="connsiteX15" fmla="*/ 2612631 w 2643483"/>
              <a:gd name="connsiteY15" fmla="*/ 1328286 h 2282775"/>
              <a:gd name="connsiteX16" fmla="*/ 2391250 w 2643483"/>
              <a:gd name="connsiteY16" fmla="*/ 1058779 h 2282775"/>
              <a:gd name="connsiteX17" fmla="*/ 2102492 w 2643483"/>
              <a:gd name="connsiteY17" fmla="*/ 808522 h 2282775"/>
              <a:gd name="connsiteX18" fmla="*/ 2015864 w 2643483"/>
              <a:gd name="connsiteY18" fmla="*/ 327259 h 2282775"/>
              <a:gd name="connsiteX19" fmla="*/ 2015864 w 2643483"/>
              <a:gd name="connsiteY19" fmla="*/ 327259 h 2282775"/>
              <a:gd name="connsiteX20" fmla="*/ 2112117 w 2643483"/>
              <a:gd name="connsiteY20" fmla="*/ 154004 h 228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43483" h="2282775">
                <a:moveTo>
                  <a:pt x="1919612" y="0"/>
                </a:moveTo>
                <a:cubicBezTo>
                  <a:pt x="1820151" y="147587"/>
                  <a:pt x="1720690" y="295175"/>
                  <a:pt x="1563477" y="356135"/>
                </a:cubicBezTo>
                <a:cubicBezTo>
                  <a:pt x="1406264" y="417095"/>
                  <a:pt x="1151195" y="336884"/>
                  <a:pt x="976336" y="365760"/>
                </a:cubicBezTo>
                <a:cubicBezTo>
                  <a:pt x="801477" y="394636"/>
                  <a:pt x="636243" y="460409"/>
                  <a:pt x="514323" y="529390"/>
                </a:cubicBezTo>
                <a:cubicBezTo>
                  <a:pt x="392403" y="598371"/>
                  <a:pt x="329839" y="694623"/>
                  <a:pt x="244816" y="779646"/>
                </a:cubicBezTo>
                <a:cubicBezTo>
                  <a:pt x="159793" y="864669"/>
                  <a:pt x="21830" y="960923"/>
                  <a:pt x="4184" y="1039529"/>
                </a:cubicBezTo>
                <a:cubicBezTo>
                  <a:pt x="-13462" y="1118135"/>
                  <a:pt x="23435" y="1179095"/>
                  <a:pt x="138938" y="1251284"/>
                </a:cubicBezTo>
                <a:cubicBezTo>
                  <a:pt x="254441" y="1323473"/>
                  <a:pt x="544803" y="1394059"/>
                  <a:pt x="697203" y="1472665"/>
                </a:cubicBezTo>
                <a:cubicBezTo>
                  <a:pt x="849603" y="1551271"/>
                  <a:pt x="957085" y="1652337"/>
                  <a:pt x="1053338" y="1722922"/>
                </a:cubicBezTo>
                <a:cubicBezTo>
                  <a:pt x="1149591" y="1793507"/>
                  <a:pt x="1212155" y="1835217"/>
                  <a:pt x="1274719" y="1896177"/>
                </a:cubicBezTo>
                <a:cubicBezTo>
                  <a:pt x="1337283" y="1957137"/>
                  <a:pt x="1345304" y="2024514"/>
                  <a:pt x="1428723" y="2088682"/>
                </a:cubicBezTo>
                <a:cubicBezTo>
                  <a:pt x="1512142" y="2152850"/>
                  <a:pt x="1659730" y="2268354"/>
                  <a:pt x="1775233" y="2281188"/>
                </a:cubicBezTo>
                <a:cubicBezTo>
                  <a:pt x="1890736" y="2294022"/>
                  <a:pt x="2012656" y="2226644"/>
                  <a:pt x="2121742" y="2165684"/>
                </a:cubicBezTo>
                <a:cubicBezTo>
                  <a:pt x="2230828" y="2104724"/>
                  <a:pt x="2346332" y="1990826"/>
                  <a:pt x="2429751" y="1915428"/>
                </a:cubicBezTo>
                <a:cubicBezTo>
                  <a:pt x="2513170" y="1840030"/>
                  <a:pt x="2591776" y="1811154"/>
                  <a:pt x="2622256" y="1713297"/>
                </a:cubicBezTo>
                <a:cubicBezTo>
                  <a:pt x="2652736" y="1615440"/>
                  <a:pt x="2651132" y="1437372"/>
                  <a:pt x="2612631" y="1328286"/>
                </a:cubicBezTo>
                <a:cubicBezTo>
                  <a:pt x="2574130" y="1219200"/>
                  <a:pt x="2476273" y="1145406"/>
                  <a:pt x="2391250" y="1058779"/>
                </a:cubicBezTo>
                <a:cubicBezTo>
                  <a:pt x="2306227" y="972152"/>
                  <a:pt x="2165056" y="930442"/>
                  <a:pt x="2102492" y="808522"/>
                </a:cubicBezTo>
                <a:cubicBezTo>
                  <a:pt x="2039928" y="686602"/>
                  <a:pt x="2015864" y="327259"/>
                  <a:pt x="2015864" y="327259"/>
                </a:cubicBezTo>
                <a:lnTo>
                  <a:pt x="2015864" y="327259"/>
                </a:lnTo>
                <a:lnTo>
                  <a:pt x="2112117" y="154004"/>
                </a:lnTo>
              </a:path>
            </a:pathLst>
          </a:custGeom>
          <a:noFill/>
          <a:ln w="38100">
            <a:solidFill>
              <a:srgbClr val="E2F4A0"/>
            </a:solidFill>
            <a:prstDash val="dash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9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9" grpId="0"/>
      <p:bldP spid="2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naturali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ttangolo 1">
            <a:extLst>
              <a:ext uri="{FF2B5EF4-FFF2-40B4-BE49-F238E27FC236}">
                <a16:creationId xmlns:a16="http://schemas.microsoft.com/office/drawing/2014/main" xmlns="" id="{85F131F4-DE5C-4C11-8590-2AA3141287BC}"/>
              </a:ext>
            </a:extLst>
          </p:cNvPr>
          <p:cNvSpPr/>
          <p:nvPr/>
        </p:nvSpPr>
        <p:spPr>
          <a:xfrm>
            <a:off x="9664148" y="3236349"/>
            <a:ext cx="2527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  <a:latin typeface="Calibri,Bold"/>
              </a:rPr>
              <a:t>Pericoli idraulici: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alluvione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alluvione torrentizia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colata detritica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erosione  </a:t>
            </a:r>
            <a:endParaRPr lang="it-IT" sz="2000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xmlns="" id="{C15CE1D1-F37D-41D1-B5ED-0251C3C986A6}"/>
              </a:ext>
            </a:extLst>
          </p:cNvPr>
          <p:cNvSpPr/>
          <p:nvPr/>
        </p:nvSpPr>
        <p:spPr>
          <a:xfrm>
            <a:off x="3985886" y="895281"/>
            <a:ext cx="31630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4">
                    <a:lumMod val="50000"/>
                  </a:schemeClr>
                </a:solidFill>
                <a:latin typeface="Calibri,Bold"/>
              </a:rPr>
              <a:t>Frane: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crollo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scivolamento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colata di versante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sprofondamento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deformazione gravitativa </a:t>
            </a:r>
          </a:p>
          <a:p>
            <a:r>
              <a:rPr lang="it-IT" sz="2000" dirty="0">
                <a:latin typeface="Calibri,Bold"/>
              </a:rPr>
              <a:t>      profonda di versante</a:t>
            </a:r>
            <a:endParaRPr lang="it-IT" sz="2000" dirty="0"/>
          </a:p>
        </p:txBody>
      </p:sp>
      <p:sp>
        <p:nvSpPr>
          <p:cNvPr id="9" name="Rettangolo 4">
            <a:extLst>
              <a:ext uri="{FF2B5EF4-FFF2-40B4-BE49-F238E27FC236}">
                <a16:creationId xmlns:a16="http://schemas.microsoft.com/office/drawing/2014/main" xmlns="" id="{5D085061-5981-4E54-BD95-BC1646B01EAD}"/>
              </a:ext>
            </a:extLst>
          </p:cNvPr>
          <p:cNvSpPr/>
          <p:nvPr/>
        </p:nvSpPr>
        <p:spPr>
          <a:xfrm>
            <a:off x="3601617" y="4835422"/>
            <a:ext cx="2494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  <a:latin typeface="Calibri,Bold"/>
              </a:rPr>
              <a:t>Valanghe: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valanga radente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valanga </a:t>
            </a:r>
            <a:r>
              <a:rPr lang="it-IT" sz="2000" dirty="0" err="1">
                <a:latin typeface="Calibri,Bold"/>
              </a:rPr>
              <a:t>nubiforme</a:t>
            </a:r>
            <a:endParaRPr lang="it-IT" sz="2000" dirty="0">
              <a:latin typeface="Calibri,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,Bold"/>
              </a:rPr>
              <a:t>slittamento di neve</a:t>
            </a:r>
            <a:endParaRPr lang="it-IT" sz="2000" dirty="0"/>
          </a:p>
        </p:txBody>
      </p:sp>
      <p:sp>
        <p:nvSpPr>
          <p:cNvPr id="10" name="CasellaDiTesto 6">
            <a:extLst>
              <a:ext uri="{FF2B5EF4-FFF2-40B4-BE49-F238E27FC236}">
                <a16:creationId xmlns:a16="http://schemas.microsoft.com/office/drawing/2014/main" xmlns="" id="{5A7B9901-1447-499F-9899-A783FA5BB866}"/>
              </a:ext>
            </a:extLst>
          </p:cNvPr>
          <p:cNvSpPr txBox="1"/>
          <p:nvPr/>
        </p:nvSpPr>
        <p:spPr>
          <a:xfrm>
            <a:off x="12044884" y="2137429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15" name="Immagine 5">
            <a:extLst>
              <a:ext uri="{FF2B5EF4-FFF2-40B4-BE49-F238E27FC236}">
                <a16:creationId xmlns:a16="http://schemas.microsoft.com/office/drawing/2014/main" xmlns="" id="{70F63884-BD5A-4AA4-9BCD-4DC947ECB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89" y="4835422"/>
            <a:ext cx="3360059" cy="1793371"/>
          </a:xfrm>
          <a:prstGeom prst="rect">
            <a:avLst/>
          </a:prstGeom>
        </p:spPr>
      </p:pic>
      <p:pic>
        <p:nvPicPr>
          <p:cNvPr id="16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2C6F5353-E10E-4467-99EC-34DC5AFC5F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1112"/>
            <a:ext cx="3778506" cy="2016709"/>
          </a:xfrm>
          <a:prstGeom prst="rect">
            <a:avLst/>
          </a:prstGeom>
        </p:spPr>
      </p:pic>
      <p:pic>
        <p:nvPicPr>
          <p:cNvPr id="17" name="Immagine 16" descr="Immagine che contiene testo, bigliettodavisita, clipart&#10;&#10;Descrizione generata automaticamente">
            <a:extLst>
              <a:ext uri="{FF2B5EF4-FFF2-40B4-BE49-F238E27FC236}">
                <a16:creationId xmlns:a16="http://schemas.microsoft.com/office/drawing/2014/main" xmlns="" id="{8DFEFBCC-C48A-4F60-A603-1B8CC47D51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253" y="3236349"/>
            <a:ext cx="3632895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naturali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02E604C9-1ED7-4985-A049-7D8F534473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8" y="4383786"/>
            <a:ext cx="1764269" cy="941647"/>
          </a:xfrm>
          <a:prstGeom prst="rect">
            <a:avLst/>
          </a:prstGeom>
        </p:spPr>
      </p:pic>
      <p:sp>
        <p:nvSpPr>
          <p:cNvPr id="18" name="Rettangolo 13">
            <a:extLst>
              <a:ext uri="{FF2B5EF4-FFF2-40B4-BE49-F238E27FC236}">
                <a16:creationId xmlns:a16="http://schemas.microsoft.com/office/drawing/2014/main" xmlns="" id="{56F81F94-8AFF-4E81-B29B-EDE2744EBE5A}"/>
              </a:ext>
            </a:extLst>
          </p:cNvPr>
          <p:cNvSpPr/>
          <p:nvPr/>
        </p:nvSpPr>
        <p:spPr>
          <a:xfrm>
            <a:off x="-1" y="6411472"/>
            <a:ext cx="12191999" cy="4554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19" name="Immagine 12" descr="Immagine che contiene natura, montagna, valle, canyon&#10;&#10;Descrizione generata automaticamente">
            <a:extLst>
              <a:ext uri="{FF2B5EF4-FFF2-40B4-BE49-F238E27FC236}">
                <a16:creationId xmlns:a16="http://schemas.microsoft.com/office/drawing/2014/main" xmlns="" id="{E21BE108-15C2-4690-AFCA-9C14D6AC4A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483" y="995113"/>
            <a:ext cx="2718718" cy="4145557"/>
          </a:xfrm>
          <a:prstGeom prst="rect">
            <a:avLst/>
          </a:prstGeom>
        </p:spPr>
      </p:pic>
      <p:pic>
        <p:nvPicPr>
          <p:cNvPr id="20" name="Immagine 24" descr="Immagine che contiene albero, esterni, natura, pianta&#10;&#10;Descrizione generata automaticamente">
            <a:extLst>
              <a:ext uri="{FF2B5EF4-FFF2-40B4-BE49-F238E27FC236}">
                <a16:creationId xmlns:a16="http://schemas.microsoft.com/office/drawing/2014/main" xmlns="" id="{0B778439-5BFE-4016-92ED-3FC5523F5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11227" y="3005934"/>
            <a:ext cx="3500539" cy="2295706"/>
          </a:xfrm>
          <a:prstGeom prst="rect">
            <a:avLst/>
          </a:prstGeom>
        </p:spPr>
      </p:pic>
      <p:pic>
        <p:nvPicPr>
          <p:cNvPr id="23" name="Immagine 22" descr="Immagine che contiene esterni, natura, montagna&#10;&#10;Descrizione generata automaticamente">
            <a:extLst>
              <a:ext uri="{FF2B5EF4-FFF2-40B4-BE49-F238E27FC236}">
                <a16:creationId xmlns:a16="http://schemas.microsoft.com/office/drawing/2014/main" xmlns="" id="{AFC0504E-0C56-4737-A589-B88745FA2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423" y="1050241"/>
            <a:ext cx="3039924" cy="2907803"/>
          </a:xfrm>
          <a:prstGeom prst="rect">
            <a:avLst/>
          </a:prstGeom>
        </p:spPr>
      </p:pic>
      <p:sp>
        <p:nvSpPr>
          <p:cNvPr id="24" name="Rettangolo 26">
            <a:extLst>
              <a:ext uri="{FF2B5EF4-FFF2-40B4-BE49-F238E27FC236}">
                <a16:creationId xmlns:a16="http://schemas.microsoft.com/office/drawing/2014/main" xmlns="" id="{9A903ECA-B2E6-4E63-AD4C-F414CC78C1D0}"/>
              </a:ext>
            </a:extLst>
          </p:cNvPr>
          <p:cNvSpPr/>
          <p:nvPr/>
        </p:nvSpPr>
        <p:spPr>
          <a:xfrm>
            <a:off x="6684608" y="5904057"/>
            <a:ext cx="2270654" cy="314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i="1" dirty="0">
                <a:latin typeface="Calibri" panose="020F0502020204030204" pitchFamily="34" charset="0"/>
              </a:rPr>
              <a:t>Prato </a:t>
            </a:r>
            <a:r>
              <a:rPr lang="de-DE" sz="1600" b="1" i="1" dirty="0" err="1">
                <a:latin typeface="Calibri" panose="020F0502020204030204" pitchFamily="34" charset="0"/>
              </a:rPr>
              <a:t>Isarco</a:t>
            </a:r>
            <a:r>
              <a:rPr lang="de-DE" sz="1600" b="1" i="1" dirty="0">
                <a:latin typeface="Calibri" panose="020F0502020204030204" pitchFamily="34" charset="0"/>
              </a:rPr>
              <a:t>, </a:t>
            </a:r>
            <a:r>
              <a:rPr lang="de-DE" sz="1600" b="1" i="1" dirty="0" err="1">
                <a:latin typeface="Calibri" panose="020F0502020204030204" pitchFamily="34" charset="0"/>
              </a:rPr>
              <a:t>Cornedo</a:t>
            </a:r>
            <a:r>
              <a:rPr lang="de-DE" sz="1600" b="1" i="1" dirty="0">
                <a:latin typeface="Calibri" panose="020F0502020204030204" pitchFamily="34" charset="0"/>
              </a:rPr>
              <a:t> 2021</a:t>
            </a:r>
          </a:p>
        </p:txBody>
      </p:sp>
      <p:sp>
        <p:nvSpPr>
          <p:cNvPr id="25" name="Rettangolo 28">
            <a:extLst>
              <a:ext uri="{FF2B5EF4-FFF2-40B4-BE49-F238E27FC236}">
                <a16:creationId xmlns:a16="http://schemas.microsoft.com/office/drawing/2014/main" xmlns="" id="{3A50EBB4-4CD3-4046-AABA-67C68F122EE1}"/>
              </a:ext>
            </a:extLst>
          </p:cNvPr>
          <p:cNvSpPr/>
          <p:nvPr/>
        </p:nvSpPr>
        <p:spPr>
          <a:xfrm>
            <a:off x="4457315" y="1013319"/>
            <a:ext cx="2952032" cy="314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i="1" dirty="0">
                <a:solidFill>
                  <a:schemeClr val="bg1"/>
                </a:solidFill>
                <a:latin typeface="Calibri" panose="020F0502020204030204" pitchFamily="34" charset="0"/>
              </a:rPr>
              <a:t>Hotel Eberle, Bolzano </a:t>
            </a:r>
            <a:r>
              <a:rPr lang="de-DE" sz="16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Cornedo</a:t>
            </a:r>
            <a:r>
              <a:rPr lang="de-DE" sz="1600" b="1" i="1" dirty="0">
                <a:solidFill>
                  <a:schemeClr val="bg1"/>
                </a:solidFill>
                <a:latin typeface="Calibri" panose="020F0502020204030204" pitchFamily="34" charset="0"/>
              </a:rPr>
              <a:t> 2021</a:t>
            </a:r>
          </a:p>
        </p:txBody>
      </p:sp>
      <p:sp>
        <p:nvSpPr>
          <p:cNvPr id="26" name="Rettangolo 29">
            <a:extLst>
              <a:ext uri="{FF2B5EF4-FFF2-40B4-BE49-F238E27FC236}">
                <a16:creationId xmlns:a16="http://schemas.microsoft.com/office/drawing/2014/main" xmlns="" id="{DB1D99B3-7D40-4141-A462-03BA1CB02886}"/>
              </a:ext>
            </a:extLst>
          </p:cNvPr>
          <p:cNvSpPr/>
          <p:nvPr/>
        </p:nvSpPr>
        <p:spPr>
          <a:xfrm>
            <a:off x="3965992" y="5910550"/>
            <a:ext cx="1357476" cy="314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i="1" dirty="0" err="1">
                <a:latin typeface="Calibri" panose="020F0502020204030204" pitchFamily="34" charset="0"/>
              </a:rPr>
              <a:t>Sinigo</a:t>
            </a:r>
            <a:r>
              <a:rPr lang="de-DE" sz="1600" b="1" i="1" dirty="0">
                <a:latin typeface="Calibri" panose="020F0502020204030204" pitchFamily="34" charset="0"/>
              </a:rPr>
              <a:t>, Merano</a:t>
            </a:r>
          </a:p>
        </p:txBody>
      </p:sp>
      <p:sp>
        <p:nvSpPr>
          <p:cNvPr id="27" name="Rettangolo 30">
            <a:extLst>
              <a:ext uri="{FF2B5EF4-FFF2-40B4-BE49-F238E27FC236}">
                <a16:creationId xmlns:a16="http://schemas.microsoft.com/office/drawing/2014/main" xmlns="" id="{2C665619-40D8-4403-B179-F2FDB62F6CA7}"/>
              </a:ext>
            </a:extLst>
          </p:cNvPr>
          <p:cNvSpPr/>
          <p:nvPr/>
        </p:nvSpPr>
        <p:spPr>
          <a:xfrm>
            <a:off x="10464486" y="5169718"/>
            <a:ext cx="1075676" cy="314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i="1" dirty="0" err="1">
                <a:latin typeface="Calibri" panose="020F0502020204030204" pitchFamily="34" charset="0"/>
              </a:rPr>
              <a:t>Braies</a:t>
            </a:r>
            <a:r>
              <a:rPr lang="de-DE" sz="1600" b="1" i="1" dirty="0">
                <a:latin typeface="Calibri" panose="020F0502020204030204" pitchFamily="34" charset="0"/>
              </a:rPr>
              <a:t> 2016</a:t>
            </a:r>
          </a:p>
        </p:txBody>
      </p:sp>
      <p:pic>
        <p:nvPicPr>
          <p:cNvPr id="28" name="Immagine 21" descr="Immagine che contiene esterni&#10;&#10;Descrizione generata automaticamente">
            <a:extLst>
              <a:ext uri="{FF2B5EF4-FFF2-40B4-BE49-F238E27FC236}">
                <a16:creationId xmlns:a16="http://schemas.microsoft.com/office/drawing/2014/main" xmlns="" id="{80CF24A6-63BF-4C55-A8E7-88CC5E68E3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454" y="3516171"/>
            <a:ext cx="3228105" cy="2457145"/>
          </a:xfrm>
          <a:prstGeom prst="rect">
            <a:avLst/>
          </a:prstGeom>
        </p:spPr>
      </p:pic>
      <p:pic>
        <p:nvPicPr>
          <p:cNvPr id="29" name="Picture 4" descr="DSCN0593">
            <a:extLst>
              <a:ext uri="{FF2B5EF4-FFF2-40B4-BE49-F238E27FC236}">
                <a16:creationId xmlns:a16="http://schemas.microsoft.com/office/drawing/2014/main" xmlns="" id="{AB947691-54E7-40B2-8206-D083E7F2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81" y="1237895"/>
            <a:ext cx="3039923" cy="23145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18">
            <a:extLst>
              <a:ext uri="{FF2B5EF4-FFF2-40B4-BE49-F238E27FC236}">
                <a16:creationId xmlns:a16="http://schemas.microsoft.com/office/drawing/2014/main" xmlns="" id="{24DA48E4-A414-4891-B899-1346C03ED397}"/>
              </a:ext>
            </a:extLst>
          </p:cNvPr>
          <p:cNvSpPr txBox="1"/>
          <p:nvPr/>
        </p:nvSpPr>
        <p:spPr>
          <a:xfrm>
            <a:off x="424872" y="3631464"/>
            <a:ext cx="1444445" cy="31446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1600" b="1" i="1">
                <a:latin typeface="Calibri" panose="020F0502020204030204" pitchFamily="34" charset="0"/>
              </a:defRPr>
            </a:lvl1pPr>
          </a:lstStyle>
          <a:p>
            <a:r>
              <a:rPr lang="de-DE" dirty="0" err="1"/>
              <a:t>Castelbello</a:t>
            </a:r>
            <a:r>
              <a:rPr lang="de-DE" dirty="0"/>
              <a:t> 2014</a:t>
            </a: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487949" y="6473437"/>
            <a:ext cx="1356185" cy="343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sp>
        <p:nvSpPr>
          <p:cNvPr id="32" name="Rettangolo 35">
            <a:extLst>
              <a:ext uri="{FF2B5EF4-FFF2-40B4-BE49-F238E27FC236}">
                <a16:creationId xmlns:a16="http://schemas.microsoft.com/office/drawing/2014/main" xmlns="" id="{9F550BD4-B91E-4DF5-B0F6-0FBBAEB5FF86}"/>
              </a:ext>
            </a:extLst>
          </p:cNvPr>
          <p:cNvSpPr/>
          <p:nvPr/>
        </p:nvSpPr>
        <p:spPr>
          <a:xfrm>
            <a:off x="3427293" y="6465630"/>
            <a:ext cx="1425607" cy="343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BLOCKSCHLAG</a:t>
            </a:r>
          </a:p>
        </p:txBody>
      </p:sp>
      <p:sp>
        <p:nvSpPr>
          <p:cNvPr id="33" name="Rettangolo 36">
            <a:extLst>
              <a:ext uri="{FF2B5EF4-FFF2-40B4-BE49-F238E27FC236}">
                <a16:creationId xmlns:a16="http://schemas.microsoft.com/office/drawing/2014/main" xmlns="" id="{94A20E0D-F84C-41A7-A650-672C0285A3A9}"/>
              </a:ext>
            </a:extLst>
          </p:cNvPr>
          <p:cNvSpPr/>
          <p:nvPr/>
        </p:nvSpPr>
        <p:spPr>
          <a:xfrm>
            <a:off x="6522609" y="6465630"/>
            <a:ext cx="1114466" cy="343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FELSSTURZ</a:t>
            </a:r>
          </a:p>
        </p:txBody>
      </p:sp>
      <p:sp>
        <p:nvSpPr>
          <p:cNvPr id="34" name="Rettangolo 37">
            <a:extLst>
              <a:ext uri="{FF2B5EF4-FFF2-40B4-BE49-F238E27FC236}">
                <a16:creationId xmlns:a16="http://schemas.microsoft.com/office/drawing/2014/main" xmlns="" id="{C105F8B8-A478-4DD3-94E1-D6BE5F8EC651}"/>
              </a:ext>
            </a:extLst>
          </p:cNvPr>
          <p:cNvSpPr/>
          <p:nvPr/>
        </p:nvSpPr>
        <p:spPr>
          <a:xfrm>
            <a:off x="10019587" y="6473437"/>
            <a:ext cx="1200966" cy="343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BERGSTURZ</a:t>
            </a:r>
          </a:p>
        </p:txBody>
      </p:sp>
    </p:spTree>
    <p:extLst>
      <p:ext uri="{BB962C8B-B14F-4D97-AF65-F5344CB8AC3E}">
        <p14:creationId xmlns:p14="http://schemas.microsoft.com/office/powerpoint/2010/main" val="29933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naturali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xmlns="" id="{673EDD7E-094F-476A-BE5A-14E913478507}"/>
              </a:ext>
            </a:extLst>
          </p:cNvPr>
          <p:cNvSpPr txBox="1"/>
          <p:nvPr/>
        </p:nvSpPr>
        <p:spPr>
          <a:xfrm>
            <a:off x="3819464" y="6432309"/>
            <a:ext cx="366664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1200" i="1"/>
            </a:lvl1pPr>
          </a:lstStyle>
          <a:p>
            <a:r>
              <a:rPr lang="de-DE" sz="1600" dirty="0" err="1">
                <a:latin typeface="Calibri" panose="020F0502020204030204" pitchFamily="34" charset="0"/>
              </a:rPr>
              <a:t>Braies</a:t>
            </a:r>
            <a:r>
              <a:rPr lang="de-DE" sz="1600" dirty="0">
                <a:latin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</a:rPr>
              <a:t>agosto</a:t>
            </a:r>
            <a:r>
              <a:rPr lang="de-DE" sz="1600" dirty="0">
                <a:latin typeface="Calibri" panose="020F0502020204030204" pitchFamily="34" charset="0"/>
              </a:rPr>
              <a:t> 2016 – </a:t>
            </a:r>
            <a:r>
              <a:rPr lang="de-DE" sz="1600" dirty="0" err="1">
                <a:latin typeface="Calibri" panose="020F0502020204030204" pitchFamily="34" charset="0"/>
              </a:rPr>
              <a:t>Piccola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Croda</a:t>
            </a:r>
            <a:r>
              <a:rPr lang="de-DE" sz="1600" dirty="0">
                <a:latin typeface="Calibri" panose="020F0502020204030204" pitchFamily="34" charset="0"/>
              </a:rPr>
              <a:t> Rossa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xmlns="" id="{B4E66D7D-3F87-406A-99DE-B8D72EA46975}"/>
              </a:ext>
            </a:extLst>
          </p:cNvPr>
          <p:cNvSpPr/>
          <p:nvPr/>
        </p:nvSpPr>
        <p:spPr>
          <a:xfrm>
            <a:off x="1578299" y="1931892"/>
            <a:ext cx="200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Volume di </a:t>
            </a:r>
            <a:r>
              <a:rPr lang="de-DE" dirty="0" err="1">
                <a:latin typeface="Calibri" panose="020F0502020204030204" pitchFamily="34" charset="0"/>
              </a:rPr>
              <a:t>distacco</a:t>
            </a:r>
            <a:r>
              <a:rPr lang="de-DE" dirty="0">
                <a:latin typeface="Calibri" panose="020F0502020204030204" pitchFamily="34" charset="0"/>
              </a:rPr>
              <a:t>:</a:t>
            </a:r>
          </a:p>
          <a:p>
            <a:r>
              <a:rPr lang="de-DE" dirty="0">
                <a:latin typeface="Calibri" panose="020F0502020204030204" pitchFamily="34" charset="0"/>
              </a:rPr>
              <a:t>1,6 Mio. m³</a:t>
            </a:r>
            <a:endParaRPr lang="de-DE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xmlns="" id="{795AD549-C977-442D-B72B-94D5AAD3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8" y="834297"/>
            <a:ext cx="1588640" cy="8925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2400"/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it-IT" dirty="0" err="1"/>
              <a:t>Processo</a:t>
            </a:r>
            <a:r>
              <a:rPr lang="de-DE" altLang="it-IT" dirty="0"/>
              <a:t>:</a:t>
            </a:r>
          </a:p>
          <a:p>
            <a:r>
              <a:rPr lang="de-DE" altLang="it-IT" sz="2800" b="1" dirty="0"/>
              <a:t>Bergsturz</a:t>
            </a:r>
          </a:p>
        </p:txBody>
      </p:sp>
      <p:pic>
        <p:nvPicPr>
          <p:cNvPr id="38" name="Immagine 4">
            <a:extLst>
              <a:ext uri="{FF2B5EF4-FFF2-40B4-BE49-F238E27FC236}">
                <a16:creationId xmlns:a16="http://schemas.microsoft.com/office/drawing/2014/main" xmlns="" id="{D203752F-D8A9-4750-82AC-C5659F4E1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081" y="883422"/>
            <a:ext cx="8064941" cy="5531373"/>
          </a:xfrm>
          <a:prstGeom prst="rect">
            <a:avLst/>
          </a:prstGeom>
        </p:spPr>
      </p:pic>
      <p:pic>
        <p:nvPicPr>
          <p:cNvPr id="39" name="Immagine 2">
            <a:extLst>
              <a:ext uri="{FF2B5EF4-FFF2-40B4-BE49-F238E27FC236}">
                <a16:creationId xmlns:a16="http://schemas.microsoft.com/office/drawing/2014/main" xmlns="" id="{EDB457C8-A1CC-4AAE-A729-113D0A5D43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96" y="2652731"/>
            <a:ext cx="5267107" cy="35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1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naturali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xmlns="" id="{B4E66D7D-3F87-406A-99DE-B8D72EA46975}"/>
              </a:ext>
            </a:extLst>
          </p:cNvPr>
          <p:cNvSpPr/>
          <p:nvPr/>
        </p:nvSpPr>
        <p:spPr>
          <a:xfrm>
            <a:off x="200746" y="1872694"/>
            <a:ext cx="200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Volume di </a:t>
            </a:r>
            <a:r>
              <a:rPr lang="de-DE" dirty="0" err="1">
                <a:latin typeface="Calibri" panose="020F0502020204030204" pitchFamily="34" charset="0"/>
              </a:rPr>
              <a:t>distacco</a:t>
            </a:r>
            <a:r>
              <a:rPr lang="de-DE" dirty="0">
                <a:latin typeface="Calibri" panose="020F0502020204030204" pitchFamily="34" charset="0"/>
              </a:rPr>
              <a:t>:</a:t>
            </a:r>
          </a:p>
          <a:p>
            <a:r>
              <a:rPr lang="de-DE" dirty="0">
                <a:latin typeface="Calibri" panose="020F0502020204030204" pitchFamily="34" charset="0"/>
              </a:rPr>
              <a:t>1,6 Mio. m³</a:t>
            </a:r>
            <a:endParaRPr lang="de-DE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xmlns="" id="{795AD549-C977-442D-B72B-94D5AAD3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8" y="834297"/>
            <a:ext cx="1588640" cy="8925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2400"/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it-IT" dirty="0" err="1"/>
              <a:t>Processo</a:t>
            </a:r>
            <a:r>
              <a:rPr lang="de-DE" altLang="it-IT" dirty="0"/>
              <a:t>:</a:t>
            </a:r>
          </a:p>
          <a:p>
            <a:r>
              <a:rPr lang="de-DE" altLang="it-IT" sz="2800" b="1" dirty="0"/>
              <a:t>Bergsturz</a:t>
            </a:r>
          </a:p>
        </p:txBody>
      </p:sp>
      <p:pic>
        <p:nvPicPr>
          <p:cNvPr id="2049" name="Grafik 21">
            <a:extLst>
              <a:ext uri="{FF2B5EF4-FFF2-40B4-BE49-F238E27FC236}">
                <a16:creationId xmlns:a16="http://schemas.microsoft.com/office/drawing/2014/main" xmlns="" id="{F9E5BEDE-7C54-43ED-943D-ADB709A4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617" y="873280"/>
            <a:ext cx="4406563" cy="41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 di testo 8">
            <a:extLst>
              <a:ext uri="{FF2B5EF4-FFF2-40B4-BE49-F238E27FC236}">
                <a16:creationId xmlns:a16="http://schemas.microsoft.com/office/drawing/2014/main" xmlns="" id="{D59E0C18-FAC5-4845-BD4C-FD228107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17" y="5353913"/>
            <a:ext cx="7218508" cy="13395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de-DE" i="1" dirty="0"/>
              <a:t>Rilievo aerofotogrammetrico post-evento nel 2016 nonché nel 2018, con curve di sterro e riporto. In giallo il materiale crollato, in rosso il materiale di accumulo.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de-DE" i="1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FF49A72-BB44-47CE-A316-06B6C06C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A9619FD-A921-4F71-9039-F0C0ED193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300B7B98-E710-41B6-A418-9E899FA10872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931239" y="1514713"/>
            <a:ext cx="5689431" cy="4406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32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Scala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schematica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tempi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6AE90A9A-8FBF-4F9F-B4E1-196D636B849B}"/>
              </a:ext>
            </a:extLst>
          </p:cNvPr>
          <p:cNvSpPr txBox="1"/>
          <p:nvPr/>
        </p:nvSpPr>
        <p:spPr>
          <a:xfrm>
            <a:off x="3280096" y="3571945"/>
            <a:ext cx="86752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2000" dirty="0"/>
              <a:t>Il Quaternario è il periodo più recente della storia della Terra: gli ultimi 2,6 milioni anni. </a:t>
            </a:r>
          </a:p>
          <a:p>
            <a:pPr lvl="0" algn="just"/>
            <a:endParaRPr lang="it-IT" sz="2000" dirty="0"/>
          </a:p>
          <a:p>
            <a:pPr lvl="0" algn="just"/>
            <a:r>
              <a:rPr lang="it-IT" sz="2000" dirty="0"/>
              <a:t>È caratterizzato dall’apparizione dell’essere umano, nonché dai ripetuti cicli glaciazioni/interglaciali che hanno influenzato in maniera importante le montagne e il loro ambiente.</a:t>
            </a:r>
            <a:endParaRPr lang="de-DE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D005D33-E0F0-47A8-8D36-B3FE5C6221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44" y="895280"/>
            <a:ext cx="2490086" cy="58863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306665C-2AD5-4AB5-87A6-014673775E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706" y="828168"/>
            <a:ext cx="4354739" cy="175166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2906B3C5-29CF-4149-BEF9-81CD6A5CF779}"/>
              </a:ext>
            </a:extLst>
          </p:cNvPr>
          <p:cNvSpPr/>
          <p:nvPr/>
        </p:nvSpPr>
        <p:spPr>
          <a:xfrm>
            <a:off x="570451" y="1325461"/>
            <a:ext cx="1686188" cy="5872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9EEF35F1-1EB5-404C-99FA-15C93DDC7141}"/>
              </a:ext>
            </a:extLst>
          </p:cNvPr>
          <p:cNvSpPr/>
          <p:nvPr/>
        </p:nvSpPr>
        <p:spPr>
          <a:xfrm>
            <a:off x="3280095" y="741902"/>
            <a:ext cx="4546833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68920" y="6427195"/>
            <a:ext cx="1481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E911FD02-6C39-416C-9860-7848E8936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17" y="1072622"/>
            <a:ext cx="405598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eaLnBrk="1" hangingPunct="1">
              <a:defRPr sz="1800" b="1"/>
            </a:lvl1pPr>
            <a:lvl2pPr marL="742950" lvl="1" indent="-285750" eaLnBrk="1" hangingPunct="1">
              <a:buFontTx/>
              <a:buChar char="•"/>
              <a:defRPr sz="1600"/>
            </a:lvl2pPr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altLang="it-IT" dirty="0">
                <a:latin typeface="Calibri" panose="020F0502020204030204" pitchFamily="34" charset="0"/>
              </a:rPr>
              <a:t>SCIVOLAMENTI</a:t>
            </a:r>
          </a:p>
          <a:p>
            <a:endParaRPr lang="de-DE" altLang="it-IT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 err="1">
                <a:latin typeface="Calibri" panose="020F0502020204030204" pitchFamily="34" charset="0"/>
              </a:rPr>
              <a:t>Profonditá</a:t>
            </a:r>
            <a:r>
              <a:rPr lang="de-DE" altLang="it-IT" sz="1600" b="0" dirty="0">
                <a:latin typeface="Calibri" panose="020F0502020204030204" pitchFamily="34" charset="0"/>
              </a:rPr>
              <a:t> della </a:t>
            </a:r>
            <a:r>
              <a:rPr lang="de-DE" altLang="it-IT" sz="1600" b="0" dirty="0" err="1">
                <a:latin typeface="Calibri" panose="020F0502020204030204" pitchFamily="34" charset="0"/>
              </a:rPr>
              <a:t>superficie</a:t>
            </a:r>
            <a:r>
              <a:rPr lang="de-DE" altLang="it-IT" sz="1600" b="0" dirty="0">
                <a:latin typeface="Calibri" panose="020F0502020204030204" pitchFamily="34" charset="0"/>
              </a:rPr>
              <a:t> di </a:t>
            </a:r>
            <a:r>
              <a:rPr lang="de-DE" altLang="it-IT" sz="1600" b="0" dirty="0" err="1">
                <a:latin typeface="Calibri" panose="020F0502020204030204" pitchFamily="34" charset="0"/>
              </a:rPr>
              <a:t>scivolamento</a:t>
            </a:r>
            <a:r>
              <a:rPr lang="de-DE" altLang="it-IT" sz="1600" b="0" dirty="0">
                <a:latin typeface="Calibri" panose="020F0502020204030204" pitchFamily="34" charset="0"/>
              </a:rPr>
              <a:t> </a:t>
            </a:r>
          </a:p>
          <a:p>
            <a:r>
              <a:rPr lang="de-DE" altLang="it-IT" sz="1600" b="0" dirty="0">
                <a:latin typeface="Calibri" panose="020F0502020204030204" pitchFamily="34" charset="0"/>
              </a:rPr>
              <a:t>      (&lt; 2m, 2-10m, &gt;10m)</a:t>
            </a:r>
          </a:p>
          <a:p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>
                <a:latin typeface="Calibri" panose="020F0502020204030204" pitchFamily="34" charset="0"/>
              </a:rPr>
              <a:t> Diverse </a:t>
            </a:r>
            <a:r>
              <a:rPr lang="de-DE" altLang="it-IT" sz="1600" b="0" dirty="0" err="1">
                <a:latin typeface="Calibri" panose="020F0502020204030204" pitchFamily="34" charset="0"/>
              </a:rPr>
              <a:t>velocitá</a:t>
            </a:r>
            <a:endParaRPr lang="de-DE" altLang="it-IT" sz="1600" b="0" dirty="0">
              <a:latin typeface="Calibri" panose="020F0502020204030204" pitchFamily="34" charset="0"/>
            </a:endParaRPr>
          </a:p>
          <a:p>
            <a:r>
              <a:rPr lang="de-DE" altLang="it-IT" sz="1600" b="0" dirty="0">
                <a:latin typeface="Calibri" panose="020F0502020204030204" pitchFamily="34" charset="0"/>
              </a:rPr>
              <a:t>       (&lt; 13 m/</a:t>
            </a:r>
            <a:r>
              <a:rPr lang="de-DE" altLang="it-IT" sz="1600" b="0" dirty="0" err="1">
                <a:latin typeface="Calibri" panose="020F0502020204030204" pitchFamily="34" charset="0"/>
              </a:rPr>
              <a:t>mese</a:t>
            </a:r>
            <a:r>
              <a:rPr lang="de-DE" altLang="it-IT" sz="1600" b="0" dirty="0">
                <a:latin typeface="Calibri" panose="020F0502020204030204" pitchFamily="34" charset="0"/>
              </a:rPr>
              <a:t> , &gt; 3 m/min)</a:t>
            </a:r>
          </a:p>
          <a:p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 err="1">
                <a:latin typeface="Calibri" panose="020F0502020204030204" pitchFamily="34" charset="0"/>
              </a:rPr>
              <a:t>Azione</a:t>
            </a:r>
            <a:r>
              <a:rPr lang="de-DE" altLang="it-IT" sz="1600" b="0" dirty="0">
                <a:latin typeface="Calibri" panose="020F0502020204030204" pitchFamily="34" charset="0"/>
              </a:rPr>
              <a:t> </a:t>
            </a:r>
            <a:r>
              <a:rPr lang="de-DE" altLang="it-IT" sz="1600" b="0" dirty="0" err="1">
                <a:latin typeface="Calibri" panose="020F0502020204030204" pitchFamily="34" charset="0"/>
              </a:rPr>
              <a:t>sulle</a:t>
            </a:r>
            <a:r>
              <a:rPr lang="de-DE" altLang="it-IT" sz="1600" b="0" dirty="0">
                <a:latin typeface="Calibri" panose="020F0502020204030204" pitchFamily="34" charset="0"/>
              </a:rPr>
              <a:t> </a:t>
            </a:r>
            <a:r>
              <a:rPr lang="de-DE" altLang="it-IT" sz="1600" b="0" dirty="0" err="1">
                <a:latin typeface="Calibri" panose="020F0502020204030204" pitchFamily="34" charset="0"/>
              </a:rPr>
              <a:t>fondamenta</a:t>
            </a:r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 err="1">
                <a:latin typeface="Calibri" panose="020F0502020204030204" pitchFamily="34" charset="0"/>
              </a:rPr>
              <a:t>Impatti</a:t>
            </a:r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 err="1">
                <a:latin typeface="Calibri" panose="020F0502020204030204" pitchFamily="34" charset="0"/>
              </a:rPr>
              <a:t>Pressioni</a:t>
            </a:r>
            <a:endParaRPr lang="de-DE" altLang="it-IT" sz="1600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it-IT" sz="1600" b="0" dirty="0">
              <a:latin typeface="Calibri" panose="020F0502020204030204" pitchFamily="34" charset="0"/>
            </a:endParaRPr>
          </a:p>
        </p:txBody>
      </p:sp>
      <p:pic>
        <p:nvPicPr>
          <p:cNvPr id="16" name="Immagine 10" descr="Immagine che contiene neve, esterni, natura, valle&#10;&#10;Descrizione generata automaticamente">
            <a:extLst>
              <a:ext uri="{FF2B5EF4-FFF2-40B4-BE49-F238E27FC236}">
                <a16:creationId xmlns:a16="http://schemas.microsoft.com/office/drawing/2014/main" xmlns="" id="{47B1A39A-ACC3-456E-8177-1630B902EA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347" y="1138062"/>
            <a:ext cx="5589057" cy="3719034"/>
          </a:xfrm>
          <a:prstGeom prst="rect">
            <a:avLst/>
          </a:prstGeom>
        </p:spPr>
      </p:pic>
      <p:pic>
        <p:nvPicPr>
          <p:cNvPr id="17" name="Immagine 14" descr="Immagine che contiene neve, esterni, natura&#10;&#10;Descrizione generata automaticamente">
            <a:extLst>
              <a:ext uri="{FF2B5EF4-FFF2-40B4-BE49-F238E27FC236}">
                <a16:creationId xmlns:a16="http://schemas.microsoft.com/office/drawing/2014/main" xmlns="" id="{6A2FD350-3254-4690-A4E9-29224026C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804" y="3648363"/>
            <a:ext cx="4517881" cy="3006259"/>
          </a:xfrm>
          <a:prstGeom prst="rect">
            <a:avLst/>
          </a:prstGeom>
        </p:spPr>
      </p:pic>
      <p:pic>
        <p:nvPicPr>
          <p:cNvPr id="18" name="Immagine 18">
            <a:extLst>
              <a:ext uri="{FF2B5EF4-FFF2-40B4-BE49-F238E27FC236}">
                <a16:creationId xmlns:a16="http://schemas.microsoft.com/office/drawing/2014/main" xmlns="" id="{81556220-0586-4C05-A3C7-695E3299E3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2683"/>
            <a:ext cx="2269929" cy="1211534"/>
          </a:xfrm>
          <a:prstGeom prst="rect">
            <a:avLst/>
          </a:prstGeom>
        </p:spPr>
      </p:pic>
      <p:sp>
        <p:nvSpPr>
          <p:cNvPr id="19" name="Rettangolo 20">
            <a:extLst>
              <a:ext uri="{FF2B5EF4-FFF2-40B4-BE49-F238E27FC236}">
                <a16:creationId xmlns:a16="http://schemas.microsoft.com/office/drawing/2014/main" xmlns="" id="{1FE31A55-00EA-4329-AFC3-9A62718B9E4B}"/>
              </a:ext>
            </a:extLst>
          </p:cNvPr>
          <p:cNvSpPr/>
          <p:nvPr/>
        </p:nvSpPr>
        <p:spPr>
          <a:xfrm>
            <a:off x="7477218" y="4865898"/>
            <a:ext cx="295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b="1" i="1" dirty="0">
                <a:latin typeface="Calibri" panose="020F0502020204030204" pitchFamily="34" charset="0"/>
              </a:rPr>
              <a:t>Frana </a:t>
            </a:r>
            <a:r>
              <a:rPr lang="de-DE" sz="1600" b="1" i="1" dirty="0" err="1">
                <a:latin typeface="Calibri" panose="020F0502020204030204" pitchFamily="34" charset="0"/>
              </a:rPr>
              <a:t>Gianeis</a:t>
            </a:r>
            <a:r>
              <a:rPr lang="de-DE" sz="1600" b="1" i="1" dirty="0">
                <a:latin typeface="Calibri" panose="020F0502020204030204" pitchFamily="34" charset="0"/>
              </a:rPr>
              <a:t>/</a:t>
            </a:r>
            <a:r>
              <a:rPr lang="de-DE" sz="1600" b="1" i="1" dirty="0" err="1">
                <a:latin typeface="Calibri" panose="020F0502020204030204" pitchFamily="34" charset="0"/>
              </a:rPr>
              <a:t>Sotrú</a:t>
            </a:r>
            <a:r>
              <a:rPr lang="de-DE" sz="1600" b="1" i="1" dirty="0">
                <a:latin typeface="Calibri" panose="020F0502020204030204" pitchFamily="34" charset="0"/>
              </a:rPr>
              <a:t>, Badia 2012</a:t>
            </a:r>
          </a:p>
        </p:txBody>
      </p:sp>
    </p:spTree>
    <p:extLst>
      <p:ext uri="{BB962C8B-B14F-4D97-AF65-F5344CB8AC3E}">
        <p14:creationId xmlns:p14="http://schemas.microsoft.com/office/powerpoint/2010/main" val="184763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68920" y="6427195"/>
            <a:ext cx="1481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5C14E6B0-C6FE-4F7C-9EAB-0DAAD828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05" y="3166958"/>
            <a:ext cx="3906981" cy="307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xmlns="" id="{2A5BDFE1-6DE1-430B-8CE3-B0649BBD3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103958"/>
            <a:ext cx="4155818" cy="172354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accent4">
                    <a:lumMod val="50000"/>
                  </a:schemeClr>
                </a:solidFill>
                <a:latin typeface="Calibri,Bold"/>
              </a:defRPr>
            </a:lvl1pPr>
          </a:lstStyle>
          <a:p>
            <a:r>
              <a:rPr lang="de-DE" altLang="it-IT" sz="2000" dirty="0" err="1">
                <a:solidFill>
                  <a:schemeClr val="tx1"/>
                </a:solidFill>
                <a:latin typeface="+mn-lt"/>
              </a:rPr>
              <a:t>Deformazione</a:t>
            </a:r>
            <a:r>
              <a:rPr lang="de-DE" altLang="it-IT" sz="2000" dirty="0">
                <a:solidFill>
                  <a:schemeClr val="tx1"/>
                </a:solidFill>
                <a:latin typeface="+mn-lt"/>
              </a:rPr>
              <a:t> gravitativa di </a:t>
            </a:r>
            <a:r>
              <a:rPr lang="de-DE" altLang="it-IT" sz="2000" dirty="0" err="1">
                <a:solidFill>
                  <a:schemeClr val="tx1"/>
                </a:solidFill>
                <a:latin typeface="+mn-lt"/>
              </a:rPr>
              <a:t>versante</a:t>
            </a:r>
            <a:r>
              <a:rPr lang="de-DE" altLang="it-IT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de-DE" altLang="it-IT" sz="2000" dirty="0">
                <a:solidFill>
                  <a:schemeClr val="tx1"/>
                </a:solidFill>
                <a:latin typeface="+mn-lt"/>
              </a:rPr>
              <a:t>DSGSD</a:t>
            </a:r>
          </a:p>
          <a:p>
            <a:endParaRPr lang="de-DE" alt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it-IT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Spesso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zona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di </a:t>
            </a: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fenomeni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secondari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     (</a:t>
            </a: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crolli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e </a:t>
            </a:r>
            <a:r>
              <a:rPr lang="de-DE" altLang="it-IT" sz="1600" b="0" dirty="0" err="1">
                <a:solidFill>
                  <a:schemeClr val="tx1"/>
                </a:solidFill>
                <a:latin typeface="Calibri" panose="020F0502020204030204" pitchFamily="34" charset="0"/>
              </a:rPr>
              <a:t>scivolamenti</a:t>
            </a:r>
            <a:r>
              <a:rPr lang="de-DE" altLang="it-IT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22CFC133-2923-4506-ACCE-F7E550C73B05}"/>
              </a:ext>
            </a:extLst>
          </p:cNvPr>
          <p:cNvSpPr txBox="1"/>
          <p:nvPr/>
        </p:nvSpPr>
        <p:spPr>
          <a:xfrm>
            <a:off x="434584" y="6318017"/>
            <a:ext cx="142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>
                <a:latin typeface="Calibri" panose="020F0502020204030204" pitchFamily="34" charset="0"/>
              </a:rPr>
              <a:t>Frana di </a:t>
            </a:r>
            <a:r>
              <a:rPr lang="de-DE" sz="1600" b="1" i="1" dirty="0" err="1">
                <a:latin typeface="Calibri" panose="020F0502020204030204" pitchFamily="34" charset="0"/>
              </a:rPr>
              <a:t>Trafoi</a:t>
            </a:r>
            <a:endParaRPr lang="de-DE" sz="1600" b="1" i="1" dirty="0">
              <a:latin typeface="Calibri" panose="020F0502020204030204" pitchFamily="34" charset="0"/>
            </a:endParaRPr>
          </a:p>
        </p:txBody>
      </p:sp>
      <p:pic>
        <p:nvPicPr>
          <p:cNvPr id="3" name="Grafik 2" descr="Ein Bild, das Berg, draußen, Natur, Hanglage enthält.&#10;&#10;Automatisch generierte Beschreibung">
            <a:extLst>
              <a:ext uri="{FF2B5EF4-FFF2-40B4-BE49-F238E27FC236}">
                <a16:creationId xmlns:a16="http://schemas.microsoft.com/office/drawing/2014/main" xmlns="" id="{604CE504-7F71-4F73-A51E-623047419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-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993" y="1428945"/>
            <a:ext cx="6632711" cy="4998250"/>
          </a:xfrm>
          <a:prstGeom prst="rect">
            <a:avLst/>
          </a:prstGeom>
        </p:spPr>
      </p:pic>
      <p:sp>
        <p:nvSpPr>
          <p:cNvPr id="4" name="Freihandform: Form 3">
            <a:extLst>
              <a:ext uri="{FF2B5EF4-FFF2-40B4-BE49-F238E27FC236}">
                <a16:creationId xmlns:a16="http://schemas.microsoft.com/office/drawing/2014/main" xmlns="" id="{23CE5688-7E04-4618-AC9F-E41E235296B6}"/>
              </a:ext>
            </a:extLst>
          </p:cNvPr>
          <p:cNvSpPr/>
          <p:nvPr/>
        </p:nvSpPr>
        <p:spPr>
          <a:xfrm>
            <a:off x="6122920" y="2364831"/>
            <a:ext cx="3012691" cy="3222237"/>
          </a:xfrm>
          <a:custGeom>
            <a:avLst/>
            <a:gdLst>
              <a:gd name="connsiteX0" fmla="*/ 1762731 w 3012691"/>
              <a:gd name="connsiteY0" fmla="*/ 3222237 h 3222237"/>
              <a:gd name="connsiteX1" fmla="*/ 1586563 w 3012691"/>
              <a:gd name="connsiteY1" fmla="*/ 2702119 h 3222237"/>
              <a:gd name="connsiteX2" fmla="*/ 1032889 w 3012691"/>
              <a:gd name="connsiteY2" fmla="*/ 2056167 h 3222237"/>
              <a:gd name="connsiteX3" fmla="*/ 462438 w 3012691"/>
              <a:gd name="connsiteY3" fmla="*/ 1645107 h 3222237"/>
              <a:gd name="connsiteX4" fmla="*/ 9432 w 3012691"/>
              <a:gd name="connsiteY4" fmla="*/ 1284380 h 3222237"/>
              <a:gd name="connsiteX5" fmla="*/ 177212 w 3012691"/>
              <a:gd name="connsiteY5" fmla="*/ 848152 h 3222237"/>
              <a:gd name="connsiteX6" fmla="*/ 437271 w 3012691"/>
              <a:gd name="connsiteY6" fmla="*/ 479037 h 3222237"/>
              <a:gd name="connsiteX7" fmla="*/ 881887 w 3012691"/>
              <a:gd name="connsiteY7" fmla="*/ 135088 h 3222237"/>
              <a:gd name="connsiteX8" fmla="*/ 1183891 w 3012691"/>
              <a:gd name="connsiteY8" fmla="*/ 864 h 3222237"/>
              <a:gd name="connsiteX9" fmla="*/ 1569785 w 3012691"/>
              <a:gd name="connsiteY9" fmla="*/ 84754 h 3222237"/>
              <a:gd name="connsiteX10" fmla="*/ 1938900 w 3012691"/>
              <a:gd name="connsiteY10" fmla="*/ 227367 h 3222237"/>
              <a:gd name="connsiteX11" fmla="*/ 2299627 w 3012691"/>
              <a:gd name="connsiteY11" fmla="*/ 495815 h 3222237"/>
              <a:gd name="connsiteX12" fmla="*/ 2551297 w 3012691"/>
              <a:gd name="connsiteY12" fmla="*/ 713929 h 3222237"/>
              <a:gd name="connsiteX13" fmla="*/ 2727465 w 3012691"/>
              <a:gd name="connsiteY13" fmla="*/ 1024321 h 3222237"/>
              <a:gd name="connsiteX14" fmla="*/ 2903634 w 3012691"/>
              <a:gd name="connsiteY14" fmla="*/ 1603162 h 3222237"/>
              <a:gd name="connsiteX15" fmla="*/ 2844911 w 3012691"/>
              <a:gd name="connsiteY15" fmla="*/ 2240725 h 3222237"/>
              <a:gd name="connsiteX16" fmla="*/ 3012691 w 3012691"/>
              <a:gd name="connsiteY16" fmla="*/ 3129958 h 322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2691" h="3222237">
                <a:moveTo>
                  <a:pt x="1762731" y="3222237"/>
                </a:moveTo>
                <a:cubicBezTo>
                  <a:pt x="1735467" y="3059350"/>
                  <a:pt x="1708203" y="2896464"/>
                  <a:pt x="1586563" y="2702119"/>
                </a:cubicBezTo>
                <a:cubicBezTo>
                  <a:pt x="1464923" y="2507774"/>
                  <a:pt x="1220243" y="2232335"/>
                  <a:pt x="1032889" y="2056167"/>
                </a:cubicBezTo>
                <a:cubicBezTo>
                  <a:pt x="845535" y="1879999"/>
                  <a:pt x="633014" y="1773738"/>
                  <a:pt x="462438" y="1645107"/>
                </a:cubicBezTo>
                <a:cubicBezTo>
                  <a:pt x="291862" y="1516476"/>
                  <a:pt x="56970" y="1417206"/>
                  <a:pt x="9432" y="1284380"/>
                </a:cubicBezTo>
                <a:cubicBezTo>
                  <a:pt x="-38106" y="1151554"/>
                  <a:pt x="105906" y="982376"/>
                  <a:pt x="177212" y="848152"/>
                </a:cubicBezTo>
                <a:cubicBezTo>
                  <a:pt x="248518" y="713928"/>
                  <a:pt x="319825" y="597881"/>
                  <a:pt x="437271" y="479037"/>
                </a:cubicBezTo>
                <a:cubicBezTo>
                  <a:pt x="554717" y="360193"/>
                  <a:pt x="757450" y="214783"/>
                  <a:pt x="881887" y="135088"/>
                </a:cubicBezTo>
                <a:cubicBezTo>
                  <a:pt x="1006324" y="55393"/>
                  <a:pt x="1069241" y="9253"/>
                  <a:pt x="1183891" y="864"/>
                </a:cubicBezTo>
                <a:cubicBezTo>
                  <a:pt x="1298541" y="-7525"/>
                  <a:pt x="1443950" y="47004"/>
                  <a:pt x="1569785" y="84754"/>
                </a:cubicBezTo>
                <a:cubicBezTo>
                  <a:pt x="1695620" y="122504"/>
                  <a:pt x="1817260" y="158857"/>
                  <a:pt x="1938900" y="227367"/>
                </a:cubicBezTo>
                <a:cubicBezTo>
                  <a:pt x="2060540" y="295877"/>
                  <a:pt x="2197561" y="414721"/>
                  <a:pt x="2299627" y="495815"/>
                </a:cubicBezTo>
                <a:cubicBezTo>
                  <a:pt x="2401693" y="576909"/>
                  <a:pt x="2479991" y="625845"/>
                  <a:pt x="2551297" y="713929"/>
                </a:cubicBezTo>
                <a:cubicBezTo>
                  <a:pt x="2622603" y="802013"/>
                  <a:pt x="2668742" y="876115"/>
                  <a:pt x="2727465" y="1024321"/>
                </a:cubicBezTo>
                <a:cubicBezTo>
                  <a:pt x="2786188" y="1172526"/>
                  <a:pt x="2884060" y="1400428"/>
                  <a:pt x="2903634" y="1603162"/>
                </a:cubicBezTo>
                <a:cubicBezTo>
                  <a:pt x="2923208" y="1805896"/>
                  <a:pt x="2826735" y="1986259"/>
                  <a:pt x="2844911" y="2240725"/>
                </a:cubicBezTo>
                <a:cubicBezTo>
                  <a:pt x="2863087" y="2495191"/>
                  <a:pt x="2937889" y="2812574"/>
                  <a:pt x="3012691" y="3129958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8E2FEF0-14D4-4EFA-82A0-0AF418A70EB8}"/>
              </a:ext>
            </a:extLst>
          </p:cNvPr>
          <p:cNvSpPr txBox="1"/>
          <p:nvPr/>
        </p:nvSpPr>
        <p:spPr>
          <a:xfrm>
            <a:off x="7439950" y="3451016"/>
            <a:ext cx="3786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b="1" dirty="0">
                <a:solidFill>
                  <a:schemeClr val="accent3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9004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68920" y="6427195"/>
            <a:ext cx="1481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pic>
        <p:nvPicPr>
          <p:cNvPr id="4" name="Grafik 3" descr="Ein Bild, das draußen, Gras, Natur, Küste enthält.&#10;&#10;Automatisch generierte Beschreibung">
            <a:extLst>
              <a:ext uri="{FF2B5EF4-FFF2-40B4-BE49-F238E27FC236}">
                <a16:creationId xmlns:a16="http://schemas.microsoft.com/office/drawing/2014/main" xmlns="" id="{EDB30373-356D-4127-B658-C5A6C92980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5" y="870114"/>
            <a:ext cx="5112407" cy="3408271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D5B3D90D-BC03-4E7F-8E56-F4368859B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504" y="851407"/>
            <a:ext cx="4172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2400" b="1" dirty="0">
                <a:latin typeface="Calibri" panose="020F0502020204030204" pitchFamily="34" charset="0"/>
              </a:rPr>
              <a:t>IL RISCHIO STA AUMENTANDO?</a:t>
            </a:r>
          </a:p>
          <a:p>
            <a:pPr eaLnBrk="1" hangingPunct="1"/>
            <a:endParaRPr lang="de-DE" altLang="it-IT" sz="2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it-IT" sz="3200" b="1" dirty="0">
                <a:latin typeface="Calibri" panose="020F0502020204030204" pitchFamily="34" charset="0"/>
              </a:rPr>
              <a:t>SI</a:t>
            </a:r>
            <a:endParaRPr lang="en-US" altLang="it-IT" sz="3200" b="1" dirty="0">
              <a:latin typeface="Calibri" panose="020F0502020204030204" pitchFamily="34" charset="0"/>
            </a:endParaRPr>
          </a:p>
        </p:txBody>
      </p:sp>
      <p:pic>
        <p:nvPicPr>
          <p:cNvPr id="10" name="Immagine 13">
            <a:extLst>
              <a:ext uri="{FF2B5EF4-FFF2-40B4-BE49-F238E27FC236}">
                <a16:creationId xmlns:a16="http://schemas.microsoft.com/office/drawing/2014/main" xmlns="" id="{A9699242-F09F-42DC-A9A2-5DC29813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2176" y="2197666"/>
            <a:ext cx="3131080" cy="2190809"/>
          </a:xfrm>
          <a:prstGeom prst="rect">
            <a:avLst/>
          </a:prstGeom>
        </p:spPr>
      </p:pic>
      <p:pic>
        <p:nvPicPr>
          <p:cNvPr id="15" name="Immagine 3" descr="Immagine che contiene albero, esterni, cielo, pianta&#10;&#10;Descrizione generata automaticamente">
            <a:extLst>
              <a:ext uri="{FF2B5EF4-FFF2-40B4-BE49-F238E27FC236}">
                <a16:creationId xmlns:a16="http://schemas.microsoft.com/office/drawing/2014/main" xmlns="" id="{5889068C-B34C-456F-A015-1C8EBB3E43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79" y="4462309"/>
            <a:ext cx="2725270" cy="2043953"/>
          </a:xfrm>
          <a:prstGeom prst="rect">
            <a:avLst/>
          </a:prstGeom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xmlns="" id="{26B2279A-7BDA-42F7-A7BA-FB63C62B78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1" y="4462309"/>
            <a:ext cx="3070472" cy="2043953"/>
          </a:xfrm>
          <a:prstGeom prst="rect">
            <a:avLst/>
          </a:prstGeom>
        </p:spPr>
      </p:pic>
      <p:sp>
        <p:nvSpPr>
          <p:cNvPr id="17" name="CasellaDiTesto 14">
            <a:extLst>
              <a:ext uri="{FF2B5EF4-FFF2-40B4-BE49-F238E27FC236}">
                <a16:creationId xmlns:a16="http://schemas.microsoft.com/office/drawing/2014/main" xmlns="" id="{275DAB50-D196-4AEA-8EA2-8132E0881969}"/>
              </a:ext>
            </a:extLst>
          </p:cNvPr>
          <p:cNvSpPr txBox="1"/>
          <p:nvPr/>
        </p:nvSpPr>
        <p:spPr>
          <a:xfrm>
            <a:off x="6937072" y="4385604"/>
            <a:ext cx="52549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RISCHIO = P x E x V</a:t>
            </a:r>
            <a:endParaRPr lang="it-IT" sz="4400" dirty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D2B82C75-D0E8-4E71-A825-FD3F34EB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681" y="5199398"/>
            <a:ext cx="5059185" cy="130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b="1" i="1" dirty="0"/>
              <a:t>P = Pericolo</a:t>
            </a:r>
          </a:p>
          <a:p>
            <a:pPr algn="ctr"/>
            <a:endParaRPr lang="de-DE" altLang="it-IT" i="1" dirty="0"/>
          </a:p>
          <a:p>
            <a:pPr algn="ctr"/>
            <a:r>
              <a:rPr lang="it-IT" altLang="it-IT" sz="2000" b="1" i="1" dirty="0"/>
              <a:t>E = Esposizione (valore dei beni)</a:t>
            </a:r>
          </a:p>
          <a:p>
            <a:pPr algn="ctr"/>
            <a:endParaRPr lang="de-DE" altLang="it-IT" sz="2000" b="1" i="1" dirty="0"/>
          </a:p>
          <a:p>
            <a:pPr algn="ctr"/>
            <a:r>
              <a:rPr lang="it-IT" altLang="it-IT" sz="2000" b="1" i="1" dirty="0"/>
              <a:t>V = Vulnerabilità dei beni </a:t>
            </a:r>
          </a:p>
          <a:p>
            <a:pPr algn="ctr"/>
            <a:endParaRPr lang="de-DE" altLang="it-IT" i="1" dirty="0"/>
          </a:p>
          <a:p>
            <a:pPr algn="ctr"/>
            <a:endParaRPr lang="de-DE" altLang="it-IT" b="1" i="1" dirty="0"/>
          </a:p>
        </p:txBody>
      </p:sp>
    </p:spTree>
    <p:extLst>
      <p:ext uri="{BB962C8B-B14F-4D97-AF65-F5344CB8AC3E}">
        <p14:creationId xmlns:p14="http://schemas.microsoft.com/office/powerpoint/2010/main" val="311021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68920" y="6427195"/>
            <a:ext cx="1481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xmlns="" id="{991C593A-1477-41AB-9EA1-43C113E3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337" y="887880"/>
            <a:ext cx="4172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2400" b="1" dirty="0">
                <a:latin typeface="Calibri" panose="020F0502020204030204" pitchFamily="34" charset="0"/>
              </a:rPr>
              <a:t>IL RISCHIO STA AUMENTANDO?</a:t>
            </a:r>
          </a:p>
          <a:p>
            <a:pPr eaLnBrk="1" hangingPunct="1"/>
            <a:endParaRPr lang="de-DE" altLang="it-IT" sz="2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it-IT" sz="3200" b="1" dirty="0">
                <a:latin typeface="Calibri" panose="020F0502020204030204" pitchFamily="34" charset="0"/>
              </a:rPr>
              <a:t>SI</a:t>
            </a:r>
            <a:endParaRPr lang="en-US" altLang="it-IT" sz="3200" b="1" dirty="0">
              <a:latin typeface="Calibri" panose="020F0502020204030204" pitchFamily="34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0D5A2182-711F-4A23-838D-3ABD1502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72" y="1742900"/>
            <a:ext cx="90197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2400" b="1" dirty="0" err="1">
                <a:latin typeface="Calibri" panose="020F0502020204030204" pitchFamily="34" charset="0"/>
              </a:rPr>
              <a:t>Aumenta</a:t>
            </a:r>
            <a:r>
              <a:rPr lang="de-DE" altLang="it-IT" sz="2400" b="1" dirty="0">
                <a:latin typeface="Calibri" panose="020F0502020204030204" pitchFamily="34" charset="0"/>
              </a:rPr>
              <a:t> </a:t>
            </a:r>
            <a:r>
              <a:rPr lang="de-DE" altLang="it-IT" sz="2400" b="1" dirty="0" err="1">
                <a:latin typeface="Calibri" panose="020F0502020204030204" pitchFamily="34" charset="0"/>
              </a:rPr>
              <a:t>il</a:t>
            </a:r>
            <a:r>
              <a:rPr lang="de-DE" altLang="it-IT" sz="2400" b="1" dirty="0">
                <a:latin typeface="Calibri" panose="020F0502020204030204" pitchFamily="34" charset="0"/>
              </a:rPr>
              <a:t> </a:t>
            </a:r>
            <a:r>
              <a:rPr lang="de-DE" altLang="it-IT" sz="2400" b="1" dirty="0" err="1">
                <a:latin typeface="Calibri" panose="020F0502020204030204" pitchFamily="34" charset="0"/>
              </a:rPr>
              <a:t>pericolo</a:t>
            </a:r>
            <a:r>
              <a:rPr lang="de-DE" altLang="it-IT" sz="2400" b="1" dirty="0">
                <a:latin typeface="Calibri" panose="020F0502020204030204" pitchFamily="34" charset="0"/>
              </a:rPr>
              <a:t>? SI</a:t>
            </a:r>
          </a:p>
          <a:p>
            <a:pPr eaLnBrk="1" hangingPunct="1"/>
            <a:endParaRPr lang="de-DE" altLang="it-IT" sz="24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de-DE" altLang="it-IT" sz="2400" b="1" dirty="0">
                <a:latin typeface="Calibri" panose="020F0502020204030204" pitchFamily="34" charset="0"/>
              </a:rPr>
              <a:t>Lungo </a:t>
            </a:r>
            <a:r>
              <a:rPr lang="de-DE" altLang="it-IT" sz="2400" b="1" dirty="0" err="1">
                <a:latin typeface="Calibri" panose="020F0502020204030204" pitchFamily="34" charset="0"/>
              </a:rPr>
              <a:t>termine</a:t>
            </a:r>
            <a:r>
              <a:rPr lang="de-DE" altLang="it-IT" sz="2400" b="1" dirty="0">
                <a:latin typeface="Calibri" panose="020F0502020204030204" pitchFamily="34" charset="0"/>
              </a:rPr>
              <a:t>   - </a:t>
            </a:r>
            <a:r>
              <a:rPr lang="de-DE" altLang="it-IT" sz="2400" dirty="0">
                <a:latin typeface="Calibri" panose="020F0502020204030204" pitchFamily="34" charset="0"/>
              </a:rPr>
              <a:t>Climate </a:t>
            </a:r>
            <a:r>
              <a:rPr lang="de-DE" altLang="it-IT" sz="2400" dirty="0" err="1">
                <a:latin typeface="Calibri" panose="020F0502020204030204" pitchFamily="34" charset="0"/>
              </a:rPr>
              <a:t>change</a:t>
            </a:r>
            <a:r>
              <a:rPr lang="de-DE" altLang="it-IT" sz="2400" dirty="0">
                <a:latin typeface="Calibri" panose="020F0502020204030204" pitchFamily="34" charset="0"/>
              </a:rPr>
              <a:t>  (</a:t>
            </a:r>
            <a:r>
              <a:rPr lang="de-DE" altLang="it-IT" sz="2400" dirty="0" err="1">
                <a:latin typeface="Calibri" panose="020F0502020204030204" pitchFamily="34" charset="0"/>
              </a:rPr>
              <a:t>Temperatura</a:t>
            </a:r>
            <a:r>
              <a:rPr lang="de-DE" altLang="it-IT" sz="2400" dirty="0">
                <a:latin typeface="Calibri" panose="020F0502020204030204" pitchFamily="34" charset="0"/>
              </a:rPr>
              <a:t>, </a:t>
            </a:r>
            <a:r>
              <a:rPr lang="de-DE" altLang="it-IT" sz="2400" dirty="0" err="1">
                <a:latin typeface="Calibri" panose="020F0502020204030204" pitchFamily="34" charset="0"/>
              </a:rPr>
              <a:t>pioggia</a:t>
            </a:r>
            <a:r>
              <a:rPr lang="de-DE" altLang="it-IT" sz="2400" dirty="0">
                <a:latin typeface="Calibri" panose="020F0502020204030204" pitchFamily="34" charset="0"/>
              </a:rPr>
              <a:t>, </a:t>
            </a:r>
            <a:r>
              <a:rPr lang="de-DE" altLang="it-IT" sz="2400" dirty="0" err="1">
                <a:latin typeface="Calibri" panose="020F0502020204030204" pitchFamily="34" charset="0"/>
              </a:rPr>
              <a:t>sedimenti</a:t>
            </a:r>
            <a:r>
              <a:rPr lang="de-DE" altLang="it-IT" sz="2400" dirty="0">
                <a:latin typeface="Calibri" panose="020F0502020204030204" pitchFamily="34" charset="0"/>
              </a:rPr>
              <a:t>)</a:t>
            </a:r>
          </a:p>
          <a:p>
            <a:pPr marL="342900" indent="-342900" eaLnBrk="1" hangingPunct="1">
              <a:buFontTx/>
              <a:buChar char="-"/>
            </a:pPr>
            <a:endParaRPr lang="de-DE" altLang="it-IT" sz="2400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it-IT" sz="2400" b="1" dirty="0">
              <a:latin typeface="Calibri" panose="020F050202020403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de-DE" altLang="it-IT" sz="2400" b="1" dirty="0">
                <a:latin typeface="Calibri" panose="020F0502020204030204" pitchFamily="34" charset="0"/>
              </a:rPr>
              <a:t>Breve </a:t>
            </a:r>
            <a:r>
              <a:rPr lang="de-DE" altLang="it-IT" sz="2400" b="1" dirty="0" err="1">
                <a:latin typeface="Calibri" panose="020F0502020204030204" pitchFamily="34" charset="0"/>
              </a:rPr>
              <a:t>termine</a:t>
            </a:r>
            <a:r>
              <a:rPr lang="de-DE" altLang="it-IT" sz="2400" b="1" dirty="0">
                <a:latin typeface="Calibri" panose="020F0502020204030204" pitchFamily="34" charset="0"/>
              </a:rPr>
              <a:t> - </a:t>
            </a:r>
            <a:r>
              <a:rPr lang="de-DE" altLang="it-IT" sz="2400" dirty="0" err="1">
                <a:latin typeface="Calibri" panose="020F0502020204030204" pitchFamily="34" charset="0"/>
              </a:rPr>
              <a:t>Vaja</a:t>
            </a:r>
            <a:r>
              <a:rPr lang="de-DE" altLang="it-IT" sz="2400" dirty="0">
                <a:latin typeface="Calibri" panose="020F0502020204030204" pitchFamily="34" charset="0"/>
              </a:rPr>
              <a:t>, </a:t>
            </a:r>
            <a:r>
              <a:rPr lang="de-DE" altLang="it-IT" sz="2400" dirty="0" err="1">
                <a:latin typeface="Calibri" panose="020F0502020204030204" pitchFamily="34" charset="0"/>
              </a:rPr>
              <a:t>Bostrico</a:t>
            </a:r>
            <a:r>
              <a:rPr lang="de-DE" altLang="it-IT" sz="2400" dirty="0">
                <a:latin typeface="Calibri" panose="020F0502020204030204" pitchFamily="34" charset="0"/>
              </a:rPr>
              <a:t>/Borkenkäfer – </a:t>
            </a:r>
            <a:r>
              <a:rPr lang="de-DE" altLang="it-IT" sz="2400" dirty="0" err="1">
                <a:latin typeface="Calibri" panose="020F0502020204030204" pitchFamily="34" charset="0"/>
              </a:rPr>
              <a:t>bosco</a:t>
            </a:r>
            <a:r>
              <a:rPr lang="de-DE" altLang="it-IT" sz="2400" dirty="0">
                <a:latin typeface="Calibri" panose="020F0502020204030204" pitchFamily="34" charset="0"/>
              </a:rPr>
              <a:t> di </a:t>
            </a:r>
            <a:r>
              <a:rPr lang="de-DE" altLang="it-IT" sz="2400" dirty="0" err="1">
                <a:latin typeface="Calibri" panose="020F0502020204030204" pitchFamily="34" charset="0"/>
              </a:rPr>
              <a:t>protezione</a:t>
            </a:r>
            <a:r>
              <a:rPr lang="de-DE" altLang="it-IT" sz="2400" dirty="0">
                <a:latin typeface="Calibri" panose="020F0502020204030204" pitchFamily="34" charset="0"/>
              </a:rPr>
              <a:t>!</a:t>
            </a:r>
            <a:endParaRPr lang="en-US" altLang="it-IT" sz="2400" dirty="0">
              <a:latin typeface="Calibri" panose="020F0502020204030204" pitchFamily="34" charset="0"/>
            </a:endParaRPr>
          </a:p>
        </p:txBody>
      </p:sp>
      <p:pic>
        <p:nvPicPr>
          <p:cNvPr id="17" name="Immagine 4">
            <a:extLst>
              <a:ext uri="{FF2B5EF4-FFF2-40B4-BE49-F238E27FC236}">
                <a16:creationId xmlns:a16="http://schemas.microsoft.com/office/drawing/2014/main" xmlns="" id="{B8C7A711-6F45-4483-9501-812F2B5644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735" y="4186548"/>
            <a:ext cx="3480870" cy="2320579"/>
          </a:xfrm>
          <a:prstGeom prst="rect">
            <a:avLst/>
          </a:prstGeom>
        </p:spPr>
      </p:pic>
      <p:pic>
        <p:nvPicPr>
          <p:cNvPr id="18" name="Immagine 3" descr="Immagine che contiene albero, esterni, cielo, pianta&#10;&#10;Descrizione generata automaticamente">
            <a:extLst>
              <a:ext uri="{FF2B5EF4-FFF2-40B4-BE49-F238E27FC236}">
                <a16:creationId xmlns:a16="http://schemas.microsoft.com/office/drawing/2014/main" xmlns="" id="{AB302595-6951-42C3-B609-38C875C052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79" y="4462309"/>
            <a:ext cx="2725270" cy="2043953"/>
          </a:xfrm>
          <a:prstGeom prst="rect">
            <a:avLst/>
          </a:prstGeom>
        </p:spPr>
      </p:pic>
      <p:pic>
        <p:nvPicPr>
          <p:cNvPr id="19" name="Immagine 5">
            <a:extLst>
              <a:ext uri="{FF2B5EF4-FFF2-40B4-BE49-F238E27FC236}">
                <a16:creationId xmlns:a16="http://schemas.microsoft.com/office/drawing/2014/main" xmlns="" id="{FBAD4B17-AEFA-4676-AB43-8F893CF609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21" y="4462309"/>
            <a:ext cx="3070472" cy="2043953"/>
          </a:xfrm>
          <a:prstGeom prst="rect">
            <a:avLst/>
          </a:prstGeom>
        </p:spPr>
      </p:pic>
      <p:cxnSp>
        <p:nvCxnSpPr>
          <p:cNvPr id="23" name="Connettore diritto 11">
            <a:extLst>
              <a:ext uri="{FF2B5EF4-FFF2-40B4-BE49-F238E27FC236}">
                <a16:creationId xmlns:a16="http://schemas.microsoft.com/office/drawing/2014/main" xmlns="" id="{631C754F-0E9A-4040-AA0D-901F5A21F6CA}"/>
              </a:ext>
            </a:extLst>
          </p:cNvPr>
          <p:cNvCxnSpPr>
            <a:cxnSpLocks/>
          </p:cNvCxnSpPr>
          <p:nvPr/>
        </p:nvCxnSpPr>
        <p:spPr>
          <a:xfrm>
            <a:off x="8168723" y="4653939"/>
            <a:ext cx="1231641" cy="18523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12">
            <a:extLst>
              <a:ext uri="{FF2B5EF4-FFF2-40B4-BE49-F238E27FC236}">
                <a16:creationId xmlns:a16="http://schemas.microsoft.com/office/drawing/2014/main" xmlns="" id="{48398152-73A8-4930-8545-A7C085538937}"/>
              </a:ext>
            </a:extLst>
          </p:cNvPr>
          <p:cNvCxnSpPr>
            <a:cxnSpLocks/>
          </p:cNvCxnSpPr>
          <p:nvPr/>
        </p:nvCxnSpPr>
        <p:spPr>
          <a:xfrm flipV="1">
            <a:off x="8178054" y="4700593"/>
            <a:ext cx="1203649" cy="18056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3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attuali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ttangolo 34">
            <a:extLst>
              <a:ext uri="{FF2B5EF4-FFF2-40B4-BE49-F238E27FC236}">
                <a16:creationId xmlns:a16="http://schemas.microsoft.com/office/drawing/2014/main" xmlns="" id="{066E3108-8490-4AD4-9CD6-3A9CF1C400E2}"/>
              </a:ext>
            </a:extLst>
          </p:cNvPr>
          <p:cNvSpPr/>
          <p:nvPr/>
        </p:nvSpPr>
        <p:spPr>
          <a:xfrm>
            <a:off x="68920" y="6427195"/>
            <a:ext cx="1481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i="1" dirty="0">
                <a:solidFill>
                  <a:schemeClr val="bg1"/>
                </a:solidFill>
                <a:latin typeface="Calibri" panose="020F0502020204030204" pitchFamily="34" charset="0"/>
              </a:rPr>
              <a:t>STEINSCHLAG</a:t>
            </a:r>
          </a:p>
        </p:txBody>
      </p:sp>
      <p:sp>
        <p:nvSpPr>
          <p:cNvPr id="25" name="Rettangolo 4">
            <a:extLst>
              <a:ext uri="{FF2B5EF4-FFF2-40B4-BE49-F238E27FC236}">
                <a16:creationId xmlns:a16="http://schemas.microsoft.com/office/drawing/2014/main" xmlns="" id="{59A4E831-C4AF-457A-A329-91CE284BBA79}"/>
              </a:ext>
            </a:extLst>
          </p:cNvPr>
          <p:cNvSpPr/>
          <p:nvPr/>
        </p:nvSpPr>
        <p:spPr>
          <a:xfrm>
            <a:off x="1537478" y="1291669"/>
            <a:ext cx="806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it-IT" sz="2400" b="1" dirty="0">
                <a:latin typeface="Calibri" panose="020F0502020204030204" pitchFamily="34" charset="0"/>
              </a:rPr>
              <a:t>1858</a:t>
            </a:r>
            <a:endParaRPr lang="it-IT" sz="2400" dirty="0">
              <a:latin typeface="Calibri" panose="020F0502020204030204" pitchFamily="34" charset="0"/>
            </a:endParaRPr>
          </a:p>
        </p:txBody>
      </p:sp>
      <p:sp>
        <p:nvSpPr>
          <p:cNvPr id="26" name="Rettangolo 5">
            <a:extLst>
              <a:ext uri="{FF2B5EF4-FFF2-40B4-BE49-F238E27FC236}">
                <a16:creationId xmlns:a16="http://schemas.microsoft.com/office/drawing/2014/main" xmlns="" id="{FFE65295-52AC-4260-BFAA-57D5B94E3670}"/>
              </a:ext>
            </a:extLst>
          </p:cNvPr>
          <p:cNvSpPr/>
          <p:nvPr/>
        </p:nvSpPr>
        <p:spPr>
          <a:xfrm>
            <a:off x="5620724" y="1291668"/>
            <a:ext cx="806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it-IT" sz="2400" b="1" dirty="0">
                <a:latin typeface="Calibri" panose="020F0502020204030204" pitchFamily="34" charset="0"/>
              </a:rPr>
              <a:t>1945</a:t>
            </a:r>
            <a:endParaRPr lang="it-IT" sz="2400" dirty="0">
              <a:latin typeface="Calibri" panose="020F0502020204030204" pitchFamily="34" charset="0"/>
            </a:endParaRPr>
          </a:p>
        </p:txBody>
      </p:sp>
      <p:sp>
        <p:nvSpPr>
          <p:cNvPr id="27" name="Rettangolo 6">
            <a:extLst>
              <a:ext uri="{FF2B5EF4-FFF2-40B4-BE49-F238E27FC236}">
                <a16:creationId xmlns:a16="http://schemas.microsoft.com/office/drawing/2014/main" xmlns="" id="{97F6CC0D-B307-476F-B0CF-05D77188B277}"/>
              </a:ext>
            </a:extLst>
          </p:cNvPr>
          <p:cNvSpPr/>
          <p:nvPr/>
        </p:nvSpPr>
        <p:spPr>
          <a:xfrm>
            <a:off x="9764362" y="1287741"/>
            <a:ext cx="806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it-IT" sz="2400" b="1" dirty="0">
                <a:latin typeface="Calibri" panose="020F0502020204030204" pitchFamily="34" charset="0"/>
              </a:rPr>
              <a:t>2015</a:t>
            </a:r>
            <a:endParaRPr lang="it-IT" sz="2400" dirty="0">
              <a:latin typeface="Calibri" panose="020F0502020204030204" pitchFamily="34" charset="0"/>
            </a:endParaRPr>
          </a:p>
        </p:txBody>
      </p:sp>
      <p:sp>
        <p:nvSpPr>
          <p:cNvPr id="28" name="Rettangolo 7">
            <a:extLst>
              <a:ext uri="{FF2B5EF4-FFF2-40B4-BE49-F238E27FC236}">
                <a16:creationId xmlns:a16="http://schemas.microsoft.com/office/drawing/2014/main" xmlns="" id="{3E624F02-64B4-4BAD-9777-A8B2A4382F6D}"/>
              </a:ext>
            </a:extLst>
          </p:cNvPr>
          <p:cNvSpPr/>
          <p:nvPr/>
        </p:nvSpPr>
        <p:spPr>
          <a:xfrm>
            <a:off x="4421037" y="770426"/>
            <a:ext cx="3206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it-IT" sz="2400" b="1" dirty="0" err="1">
                <a:latin typeface="Calibri" panose="020F0502020204030204" pitchFamily="34" charset="0"/>
              </a:rPr>
              <a:t>Aumenta</a:t>
            </a:r>
            <a:r>
              <a:rPr lang="de-DE" altLang="it-IT" sz="2400" b="1" dirty="0">
                <a:latin typeface="Calibri" panose="020F0502020204030204" pitchFamily="34" charset="0"/>
              </a:rPr>
              <a:t> </a:t>
            </a:r>
            <a:r>
              <a:rPr lang="de-DE" altLang="it-IT" sz="2400" b="1" dirty="0" err="1">
                <a:latin typeface="Calibri" panose="020F0502020204030204" pitchFamily="34" charset="0"/>
              </a:rPr>
              <a:t>l‘esposizione</a:t>
            </a:r>
            <a:r>
              <a:rPr lang="de-DE" altLang="it-IT" sz="24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xmlns="" id="{01DBF847-F694-4E01-9DD0-C425BC47E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788" y="128824"/>
            <a:ext cx="4172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2400" b="1" dirty="0">
                <a:latin typeface="Calibri" panose="020F0502020204030204" pitchFamily="34" charset="0"/>
              </a:rPr>
              <a:t>IL RISCHIO STA AUMENTANDO?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91792A56-2857-484A-92CF-634B02A08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7" y="1657419"/>
            <a:ext cx="3561560" cy="5038725"/>
          </a:xfrm>
          <a:prstGeom prst="rect">
            <a:avLst/>
          </a:prstGeom>
        </p:spPr>
      </p:pic>
      <p:pic>
        <p:nvPicPr>
          <p:cNvPr id="5" name="Grafik 4" descr="Ein Bild, das draußen, Natur, Berg enthält.&#10;&#10;Automatisch generierte Beschreibung">
            <a:extLst>
              <a:ext uri="{FF2B5EF4-FFF2-40B4-BE49-F238E27FC236}">
                <a16:creationId xmlns:a16="http://schemas.microsoft.com/office/drawing/2014/main" xmlns="" id="{E9D417AC-58E1-46F9-A922-2706300B9B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08" y="1657419"/>
            <a:ext cx="3562461" cy="5040000"/>
          </a:xfrm>
          <a:prstGeom prst="rect">
            <a:avLst/>
          </a:prstGeom>
        </p:spPr>
      </p:pic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5A5541D4-E73F-4966-BAAA-D9AF6F9293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922" y="1656144"/>
            <a:ext cx="35624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283ED40-D273-46CD-849C-CF9B34F02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67" y="1692968"/>
            <a:ext cx="6534360" cy="459261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xmlns="" id="{30BDB310-7373-4F5B-9BB5-632F04CE1C9F}"/>
              </a:ext>
            </a:extLst>
          </p:cNvPr>
          <p:cNvSpPr/>
          <p:nvPr/>
        </p:nvSpPr>
        <p:spPr>
          <a:xfrm>
            <a:off x="9084918" y="4604008"/>
            <a:ext cx="663442" cy="6681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EA5486F-5237-4CA5-A2A9-5FA2C8CE4C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9" y="1692968"/>
            <a:ext cx="5082700" cy="4592611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xmlns="" id="{0A1347AC-ABE5-4FD3-B16B-4EA129CA7F42}"/>
              </a:ext>
            </a:extLst>
          </p:cNvPr>
          <p:cNvSpPr/>
          <p:nvPr/>
        </p:nvSpPr>
        <p:spPr>
          <a:xfrm>
            <a:off x="9195075" y="4296839"/>
            <a:ext cx="663442" cy="6681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DC10F6FF-C261-4059-A52D-423A19C580B9}"/>
              </a:ext>
            </a:extLst>
          </p:cNvPr>
          <p:cNvSpPr/>
          <p:nvPr/>
        </p:nvSpPr>
        <p:spPr>
          <a:xfrm>
            <a:off x="2970511" y="4038599"/>
            <a:ext cx="663442" cy="6681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650B127B-C9C4-47FA-B37E-4E42A8027345}"/>
              </a:ext>
            </a:extLst>
          </p:cNvPr>
          <p:cNvSpPr/>
          <p:nvPr/>
        </p:nvSpPr>
        <p:spPr>
          <a:xfrm>
            <a:off x="65090" y="6338211"/>
            <a:ext cx="2115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b="1" i="1" dirty="0">
                <a:latin typeface="Calibri" panose="020F0502020204030204" pitchFamily="34" charset="0"/>
              </a:rPr>
              <a:t>Valle </a:t>
            </a:r>
            <a:r>
              <a:rPr lang="de-DE" sz="2000" b="1" i="1" dirty="0" err="1">
                <a:latin typeface="Calibri" panose="020F0502020204030204" pitchFamily="34" charset="0"/>
              </a:rPr>
              <a:t>Aurina</a:t>
            </a:r>
            <a:r>
              <a:rPr lang="de-DE" sz="2000" b="1" i="1" dirty="0">
                <a:latin typeface="Calibri" panose="020F0502020204030204" pitchFamily="34" charset="0"/>
              </a:rPr>
              <a:t> 1959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F9075401-9543-4E2C-A526-03DC20134DDD}"/>
              </a:ext>
            </a:extLst>
          </p:cNvPr>
          <p:cNvSpPr/>
          <p:nvPr/>
        </p:nvSpPr>
        <p:spPr>
          <a:xfrm>
            <a:off x="4960015" y="910896"/>
            <a:ext cx="2271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</a:rPr>
              <a:t>ESPOSIZIONE!!!!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4822A9C1-96E7-4446-824B-D1906DFD9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788" y="128824"/>
            <a:ext cx="4172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2400" b="1" dirty="0">
                <a:latin typeface="Calibri" panose="020F0502020204030204" pitchFamily="34" charset="0"/>
              </a:rPr>
              <a:t>IL RISCHIO STA AUMENTANDO?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D7F13AAF-9058-4FC6-AD00-3C50624B5D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96" y="233867"/>
            <a:ext cx="1724193" cy="12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4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erg, Himmel, draußen, Natur enthält.&#10;&#10;Automatisch generierte Beschreibung">
            <a:extLst>
              <a:ext uri="{FF2B5EF4-FFF2-40B4-BE49-F238E27FC236}">
                <a16:creationId xmlns:a16="http://schemas.microsoft.com/office/drawing/2014/main" xmlns="" id="{02C37099-515A-49EB-AA07-48C61B0C7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567" y="0"/>
            <a:ext cx="7302308" cy="6858000"/>
          </a:xfrm>
          <a:prstGeom prst="rect">
            <a:avLst/>
          </a:prstGeom>
        </p:spPr>
      </p:pic>
      <p:sp>
        <p:nvSpPr>
          <p:cNvPr id="573" name="Google Shape;573;p49"/>
          <p:cNvSpPr/>
          <p:nvPr/>
        </p:nvSpPr>
        <p:spPr>
          <a:xfrm rot="5400000">
            <a:off x="1129283" y="853884"/>
            <a:ext cx="4478400" cy="5150233"/>
          </a:xfrm>
          <a:prstGeom prst="rect">
            <a:avLst/>
          </a:prstGeom>
          <a:solidFill>
            <a:srgbClr val="ECF1F8">
              <a:alpha val="6179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1108266" y="1439237"/>
            <a:ext cx="3476400" cy="8774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 sz="4000" dirty="0">
                <a:solidFill>
                  <a:schemeClr val="accent1">
                    <a:lumMod val="50000"/>
                  </a:schemeClr>
                </a:solidFill>
              </a:rPr>
              <a:t>GRAZIE!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4" name="Google Shape;574;p49"/>
          <p:cNvSpPr txBox="1">
            <a:spLocks noGrp="1"/>
          </p:cNvSpPr>
          <p:nvPr>
            <p:ph type="subTitle" idx="1"/>
          </p:nvPr>
        </p:nvSpPr>
        <p:spPr>
          <a:xfrm>
            <a:off x="1108266" y="3034862"/>
            <a:ext cx="4090244" cy="23667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endParaRPr lang="de-A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2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de-AT" sz="2500" dirty="0" err="1">
                <a:solidFill>
                  <a:schemeClr val="accent1">
                    <a:lumMod val="50000"/>
                  </a:schemeClr>
                </a:solidFill>
              </a:rPr>
              <a:t>Contatto</a:t>
            </a:r>
            <a:r>
              <a:rPr lang="de-AT" sz="25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de-AT" sz="1900" dirty="0">
                <a:solidFill>
                  <a:schemeClr val="accent1">
                    <a:lumMod val="50000"/>
                  </a:schemeClr>
                </a:solidFill>
              </a:rPr>
              <a:t>Daniel Costantini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de-AT" sz="1900" dirty="0">
                <a:solidFill>
                  <a:schemeClr val="accent1">
                    <a:lumMod val="50000"/>
                  </a:schemeClr>
                </a:solidFill>
              </a:rPr>
              <a:t>Ufficio Geologia e </a:t>
            </a:r>
            <a:r>
              <a:rPr lang="de-AT" sz="1900" dirty="0" err="1">
                <a:solidFill>
                  <a:schemeClr val="accent1">
                    <a:lumMod val="50000"/>
                  </a:schemeClr>
                </a:solidFill>
              </a:rPr>
              <a:t>prove</a:t>
            </a:r>
            <a:r>
              <a:rPr lang="de-AT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AT" sz="1900" dirty="0" err="1">
                <a:solidFill>
                  <a:schemeClr val="accent1">
                    <a:lumMod val="50000"/>
                  </a:schemeClr>
                </a:solidFill>
              </a:rPr>
              <a:t>materiali</a:t>
            </a:r>
            <a:endParaRPr lang="de-AT" sz="19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de-AT" sz="1900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daniel.costantini@provinz.bz.it</a:t>
            </a:r>
            <a:endParaRPr lang="de-AT" sz="19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L‘ultima era glaciale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C151EAA-41AC-4866-A182-3DF1A0B9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28"/>
            <a:ext cx="9058275" cy="59531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2209119E-868D-4E2F-8D45-9927125B766B}"/>
              </a:ext>
            </a:extLst>
          </p:cNvPr>
          <p:cNvSpPr txBox="1"/>
          <p:nvPr/>
        </p:nvSpPr>
        <p:spPr>
          <a:xfrm>
            <a:off x="9200085" y="859683"/>
            <a:ext cx="27494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L’ultimo periodo glaciale</a:t>
            </a:r>
            <a:r>
              <a:rPr lang="it-IT" dirty="0"/>
              <a:t>, iniziò nel Pleistocene, circa 110.000 anni fa, e terminò poco meno di 10.000 anni fa.</a:t>
            </a:r>
            <a:endParaRPr lang="de-DE" dirty="0"/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xmlns="" id="{B1AFA6D0-D064-4B8C-ADBD-D86145085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085" y="6270319"/>
            <a:ext cx="2274539" cy="354925"/>
          </a:xfrm>
          <a:prstGeom prst="round2SameRect">
            <a:avLst/>
          </a:prstGeom>
          <a:solidFill>
            <a:srgbClr val="E9EFF7"/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de-DE" sz="1600" b="1" dirty="0"/>
              <a:t>Ivy-Ochs et al. (2015)</a:t>
            </a:r>
          </a:p>
        </p:txBody>
      </p:sp>
    </p:spTree>
    <p:extLst>
      <p:ext uri="{BB962C8B-B14F-4D97-AF65-F5344CB8AC3E}">
        <p14:creationId xmlns:p14="http://schemas.microsoft.com/office/powerpoint/2010/main" val="99964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L‘ultima era glaciale in Alto Adige 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11EE8D54-2E2E-4E43-842F-09B8D4CE9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3872" y="852818"/>
            <a:ext cx="3490942" cy="733426"/>
          </a:xfrm>
          <a:solidFill>
            <a:schemeClr val="bg1"/>
          </a:solidFill>
          <a:ln/>
        </p:spPr>
        <p:txBody>
          <a:bodyPr>
            <a:noAutofit/>
          </a:bodyPr>
          <a:lstStyle/>
          <a:p>
            <a:r>
              <a:rPr lang="it-IT" altLang="de-DE" sz="2000" b="1" dirty="0">
                <a:solidFill>
                  <a:schemeClr val="tx1"/>
                </a:solidFill>
                <a:latin typeface="+mn-lt"/>
              </a:rPr>
              <a:t>ULTIMO MASSIMO GLACIALE</a:t>
            </a:r>
            <a:r>
              <a:rPr lang="it-IT" altLang="de-DE" sz="2000" b="1" i="1" dirty="0">
                <a:solidFill>
                  <a:schemeClr val="tx1"/>
                </a:solidFill>
                <a:latin typeface="+mn-lt"/>
              </a:rPr>
              <a:t> (LAST GLACIAL MAXIMUM</a:t>
            </a:r>
            <a:r>
              <a:rPr lang="it-IT" altLang="de-DE" sz="2000" b="1" i="1" dirty="0">
                <a:latin typeface="+mn-lt"/>
              </a:rPr>
              <a:t> - </a:t>
            </a:r>
            <a:r>
              <a:rPr lang="it-IT" altLang="de-DE" sz="2000" b="1" dirty="0">
                <a:solidFill>
                  <a:schemeClr val="tx1"/>
                </a:solidFill>
                <a:latin typeface="+mn-lt"/>
              </a:rPr>
              <a:t>LGM) (~ 24.000 anni fa)</a:t>
            </a:r>
            <a:endParaRPr lang="it-IT" altLang="de-DE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xmlns="" id="{C46F826E-E767-44DC-9C20-30E5580D548C}"/>
              </a:ext>
            </a:extLst>
          </p:cNvPr>
          <p:cNvGrpSpPr/>
          <p:nvPr/>
        </p:nvGrpSpPr>
        <p:grpSpPr>
          <a:xfrm>
            <a:off x="92363" y="842333"/>
            <a:ext cx="6364062" cy="5186678"/>
            <a:chOff x="0" y="837398"/>
            <a:chExt cx="8031845" cy="6047589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A05DAA2A-DA34-418C-8020-EF0BE2A02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7398"/>
              <a:ext cx="8031845" cy="6047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ine 7">
              <a:extLst>
                <a:ext uri="{FF2B5EF4-FFF2-40B4-BE49-F238E27FC236}">
                  <a16:creationId xmlns:a16="http://schemas.microsoft.com/office/drawing/2014/main" xmlns="" id="{E82DE993-E206-4EBC-B990-B528DCF60F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" y="2286000"/>
              <a:ext cx="228600" cy="6858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xmlns="" id="{EA8A68A8-4B8A-4C0E-9686-2A7D2F21F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400" y="2438400"/>
              <a:ext cx="609600" cy="5334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xmlns="" id="{AD137451-78BB-42F5-A643-DC88AC870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3733800"/>
              <a:ext cx="304800" cy="3048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10">
              <a:extLst>
                <a:ext uri="{FF2B5EF4-FFF2-40B4-BE49-F238E27FC236}">
                  <a16:creationId xmlns:a16="http://schemas.microsoft.com/office/drawing/2014/main" xmlns="" id="{B08F2A83-3494-4AEC-B827-185D71F0C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600" y="838200"/>
              <a:ext cx="76200" cy="7620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11">
              <a:extLst>
                <a:ext uri="{FF2B5EF4-FFF2-40B4-BE49-F238E27FC236}">
                  <a16:creationId xmlns:a16="http://schemas.microsoft.com/office/drawing/2014/main" xmlns="" id="{D9293425-28C8-4EA9-8C53-4E67C7C57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9800" y="2743200"/>
              <a:ext cx="685800" cy="15240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xmlns="" id="{1AF79BE8-5B03-483F-9481-0D8BCCE9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3" y="6269013"/>
            <a:ext cx="2274539" cy="354925"/>
          </a:xfrm>
          <a:prstGeom prst="round2SameRect">
            <a:avLst/>
          </a:prstGeom>
          <a:solidFill>
            <a:srgbClr val="E9EFF7"/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de-DE" sz="1600" b="1" dirty="0"/>
              <a:t>CARG – </a:t>
            </a:r>
            <a:r>
              <a:rPr lang="de-DE" sz="1600" b="1" dirty="0" err="1"/>
              <a:t>Foglio</a:t>
            </a:r>
            <a:r>
              <a:rPr lang="de-DE" sz="1600" b="1" dirty="0"/>
              <a:t> </a:t>
            </a:r>
            <a:r>
              <a:rPr lang="de-DE" sz="1600" b="1" dirty="0" err="1"/>
              <a:t>Dobbiaco</a:t>
            </a:r>
            <a:endParaRPr lang="de-DE" sz="1600" b="1" dirty="0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C8DF7090-7C4D-4009-991C-32B9CFA9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872" y="1746626"/>
            <a:ext cx="3138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 sz="2200" b="1" dirty="0">
                <a:solidFill>
                  <a:srgbClr val="0070C0"/>
                </a:solidFill>
              </a:rPr>
              <a:t>Circa  1000 m di ghiaccio!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F04E4F95-0689-4092-968E-997E374DDC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872" y="2337895"/>
            <a:ext cx="5144554" cy="4369142"/>
          </a:xfrm>
          <a:prstGeom prst="rect">
            <a:avLst/>
          </a:prstGeom>
        </p:spPr>
      </p:pic>
      <p:sp>
        <p:nvSpPr>
          <p:cNvPr id="25" name="Line 9">
            <a:extLst>
              <a:ext uri="{FF2B5EF4-FFF2-40B4-BE49-F238E27FC236}">
                <a16:creationId xmlns:a16="http://schemas.microsoft.com/office/drawing/2014/main" xmlns="" id="{CC9FE5BE-BEF8-442F-8A0E-3A627AC7E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0665" y="3457120"/>
            <a:ext cx="241509" cy="26141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xmlns="" id="{F85B31E2-6FD5-4BC8-A932-047B3FC960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2158" y="3065093"/>
            <a:ext cx="633609" cy="47223"/>
          </a:xfrm>
          <a:prstGeom prst="line">
            <a:avLst/>
          </a:prstGeom>
          <a:noFill/>
          <a:ln w="44450">
            <a:solidFill>
              <a:srgbClr val="F0EA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9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Ricostruzione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44F99358-7AD3-4056-9232-BB4C2D838196}"/>
              </a:ext>
            </a:extLst>
          </p:cNvPr>
          <p:cNvSpPr/>
          <p:nvPr/>
        </p:nvSpPr>
        <p:spPr>
          <a:xfrm>
            <a:off x="259678" y="925401"/>
            <a:ext cx="5738450" cy="73342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C1BE44F7-9174-496D-B642-A75295DF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72" y="1035389"/>
            <a:ext cx="547258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200" b="1" dirty="0"/>
              <a:t>Come si </a:t>
            </a:r>
            <a:r>
              <a:rPr lang="de-DE" altLang="de-DE" sz="2200" b="1" dirty="0" err="1"/>
              <a:t>riescono</a:t>
            </a:r>
            <a:r>
              <a:rPr lang="de-DE" altLang="de-DE" sz="2200" b="1" dirty="0"/>
              <a:t> a </a:t>
            </a:r>
            <a:r>
              <a:rPr lang="it-IT" altLang="de-DE" sz="2200" b="1" dirty="0"/>
              <a:t>ricostruire</a:t>
            </a:r>
            <a:r>
              <a:rPr lang="de-DE" altLang="de-DE" sz="2200" b="1" dirty="0"/>
              <a:t> queste carte?</a:t>
            </a:r>
          </a:p>
          <a:p>
            <a:endParaRPr lang="de-DE" altLang="de-DE" sz="5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9DEFA82-962E-413D-8DCE-BF90B6DA2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8" y="1975826"/>
            <a:ext cx="6583282" cy="46386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65DD1011-1366-4D4A-B87A-860F1942A7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69" y="964979"/>
            <a:ext cx="3660559" cy="229096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F49B332D-1C9B-4898-AAAD-C61432517C9C}"/>
              </a:ext>
            </a:extLst>
          </p:cNvPr>
          <p:cNvSpPr txBox="1"/>
          <p:nvPr/>
        </p:nvSpPr>
        <p:spPr>
          <a:xfrm>
            <a:off x="8011482" y="3909850"/>
            <a:ext cx="366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70C0"/>
                </a:solidFill>
              </a:rPr>
              <a:t>Depositi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glaciali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e-DE" b="1" dirty="0">
                <a:solidFill>
                  <a:srgbClr val="0070C0"/>
                </a:solidFill>
              </a:rPr>
              <a:t> Till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54712A2A-C2ED-4CAB-A24F-A5BB4AFF27BF}"/>
              </a:ext>
            </a:extLst>
          </p:cNvPr>
          <p:cNvCxnSpPr>
            <a:cxnSpLocks/>
          </p:cNvCxnSpPr>
          <p:nvPr/>
        </p:nvCxnSpPr>
        <p:spPr>
          <a:xfrm>
            <a:off x="5334000" y="2574747"/>
            <a:ext cx="2568429" cy="15058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xmlns="" id="{971A9AC5-CD88-4C78-91D4-6105077B7753}"/>
              </a:ext>
            </a:extLst>
          </p:cNvPr>
          <p:cNvCxnSpPr>
            <a:cxnSpLocks/>
          </p:cNvCxnSpPr>
          <p:nvPr/>
        </p:nvCxnSpPr>
        <p:spPr>
          <a:xfrm>
            <a:off x="4857226" y="3266954"/>
            <a:ext cx="3003963" cy="14125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79FCDF5E-3715-4EAB-B78D-B05B469C1E0A}"/>
              </a:ext>
            </a:extLst>
          </p:cNvPr>
          <p:cNvSpPr txBox="1"/>
          <p:nvPr/>
        </p:nvSpPr>
        <p:spPr>
          <a:xfrm>
            <a:off x="8011483" y="4554786"/>
            <a:ext cx="366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Cordone </a:t>
            </a:r>
            <a:r>
              <a:rPr lang="de-DE" b="1" dirty="0" err="1">
                <a:solidFill>
                  <a:srgbClr val="0070C0"/>
                </a:solidFill>
              </a:rPr>
              <a:t>morenico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xmlns="" id="{69D6E3BC-B5F4-4249-8F4D-80CE27F1AC90}"/>
              </a:ext>
            </a:extLst>
          </p:cNvPr>
          <p:cNvCxnSpPr>
            <a:cxnSpLocks/>
          </p:cNvCxnSpPr>
          <p:nvPr/>
        </p:nvCxnSpPr>
        <p:spPr>
          <a:xfrm>
            <a:off x="4339207" y="3252677"/>
            <a:ext cx="3521982" cy="2200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63EE4531-9968-4382-B20B-17782FFBB59C}"/>
              </a:ext>
            </a:extLst>
          </p:cNvPr>
          <p:cNvSpPr txBox="1"/>
          <p:nvPr/>
        </p:nvSpPr>
        <p:spPr>
          <a:xfrm>
            <a:off x="8011484" y="5268070"/>
            <a:ext cx="366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Cordone di rock glacier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xmlns="" id="{1985B5D5-B32B-45BE-B8AB-9E49254B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975" y="3266954"/>
            <a:ext cx="24332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b="1" dirty="0" err="1"/>
              <a:t>Rilevamenti</a:t>
            </a:r>
            <a:r>
              <a:rPr lang="de-DE" altLang="de-DE" b="1" dirty="0"/>
              <a:t> </a:t>
            </a:r>
            <a:r>
              <a:rPr lang="de-DE" altLang="de-DE" b="1" dirty="0" err="1"/>
              <a:t>geologici</a:t>
            </a:r>
            <a:r>
              <a:rPr lang="de-DE" altLang="de-DE" b="1" dirty="0"/>
              <a:t>!</a:t>
            </a:r>
          </a:p>
          <a:p>
            <a:endParaRPr lang="de-DE" altLang="de-DE" b="1" dirty="0"/>
          </a:p>
        </p:txBody>
      </p:sp>
    </p:spTree>
    <p:extLst>
      <p:ext uri="{BB962C8B-B14F-4D97-AF65-F5344CB8AC3E}">
        <p14:creationId xmlns:p14="http://schemas.microsoft.com/office/powerpoint/2010/main" val="29058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6B665F2D-22E4-47A2-82D7-35695ADAB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78" y="2003953"/>
            <a:ext cx="6628744" cy="4416401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E45A2B78-DC09-4A3B-8DC7-5AB9D0E4795D}"/>
              </a:ext>
            </a:extLst>
          </p:cNvPr>
          <p:cNvSpPr/>
          <p:nvPr/>
        </p:nvSpPr>
        <p:spPr>
          <a:xfrm>
            <a:off x="259677" y="925401"/>
            <a:ext cx="7709864" cy="73342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3B1F6EFC-4795-4CBD-933A-B35131CC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80" y="1035389"/>
            <a:ext cx="77098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200" b="1" dirty="0"/>
              <a:t>Diverse </a:t>
            </a:r>
            <a:r>
              <a:rPr lang="de-DE" altLang="de-DE" sz="2200" b="1" dirty="0" err="1"/>
              <a:t>fasi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con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variazioni</a:t>
            </a:r>
            <a:r>
              <a:rPr lang="de-DE" altLang="de-DE" sz="2200" b="1" dirty="0"/>
              <a:t> di </a:t>
            </a:r>
            <a:r>
              <a:rPr lang="de-DE" altLang="de-DE" sz="2200" b="1" dirty="0" err="1"/>
              <a:t>temperature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durante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il</a:t>
            </a:r>
            <a:r>
              <a:rPr lang="de-DE" altLang="de-DE" sz="2200" b="1" dirty="0"/>
              <a:t> </a:t>
            </a:r>
            <a:r>
              <a:rPr lang="de-DE" altLang="de-DE" sz="2200" b="1" dirty="0" err="1"/>
              <a:t>Quaternario</a:t>
            </a:r>
            <a:r>
              <a:rPr lang="de-DE" altLang="de-DE" sz="2200" b="1" dirty="0"/>
              <a:t> </a:t>
            </a:r>
          </a:p>
          <a:p>
            <a:endParaRPr lang="de-DE" altLang="de-DE" sz="500" b="1" dirty="0"/>
          </a:p>
        </p:txBody>
      </p:sp>
      <p:pic>
        <p:nvPicPr>
          <p:cNvPr id="15" name="Picture 3" descr="P1310097">
            <a:extLst>
              <a:ext uri="{FF2B5EF4-FFF2-40B4-BE49-F238E27FC236}">
                <a16:creationId xmlns:a16="http://schemas.microsoft.com/office/drawing/2014/main" xmlns="" id="{BE673B03-F350-4BD8-9829-59D7E321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019" y="932832"/>
            <a:ext cx="3723319" cy="282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05344FD8-3C1E-4D27-BF19-DD875F55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40" y="3975130"/>
            <a:ext cx="3871787" cy="269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2">
            <a:extLst>
              <a:ext uri="{FF2B5EF4-FFF2-40B4-BE49-F238E27FC236}">
                <a16:creationId xmlns:a16="http://schemas.microsoft.com/office/drawing/2014/main" xmlns="" id="{E79FE4DA-3DD1-4BCC-863F-AFC82495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73" y="3429000"/>
            <a:ext cx="134844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 sz="2000" b="1" dirty="0"/>
              <a:t>Solda 1820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0BA4C630-F3A1-4A01-8E0A-795E5BD9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997" y="6220299"/>
            <a:ext cx="134844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 sz="2000" b="1" dirty="0"/>
              <a:t>Solda 1881</a:t>
            </a:r>
          </a:p>
        </p:txBody>
      </p:sp>
    </p:spTree>
    <p:extLst>
      <p:ext uri="{BB962C8B-B14F-4D97-AF65-F5344CB8AC3E}">
        <p14:creationId xmlns:p14="http://schemas.microsoft.com/office/powerpoint/2010/main" val="2982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62BEDFD0-877F-4053-9DFF-81E7E5608C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88" y="923304"/>
            <a:ext cx="6220080" cy="2910465"/>
          </a:xfrm>
          <a:prstGeom prst="rect">
            <a:avLst/>
          </a:prstGeom>
        </p:spPr>
      </p:pic>
      <p:pic>
        <p:nvPicPr>
          <p:cNvPr id="18" name="Grafik 17" descr="Ein Bild, das draußen enthält.&#10;&#10;Automatisch generierte Beschreibung">
            <a:extLst>
              <a:ext uri="{FF2B5EF4-FFF2-40B4-BE49-F238E27FC236}">
                <a16:creationId xmlns:a16="http://schemas.microsoft.com/office/drawing/2014/main" xmlns="" id="{FA2563BC-A242-4AD9-93CA-FF325335A3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32413" y="1449666"/>
            <a:ext cx="4210888" cy="3158166"/>
          </a:xfrm>
          <a:prstGeom prst="rect">
            <a:avLst/>
          </a:prstGeom>
        </p:spPr>
      </p:pic>
      <p:pic>
        <p:nvPicPr>
          <p:cNvPr id="19" name="Grafik 3" descr="Ein Bild, das Boden, draußen, Rock, Stein enthält.&#10;&#10;Automatisch generierte Beschreibung">
            <a:extLst>
              <a:ext uri="{FF2B5EF4-FFF2-40B4-BE49-F238E27FC236}">
                <a16:creationId xmlns:a16="http://schemas.microsoft.com/office/drawing/2014/main" xmlns="" id="{45BE02C2-953A-409D-83BC-1B8DC903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283" y="2715773"/>
            <a:ext cx="3243721" cy="403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6">
            <a:extLst>
              <a:ext uri="{FF2B5EF4-FFF2-40B4-BE49-F238E27FC236}">
                <a16:creationId xmlns:a16="http://schemas.microsoft.com/office/drawing/2014/main" xmlns="" id="{57356DB0-3D08-4048-84B2-7A0DFD516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28" y="5803796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 err="1">
                <a:solidFill>
                  <a:srgbClr val="FFFF00"/>
                </a:solidFill>
                <a:latin typeface="+mn-lt"/>
              </a:rPr>
              <a:t>Depositi</a:t>
            </a:r>
            <a:r>
              <a:rPr lang="de-DE" altLang="de-DE" sz="1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  <a:latin typeface="+mn-lt"/>
              </a:rPr>
              <a:t>fluvioglaciali</a:t>
            </a:r>
            <a:endParaRPr lang="de-DE" altLang="de-DE" sz="1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" name="Rechteck 7">
            <a:extLst>
              <a:ext uri="{FF2B5EF4-FFF2-40B4-BE49-F238E27FC236}">
                <a16:creationId xmlns:a16="http://schemas.microsoft.com/office/drawing/2014/main" xmlns="" id="{1793AEAF-01F0-4486-8DA1-81415D47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134" y="3773211"/>
            <a:ext cx="1811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 err="1">
                <a:solidFill>
                  <a:srgbClr val="FFFF00"/>
                </a:solidFill>
                <a:latin typeface="+mn-lt"/>
              </a:rPr>
              <a:t>Deposito</a:t>
            </a:r>
            <a:r>
              <a:rPr lang="de-DE" altLang="de-DE" sz="1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  <a:latin typeface="+mn-lt"/>
              </a:rPr>
              <a:t>glaciale</a:t>
            </a:r>
            <a:endParaRPr lang="de-DE" altLang="de-DE" sz="1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Rechteck 7">
            <a:extLst>
              <a:ext uri="{FF2B5EF4-FFF2-40B4-BE49-F238E27FC236}">
                <a16:creationId xmlns:a16="http://schemas.microsoft.com/office/drawing/2014/main" xmlns="" id="{FA5510D4-55FD-4D74-8D78-C55A3E203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127" y="5118946"/>
            <a:ext cx="19983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latin typeface="+mn-lt"/>
              </a:rPr>
              <a:t>Deposito</a:t>
            </a:r>
            <a:r>
              <a:rPr lang="de-DE" altLang="de-DE" sz="2000" b="1" dirty="0">
                <a:latin typeface="+mn-lt"/>
              </a:rPr>
              <a:t> </a:t>
            </a:r>
            <a:r>
              <a:rPr lang="de-DE" altLang="de-DE" sz="2000" b="1" dirty="0" err="1">
                <a:latin typeface="+mn-lt"/>
              </a:rPr>
              <a:t>glaciale</a:t>
            </a:r>
            <a:endParaRPr lang="de-DE" altLang="de-DE" sz="2000" b="1" dirty="0">
              <a:latin typeface="+mn-lt"/>
            </a:endParaRPr>
          </a:p>
        </p:txBody>
      </p:sp>
      <p:sp>
        <p:nvSpPr>
          <p:cNvPr id="17" name="Rechteck 7">
            <a:extLst>
              <a:ext uri="{FF2B5EF4-FFF2-40B4-BE49-F238E27FC236}">
                <a16:creationId xmlns:a16="http://schemas.microsoft.com/office/drawing/2014/main" xmlns="" id="{A92B9034-B69A-4CFE-8986-E4C696663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8" y="5645777"/>
            <a:ext cx="59209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sz="2000" dirty="0">
                <a:latin typeface="+mn-lt"/>
              </a:rPr>
              <a:t>Esempio di depositi fluvioglaciali (ghiaie) alla base di depositi glaciali </a:t>
            </a:r>
            <a:r>
              <a:rPr lang="it-IT" sz="20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it-IT" sz="2000" dirty="0">
                <a:latin typeface="+mn-lt"/>
              </a:rPr>
              <a:t> questo ci indica che quest’ultimi devono essere più recenti.</a:t>
            </a:r>
          </a:p>
        </p:txBody>
      </p:sp>
    </p:spTree>
    <p:extLst>
      <p:ext uri="{BB962C8B-B14F-4D97-AF65-F5344CB8AC3E}">
        <p14:creationId xmlns:p14="http://schemas.microsoft.com/office/powerpoint/2010/main" val="24195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9B84564-576D-4DD1-AA4A-D583CE4DD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64" b="53110"/>
          <a:stretch/>
        </p:blipFill>
        <p:spPr>
          <a:xfrm>
            <a:off x="180444" y="886212"/>
            <a:ext cx="2246947" cy="1285324"/>
          </a:xfrm>
          <a:prstGeom prst="rect">
            <a:avLst/>
          </a:prstGeom>
        </p:spPr>
      </p:pic>
      <p:pic>
        <p:nvPicPr>
          <p:cNvPr id="4" name="Grafik 3" descr="Ein Bild, das Berg, Natur, draußen, Tal enthält.&#10;&#10;Automatisch generierte Beschreibung">
            <a:extLst>
              <a:ext uri="{FF2B5EF4-FFF2-40B4-BE49-F238E27FC236}">
                <a16:creationId xmlns:a16="http://schemas.microsoft.com/office/drawing/2014/main" xmlns="" id="{4680C219-3836-4786-B079-C0C521331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45" y="2701440"/>
            <a:ext cx="5742183" cy="396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DD2AE9F2-C80B-41C4-8A64-05A8F924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204" r="52448"/>
          <a:stretch/>
        </p:blipFill>
        <p:spPr>
          <a:xfrm>
            <a:off x="2737405" y="1271589"/>
            <a:ext cx="2293642" cy="1311664"/>
          </a:xfrm>
          <a:prstGeom prst="rect">
            <a:avLst/>
          </a:prstGeom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B58BA00A-C2AB-4516-8327-24F19AD42ECF}"/>
              </a:ext>
            </a:extLst>
          </p:cNvPr>
          <p:cNvSpPr/>
          <p:nvPr/>
        </p:nvSpPr>
        <p:spPr>
          <a:xfrm>
            <a:off x="2449585" y="4387442"/>
            <a:ext cx="1569226" cy="1266796"/>
          </a:xfrm>
          <a:custGeom>
            <a:avLst/>
            <a:gdLst>
              <a:gd name="connsiteX0" fmla="*/ 0 w 1569226"/>
              <a:gd name="connsiteY0" fmla="*/ 151002 h 1266796"/>
              <a:gd name="connsiteX1" fmla="*/ 125835 w 1569226"/>
              <a:gd name="connsiteY1" fmla="*/ 402672 h 1266796"/>
              <a:gd name="connsiteX2" fmla="*/ 176169 w 1569226"/>
              <a:gd name="connsiteY2" fmla="*/ 654341 h 1266796"/>
              <a:gd name="connsiteX3" fmla="*/ 243281 w 1569226"/>
              <a:gd name="connsiteY3" fmla="*/ 906011 h 1266796"/>
              <a:gd name="connsiteX4" fmla="*/ 369116 w 1569226"/>
              <a:gd name="connsiteY4" fmla="*/ 1090569 h 1266796"/>
              <a:gd name="connsiteX5" fmla="*/ 612397 w 1569226"/>
              <a:gd name="connsiteY5" fmla="*/ 1216404 h 1266796"/>
              <a:gd name="connsiteX6" fmla="*/ 830510 w 1569226"/>
              <a:gd name="connsiteY6" fmla="*/ 1266738 h 1266796"/>
              <a:gd name="connsiteX7" fmla="*/ 1065402 w 1569226"/>
              <a:gd name="connsiteY7" fmla="*/ 1224793 h 1266796"/>
              <a:gd name="connsiteX8" fmla="*/ 1208015 w 1569226"/>
              <a:gd name="connsiteY8" fmla="*/ 1149292 h 1266796"/>
              <a:gd name="connsiteX9" fmla="*/ 1392573 w 1569226"/>
              <a:gd name="connsiteY9" fmla="*/ 897622 h 1266796"/>
              <a:gd name="connsiteX10" fmla="*/ 1459685 w 1569226"/>
              <a:gd name="connsiteY10" fmla="*/ 671119 h 1266796"/>
              <a:gd name="connsiteX11" fmla="*/ 1535186 w 1569226"/>
              <a:gd name="connsiteY11" fmla="*/ 444617 h 1266796"/>
              <a:gd name="connsiteX12" fmla="*/ 1568742 w 1569226"/>
              <a:gd name="connsiteY12" fmla="*/ 184558 h 1266796"/>
              <a:gd name="connsiteX13" fmla="*/ 1551964 w 1569226"/>
              <a:gd name="connsiteY13" fmla="*/ 0 h 126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69226" h="1266796">
                <a:moveTo>
                  <a:pt x="0" y="151002"/>
                </a:moveTo>
                <a:cubicBezTo>
                  <a:pt x="48237" y="234892"/>
                  <a:pt x="96474" y="318782"/>
                  <a:pt x="125835" y="402672"/>
                </a:cubicBezTo>
                <a:cubicBezTo>
                  <a:pt x="155196" y="486562"/>
                  <a:pt x="156595" y="570451"/>
                  <a:pt x="176169" y="654341"/>
                </a:cubicBezTo>
                <a:cubicBezTo>
                  <a:pt x="195743" y="738231"/>
                  <a:pt x="211123" y="833306"/>
                  <a:pt x="243281" y="906011"/>
                </a:cubicBezTo>
                <a:cubicBezTo>
                  <a:pt x="275439" y="978716"/>
                  <a:pt x="307597" y="1038837"/>
                  <a:pt x="369116" y="1090569"/>
                </a:cubicBezTo>
                <a:cubicBezTo>
                  <a:pt x="430635" y="1142301"/>
                  <a:pt x="535498" y="1187043"/>
                  <a:pt x="612397" y="1216404"/>
                </a:cubicBezTo>
                <a:cubicBezTo>
                  <a:pt x="689296" y="1245765"/>
                  <a:pt x="755009" y="1265340"/>
                  <a:pt x="830510" y="1266738"/>
                </a:cubicBezTo>
                <a:cubicBezTo>
                  <a:pt x="906011" y="1268136"/>
                  <a:pt x="1002485" y="1244367"/>
                  <a:pt x="1065402" y="1224793"/>
                </a:cubicBezTo>
                <a:cubicBezTo>
                  <a:pt x="1128319" y="1205219"/>
                  <a:pt x="1153487" y="1203820"/>
                  <a:pt x="1208015" y="1149292"/>
                </a:cubicBezTo>
                <a:cubicBezTo>
                  <a:pt x="1262543" y="1094764"/>
                  <a:pt x="1350628" y="977317"/>
                  <a:pt x="1392573" y="897622"/>
                </a:cubicBezTo>
                <a:cubicBezTo>
                  <a:pt x="1434518" y="817927"/>
                  <a:pt x="1435916" y="746620"/>
                  <a:pt x="1459685" y="671119"/>
                </a:cubicBezTo>
                <a:cubicBezTo>
                  <a:pt x="1483454" y="595618"/>
                  <a:pt x="1517010" y="525710"/>
                  <a:pt x="1535186" y="444617"/>
                </a:cubicBezTo>
                <a:cubicBezTo>
                  <a:pt x="1553362" y="363524"/>
                  <a:pt x="1565946" y="258661"/>
                  <a:pt x="1568742" y="184558"/>
                </a:cubicBezTo>
                <a:cubicBezTo>
                  <a:pt x="1571538" y="110455"/>
                  <a:pt x="1561751" y="55227"/>
                  <a:pt x="1551964" y="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7">
            <a:extLst>
              <a:ext uri="{FF2B5EF4-FFF2-40B4-BE49-F238E27FC236}">
                <a16:creationId xmlns:a16="http://schemas.microsoft.com/office/drawing/2014/main" xmlns="" id="{324BB130-E375-43B5-ADEB-91BD5DFE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98" y="2713047"/>
            <a:ext cx="2607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latin typeface="+mn-lt"/>
              </a:rPr>
              <a:t>Vallunga</a:t>
            </a:r>
            <a:r>
              <a:rPr lang="de-DE" altLang="de-DE" sz="2000" b="1" dirty="0">
                <a:latin typeface="+mn-lt"/>
              </a:rPr>
              <a:t> (Val Gardena)</a:t>
            </a:r>
          </a:p>
        </p:txBody>
      </p:sp>
      <p:sp>
        <p:nvSpPr>
          <p:cNvPr id="18" name="Rechteck 7">
            <a:extLst>
              <a:ext uri="{FF2B5EF4-FFF2-40B4-BE49-F238E27FC236}">
                <a16:creationId xmlns:a16="http://schemas.microsoft.com/office/drawing/2014/main" xmlns="" id="{BD61FC86-0F10-493E-BF6E-43DBE773D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520" y="820988"/>
            <a:ext cx="19071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b="1" dirty="0" err="1">
                <a:latin typeface="+mn-lt"/>
              </a:rPr>
              <a:t>Croda</a:t>
            </a:r>
            <a:r>
              <a:rPr lang="de-DE" altLang="de-DE" sz="2000" b="1" dirty="0">
                <a:latin typeface="+mn-lt"/>
              </a:rPr>
              <a:t> Rossa </a:t>
            </a:r>
            <a:r>
              <a:rPr lang="de-DE" altLang="de-DE" sz="2000" b="1" dirty="0" err="1">
                <a:latin typeface="+mn-lt"/>
              </a:rPr>
              <a:t>d‘Ampezzo</a:t>
            </a:r>
            <a:endParaRPr lang="de-DE" altLang="de-DE" sz="2000" b="1" dirty="0">
              <a:latin typeface="+mn-lt"/>
            </a:endParaRPr>
          </a:p>
        </p:txBody>
      </p:sp>
      <p:pic>
        <p:nvPicPr>
          <p:cNvPr id="19" name="Grafik 18" descr="Ein Bild, das Natur enthält.&#10;&#10;Automatisch generierte Beschreibung">
            <a:extLst>
              <a:ext uri="{FF2B5EF4-FFF2-40B4-BE49-F238E27FC236}">
                <a16:creationId xmlns:a16="http://schemas.microsoft.com/office/drawing/2014/main" xmlns="" id="{268470C0-07D6-4951-A19D-A60B4F4DA4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55998" y="1840794"/>
            <a:ext cx="5775230" cy="386606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8C5AB2AD-13E2-454B-B919-2E9EEBA28A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396" y="4228002"/>
            <a:ext cx="3043159" cy="2433438"/>
          </a:xfrm>
          <a:prstGeom prst="rect">
            <a:avLst/>
          </a:prstGeom>
        </p:spPr>
      </p:pic>
      <p:sp>
        <p:nvSpPr>
          <p:cNvPr id="16" name="Freihandform: Form 15">
            <a:extLst>
              <a:ext uri="{FF2B5EF4-FFF2-40B4-BE49-F238E27FC236}">
                <a16:creationId xmlns:a16="http://schemas.microsoft.com/office/drawing/2014/main" xmlns="" id="{791411A9-958C-4C36-B223-FB7DE2C69D3B}"/>
              </a:ext>
            </a:extLst>
          </p:cNvPr>
          <p:cNvSpPr/>
          <p:nvPr/>
        </p:nvSpPr>
        <p:spPr>
          <a:xfrm>
            <a:off x="7511803" y="2402132"/>
            <a:ext cx="1149034" cy="1155862"/>
          </a:xfrm>
          <a:custGeom>
            <a:avLst/>
            <a:gdLst>
              <a:gd name="connsiteX0" fmla="*/ 0 w 1569226"/>
              <a:gd name="connsiteY0" fmla="*/ 151002 h 1266796"/>
              <a:gd name="connsiteX1" fmla="*/ 125835 w 1569226"/>
              <a:gd name="connsiteY1" fmla="*/ 402672 h 1266796"/>
              <a:gd name="connsiteX2" fmla="*/ 176169 w 1569226"/>
              <a:gd name="connsiteY2" fmla="*/ 654341 h 1266796"/>
              <a:gd name="connsiteX3" fmla="*/ 243281 w 1569226"/>
              <a:gd name="connsiteY3" fmla="*/ 906011 h 1266796"/>
              <a:gd name="connsiteX4" fmla="*/ 369116 w 1569226"/>
              <a:gd name="connsiteY4" fmla="*/ 1090569 h 1266796"/>
              <a:gd name="connsiteX5" fmla="*/ 612397 w 1569226"/>
              <a:gd name="connsiteY5" fmla="*/ 1216404 h 1266796"/>
              <a:gd name="connsiteX6" fmla="*/ 830510 w 1569226"/>
              <a:gd name="connsiteY6" fmla="*/ 1266738 h 1266796"/>
              <a:gd name="connsiteX7" fmla="*/ 1065402 w 1569226"/>
              <a:gd name="connsiteY7" fmla="*/ 1224793 h 1266796"/>
              <a:gd name="connsiteX8" fmla="*/ 1208015 w 1569226"/>
              <a:gd name="connsiteY8" fmla="*/ 1149292 h 1266796"/>
              <a:gd name="connsiteX9" fmla="*/ 1392573 w 1569226"/>
              <a:gd name="connsiteY9" fmla="*/ 897622 h 1266796"/>
              <a:gd name="connsiteX10" fmla="*/ 1459685 w 1569226"/>
              <a:gd name="connsiteY10" fmla="*/ 671119 h 1266796"/>
              <a:gd name="connsiteX11" fmla="*/ 1535186 w 1569226"/>
              <a:gd name="connsiteY11" fmla="*/ 444617 h 1266796"/>
              <a:gd name="connsiteX12" fmla="*/ 1568742 w 1569226"/>
              <a:gd name="connsiteY12" fmla="*/ 184558 h 1266796"/>
              <a:gd name="connsiteX13" fmla="*/ 1551964 w 1569226"/>
              <a:gd name="connsiteY13" fmla="*/ 0 h 1266796"/>
              <a:gd name="connsiteX0" fmla="*/ 194120 w 1449021"/>
              <a:gd name="connsiteY0" fmla="*/ 122427 h 1266796"/>
              <a:gd name="connsiteX1" fmla="*/ 5630 w 1449021"/>
              <a:gd name="connsiteY1" fmla="*/ 402672 h 1266796"/>
              <a:gd name="connsiteX2" fmla="*/ 55964 w 1449021"/>
              <a:gd name="connsiteY2" fmla="*/ 654341 h 1266796"/>
              <a:gd name="connsiteX3" fmla="*/ 123076 w 1449021"/>
              <a:gd name="connsiteY3" fmla="*/ 906011 h 1266796"/>
              <a:gd name="connsiteX4" fmla="*/ 248911 w 1449021"/>
              <a:gd name="connsiteY4" fmla="*/ 1090569 h 1266796"/>
              <a:gd name="connsiteX5" fmla="*/ 492192 w 1449021"/>
              <a:gd name="connsiteY5" fmla="*/ 1216404 h 1266796"/>
              <a:gd name="connsiteX6" fmla="*/ 710305 w 1449021"/>
              <a:gd name="connsiteY6" fmla="*/ 1266738 h 1266796"/>
              <a:gd name="connsiteX7" fmla="*/ 945197 w 1449021"/>
              <a:gd name="connsiteY7" fmla="*/ 1224793 h 1266796"/>
              <a:gd name="connsiteX8" fmla="*/ 1087810 w 1449021"/>
              <a:gd name="connsiteY8" fmla="*/ 1149292 h 1266796"/>
              <a:gd name="connsiteX9" fmla="*/ 1272368 w 1449021"/>
              <a:gd name="connsiteY9" fmla="*/ 897622 h 1266796"/>
              <a:gd name="connsiteX10" fmla="*/ 1339480 w 1449021"/>
              <a:gd name="connsiteY10" fmla="*/ 671119 h 1266796"/>
              <a:gd name="connsiteX11" fmla="*/ 1414981 w 1449021"/>
              <a:gd name="connsiteY11" fmla="*/ 444617 h 1266796"/>
              <a:gd name="connsiteX12" fmla="*/ 1448537 w 1449021"/>
              <a:gd name="connsiteY12" fmla="*/ 184558 h 1266796"/>
              <a:gd name="connsiteX13" fmla="*/ 1431759 w 1449021"/>
              <a:gd name="connsiteY13" fmla="*/ 0 h 1266796"/>
              <a:gd name="connsiteX0" fmla="*/ 140121 w 1395022"/>
              <a:gd name="connsiteY0" fmla="*/ 122427 h 1266796"/>
              <a:gd name="connsiteX1" fmla="*/ 142131 w 1395022"/>
              <a:gd name="connsiteY1" fmla="*/ 459822 h 1266796"/>
              <a:gd name="connsiteX2" fmla="*/ 1965 w 1395022"/>
              <a:gd name="connsiteY2" fmla="*/ 654341 h 1266796"/>
              <a:gd name="connsiteX3" fmla="*/ 69077 w 1395022"/>
              <a:gd name="connsiteY3" fmla="*/ 906011 h 1266796"/>
              <a:gd name="connsiteX4" fmla="*/ 194912 w 1395022"/>
              <a:gd name="connsiteY4" fmla="*/ 1090569 h 1266796"/>
              <a:gd name="connsiteX5" fmla="*/ 438193 w 1395022"/>
              <a:gd name="connsiteY5" fmla="*/ 1216404 h 1266796"/>
              <a:gd name="connsiteX6" fmla="*/ 656306 w 1395022"/>
              <a:gd name="connsiteY6" fmla="*/ 1266738 h 1266796"/>
              <a:gd name="connsiteX7" fmla="*/ 891198 w 1395022"/>
              <a:gd name="connsiteY7" fmla="*/ 1224793 h 1266796"/>
              <a:gd name="connsiteX8" fmla="*/ 1033811 w 1395022"/>
              <a:gd name="connsiteY8" fmla="*/ 1149292 h 1266796"/>
              <a:gd name="connsiteX9" fmla="*/ 1218369 w 1395022"/>
              <a:gd name="connsiteY9" fmla="*/ 897622 h 1266796"/>
              <a:gd name="connsiteX10" fmla="*/ 1285481 w 1395022"/>
              <a:gd name="connsiteY10" fmla="*/ 671119 h 1266796"/>
              <a:gd name="connsiteX11" fmla="*/ 1360982 w 1395022"/>
              <a:gd name="connsiteY11" fmla="*/ 444617 h 1266796"/>
              <a:gd name="connsiteX12" fmla="*/ 1394538 w 1395022"/>
              <a:gd name="connsiteY12" fmla="*/ 184558 h 1266796"/>
              <a:gd name="connsiteX13" fmla="*/ 1377760 w 1395022"/>
              <a:gd name="connsiteY13" fmla="*/ 0 h 1266796"/>
              <a:gd name="connsiteX0" fmla="*/ 73287 w 1328188"/>
              <a:gd name="connsiteY0" fmla="*/ 122427 h 1266796"/>
              <a:gd name="connsiteX1" fmla="*/ 75297 w 1328188"/>
              <a:gd name="connsiteY1" fmla="*/ 459822 h 1266796"/>
              <a:gd name="connsiteX2" fmla="*/ 49431 w 1328188"/>
              <a:gd name="connsiteY2" fmla="*/ 673391 h 1266796"/>
              <a:gd name="connsiteX3" fmla="*/ 2243 w 1328188"/>
              <a:gd name="connsiteY3" fmla="*/ 906011 h 1266796"/>
              <a:gd name="connsiteX4" fmla="*/ 128078 w 1328188"/>
              <a:gd name="connsiteY4" fmla="*/ 1090569 h 1266796"/>
              <a:gd name="connsiteX5" fmla="*/ 371359 w 1328188"/>
              <a:gd name="connsiteY5" fmla="*/ 1216404 h 1266796"/>
              <a:gd name="connsiteX6" fmla="*/ 589472 w 1328188"/>
              <a:gd name="connsiteY6" fmla="*/ 1266738 h 1266796"/>
              <a:gd name="connsiteX7" fmla="*/ 824364 w 1328188"/>
              <a:gd name="connsiteY7" fmla="*/ 1224793 h 1266796"/>
              <a:gd name="connsiteX8" fmla="*/ 966977 w 1328188"/>
              <a:gd name="connsiteY8" fmla="*/ 1149292 h 1266796"/>
              <a:gd name="connsiteX9" fmla="*/ 1151535 w 1328188"/>
              <a:gd name="connsiteY9" fmla="*/ 897622 h 1266796"/>
              <a:gd name="connsiteX10" fmla="*/ 1218647 w 1328188"/>
              <a:gd name="connsiteY10" fmla="*/ 671119 h 1266796"/>
              <a:gd name="connsiteX11" fmla="*/ 1294148 w 1328188"/>
              <a:gd name="connsiteY11" fmla="*/ 444617 h 1266796"/>
              <a:gd name="connsiteX12" fmla="*/ 1327704 w 1328188"/>
              <a:gd name="connsiteY12" fmla="*/ 184558 h 1266796"/>
              <a:gd name="connsiteX13" fmla="*/ 1310926 w 1328188"/>
              <a:gd name="connsiteY13" fmla="*/ 0 h 1266796"/>
              <a:gd name="connsiteX0" fmla="*/ 24536 w 1279437"/>
              <a:gd name="connsiteY0" fmla="*/ 122427 h 1266796"/>
              <a:gd name="connsiteX1" fmla="*/ 26546 w 1279437"/>
              <a:gd name="connsiteY1" fmla="*/ 459822 h 1266796"/>
              <a:gd name="connsiteX2" fmla="*/ 680 w 1279437"/>
              <a:gd name="connsiteY2" fmla="*/ 673391 h 1266796"/>
              <a:gd name="connsiteX3" fmla="*/ 58267 w 1279437"/>
              <a:gd name="connsiteY3" fmla="*/ 963161 h 1266796"/>
              <a:gd name="connsiteX4" fmla="*/ 79327 w 1279437"/>
              <a:gd name="connsiteY4" fmla="*/ 1090569 h 1266796"/>
              <a:gd name="connsiteX5" fmla="*/ 322608 w 1279437"/>
              <a:gd name="connsiteY5" fmla="*/ 1216404 h 1266796"/>
              <a:gd name="connsiteX6" fmla="*/ 540721 w 1279437"/>
              <a:gd name="connsiteY6" fmla="*/ 1266738 h 1266796"/>
              <a:gd name="connsiteX7" fmla="*/ 775613 w 1279437"/>
              <a:gd name="connsiteY7" fmla="*/ 1224793 h 1266796"/>
              <a:gd name="connsiteX8" fmla="*/ 918226 w 1279437"/>
              <a:gd name="connsiteY8" fmla="*/ 1149292 h 1266796"/>
              <a:gd name="connsiteX9" fmla="*/ 1102784 w 1279437"/>
              <a:gd name="connsiteY9" fmla="*/ 897622 h 1266796"/>
              <a:gd name="connsiteX10" fmla="*/ 1169896 w 1279437"/>
              <a:gd name="connsiteY10" fmla="*/ 671119 h 1266796"/>
              <a:gd name="connsiteX11" fmla="*/ 1245397 w 1279437"/>
              <a:gd name="connsiteY11" fmla="*/ 444617 h 1266796"/>
              <a:gd name="connsiteX12" fmla="*/ 1278953 w 1279437"/>
              <a:gd name="connsiteY12" fmla="*/ 184558 h 1266796"/>
              <a:gd name="connsiteX13" fmla="*/ 1262175 w 1279437"/>
              <a:gd name="connsiteY13" fmla="*/ 0 h 1266796"/>
              <a:gd name="connsiteX0" fmla="*/ 24536 w 1279437"/>
              <a:gd name="connsiteY0" fmla="*/ 122427 h 1269117"/>
              <a:gd name="connsiteX1" fmla="*/ 26546 w 1279437"/>
              <a:gd name="connsiteY1" fmla="*/ 459822 h 1269117"/>
              <a:gd name="connsiteX2" fmla="*/ 680 w 1279437"/>
              <a:gd name="connsiteY2" fmla="*/ 673391 h 1269117"/>
              <a:gd name="connsiteX3" fmla="*/ 58267 w 1279437"/>
              <a:gd name="connsiteY3" fmla="*/ 963161 h 1269117"/>
              <a:gd name="connsiteX4" fmla="*/ 79327 w 1279437"/>
              <a:gd name="connsiteY4" fmla="*/ 1090569 h 1269117"/>
              <a:gd name="connsiteX5" fmla="*/ 132108 w 1279437"/>
              <a:gd name="connsiteY5" fmla="*/ 1244979 h 1269117"/>
              <a:gd name="connsiteX6" fmla="*/ 540721 w 1279437"/>
              <a:gd name="connsiteY6" fmla="*/ 1266738 h 1269117"/>
              <a:gd name="connsiteX7" fmla="*/ 775613 w 1279437"/>
              <a:gd name="connsiteY7" fmla="*/ 1224793 h 1269117"/>
              <a:gd name="connsiteX8" fmla="*/ 918226 w 1279437"/>
              <a:gd name="connsiteY8" fmla="*/ 1149292 h 1269117"/>
              <a:gd name="connsiteX9" fmla="*/ 1102784 w 1279437"/>
              <a:gd name="connsiteY9" fmla="*/ 897622 h 1269117"/>
              <a:gd name="connsiteX10" fmla="*/ 1169896 w 1279437"/>
              <a:gd name="connsiteY10" fmla="*/ 671119 h 1269117"/>
              <a:gd name="connsiteX11" fmla="*/ 1245397 w 1279437"/>
              <a:gd name="connsiteY11" fmla="*/ 444617 h 1269117"/>
              <a:gd name="connsiteX12" fmla="*/ 1278953 w 1279437"/>
              <a:gd name="connsiteY12" fmla="*/ 184558 h 1269117"/>
              <a:gd name="connsiteX13" fmla="*/ 1262175 w 1279437"/>
              <a:gd name="connsiteY13" fmla="*/ 0 h 1269117"/>
              <a:gd name="connsiteX0" fmla="*/ 24536 w 1279437"/>
              <a:gd name="connsiteY0" fmla="*/ 122427 h 1269117"/>
              <a:gd name="connsiteX1" fmla="*/ 26546 w 1279437"/>
              <a:gd name="connsiteY1" fmla="*/ 459822 h 1269117"/>
              <a:gd name="connsiteX2" fmla="*/ 680 w 1279437"/>
              <a:gd name="connsiteY2" fmla="*/ 673391 h 1269117"/>
              <a:gd name="connsiteX3" fmla="*/ 58267 w 1279437"/>
              <a:gd name="connsiteY3" fmla="*/ 963161 h 1269117"/>
              <a:gd name="connsiteX4" fmla="*/ 3127 w 1279437"/>
              <a:gd name="connsiteY4" fmla="*/ 1090569 h 1269117"/>
              <a:gd name="connsiteX5" fmla="*/ 132108 w 1279437"/>
              <a:gd name="connsiteY5" fmla="*/ 1244979 h 1269117"/>
              <a:gd name="connsiteX6" fmla="*/ 540721 w 1279437"/>
              <a:gd name="connsiteY6" fmla="*/ 1266738 h 1269117"/>
              <a:gd name="connsiteX7" fmla="*/ 775613 w 1279437"/>
              <a:gd name="connsiteY7" fmla="*/ 1224793 h 1269117"/>
              <a:gd name="connsiteX8" fmla="*/ 918226 w 1279437"/>
              <a:gd name="connsiteY8" fmla="*/ 1149292 h 1269117"/>
              <a:gd name="connsiteX9" fmla="*/ 1102784 w 1279437"/>
              <a:gd name="connsiteY9" fmla="*/ 897622 h 1269117"/>
              <a:gd name="connsiteX10" fmla="*/ 1169896 w 1279437"/>
              <a:gd name="connsiteY10" fmla="*/ 671119 h 1269117"/>
              <a:gd name="connsiteX11" fmla="*/ 1245397 w 1279437"/>
              <a:gd name="connsiteY11" fmla="*/ 444617 h 1269117"/>
              <a:gd name="connsiteX12" fmla="*/ 1278953 w 1279437"/>
              <a:gd name="connsiteY12" fmla="*/ 184558 h 1269117"/>
              <a:gd name="connsiteX13" fmla="*/ 1262175 w 1279437"/>
              <a:gd name="connsiteY13" fmla="*/ 0 h 1269117"/>
              <a:gd name="connsiteX0" fmla="*/ 61523 w 1316424"/>
              <a:gd name="connsiteY0" fmla="*/ 122427 h 1269117"/>
              <a:gd name="connsiteX1" fmla="*/ 63533 w 1316424"/>
              <a:gd name="connsiteY1" fmla="*/ 459822 h 1269117"/>
              <a:gd name="connsiteX2" fmla="*/ 37667 w 1316424"/>
              <a:gd name="connsiteY2" fmla="*/ 673391 h 1269117"/>
              <a:gd name="connsiteX3" fmla="*/ 4 w 1316424"/>
              <a:gd name="connsiteY3" fmla="*/ 953636 h 1269117"/>
              <a:gd name="connsiteX4" fmla="*/ 40114 w 1316424"/>
              <a:gd name="connsiteY4" fmla="*/ 1090569 h 1269117"/>
              <a:gd name="connsiteX5" fmla="*/ 169095 w 1316424"/>
              <a:gd name="connsiteY5" fmla="*/ 1244979 h 1269117"/>
              <a:gd name="connsiteX6" fmla="*/ 577708 w 1316424"/>
              <a:gd name="connsiteY6" fmla="*/ 1266738 h 1269117"/>
              <a:gd name="connsiteX7" fmla="*/ 812600 w 1316424"/>
              <a:gd name="connsiteY7" fmla="*/ 1224793 h 1269117"/>
              <a:gd name="connsiteX8" fmla="*/ 955213 w 1316424"/>
              <a:gd name="connsiteY8" fmla="*/ 1149292 h 1269117"/>
              <a:gd name="connsiteX9" fmla="*/ 1139771 w 1316424"/>
              <a:gd name="connsiteY9" fmla="*/ 897622 h 1269117"/>
              <a:gd name="connsiteX10" fmla="*/ 1206883 w 1316424"/>
              <a:gd name="connsiteY10" fmla="*/ 671119 h 1269117"/>
              <a:gd name="connsiteX11" fmla="*/ 1282384 w 1316424"/>
              <a:gd name="connsiteY11" fmla="*/ 444617 h 1269117"/>
              <a:gd name="connsiteX12" fmla="*/ 1315940 w 1316424"/>
              <a:gd name="connsiteY12" fmla="*/ 184558 h 1269117"/>
              <a:gd name="connsiteX13" fmla="*/ 1299162 w 1316424"/>
              <a:gd name="connsiteY13" fmla="*/ 0 h 1269117"/>
              <a:gd name="connsiteX0" fmla="*/ 61523 w 1316424"/>
              <a:gd name="connsiteY0" fmla="*/ 122427 h 1278289"/>
              <a:gd name="connsiteX1" fmla="*/ 63533 w 1316424"/>
              <a:gd name="connsiteY1" fmla="*/ 459822 h 1278289"/>
              <a:gd name="connsiteX2" fmla="*/ 37667 w 1316424"/>
              <a:gd name="connsiteY2" fmla="*/ 673391 h 1278289"/>
              <a:gd name="connsiteX3" fmla="*/ 4 w 1316424"/>
              <a:gd name="connsiteY3" fmla="*/ 953636 h 1278289"/>
              <a:gd name="connsiteX4" fmla="*/ 40114 w 1316424"/>
              <a:gd name="connsiteY4" fmla="*/ 1090569 h 1278289"/>
              <a:gd name="connsiteX5" fmla="*/ 169095 w 1316424"/>
              <a:gd name="connsiteY5" fmla="*/ 1244979 h 1278289"/>
              <a:gd name="connsiteX6" fmla="*/ 577708 w 1316424"/>
              <a:gd name="connsiteY6" fmla="*/ 1266738 h 1278289"/>
              <a:gd name="connsiteX7" fmla="*/ 726875 w 1316424"/>
              <a:gd name="connsiteY7" fmla="*/ 1100968 h 1278289"/>
              <a:gd name="connsiteX8" fmla="*/ 955213 w 1316424"/>
              <a:gd name="connsiteY8" fmla="*/ 1149292 h 1278289"/>
              <a:gd name="connsiteX9" fmla="*/ 1139771 w 1316424"/>
              <a:gd name="connsiteY9" fmla="*/ 897622 h 1278289"/>
              <a:gd name="connsiteX10" fmla="*/ 1206883 w 1316424"/>
              <a:gd name="connsiteY10" fmla="*/ 671119 h 1278289"/>
              <a:gd name="connsiteX11" fmla="*/ 1282384 w 1316424"/>
              <a:gd name="connsiteY11" fmla="*/ 444617 h 1278289"/>
              <a:gd name="connsiteX12" fmla="*/ 1315940 w 1316424"/>
              <a:gd name="connsiteY12" fmla="*/ 184558 h 1278289"/>
              <a:gd name="connsiteX13" fmla="*/ 1299162 w 1316424"/>
              <a:gd name="connsiteY13" fmla="*/ 0 h 1278289"/>
              <a:gd name="connsiteX0" fmla="*/ 61523 w 1316424"/>
              <a:gd name="connsiteY0" fmla="*/ 122427 h 1278289"/>
              <a:gd name="connsiteX1" fmla="*/ 63533 w 1316424"/>
              <a:gd name="connsiteY1" fmla="*/ 459822 h 1278289"/>
              <a:gd name="connsiteX2" fmla="*/ 37667 w 1316424"/>
              <a:gd name="connsiteY2" fmla="*/ 673391 h 1278289"/>
              <a:gd name="connsiteX3" fmla="*/ 4 w 1316424"/>
              <a:gd name="connsiteY3" fmla="*/ 953636 h 1278289"/>
              <a:gd name="connsiteX4" fmla="*/ 40114 w 1316424"/>
              <a:gd name="connsiteY4" fmla="*/ 1090569 h 1278289"/>
              <a:gd name="connsiteX5" fmla="*/ 169095 w 1316424"/>
              <a:gd name="connsiteY5" fmla="*/ 1244979 h 1278289"/>
              <a:gd name="connsiteX6" fmla="*/ 577708 w 1316424"/>
              <a:gd name="connsiteY6" fmla="*/ 1266738 h 1278289"/>
              <a:gd name="connsiteX7" fmla="*/ 726875 w 1316424"/>
              <a:gd name="connsiteY7" fmla="*/ 1100968 h 1278289"/>
              <a:gd name="connsiteX8" fmla="*/ 898063 w 1316424"/>
              <a:gd name="connsiteY8" fmla="*/ 873067 h 1278289"/>
              <a:gd name="connsiteX9" fmla="*/ 1139771 w 1316424"/>
              <a:gd name="connsiteY9" fmla="*/ 897622 h 1278289"/>
              <a:gd name="connsiteX10" fmla="*/ 1206883 w 1316424"/>
              <a:gd name="connsiteY10" fmla="*/ 671119 h 1278289"/>
              <a:gd name="connsiteX11" fmla="*/ 1282384 w 1316424"/>
              <a:gd name="connsiteY11" fmla="*/ 444617 h 1278289"/>
              <a:gd name="connsiteX12" fmla="*/ 1315940 w 1316424"/>
              <a:gd name="connsiteY12" fmla="*/ 184558 h 1278289"/>
              <a:gd name="connsiteX13" fmla="*/ 1299162 w 1316424"/>
              <a:gd name="connsiteY13" fmla="*/ 0 h 1278289"/>
              <a:gd name="connsiteX0" fmla="*/ 61523 w 1316424"/>
              <a:gd name="connsiteY0" fmla="*/ 122427 h 1278289"/>
              <a:gd name="connsiteX1" fmla="*/ 63533 w 1316424"/>
              <a:gd name="connsiteY1" fmla="*/ 459822 h 1278289"/>
              <a:gd name="connsiteX2" fmla="*/ 37667 w 1316424"/>
              <a:gd name="connsiteY2" fmla="*/ 673391 h 1278289"/>
              <a:gd name="connsiteX3" fmla="*/ 4 w 1316424"/>
              <a:gd name="connsiteY3" fmla="*/ 953636 h 1278289"/>
              <a:gd name="connsiteX4" fmla="*/ 40114 w 1316424"/>
              <a:gd name="connsiteY4" fmla="*/ 1090569 h 1278289"/>
              <a:gd name="connsiteX5" fmla="*/ 169095 w 1316424"/>
              <a:gd name="connsiteY5" fmla="*/ 1244979 h 1278289"/>
              <a:gd name="connsiteX6" fmla="*/ 577708 w 1316424"/>
              <a:gd name="connsiteY6" fmla="*/ 1266738 h 1278289"/>
              <a:gd name="connsiteX7" fmla="*/ 726875 w 1316424"/>
              <a:gd name="connsiteY7" fmla="*/ 1100968 h 1278289"/>
              <a:gd name="connsiteX8" fmla="*/ 898063 w 1316424"/>
              <a:gd name="connsiteY8" fmla="*/ 873067 h 1278289"/>
              <a:gd name="connsiteX9" fmla="*/ 968321 w 1316424"/>
              <a:gd name="connsiteY9" fmla="*/ 640447 h 1278289"/>
              <a:gd name="connsiteX10" fmla="*/ 1206883 w 1316424"/>
              <a:gd name="connsiteY10" fmla="*/ 671119 h 1278289"/>
              <a:gd name="connsiteX11" fmla="*/ 1282384 w 1316424"/>
              <a:gd name="connsiteY11" fmla="*/ 444617 h 1278289"/>
              <a:gd name="connsiteX12" fmla="*/ 1315940 w 1316424"/>
              <a:gd name="connsiteY12" fmla="*/ 184558 h 1278289"/>
              <a:gd name="connsiteX13" fmla="*/ 1299162 w 1316424"/>
              <a:gd name="connsiteY13" fmla="*/ 0 h 1278289"/>
              <a:gd name="connsiteX0" fmla="*/ 61523 w 1318281"/>
              <a:gd name="connsiteY0" fmla="*/ 122427 h 1278289"/>
              <a:gd name="connsiteX1" fmla="*/ 63533 w 1318281"/>
              <a:gd name="connsiteY1" fmla="*/ 459822 h 1278289"/>
              <a:gd name="connsiteX2" fmla="*/ 37667 w 1318281"/>
              <a:gd name="connsiteY2" fmla="*/ 673391 h 1278289"/>
              <a:gd name="connsiteX3" fmla="*/ 4 w 1318281"/>
              <a:gd name="connsiteY3" fmla="*/ 953636 h 1278289"/>
              <a:gd name="connsiteX4" fmla="*/ 40114 w 1318281"/>
              <a:gd name="connsiteY4" fmla="*/ 1090569 h 1278289"/>
              <a:gd name="connsiteX5" fmla="*/ 169095 w 1318281"/>
              <a:gd name="connsiteY5" fmla="*/ 1244979 h 1278289"/>
              <a:gd name="connsiteX6" fmla="*/ 577708 w 1318281"/>
              <a:gd name="connsiteY6" fmla="*/ 1266738 h 1278289"/>
              <a:gd name="connsiteX7" fmla="*/ 726875 w 1318281"/>
              <a:gd name="connsiteY7" fmla="*/ 1100968 h 1278289"/>
              <a:gd name="connsiteX8" fmla="*/ 898063 w 1318281"/>
              <a:gd name="connsiteY8" fmla="*/ 873067 h 1278289"/>
              <a:gd name="connsiteX9" fmla="*/ 968321 w 1318281"/>
              <a:gd name="connsiteY9" fmla="*/ 640447 h 1278289"/>
              <a:gd name="connsiteX10" fmla="*/ 997333 w 1318281"/>
              <a:gd name="connsiteY10" fmla="*/ 452044 h 1278289"/>
              <a:gd name="connsiteX11" fmla="*/ 1282384 w 1318281"/>
              <a:gd name="connsiteY11" fmla="*/ 444617 h 1278289"/>
              <a:gd name="connsiteX12" fmla="*/ 1315940 w 1318281"/>
              <a:gd name="connsiteY12" fmla="*/ 184558 h 1278289"/>
              <a:gd name="connsiteX13" fmla="*/ 1299162 w 1318281"/>
              <a:gd name="connsiteY13" fmla="*/ 0 h 1278289"/>
              <a:gd name="connsiteX0" fmla="*/ 61523 w 1316424"/>
              <a:gd name="connsiteY0" fmla="*/ 122427 h 1278289"/>
              <a:gd name="connsiteX1" fmla="*/ 63533 w 1316424"/>
              <a:gd name="connsiteY1" fmla="*/ 459822 h 1278289"/>
              <a:gd name="connsiteX2" fmla="*/ 37667 w 1316424"/>
              <a:gd name="connsiteY2" fmla="*/ 673391 h 1278289"/>
              <a:gd name="connsiteX3" fmla="*/ 4 w 1316424"/>
              <a:gd name="connsiteY3" fmla="*/ 953636 h 1278289"/>
              <a:gd name="connsiteX4" fmla="*/ 40114 w 1316424"/>
              <a:gd name="connsiteY4" fmla="*/ 1090569 h 1278289"/>
              <a:gd name="connsiteX5" fmla="*/ 169095 w 1316424"/>
              <a:gd name="connsiteY5" fmla="*/ 1244979 h 1278289"/>
              <a:gd name="connsiteX6" fmla="*/ 577708 w 1316424"/>
              <a:gd name="connsiteY6" fmla="*/ 1266738 h 1278289"/>
              <a:gd name="connsiteX7" fmla="*/ 726875 w 1316424"/>
              <a:gd name="connsiteY7" fmla="*/ 1100968 h 1278289"/>
              <a:gd name="connsiteX8" fmla="*/ 898063 w 1316424"/>
              <a:gd name="connsiteY8" fmla="*/ 873067 h 1278289"/>
              <a:gd name="connsiteX9" fmla="*/ 968321 w 1316424"/>
              <a:gd name="connsiteY9" fmla="*/ 640447 h 1278289"/>
              <a:gd name="connsiteX10" fmla="*/ 997333 w 1316424"/>
              <a:gd name="connsiteY10" fmla="*/ 452044 h 1278289"/>
              <a:gd name="connsiteX11" fmla="*/ 1149034 w 1316424"/>
              <a:gd name="connsiteY11" fmla="*/ 292217 h 1278289"/>
              <a:gd name="connsiteX12" fmla="*/ 1315940 w 1316424"/>
              <a:gd name="connsiteY12" fmla="*/ 184558 h 1278289"/>
              <a:gd name="connsiteX13" fmla="*/ 1299162 w 1316424"/>
              <a:gd name="connsiteY13" fmla="*/ 0 h 1278289"/>
              <a:gd name="connsiteX0" fmla="*/ 61523 w 1315940"/>
              <a:gd name="connsiteY0" fmla="*/ 0 h 1155862"/>
              <a:gd name="connsiteX1" fmla="*/ 63533 w 1315940"/>
              <a:gd name="connsiteY1" fmla="*/ 337395 h 1155862"/>
              <a:gd name="connsiteX2" fmla="*/ 37667 w 1315940"/>
              <a:gd name="connsiteY2" fmla="*/ 550964 h 1155862"/>
              <a:gd name="connsiteX3" fmla="*/ 4 w 1315940"/>
              <a:gd name="connsiteY3" fmla="*/ 831209 h 1155862"/>
              <a:gd name="connsiteX4" fmla="*/ 40114 w 1315940"/>
              <a:gd name="connsiteY4" fmla="*/ 968142 h 1155862"/>
              <a:gd name="connsiteX5" fmla="*/ 169095 w 1315940"/>
              <a:gd name="connsiteY5" fmla="*/ 1122552 h 1155862"/>
              <a:gd name="connsiteX6" fmla="*/ 577708 w 1315940"/>
              <a:gd name="connsiteY6" fmla="*/ 1144311 h 1155862"/>
              <a:gd name="connsiteX7" fmla="*/ 726875 w 1315940"/>
              <a:gd name="connsiteY7" fmla="*/ 978541 h 1155862"/>
              <a:gd name="connsiteX8" fmla="*/ 898063 w 1315940"/>
              <a:gd name="connsiteY8" fmla="*/ 750640 h 1155862"/>
              <a:gd name="connsiteX9" fmla="*/ 968321 w 1315940"/>
              <a:gd name="connsiteY9" fmla="*/ 518020 h 1155862"/>
              <a:gd name="connsiteX10" fmla="*/ 997333 w 1315940"/>
              <a:gd name="connsiteY10" fmla="*/ 329617 h 1155862"/>
              <a:gd name="connsiteX11" fmla="*/ 1149034 w 1315940"/>
              <a:gd name="connsiteY11" fmla="*/ 169790 h 1155862"/>
              <a:gd name="connsiteX12" fmla="*/ 1315940 w 1315940"/>
              <a:gd name="connsiteY12" fmla="*/ 62131 h 1155862"/>
              <a:gd name="connsiteX0" fmla="*/ 61523 w 1149034"/>
              <a:gd name="connsiteY0" fmla="*/ 0 h 1155862"/>
              <a:gd name="connsiteX1" fmla="*/ 63533 w 1149034"/>
              <a:gd name="connsiteY1" fmla="*/ 337395 h 1155862"/>
              <a:gd name="connsiteX2" fmla="*/ 37667 w 1149034"/>
              <a:gd name="connsiteY2" fmla="*/ 550964 h 1155862"/>
              <a:gd name="connsiteX3" fmla="*/ 4 w 1149034"/>
              <a:gd name="connsiteY3" fmla="*/ 831209 h 1155862"/>
              <a:gd name="connsiteX4" fmla="*/ 40114 w 1149034"/>
              <a:gd name="connsiteY4" fmla="*/ 968142 h 1155862"/>
              <a:gd name="connsiteX5" fmla="*/ 169095 w 1149034"/>
              <a:gd name="connsiteY5" fmla="*/ 1122552 h 1155862"/>
              <a:gd name="connsiteX6" fmla="*/ 577708 w 1149034"/>
              <a:gd name="connsiteY6" fmla="*/ 1144311 h 1155862"/>
              <a:gd name="connsiteX7" fmla="*/ 726875 w 1149034"/>
              <a:gd name="connsiteY7" fmla="*/ 978541 h 1155862"/>
              <a:gd name="connsiteX8" fmla="*/ 898063 w 1149034"/>
              <a:gd name="connsiteY8" fmla="*/ 750640 h 1155862"/>
              <a:gd name="connsiteX9" fmla="*/ 968321 w 1149034"/>
              <a:gd name="connsiteY9" fmla="*/ 518020 h 1155862"/>
              <a:gd name="connsiteX10" fmla="*/ 997333 w 1149034"/>
              <a:gd name="connsiteY10" fmla="*/ 329617 h 1155862"/>
              <a:gd name="connsiteX11" fmla="*/ 1149034 w 1149034"/>
              <a:gd name="connsiteY11" fmla="*/ 169790 h 115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9034" h="1155862">
                <a:moveTo>
                  <a:pt x="61523" y="0"/>
                </a:moveTo>
                <a:cubicBezTo>
                  <a:pt x="109760" y="83890"/>
                  <a:pt x="67509" y="245568"/>
                  <a:pt x="63533" y="337395"/>
                </a:cubicBezTo>
                <a:cubicBezTo>
                  <a:pt x="59557" y="429222"/>
                  <a:pt x="48255" y="468662"/>
                  <a:pt x="37667" y="550964"/>
                </a:cubicBezTo>
                <a:cubicBezTo>
                  <a:pt x="27079" y="633266"/>
                  <a:pt x="-404" y="761679"/>
                  <a:pt x="4" y="831209"/>
                </a:cubicBezTo>
                <a:cubicBezTo>
                  <a:pt x="412" y="900739"/>
                  <a:pt x="11932" y="919585"/>
                  <a:pt x="40114" y="968142"/>
                </a:cubicBezTo>
                <a:cubicBezTo>
                  <a:pt x="68296" y="1016699"/>
                  <a:pt x="79496" y="1093191"/>
                  <a:pt x="169095" y="1122552"/>
                </a:cubicBezTo>
                <a:cubicBezTo>
                  <a:pt x="258694" y="1151913"/>
                  <a:pt x="484745" y="1168313"/>
                  <a:pt x="577708" y="1144311"/>
                </a:cubicBezTo>
                <a:cubicBezTo>
                  <a:pt x="670671" y="1120309"/>
                  <a:pt x="673482" y="1044153"/>
                  <a:pt x="726875" y="978541"/>
                </a:cubicBezTo>
                <a:cubicBezTo>
                  <a:pt x="780268" y="912929"/>
                  <a:pt x="857822" y="827394"/>
                  <a:pt x="898063" y="750640"/>
                </a:cubicBezTo>
                <a:cubicBezTo>
                  <a:pt x="938304" y="673887"/>
                  <a:pt x="951776" y="588190"/>
                  <a:pt x="968321" y="518020"/>
                </a:cubicBezTo>
                <a:cubicBezTo>
                  <a:pt x="984866" y="447850"/>
                  <a:pt x="967214" y="387655"/>
                  <a:pt x="997333" y="329617"/>
                </a:cubicBezTo>
                <a:cubicBezTo>
                  <a:pt x="1027452" y="271579"/>
                  <a:pt x="1095933" y="214371"/>
                  <a:pt x="1149034" y="169790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9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79185A2-B704-4D44-8251-1ADD872749E8}"/>
              </a:ext>
            </a:extLst>
          </p:cNvPr>
          <p:cNvSpPr/>
          <p:nvPr/>
        </p:nvSpPr>
        <p:spPr>
          <a:xfrm>
            <a:off x="0" y="-18081"/>
            <a:ext cx="12192000" cy="7334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Minuszeichen 10">
            <a:extLst>
              <a:ext uri="{FF2B5EF4-FFF2-40B4-BE49-F238E27FC236}">
                <a16:creationId xmlns:a16="http://schemas.microsoft.com/office/drawing/2014/main" xmlns="" id="{73ACA29A-79CF-48F6-8201-4F3A3B3DA19C}"/>
              </a:ext>
            </a:extLst>
          </p:cNvPr>
          <p:cNvSpPr/>
          <p:nvPr/>
        </p:nvSpPr>
        <p:spPr>
          <a:xfrm>
            <a:off x="92364" y="196560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Minuszeichen 11">
            <a:extLst>
              <a:ext uri="{FF2B5EF4-FFF2-40B4-BE49-F238E27FC236}">
                <a16:creationId xmlns:a16="http://schemas.microsoft.com/office/drawing/2014/main" xmlns="" id="{A16B885D-A188-4C38-A028-FEBEEFFEBE65}"/>
              </a:ext>
            </a:extLst>
          </p:cNvPr>
          <p:cNvSpPr/>
          <p:nvPr/>
        </p:nvSpPr>
        <p:spPr>
          <a:xfrm>
            <a:off x="92364" y="278784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inuszeichen 12">
            <a:extLst>
              <a:ext uri="{FF2B5EF4-FFF2-40B4-BE49-F238E27FC236}">
                <a16:creationId xmlns:a16="http://schemas.microsoft.com/office/drawing/2014/main" xmlns="" id="{E2EF3CA6-C2DD-431B-A10E-839325903F9D}"/>
              </a:ext>
            </a:extLst>
          </p:cNvPr>
          <p:cNvSpPr/>
          <p:nvPr/>
        </p:nvSpPr>
        <p:spPr>
          <a:xfrm>
            <a:off x="92363" y="370533"/>
            <a:ext cx="332509" cy="166254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79AB02F2-3195-4208-BC0F-2C50A349D400}"/>
              </a:ext>
            </a:extLst>
          </p:cNvPr>
          <p:cNvSpPr/>
          <p:nvPr/>
        </p:nvSpPr>
        <p:spPr>
          <a:xfrm>
            <a:off x="517235" y="161856"/>
            <a:ext cx="4816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Forme e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processi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geologici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del </a:t>
            </a: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Quaternario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 Math" panose="02040503050406030204" pitchFamily="18" charset="0"/>
              </a:rPr>
              <a:t> 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xmlns="" id="{03B561C3-359D-408B-A079-3BE5EDCC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530" y="950580"/>
            <a:ext cx="5021854" cy="336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79A25D2-87B2-4DAA-9879-A1AC9594D7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75" y="986663"/>
            <a:ext cx="4189357" cy="1851476"/>
          </a:xfrm>
          <a:prstGeom prst="rect">
            <a:avLst/>
          </a:prstGeom>
        </p:spPr>
      </p:pic>
      <p:pic>
        <p:nvPicPr>
          <p:cNvPr id="15" name="Grafik 1">
            <a:extLst>
              <a:ext uri="{FF2B5EF4-FFF2-40B4-BE49-F238E27FC236}">
                <a16:creationId xmlns:a16="http://schemas.microsoft.com/office/drawing/2014/main" xmlns="" id="{B2A9AF7B-4F3A-4A6C-8443-FF260434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676" y="3362150"/>
            <a:ext cx="4433510" cy="33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75A3A2D-E9F6-46BE-9F8E-9B13F8802507}"/>
              </a:ext>
            </a:extLst>
          </p:cNvPr>
          <p:cNvSpPr txBox="1"/>
          <p:nvPr/>
        </p:nvSpPr>
        <p:spPr>
          <a:xfrm>
            <a:off x="0" y="3362150"/>
            <a:ext cx="33220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/>
              <a:t>Roccia montonata:</a:t>
            </a:r>
          </a:p>
          <a:p>
            <a:pPr algn="just"/>
            <a:r>
              <a:rPr lang="it-IT" sz="2000" dirty="0"/>
              <a:t>La loro formazione è dovuta alla pressione esercitata dalla massa glaciale e all’azione di potente smeriglio svolta da notevoli quantità di detrito inglobate al suo interno.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74300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  <a:alpha val="48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  <a:reflection blurRad="6350" stA="52000" endA="300" endPos="35000" dir="5400000" sy="-100000" algn="bl" rotWithShape="0"/>
        </a:effectLst>
      </a:spPr>
      <a:bodyPr rtlCol="0" anchor="ctr"/>
      <a:lstStyle>
        <a:defPPr algn="ctr">
          <a:defRPr dirty="0">
            <a:latin typeface="Cambria Math" panose="02040503050406030204" pitchFamily="18" charset="0"/>
            <a:ea typeface="Cambria Math" panose="02040503050406030204" pitchFamily="18" charset="0"/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760</Words>
  <Application>Microsoft Office PowerPoint</Application>
  <PresentationFormat>Widescreen</PresentationFormat>
  <Paragraphs>164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Calibri,Bold</vt:lpstr>
      <vt:lpstr>Cambria Math</vt:lpstr>
      <vt:lpstr>Times New Roman</vt:lpstr>
      <vt:lpstr>Wingdings</vt:lpstr>
      <vt:lpstr>Office Theme</vt:lpstr>
      <vt:lpstr>La Geologia delle Dolomiti di Sesto  PARTE 2  IL QUATERNARIO  Ricostruzione e evoluzione dei processi geologici rinvenibili nel nostro paesaggio</vt:lpstr>
      <vt:lpstr>Presentazione standard di PowerPoint</vt:lpstr>
      <vt:lpstr>Presentazione standard di PowerPoint</vt:lpstr>
      <vt:lpstr>ULTIMO MASSIMO GLACIALE (LAST GLACIAL MAXIMUM - LGM) (~ 24.000 anni fa)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Erfahrungsbericht: 15 Jahre Gefahrenzonenplanung in Südtirol</dc:title>
  <dc:creator>Costantini, Daniel</dc:creator>
  <cp:lastModifiedBy>francesco carrer</cp:lastModifiedBy>
  <cp:revision>247</cp:revision>
  <dcterms:created xsi:type="dcterms:W3CDTF">2022-05-03T06:34:27Z</dcterms:created>
  <dcterms:modified xsi:type="dcterms:W3CDTF">2023-02-13T21:35:44Z</dcterms:modified>
</cp:coreProperties>
</file>