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69" r:id="rId2"/>
    <p:sldId id="371" r:id="rId3"/>
    <p:sldId id="418" r:id="rId4"/>
    <p:sldId id="419" r:id="rId5"/>
    <p:sldId id="420" r:id="rId6"/>
    <p:sldId id="421" r:id="rId7"/>
    <p:sldId id="422" r:id="rId8"/>
    <p:sldId id="372" r:id="rId9"/>
    <p:sldId id="259" r:id="rId10"/>
    <p:sldId id="427" r:id="rId11"/>
    <p:sldId id="428" r:id="rId12"/>
    <p:sldId id="423" r:id="rId13"/>
    <p:sldId id="425" r:id="rId14"/>
    <p:sldId id="433" r:id="rId15"/>
    <p:sldId id="426" r:id="rId16"/>
    <p:sldId id="416" r:id="rId17"/>
    <p:sldId id="430" r:id="rId18"/>
    <p:sldId id="429" r:id="rId19"/>
    <p:sldId id="431" r:id="rId20"/>
    <p:sldId id="432" r:id="rId21"/>
    <p:sldId id="424" r:id="rId22"/>
    <p:sldId id="417" r:id="rId23"/>
    <p:sldId id="434" r:id="rId24"/>
    <p:sldId id="443" r:id="rId25"/>
    <p:sldId id="444" r:id="rId26"/>
    <p:sldId id="439" r:id="rId27"/>
    <p:sldId id="440" r:id="rId28"/>
    <p:sldId id="441" r:id="rId29"/>
    <p:sldId id="442" r:id="rId30"/>
    <p:sldId id="435" r:id="rId31"/>
    <p:sldId id="449" r:id="rId32"/>
    <p:sldId id="450" r:id="rId33"/>
    <p:sldId id="445" r:id="rId34"/>
    <p:sldId id="446" r:id="rId35"/>
    <p:sldId id="447" r:id="rId36"/>
    <p:sldId id="448" r:id="rId37"/>
    <p:sldId id="436" r:id="rId38"/>
    <p:sldId id="455" r:id="rId39"/>
    <p:sldId id="456" r:id="rId40"/>
    <p:sldId id="451" r:id="rId41"/>
    <p:sldId id="452" r:id="rId42"/>
    <p:sldId id="453" r:id="rId43"/>
    <p:sldId id="454" r:id="rId44"/>
    <p:sldId id="437" r:id="rId45"/>
    <p:sldId id="457" r:id="rId46"/>
    <p:sldId id="458" r:id="rId47"/>
    <p:sldId id="459" r:id="rId48"/>
    <p:sldId id="460" r:id="rId49"/>
    <p:sldId id="438" r:id="rId50"/>
    <p:sldId id="461" r:id="rId51"/>
    <p:sldId id="462" r:id="rId52"/>
    <p:sldId id="463" r:id="rId53"/>
    <p:sldId id="464" r:id="rId54"/>
    <p:sldId id="489" r:id="rId55"/>
    <p:sldId id="490" r:id="rId56"/>
    <p:sldId id="491" r:id="rId57"/>
    <p:sldId id="486" r:id="rId58"/>
    <p:sldId id="487" r:id="rId59"/>
    <p:sldId id="488" r:id="rId60"/>
    <p:sldId id="465" r:id="rId61"/>
    <p:sldId id="495" r:id="rId62"/>
    <p:sldId id="492" r:id="rId63"/>
    <p:sldId id="493" r:id="rId64"/>
    <p:sldId id="494" r:id="rId65"/>
    <p:sldId id="469" r:id="rId66"/>
    <p:sldId id="471" r:id="rId67"/>
    <p:sldId id="470" r:id="rId68"/>
    <p:sldId id="474" r:id="rId69"/>
    <p:sldId id="466" r:id="rId70"/>
    <p:sldId id="496" r:id="rId71"/>
    <p:sldId id="473" r:id="rId72"/>
    <p:sldId id="467" r:id="rId73"/>
    <p:sldId id="484" r:id="rId74"/>
    <p:sldId id="485" r:id="rId75"/>
    <p:sldId id="480" r:id="rId76"/>
    <p:sldId id="481" r:id="rId77"/>
    <p:sldId id="482" r:id="rId78"/>
    <p:sldId id="483" r:id="rId79"/>
    <p:sldId id="468" r:id="rId80"/>
    <p:sldId id="478" r:id="rId81"/>
    <p:sldId id="479" r:id="rId82"/>
    <p:sldId id="475" r:id="rId83"/>
    <p:sldId id="476" r:id="rId84"/>
    <p:sldId id="477" r:id="rId85"/>
    <p:sldId id="498" r:id="rId86"/>
    <p:sldId id="497" r:id="rId87"/>
    <p:sldId id="504" r:id="rId88"/>
    <p:sldId id="501" r:id="rId89"/>
    <p:sldId id="502" r:id="rId90"/>
    <p:sldId id="503" r:id="rId91"/>
    <p:sldId id="499" r:id="rId92"/>
    <p:sldId id="500" r:id="rId93"/>
    <p:sldId id="415" r:id="rId9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0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30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11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598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1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2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2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2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2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65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7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95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0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77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92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FFE1A-73E0-40E3-8D4A-28B2608AE354}" type="datetimeFigureOut">
              <a:rPr lang="it-IT" smtClean="0"/>
              <a:t>18/09/2023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29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69953" y="2718405"/>
            <a:ext cx="5534664" cy="3677930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CLUB </a:t>
            </a:r>
            <a:r>
              <a:rPr lang="it-IT" altLang="it-IT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endParaRPr lang="it-IT" altLang="it-IT" sz="1200" b="1" dirty="0" smtClean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58°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2400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sz="2400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sz="2400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Adamello Brenta</a:t>
            </a:r>
            <a:r>
              <a:rPr lang="it-IT" sz="105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it-IT" sz="16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07-10 settembre 2023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 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76" y="209005"/>
            <a:ext cx="11638141" cy="2394858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7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3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6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817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81817" y="6596390"/>
            <a:ext cx="2401619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Teatro comunale San Lorenzo Dorsino</a:t>
            </a:r>
          </a:p>
        </p:txBody>
      </p:sp>
    </p:spTree>
    <p:extLst>
      <p:ext uri="{BB962C8B-B14F-4D97-AF65-F5344CB8AC3E}">
        <p14:creationId xmlns:p14="http://schemas.microsoft.com/office/powerpoint/2010/main" val="360351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228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90228" y="6596390"/>
            <a:ext cx="2401619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Teatro comunale San Lorenzo Dorsino</a:t>
            </a:r>
          </a:p>
        </p:txBody>
      </p:sp>
    </p:spTree>
    <p:extLst>
      <p:ext uri="{BB962C8B-B14F-4D97-AF65-F5344CB8AC3E}">
        <p14:creationId xmlns:p14="http://schemas.microsoft.com/office/powerpoint/2010/main" val="391207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085" y="130628"/>
            <a:ext cx="10067773" cy="6548846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42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93" y="165462"/>
            <a:ext cx="10300773" cy="6514012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20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365" y="95794"/>
            <a:ext cx="9353005" cy="667181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476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28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47280" y="6596390"/>
            <a:ext cx="2401619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Teatro comunale San Lorenzo Dorsino</a:t>
            </a:r>
          </a:p>
        </p:txBody>
      </p:sp>
    </p:spTree>
    <p:extLst>
      <p:ext uri="{BB962C8B-B14F-4D97-AF65-F5344CB8AC3E}">
        <p14:creationId xmlns:p14="http://schemas.microsoft.com/office/powerpoint/2010/main" val="1875288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0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69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0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174190" y="6444167"/>
            <a:ext cx="2680542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 smtClean="0">
                <a:solidFill>
                  <a:schemeClr val="bg1"/>
                </a:solidFill>
              </a:rPr>
              <a:t>Cavallino Treporti – Hotel Junior Family</a:t>
            </a:r>
            <a:endParaRPr lang="it-IT" sz="1100" i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8709"/>
            <a:ext cx="9144000" cy="6858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895190" y="6444167"/>
            <a:ext cx="2401619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Teatro comunale San Lorenzo Dorsino</a:t>
            </a:r>
          </a:p>
        </p:txBody>
      </p:sp>
    </p:spTree>
    <p:extLst>
      <p:ext uri="{BB962C8B-B14F-4D97-AF65-F5344CB8AC3E}">
        <p14:creationId xmlns:p14="http://schemas.microsoft.com/office/powerpoint/2010/main" val="262218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30" y="194545"/>
            <a:ext cx="10040983" cy="6551913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83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3" y="108626"/>
            <a:ext cx="10981510" cy="6562856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917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79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990984" y="6596390"/>
            <a:ext cx="240482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 - Monte Prada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37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811" y="87086"/>
            <a:ext cx="9908399" cy="6662218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533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33" y="301686"/>
            <a:ext cx="11723918" cy="602944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917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572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538572" y="6596390"/>
            <a:ext cx="240482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 - Monte Prada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19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0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982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5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4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5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0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46" y="80332"/>
            <a:ext cx="10058400" cy="6707291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593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86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331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604331" y="6574266"/>
            <a:ext cx="240482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 - Monte Prada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1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8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8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48" y="63623"/>
            <a:ext cx="10058400" cy="6707291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377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6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8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474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333474" y="6591683"/>
            <a:ext cx="240482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 - Monte Prada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30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291" y="92286"/>
            <a:ext cx="10058400" cy="6704754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740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89" y="87086"/>
            <a:ext cx="10058400" cy="67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3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91" y="54206"/>
            <a:ext cx="10058400" cy="6704754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592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19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83" y="150709"/>
            <a:ext cx="10058400" cy="670729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36083" y="6596390"/>
            <a:ext cx="2401619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Teatro comunale San Lorenzo Dorsino</a:t>
            </a:r>
          </a:p>
        </p:txBody>
      </p:sp>
    </p:spTree>
    <p:extLst>
      <p:ext uri="{BB962C8B-B14F-4D97-AF65-F5344CB8AC3E}">
        <p14:creationId xmlns:p14="http://schemas.microsoft.com/office/powerpoint/2010/main" val="2197848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23" y="83577"/>
            <a:ext cx="10058400" cy="6704754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966423" y="6526721"/>
            <a:ext cx="240482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 - Monte Prada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00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19" y="109703"/>
            <a:ext cx="11423921" cy="6660521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697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44" y="153246"/>
            <a:ext cx="10951704" cy="6517950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10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22" y="198138"/>
            <a:ext cx="11530149" cy="6458880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4789083" y="6395408"/>
            <a:ext cx="240482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 - Monte Prada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97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1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0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201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7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6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27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55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24000" y="6596390"/>
            <a:ext cx="5166799" cy="253916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050" i="1" dirty="0">
                <a:solidFill>
                  <a:srgbClr val="C00000"/>
                </a:solidFill>
                <a:latin typeface="Overlock"/>
              </a:rPr>
              <a:t>San Lorenzo Dorsino - Monte Prada – raccolta campione di peli d’orso su </a:t>
            </a:r>
            <a:r>
              <a:rPr lang="it-IT" sz="1050" i="1" dirty="0" err="1">
                <a:solidFill>
                  <a:srgbClr val="C00000"/>
                </a:solidFill>
                <a:latin typeface="Overlock"/>
              </a:rPr>
              <a:t>grattatoio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91324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58" y="153297"/>
            <a:ext cx="10058400" cy="670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645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37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60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51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11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02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52" y="133543"/>
            <a:ext cx="10646020" cy="6573748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5982997" y="6445681"/>
            <a:ext cx="1010213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36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66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982275" y="6596390"/>
            <a:ext cx="1010213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82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104" y="174171"/>
            <a:ext cx="10254788" cy="6528882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1472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50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3" r="-10"/>
          <a:stretch/>
        </p:blipFill>
        <p:spPr>
          <a:xfrm>
            <a:off x="634834" y="0"/>
            <a:ext cx="9214560" cy="6785861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251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06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990984" y="6596390"/>
            <a:ext cx="1989647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Spormaggiore – fatte di orso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750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1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8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9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301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2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700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188" y="130629"/>
            <a:ext cx="10333165" cy="6554179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9654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24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5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548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910335" y="6596390"/>
            <a:ext cx="1010213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10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28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606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80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51" y="132009"/>
            <a:ext cx="10891348" cy="6595186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5854977" y="6465585"/>
            <a:ext cx="1010213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308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01" y="419965"/>
            <a:ext cx="11848567" cy="5475737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 useBgFill="1">
        <p:nvSpPr>
          <p:cNvPr id="4" name="Rettangolo 3"/>
          <p:cNvSpPr/>
          <p:nvPr/>
        </p:nvSpPr>
        <p:spPr>
          <a:xfrm>
            <a:off x="70600" y="5157038"/>
            <a:ext cx="11989768" cy="14773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 per insegnanti</a:t>
            </a:r>
          </a:p>
          <a:p>
            <a:pPr algn="ctr"/>
            <a:r>
              <a:rPr lang="it-IT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SAN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LORENZO DORSINO (TN)</a:t>
            </a: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07-10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settembre 2023 </a:t>
            </a:r>
          </a:p>
        </p:txBody>
      </p:sp>
    </p:spTree>
    <p:extLst>
      <p:ext uri="{BB962C8B-B14F-4D97-AF65-F5344CB8AC3E}">
        <p14:creationId xmlns:p14="http://schemas.microsoft.com/office/powerpoint/2010/main" val="40697790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302" y="153246"/>
            <a:ext cx="10058400" cy="67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55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4" y="60960"/>
            <a:ext cx="10058400" cy="6704754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82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37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44137" y="6596390"/>
            <a:ext cx="2401619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Teatro comunale San Lorenzo Dorsino</a:t>
            </a:r>
          </a:p>
        </p:txBody>
      </p:sp>
    </p:spTree>
    <p:extLst>
      <p:ext uri="{BB962C8B-B14F-4D97-AF65-F5344CB8AC3E}">
        <p14:creationId xmlns:p14="http://schemas.microsoft.com/office/powerpoint/2010/main" val="2237131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029" y="100148"/>
            <a:ext cx="10114979" cy="6623482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0220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017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491044" y="6596390"/>
            <a:ext cx="3215945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>
                <a:solidFill>
                  <a:srgbClr val="C00000"/>
                </a:solidFill>
              </a:rPr>
              <a:t>San Lorenzo Dorsino – incontro con le lavandaie</a:t>
            </a:r>
            <a:endParaRPr lang="it-IT" sz="110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05955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24000" y="6596390"/>
            <a:ext cx="1479892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441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31" y="125777"/>
            <a:ext cx="11512732" cy="6578704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2460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95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963886" y="6596390"/>
            <a:ext cx="1479892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600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14" y="81040"/>
            <a:ext cx="10058400" cy="6707291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53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885" y="151451"/>
            <a:ext cx="10058400" cy="670654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637333" y="6596390"/>
            <a:ext cx="3193503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Dorsino – la fienagione nel </a:t>
            </a:r>
            <a:r>
              <a:rPr lang="it-IT" sz="1100" i="1" dirty="0" smtClean="0">
                <a:solidFill>
                  <a:srgbClr val="C00000"/>
                </a:solidFill>
              </a:rPr>
              <a:t>passato</a:t>
            </a:r>
            <a:endParaRPr lang="it-IT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7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6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954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68" y="153340"/>
            <a:ext cx="10058400" cy="670466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990984" y="6596390"/>
            <a:ext cx="1479892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>
                <a:solidFill>
                  <a:srgbClr val="C00000"/>
                </a:solidFill>
              </a:rPr>
              <a:t>San Lorenzo Dorsino</a:t>
            </a:r>
            <a:endParaRPr lang="it-IT" sz="110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44935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74" y="153246"/>
            <a:ext cx="10058400" cy="670475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990984" y="6596390"/>
            <a:ext cx="1479892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San Lorenzo </a:t>
            </a:r>
            <a:r>
              <a:rPr lang="it-IT" sz="1100" i="1" dirty="0" smtClean="0">
                <a:solidFill>
                  <a:srgbClr val="C00000"/>
                </a:solidFill>
              </a:rPr>
              <a:t>Dorsino</a:t>
            </a:r>
            <a:endParaRPr lang="it-IT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8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5115025" y="1545549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210" y="84402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92531" y="987878"/>
            <a:ext cx="6509658" cy="48822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9938" y="171345"/>
            <a:ext cx="5350007" cy="6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06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92" y="339633"/>
            <a:ext cx="11640466" cy="6379582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1982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53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89" y="0"/>
            <a:ext cx="9144000" cy="68580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859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074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873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52500" y="6443990"/>
            <a:ext cx="2151551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Parco </a:t>
            </a:r>
            <a:r>
              <a:rPr lang="it-IT" sz="1100" i="1" dirty="0">
                <a:solidFill>
                  <a:srgbClr val="C00000"/>
                </a:solidFill>
                <a:latin typeface="Berlin Sans FB" panose="020E0602020502020306" pitchFamily="34" charset="0"/>
              </a:rPr>
              <a:t>Faunistico </a:t>
            </a:r>
            <a:r>
              <a:rPr lang="it-IT" sz="1100" i="1">
                <a:solidFill>
                  <a:srgbClr val="C00000"/>
                </a:solidFill>
                <a:latin typeface="Berlin Sans FB" panose="020E0602020502020306" pitchFamily="34" charset="0"/>
              </a:rPr>
              <a:t>di </a:t>
            </a:r>
            <a:r>
              <a:rPr lang="it-IT" sz="1100" i="1" smtClean="0">
                <a:solidFill>
                  <a:srgbClr val="C00000"/>
                </a:solidFill>
                <a:latin typeface="Berlin Sans FB" panose="020E0602020502020306" pitchFamily="34" charset="0"/>
              </a:rPr>
              <a:t>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380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045" y="182881"/>
            <a:ext cx="10179257" cy="6534113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9737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9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0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19" y="91263"/>
            <a:ext cx="10058400" cy="6705600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4842706" y="6535253"/>
            <a:ext cx="2327881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Parco Faunistico di 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570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12" y="66160"/>
            <a:ext cx="10058400" cy="6704754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49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3" y="130629"/>
            <a:ext cx="10149430" cy="6505302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 useBgFill="1">
        <p:nvSpPr>
          <p:cNvPr id="3" name="Rettangolo 2"/>
          <p:cNvSpPr/>
          <p:nvPr/>
        </p:nvSpPr>
        <p:spPr>
          <a:xfrm>
            <a:off x="10479505" y="1771972"/>
            <a:ext cx="1370658" cy="473975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58°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b="1" dirty="0">
                <a:solidFill>
                  <a:srgbClr val="FFC000"/>
                </a:solidFill>
                <a:latin typeface="Garamond" panose="02020404030301010803" pitchFamily="18" charset="0"/>
              </a:rPr>
              <a:t>Il ritorno dei grandi carnivori: l’orso</a:t>
            </a:r>
            <a:r>
              <a:rPr lang="it-IT" dirty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dirty="0">
                <a:solidFill>
                  <a:srgbClr val="92D050"/>
                </a:solidFill>
                <a:latin typeface="Garamond" panose="02020404030301010803" pitchFamily="18" charset="0"/>
              </a:rPr>
              <a:t>Ecologia, storia, ricerca e convivenza</a:t>
            </a:r>
          </a:p>
          <a:p>
            <a:pPr algn="ctr"/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§§§</a:t>
            </a: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SAN LORENZO DORSINO (TN)</a:t>
            </a:r>
          </a:p>
          <a:p>
            <a:pPr algn="ctr"/>
            <a:endParaRPr lang="it-IT" sz="11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Naturale Adamello Brenta</a:t>
            </a:r>
            <a:r>
              <a:rPr lang="it-IT" sz="9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2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endParaRPr lang="it-IT" sz="1200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2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07-10 settembre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65" y="1087868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0330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63" y="182879"/>
            <a:ext cx="10380801" cy="6505303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0025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64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448640" y="6596390"/>
            <a:ext cx="2327881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Parco Faunistico di 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306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7" y="296091"/>
            <a:ext cx="11524084" cy="6409586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4897816" y="6444067"/>
            <a:ext cx="2327881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rgbClr val="C00000"/>
                </a:solidFill>
              </a:rPr>
              <a:t>Parco Faunistico di Spormaggiore</a:t>
            </a:r>
            <a:endParaRPr lang="it-IT" sz="1100" i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423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8297" y="5773057"/>
            <a:ext cx="1002150" cy="8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200503" y="5294813"/>
            <a:ext cx="59914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Arrivederci</a:t>
            </a:r>
            <a:endParaRPr lang="it-IT" sz="7200" b="1" dirty="0">
              <a:ln/>
              <a:solidFill>
                <a:srgbClr val="FFC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47" y="435428"/>
            <a:ext cx="11488725" cy="4336869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22691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Damascato</Template>
  <TotalTime>566</TotalTime>
  <Words>771</Words>
  <Application>Microsoft Office PowerPoint</Application>
  <PresentationFormat>Widescreen</PresentationFormat>
  <Paragraphs>274</Paragraphs>
  <Slides>93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93</vt:i4>
      </vt:variant>
    </vt:vector>
  </HeadingPairs>
  <TitlesOfParts>
    <vt:vector size="101" baseType="lpstr">
      <vt:lpstr>Arial</vt:lpstr>
      <vt:lpstr>Berlin Sans FB</vt:lpstr>
      <vt:lpstr>Bookman Old Style</vt:lpstr>
      <vt:lpstr>Garamond</vt:lpstr>
      <vt:lpstr>Overlock</vt:lpstr>
      <vt:lpstr>Rockwell</vt:lpstr>
      <vt:lpstr>Times New Roman</vt:lpstr>
      <vt:lpstr>Damask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37</cp:revision>
  <dcterms:created xsi:type="dcterms:W3CDTF">2023-02-14T17:13:50Z</dcterms:created>
  <dcterms:modified xsi:type="dcterms:W3CDTF">2023-09-18T15:28:18Z</dcterms:modified>
</cp:coreProperties>
</file>