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63" r:id="rId3"/>
    <p:sldId id="287" r:id="rId4"/>
    <p:sldId id="289" r:id="rId5"/>
    <p:sldId id="290" r:id="rId6"/>
    <p:sldId id="292" r:id="rId7"/>
    <p:sldId id="291" r:id="rId8"/>
    <p:sldId id="267" r:id="rId9"/>
    <p:sldId id="264" r:id="rId10"/>
    <p:sldId id="259" r:id="rId11"/>
    <p:sldId id="257" r:id="rId12"/>
    <p:sldId id="260" r:id="rId13"/>
    <p:sldId id="261" r:id="rId14"/>
    <p:sldId id="326" r:id="rId15"/>
    <p:sldId id="293" r:id="rId16"/>
    <p:sldId id="328" r:id="rId17"/>
    <p:sldId id="329" r:id="rId18"/>
    <p:sldId id="265" r:id="rId19"/>
    <p:sldId id="269" r:id="rId20"/>
    <p:sldId id="327" r:id="rId21"/>
    <p:sldId id="271" r:id="rId22"/>
    <p:sldId id="274" r:id="rId23"/>
    <p:sldId id="275" r:id="rId24"/>
    <p:sldId id="303" r:id="rId25"/>
    <p:sldId id="305" r:id="rId26"/>
    <p:sldId id="322" r:id="rId27"/>
    <p:sldId id="296" r:id="rId28"/>
    <p:sldId id="297" r:id="rId29"/>
    <p:sldId id="276" r:id="rId30"/>
    <p:sldId id="320" r:id="rId31"/>
    <p:sldId id="317" r:id="rId32"/>
    <p:sldId id="319" r:id="rId33"/>
    <p:sldId id="277" r:id="rId34"/>
    <p:sldId id="324" r:id="rId35"/>
    <p:sldId id="284" r:id="rId36"/>
    <p:sldId id="314" r:id="rId37"/>
    <p:sldId id="312" r:id="rId38"/>
    <p:sldId id="311" r:id="rId39"/>
    <p:sldId id="313" r:id="rId40"/>
    <p:sldId id="307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3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BF14DF4-4328-47C0-9970-0595073E0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1D7601EF-2A29-4753-8293-6F9E936B2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61FD76A-7645-4FB3-95B6-427CB78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59A5-95DC-48ED-A636-47DEAEF58DD4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749BD56-0732-4D7E-9D9D-745736FED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D842033-C707-4D69-977F-11BCA060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DEA6-CC5E-486A-AAC7-13B6375E4D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87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885603E-8880-4B05-AE75-9AFC0575C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306CCA11-B244-4114-B4D9-487D101C9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42DC867-CA03-4F72-BD6C-C75FE94D3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59A5-95DC-48ED-A636-47DEAEF58DD4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B3B0121-6CB9-484B-9B74-316CE9E62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B9625D6-01ED-4598-9F45-FB417D66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DEA6-CC5E-486A-AAC7-13B6375E4D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37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AD0BD9D7-ED6A-42CD-AEA1-F23E4117F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94FC973-03B7-4A7F-A9BF-D78A32C2C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2E92591-FA1E-42F1-B586-65F1DD47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59A5-95DC-48ED-A636-47DEAEF58DD4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051E9FF-21D6-4211-8D2D-524BFC9F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E88D851-FABA-47CD-B829-4A0AD05B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DEA6-CC5E-486A-AAC7-13B6375E4D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4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xmlns="" id="{592C32C3-C6BD-4B9F-B911-7EA78404359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F00ABDC0-85B4-4A74-BE1A-BE91E3C006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C0FA77A6-4BA1-4DB4-A668-75CA5A5F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C91D9141-B0E7-4A10-BB0F-76A1A7C6E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B87E6C3-2F3D-4EAC-A89F-CB1FA5721CE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489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2911436-51A9-4E40-8C8A-E7D95321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141FE44C-7958-4147-B74E-215BF9593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CB58D7C-68AA-4AE1-9C32-41D00C26A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743FAF3-4FB7-4CB0-BF04-CEC6900B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F37A549-0396-4092-A8D3-689A6A8F9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F394B-583C-4E2F-A607-F6FFEC2D08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0459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07DA3F4-7336-4ABF-9B92-7F0C59FD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26266A0-E34B-4EA7-9791-71614FE25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970EF92-B47C-4B29-86B4-E371EB22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C9571E2-E7BD-464C-BD2E-B601B9CD0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471101C-5A3F-42F9-9056-1E0AA022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DFDA4-DB5D-48E1-B07E-723AC9DBEF6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5659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7E9913C-FD2F-4E60-A550-9701BA42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E24AA612-8D80-4559-AA04-175E354F4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D72D2A7-69CB-4EA8-B629-CB619764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180398C-8E66-4877-B294-4129571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AC53AC0-F966-4118-8055-A5E4D3E5A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D18D3-A847-4435-92A5-9594FE7642E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3707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907AAAC-266B-4081-ABBF-C5ECC4E87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9D0372E-21C1-49F3-8C63-C0990C32C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64E906FC-15F9-44E3-B5BF-6E32B99AC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40B19E79-FC97-4597-9BC9-404F277C8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BC91F1B-6E50-4F7E-A0BD-04DA3A43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9E80133A-2776-48CC-8EE5-AE08366C9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35342-8816-40A8-AC0B-DF00654A817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3037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DB0AC44-CC4D-4329-98F5-73B9F1A3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DD86A2D-2D60-426F-A581-559D267AA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4F5165E5-7DFC-4E85-AFDD-EEECFA92E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EBB6D6A0-D800-4911-9565-4AF8FC3731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BC522FBB-34B5-4200-8F0C-723F21ACCE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1E4F8B5A-2230-48F5-B661-7AB99A8F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A0B3EA9E-C382-41A9-9CDD-A64A4D17C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43ED26EC-9C66-4BE5-A5FF-A4D92A15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41141-A1E9-4429-8BF6-F76BD94EA43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9190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A344AE7-9CE0-46EB-A009-7AC23656C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FC31310B-F688-4B4B-99EE-E9D8EBD0D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9B092405-8F05-49BE-B9C8-B3FF6DAA7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27F5637C-5623-4233-925C-8DFFC921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3B1D2-B024-4ECA-9412-7E5B299417B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9568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4069471E-4C72-4FB3-8113-1556831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3E9742F3-4F0B-4A35-8355-44FC741E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724D6C8A-11ED-41F2-B8F1-0E6DFFAD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FF366-AF95-41FA-994C-B15ECB44210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856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BCF6AAC-9A62-4E8C-8AFD-AC61A5FC0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FBF4B39-6D08-4676-BE28-A8ECC6065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58CE24C-3E25-4094-B370-DB5F826D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59A5-95DC-48ED-A636-47DEAEF58DD4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07C3F69-66C4-4336-9C01-F89F4676B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6622B73-7018-4BF2-BEE4-6437BA37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DEA6-CC5E-486A-AAC7-13B6375E4D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077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1C0786C-F4BC-49C1-9141-992CD98D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3BCDA81-10C8-459E-AF8E-91FDD2917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927163AD-C929-42AA-9A2A-35A51570E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AC9DC26-53EC-4EDC-B6A2-76C52B76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3FAEB742-6A37-4DE4-A268-FE2D2693B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7773B330-86E8-4A48-A5E8-6BD59876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805B9-D140-4B09-BCE8-B87C7313E5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732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72CFC24-6F66-40A1-AE1F-1F67E450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C1E69398-C419-4E66-9F77-D3F30CA158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6BD9A0D3-5B3F-4B1D-A838-FAABD21D1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F597F810-B88C-4FFF-B760-E560D8180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282883D-312F-41E6-A4E9-48C6D6B3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EA47440-748F-48EA-8A0D-C0B24210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FF495-A80D-4F21-9801-156AC34ED7B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5845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8BEF50F-FB19-474B-BC96-F377472B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59DBF436-8D0A-4A6F-B9DE-7D53B85DD5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A88273F-7BB9-411C-9455-32C310450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644FC87-2FA9-4494-8EFF-1CEA57CC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5D2248A-42E0-4771-AB76-D92DFF13A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B8186-5D7F-4C44-9E44-34ECFD4408B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9281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BAE98917-6C59-4D11-B6B8-4766B4B00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2938ECFA-7C18-4E2A-9479-62B3010D9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2E5B509-5D62-4A28-A8DD-424C4DE4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4F2F3F0-2C3F-4C38-A80C-246ECCF92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A7BEA3D-52BA-420B-AF20-07C816E3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313F4-F4F5-47DA-A977-38616EFE41C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4385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xmlns="" id="{592C32C3-C6BD-4B9F-B911-7EA78404359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F00ABDC0-85B4-4A74-BE1A-BE91E3C006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C0FA77A6-4BA1-4DB4-A668-75CA5A5F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C91D9141-B0E7-4A10-BB0F-76A1A7C6E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B87E6C3-2F3D-4EAC-A89F-CB1FA5721CE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340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5640982-6F70-4D6E-88BD-EDE42CCE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F7AEFA99-D9F1-4A4A-A7B2-0080B107D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695415E-EFE9-434B-9102-2A52D607B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59A5-95DC-48ED-A636-47DEAEF58DD4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6985CAB-C996-442D-AB77-6D790115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8539BFF-BE60-480B-A7A5-7DFC76BB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DEA6-CC5E-486A-AAC7-13B6375E4D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63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8356EDB-69EA-4CEB-91A7-084EBA55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A3D0A16-7C79-4086-86E3-8837209B7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7561607B-2C13-43E3-991E-D2004597A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A465359-9178-4CAB-9CD6-709AC2F9A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59A5-95DC-48ED-A636-47DEAEF58DD4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008BC59C-537C-497A-81A7-433EFF59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FB02A47D-38DA-4448-8AC9-77228A0E0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DEA6-CC5E-486A-AAC7-13B6375E4D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743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BA49EA6-390F-459B-8F75-1FBE65EE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D5982F05-A2A4-4F49-B463-A97DF6031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87A3BB24-7EC0-4AA5-87DB-2A4D522B4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5604C61D-FB16-405C-BADB-6CD9A20A7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E7BC4245-1F44-4F6A-B59C-B461B400BE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BD853DE1-5761-4A08-BAAD-0F905C0B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59A5-95DC-48ED-A636-47DEAEF58DD4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3940E9C5-0B40-4551-A883-7B8050FF2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71F2F10A-1211-4911-A9B2-424DB71C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DEA6-CC5E-486A-AAC7-13B6375E4D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412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91F5379-95C1-4A84-B94B-7E6E83D3E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1977395B-A76B-40B5-9E17-4BBD34E8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59A5-95DC-48ED-A636-47DEAEF58DD4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BFAB1B53-02ED-4D0B-BF43-B3F913DD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C1BB26EF-8BC0-40E8-BC83-CE32D2886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DEA6-CC5E-486A-AAC7-13B6375E4D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27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78B77607-67C4-40A8-81E3-A298BB19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59A5-95DC-48ED-A636-47DEAEF58DD4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96B462A8-5E5C-45F6-BA3B-75435896D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2F94AFBA-6212-418B-AB08-C65B538B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DEA6-CC5E-486A-AAC7-13B6375E4D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7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A9054B1-4F07-4BE8-882D-2F05F65A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1DA61EC-B3FD-4AE9-9B78-4A4092200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5397FAA9-A9EF-4CA8-8A0D-AE8443DC7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6541F70-E575-4306-B732-0A7BF5CB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59A5-95DC-48ED-A636-47DEAEF58DD4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222CC0C2-FA42-4FB4-8153-69CBF540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7D3535A2-42E6-4C3F-A6FC-7F15A5644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DEA6-CC5E-486A-AAC7-13B6375E4D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60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D167552-34F5-4C3F-8859-042D5B104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CEF88481-3579-47B5-8CE8-2A008768B6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836BFD6-A60C-4914-97DD-AAB217FD1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4735568F-0F89-4697-9C90-054E9353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59A5-95DC-48ED-A636-47DEAEF58DD4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231B5054-F704-45D7-878F-F641D6A39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228177D-EAE4-4AFB-9075-7025B057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DEA6-CC5E-486A-AAC7-13B6375E4D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13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ACA474CC-9CC4-469B-B855-70924585A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CAF7630-F400-42D1-8113-7C7E52238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89A92EA-C095-4849-B0A5-543F28AD6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E59A5-95DC-48ED-A636-47DEAEF58DD4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7A477B2-4625-42CE-8DC2-E42FB35C1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8EE897E-6FEA-4D2E-992B-18043266E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CDEA6-CC5E-486A-AAC7-13B6375E4D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72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xmlns="" id="{2458E1C7-67AE-41D6-B041-D740419F54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xmlns="" id="{02DEBC66-6B0A-4028-B14F-9E75667F9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48484" name="Rectangle 4">
            <a:extLst>
              <a:ext uri="{FF2B5EF4-FFF2-40B4-BE49-F238E27FC236}">
                <a16:creationId xmlns:a16="http://schemas.microsoft.com/office/drawing/2014/main" xmlns="" id="{01803C1E-F408-4C98-86B5-0259D2C96B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48485" name="Rectangle 5">
            <a:extLst>
              <a:ext uri="{FF2B5EF4-FFF2-40B4-BE49-F238E27FC236}">
                <a16:creationId xmlns:a16="http://schemas.microsoft.com/office/drawing/2014/main" xmlns="" id="{94FF5689-7504-4F1C-A90B-6556C42DAA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48486" name="Rectangle 6">
            <a:extLst>
              <a:ext uri="{FF2B5EF4-FFF2-40B4-BE49-F238E27FC236}">
                <a16:creationId xmlns:a16="http://schemas.microsoft.com/office/drawing/2014/main" xmlns="" id="{92AB0EB1-DBE7-4C45-BEE7-58D6AE3E7B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B66ED1-A8F6-44AE-9951-E5C0BA99FD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394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44E2B40F-F30C-4CC0-BA37-FF7426484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3737881-458F-40AD-B72B-B57D267DC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C2967126-346F-41EA-982D-63D8EBB60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1BCD9601-1F44-4E40-998C-1B256DAE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1A1CA4E9-12FA-47EB-8471-25E8D55152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E13A9BF0-334C-4457-A635-9CA4877EAAFB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FF05821A-8598-44E4-A18C-538D5331E45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0">
                <a:extLst>
                  <a:ext uri="{FF2B5EF4-FFF2-40B4-BE49-F238E27FC236}">
                    <a16:creationId xmlns:a16="http://schemas.microsoft.com/office/drawing/2014/main" xmlns="" id="{8A4ECC81-E17F-4F87-9A0B-398363A864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1FBBD7D8-A895-40D0-A53D-DEDF495B2F18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xmlns="" id="{BA602493-BC70-48CF-BDBA-88A866227422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90599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8A276554-A618-43DA-9A5B-B26A9ECA21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2"/>
          <a:stretch/>
        </p:blipFill>
        <p:spPr>
          <a:xfrm>
            <a:off x="602428" y="470381"/>
            <a:ext cx="11091134" cy="59172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432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77C2F410-CEE1-4A27-855B-B01D1F429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042" y="1194099"/>
            <a:ext cx="9809916" cy="529276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4A16225-6D93-4411-B9EF-5A107F06F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534" y="481103"/>
            <a:ext cx="6150258" cy="39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90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E8C39716-4382-419B-A0E9-BEB1EC3186E7}"/>
              </a:ext>
            </a:extLst>
          </p:cNvPr>
          <p:cNvSpPr txBox="1"/>
          <p:nvPr/>
        </p:nvSpPr>
        <p:spPr>
          <a:xfrm>
            <a:off x="300318" y="4760259"/>
            <a:ext cx="536985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4000" dirty="0" err="1"/>
              <a:t>Progettare</a:t>
            </a:r>
            <a:r>
              <a:rPr lang="de-DE" sz="4000" dirty="0"/>
              <a:t> </a:t>
            </a:r>
            <a:r>
              <a:rPr lang="de-DE" sz="4000" dirty="0" err="1"/>
              <a:t>il</a:t>
            </a:r>
            <a:r>
              <a:rPr lang="de-DE" sz="4000" dirty="0"/>
              <a:t> </a:t>
            </a:r>
            <a:r>
              <a:rPr lang="de-DE" sz="4000" dirty="0" err="1"/>
              <a:t>soggiorno</a:t>
            </a:r>
            <a:r>
              <a:rPr lang="de-DE" sz="4000" dirty="0"/>
              <a:t> al Grand Hotel di Dobbiaco</a:t>
            </a:r>
            <a:endParaRPr lang="it-IT" sz="4000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xmlns="" id="{94AB72F4-4511-464F-9F1F-F9E71F4F8D5B}"/>
              </a:ext>
            </a:extLst>
          </p:cNvPr>
          <p:cNvSpPr/>
          <p:nvPr/>
        </p:nvSpPr>
        <p:spPr>
          <a:xfrm>
            <a:off x="816953" y="559453"/>
            <a:ext cx="2624865" cy="10772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/>
              <a:t>S.E.A.</a:t>
            </a:r>
            <a:endParaRPr lang="it-IT" sz="3600" b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CB086FC4-C9F1-4E73-BEBA-9EB901B9D78A}"/>
              </a:ext>
            </a:extLst>
          </p:cNvPr>
          <p:cNvSpPr/>
          <p:nvPr/>
        </p:nvSpPr>
        <p:spPr>
          <a:xfrm>
            <a:off x="7605657" y="699247"/>
            <a:ext cx="4023359" cy="13662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/>
              <a:t>Fornire</a:t>
            </a:r>
            <a:r>
              <a:rPr lang="de-DE" sz="2400" dirty="0"/>
              <a:t> e </a:t>
            </a:r>
            <a:r>
              <a:rPr lang="de-DE" sz="2400" dirty="0" err="1"/>
              <a:t>progettare</a:t>
            </a:r>
            <a:r>
              <a:rPr lang="de-DE" sz="2400" dirty="0"/>
              <a:t> </a:t>
            </a:r>
            <a:r>
              <a:rPr lang="de-DE" sz="2400" dirty="0" err="1"/>
              <a:t>materiali</a:t>
            </a:r>
            <a:r>
              <a:rPr lang="de-DE" sz="2400" dirty="0"/>
              <a:t> </a:t>
            </a:r>
            <a:r>
              <a:rPr lang="de-DE" sz="2400" dirty="0" err="1"/>
              <a:t>dedicati</a:t>
            </a:r>
            <a:r>
              <a:rPr lang="de-DE" sz="2400" dirty="0"/>
              <a:t> </a:t>
            </a:r>
            <a:r>
              <a:rPr lang="de-DE" sz="2400" dirty="0" err="1"/>
              <a:t>all´EA</a:t>
            </a:r>
            <a:r>
              <a:rPr lang="de-DE" sz="2400" dirty="0"/>
              <a:t> </a:t>
            </a:r>
            <a:endParaRPr lang="it-IT" sz="2400" dirty="0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xmlns="" id="{F6EE24F0-2C51-4984-BB5C-E676F2A78D09}"/>
              </a:ext>
            </a:extLst>
          </p:cNvPr>
          <p:cNvSpPr/>
          <p:nvPr/>
        </p:nvSpPr>
        <p:spPr>
          <a:xfrm>
            <a:off x="2007711" y="3182882"/>
            <a:ext cx="645459" cy="110668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xmlns="" id="{27D8F905-F780-45FE-89C0-B34FD6D8D316}"/>
              </a:ext>
            </a:extLst>
          </p:cNvPr>
          <p:cNvSpPr/>
          <p:nvPr/>
        </p:nvSpPr>
        <p:spPr>
          <a:xfrm rot="18004428">
            <a:off x="5313246" y="913024"/>
            <a:ext cx="645459" cy="443075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xmlns="" id="{7591F41B-71F9-49EA-A577-7B95E6B5F513}"/>
              </a:ext>
            </a:extLst>
          </p:cNvPr>
          <p:cNvSpPr/>
          <p:nvPr/>
        </p:nvSpPr>
        <p:spPr>
          <a:xfrm rot="16200000">
            <a:off x="5472058" y="-34634"/>
            <a:ext cx="645459" cy="241688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xmlns="" id="{25E69FFE-1B50-479E-8011-525655453FCD}"/>
              </a:ext>
            </a:extLst>
          </p:cNvPr>
          <p:cNvSpPr/>
          <p:nvPr/>
        </p:nvSpPr>
        <p:spPr>
          <a:xfrm>
            <a:off x="7714843" y="4087906"/>
            <a:ext cx="4098664" cy="243212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/>
              <a:t>Progettare</a:t>
            </a:r>
            <a:r>
              <a:rPr lang="de-DE" sz="2800" b="1" dirty="0"/>
              <a:t> di </a:t>
            </a:r>
            <a:r>
              <a:rPr lang="de-DE" sz="2800" b="1" dirty="0" err="1"/>
              <a:t>un</a:t>
            </a:r>
            <a:r>
              <a:rPr lang="de-DE" sz="2800" b="1" dirty="0"/>
              <a:t> </a:t>
            </a:r>
            <a:r>
              <a:rPr lang="de-DE" sz="2800" b="1" dirty="0" err="1"/>
              <a:t>curricolo</a:t>
            </a:r>
            <a:r>
              <a:rPr lang="de-DE" sz="2800" b="1" dirty="0"/>
              <a:t> di E.A. </a:t>
            </a:r>
            <a:r>
              <a:rPr lang="de-DE" sz="2800" b="1" dirty="0" err="1"/>
              <a:t>dedicato</a:t>
            </a:r>
            <a:r>
              <a:rPr lang="de-DE" sz="2800" b="1" dirty="0"/>
              <a:t> a </a:t>
            </a:r>
            <a:r>
              <a:rPr lang="de-DE" sz="2800" b="1" dirty="0" err="1"/>
              <a:t>una</a:t>
            </a:r>
            <a:r>
              <a:rPr lang="de-DE" sz="2800" b="1" dirty="0"/>
              <a:t> </a:t>
            </a:r>
            <a:r>
              <a:rPr lang="de-DE" sz="2800" b="1" dirty="0" err="1"/>
              <a:t>classe</a:t>
            </a:r>
            <a:r>
              <a:rPr lang="de-DE" sz="2800" b="1" dirty="0"/>
              <a:t> o </a:t>
            </a:r>
            <a:r>
              <a:rPr lang="de-DE" sz="2800" b="1" dirty="0" err="1"/>
              <a:t>scuola</a:t>
            </a:r>
            <a:endParaRPr lang="it-IT" sz="2800" b="1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0A35FE2F-6C01-40E3-B054-1B1921981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40" y="1636671"/>
            <a:ext cx="2505690" cy="126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6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203AD09-F548-4B69-8435-E9EACDB619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7"/>
            <a:ext cx="12192000" cy="685595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4EAF371F-BBD6-41E2-96BD-4DBB98342341}"/>
              </a:ext>
            </a:extLst>
          </p:cNvPr>
          <p:cNvSpPr txBox="1"/>
          <p:nvPr/>
        </p:nvSpPr>
        <p:spPr>
          <a:xfrm>
            <a:off x="7205209" y="5486659"/>
            <a:ext cx="3180737" cy="11052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L´ostello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B26D9126-4D1A-435C-92FD-2EFD34104B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483466"/>
            <a:ext cx="5444264" cy="6374535"/>
          </a:xfrm>
          <a:custGeom>
            <a:avLst/>
            <a:gdLst>
              <a:gd name="connsiteX0" fmla="*/ 2098246 w 5444264"/>
              <a:gd name="connsiteY0" fmla="*/ 0 h 6374535"/>
              <a:gd name="connsiteX1" fmla="*/ 5444264 w 5444264"/>
              <a:gd name="connsiteY1" fmla="*/ 3346018 h 6374535"/>
              <a:gd name="connsiteX2" fmla="*/ 3693157 w 5444264"/>
              <a:gd name="connsiteY2" fmla="*/ 6288190 h 6374535"/>
              <a:gd name="connsiteX3" fmla="*/ 3513916 w 5444264"/>
              <a:gd name="connsiteY3" fmla="*/ 6374535 h 6374535"/>
              <a:gd name="connsiteX4" fmla="*/ 674773 w 5444264"/>
              <a:gd name="connsiteY4" fmla="*/ 6374535 h 6374535"/>
              <a:gd name="connsiteX5" fmla="*/ 432743 w 5444264"/>
              <a:gd name="connsiteY5" fmla="*/ 6248727 h 6374535"/>
              <a:gd name="connsiteX6" fmla="*/ 194223 w 5444264"/>
              <a:gd name="connsiteY6" fmla="*/ 6097845 h 6374535"/>
              <a:gd name="connsiteX7" fmla="*/ 0 w 5444264"/>
              <a:gd name="connsiteY7" fmla="*/ 5950784 h 6374535"/>
              <a:gd name="connsiteX8" fmla="*/ 0 w 5444264"/>
              <a:gd name="connsiteY8" fmla="*/ 741253 h 6374535"/>
              <a:gd name="connsiteX9" fmla="*/ 194222 w 5444264"/>
              <a:gd name="connsiteY9" fmla="*/ 594191 h 6374535"/>
              <a:gd name="connsiteX10" fmla="*/ 2098246 w 5444264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44264" h="6374535">
                <a:moveTo>
                  <a:pt x="2098246" y="0"/>
                </a:moveTo>
                <a:cubicBezTo>
                  <a:pt x="3946201" y="0"/>
                  <a:pt x="5444264" y="1498063"/>
                  <a:pt x="5444264" y="3346018"/>
                </a:cubicBezTo>
                <a:cubicBezTo>
                  <a:pt x="5444264" y="4616487"/>
                  <a:pt x="4736195" y="5721578"/>
                  <a:pt x="3693157" y="6288190"/>
                </a:cubicBezTo>
                <a:lnTo>
                  <a:pt x="3513916" y="6374535"/>
                </a:lnTo>
                <a:lnTo>
                  <a:pt x="674773" y="6374535"/>
                </a:lnTo>
                <a:lnTo>
                  <a:pt x="432743" y="6248727"/>
                </a:lnTo>
                <a:cubicBezTo>
                  <a:pt x="351001" y="6201724"/>
                  <a:pt x="271431" y="6151368"/>
                  <a:pt x="194223" y="6097845"/>
                </a:cubicBezTo>
                <a:lnTo>
                  <a:pt x="0" y="5950784"/>
                </a:lnTo>
                <a:lnTo>
                  <a:pt x="0" y="741253"/>
                </a:lnTo>
                <a:lnTo>
                  <a:pt x="194222" y="594191"/>
                </a:lnTo>
                <a:cubicBezTo>
                  <a:pt x="734681" y="219535"/>
                  <a:pt x="1390826" y="0"/>
                  <a:pt x="209824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F3ED0B22-0D52-49FA-B053-14229EF337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647373"/>
            <a:ext cx="5280336" cy="6210629"/>
          </a:xfrm>
          <a:custGeom>
            <a:avLst/>
            <a:gdLst/>
            <a:ahLst/>
            <a:cxnLst/>
            <a:rect l="l" t="t" r="r" b="b"/>
            <a:pathLst>
              <a:path w="5280356" h="6210629">
                <a:moveTo>
                  <a:pt x="2098244" y="0"/>
                </a:moveTo>
                <a:cubicBezTo>
                  <a:pt x="3855676" y="0"/>
                  <a:pt x="5280356" y="1424680"/>
                  <a:pt x="5280356" y="3182112"/>
                </a:cubicBezTo>
                <a:cubicBezTo>
                  <a:pt x="5280356" y="4500186"/>
                  <a:pt x="4478974" y="5631087"/>
                  <a:pt x="3336866" y="6114158"/>
                </a:cubicBezTo>
                <a:lnTo>
                  <a:pt x="3073287" y="6210629"/>
                </a:lnTo>
                <a:lnTo>
                  <a:pt x="1128432" y="6210629"/>
                </a:lnTo>
                <a:lnTo>
                  <a:pt x="1004127" y="6171135"/>
                </a:lnTo>
                <a:cubicBezTo>
                  <a:pt x="662964" y="6046219"/>
                  <a:pt x="349154" y="5864559"/>
                  <a:pt x="74125" y="5637585"/>
                </a:cubicBezTo>
                <a:lnTo>
                  <a:pt x="0" y="5570216"/>
                </a:lnTo>
                <a:lnTo>
                  <a:pt x="0" y="794009"/>
                </a:lnTo>
                <a:lnTo>
                  <a:pt x="74125" y="726640"/>
                </a:lnTo>
                <a:cubicBezTo>
                  <a:pt x="624182" y="272693"/>
                  <a:pt x="1329368" y="0"/>
                  <a:pt x="2098244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8A177BCC-4208-4795-8572-4D623BA1E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41832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C6B39EC-730F-462E-983F-E2A02D6104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5506424" y="8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26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>
            <a:extLst>
              <a:ext uri="{FF2B5EF4-FFF2-40B4-BE49-F238E27FC236}">
                <a16:creationId xmlns:a16="http://schemas.microsoft.com/office/drawing/2014/main" xmlns="" id="{962E75FB-AF3F-442D-87CC-30E711D171C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1471" y="15875"/>
            <a:ext cx="10109058" cy="6842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8" name="Text Box 6">
            <a:extLst>
              <a:ext uri="{FF2B5EF4-FFF2-40B4-BE49-F238E27FC236}">
                <a16:creationId xmlns:a16="http://schemas.microsoft.com/office/drawing/2014/main" xmlns="" id="{5CCD6E41-7096-48D3-94A8-E55CFE035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51" y="756457"/>
            <a:ext cx="4321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srgbClr val="FFFFFF"/>
                </a:solidFill>
                <a:latin typeface="Bodoni MT Black" panose="02070A03080606020203" pitchFamily="18" charset="0"/>
              </a:rPr>
              <a:t>Il lago di Dobbiaco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500B9F0-8558-4CC3-AB74-43D234591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94F3B161-3660-4D97-8F50-C501672AB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5A80229-20A7-4396-8FC0-6AC665C9B1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0210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lbero, esterni, erba, fiume&#10;&#10;Descrizione generata automaticamente">
            <a:extLst>
              <a:ext uri="{FF2B5EF4-FFF2-40B4-BE49-F238E27FC236}">
                <a16:creationId xmlns:a16="http://schemas.microsoft.com/office/drawing/2014/main" xmlns="" id="{DDBDC983-830F-4142-84E6-DB785FDAD9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2B61A53-3A35-42AE-BB23-6C1F898271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77FD17F-D9EF-4EEB-A0C5-BBC96CE523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03129FE-DE3B-49E0-ADCF-5A8B593E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C5FB108-18A7-47DA-AD0F-CE9C3D0D6E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3983736" y="1918638"/>
            <a:ext cx="4224528" cy="30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6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6">
            <a:extLst>
              <a:ext uri="{FF2B5EF4-FFF2-40B4-BE49-F238E27FC236}">
                <a16:creationId xmlns:a16="http://schemas.microsoft.com/office/drawing/2014/main" xmlns="" id="{B8018094-4734-41DB-989C-70808CEDF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614" y="1783959"/>
            <a:ext cx="4087306" cy="2889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5400" b="1">
                <a:latin typeface="+mj-lt"/>
                <a:ea typeface="+mj-ea"/>
                <a:cs typeface="+mj-cs"/>
              </a:rPr>
              <a:t>La ciclabile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5400" b="1">
                <a:latin typeface="+mj-lt"/>
                <a:ea typeface="+mj-ea"/>
                <a:cs typeface="+mj-cs"/>
              </a:rPr>
              <a:t>Brunico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5400" b="1">
                <a:latin typeface="+mj-lt"/>
                <a:ea typeface="+mj-ea"/>
                <a:cs typeface="+mj-cs"/>
              </a:rPr>
              <a:t>Lienz</a:t>
            </a:r>
          </a:p>
        </p:txBody>
      </p:sp>
      <p:sp>
        <p:nvSpPr>
          <p:cNvPr id="11275" name="Freeform: Shape 11274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69" name="Picture 5">
            <a:extLst>
              <a:ext uri="{FF2B5EF4-FFF2-40B4-BE49-F238E27FC236}">
                <a16:creationId xmlns:a16="http://schemas.microsoft.com/office/drawing/2014/main" xmlns="" id="{C5268357-6855-448D-882B-0307485716D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20" name="Rectangle 21519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2" name="Rectangle 21521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dificio, pietra, piazza&#10;&#10;Descrizione generata automaticamente">
            <a:extLst>
              <a:ext uri="{FF2B5EF4-FFF2-40B4-BE49-F238E27FC236}">
                <a16:creationId xmlns:a16="http://schemas.microsoft.com/office/drawing/2014/main" xmlns="" id="{C94DC43A-5F9D-45C4-B9CA-F65D1B3E2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1513" name="Rectangle 9">
            <a:extLst>
              <a:ext uri="{FF2B5EF4-FFF2-40B4-BE49-F238E27FC236}">
                <a16:creationId xmlns:a16="http://schemas.microsoft.com/office/drawing/2014/main" xmlns="" id="{1CC6F13D-DBAF-4D15-96E9-51EC8288D0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4511" y="4410000"/>
            <a:ext cx="5251316" cy="16276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altLang="it-IT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AGUNTUM</a:t>
            </a:r>
            <a:br>
              <a:rPr lang="en-US" altLang="it-IT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it-IT" dirty="0">
                <a:solidFill>
                  <a:srgbClr val="FFFFFF"/>
                </a:solidFill>
              </a:rPr>
              <a:t>LIENZ</a:t>
            </a:r>
            <a:br>
              <a:rPr lang="en-US" altLang="it-IT" dirty="0">
                <a:solidFill>
                  <a:srgbClr val="FFFFFF"/>
                </a:solidFill>
              </a:rPr>
            </a:br>
            <a:endParaRPr lang="en-US" altLang="it-IT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512" name="Picture 8" descr="Immagine che contiene persona, parete, interni, persone&#10;&#10;Descrizione generata automaticamente">
            <a:extLst>
              <a:ext uri="{FF2B5EF4-FFF2-40B4-BE49-F238E27FC236}">
                <a16:creationId xmlns:a16="http://schemas.microsoft.com/office/drawing/2014/main" xmlns="" id="{BA6BD752-C7DB-45B9-90A8-727B1174DF8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avimento, interni, soffitto, arredamento&#10;&#10;Descrizione generata automaticamente">
            <a:extLst>
              <a:ext uri="{FF2B5EF4-FFF2-40B4-BE49-F238E27FC236}">
                <a16:creationId xmlns:a16="http://schemas.microsoft.com/office/drawing/2014/main" xmlns="" id="{B562DD08-7318-4DFA-8769-8C76D58BC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7"/>
            <a:ext cx="12192000" cy="685595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371FFE57-1AE9-4008-A27B-D7FE6488BEF5}"/>
              </a:ext>
            </a:extLst>
          </p:cNvPr>
          <p:cNvSpPr txBox="1"/>
          <p:nvPr/>
        </p:nvSpPr>
        <p:spPr>
          <a:xfrm>
            <a:off x="6072445" y="3794336"/>
            <a:ext cx="5319433" cy="1922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Attivitá in circuito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B26D9126-4D1A-435C-92FD-2EFD34104B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483466"/>
            <a:ext cx="5444264" cy="6374535"/>
          </a:xfrm>
          <a:custGeom>
            <a:avLst/>
            <a:gdLst>
              <a:gd name="connsiteX0" fmla="*/ 2098246 w 5444264"/>
              <a:gd name="connsiteY0" fmla="*/ 0 h 6374535"/>
              <a:gd name="connsiteX1" fmla="*/ 5444264 w 5444264"/>
              <a:gd name="connsiteY1" fmla="*/ 3346018 h 6374535"/>
              <a:gd name="connsiteX2" fmla="*/ 3693157 w 5444264"/>
              <a:gd name="connsiteY2" fmla="*/ 6288190 h 6374535"/>
              <a:gd name="connsiteX3" fmla="*/ 3513916 w 5444264"/>
              <a:gd name="connsiteY3" fmla="*/ 6374535 h 6374535"/>
              <a:gd name="connsiteX4" fmla="*/ 674773 w 5444264"/>
              <a:gd name="connsiteY4" fmla="*/ 6374535 h 6374535"/>
              <a:gd name="connsiteX5" fmla="*/ 432743 w 5444264"/>
              <a:gd name="connsiteY5" fmla="*/ 6248727 h 6374535"/>
              <a:gd name="connsiteX6" fmla="*/ 194223 w 5444264"/>
              <a:gd name="connsiteY6" fmla="*/ 6097845 h 6374535"/>
              <a:gd name="connsiteX7" fmla="*/ 0 w 5444264"/>
              <a:gd name="connsiteY7" fmla="*/ 5950784 h 6374535"/>
              <a:gd name="connsiteX8" fmla="*/ 0 w 5444264"/>
              <a:gd name="connsiteY8" fmla="*/ 741253 h 6374535"/>
              <a:gd name="connsiteX9" fmla="*/ 194222 w 5444264"/>
              <a:gd name="connsiteY9" fmla="*/ 594191 h 6374535"/>
              <a:gd name="connsiteX10" fmla="*/ 2098246 w 5444264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44264" h="6374535">
                <a:moveTo>
                  <a:pt x="2098246" y="0"/>
                </a:moveTo>
                <a:cubicBezTo>
                  <a:pt x="3946201" y="0"/>
                  <a:pt x="5444264" y="1498063"/>
                  <a:pt x="5444264" y="3346018"/>
                </a:cubicBezTo>
                <a:cubicBezTo>
                  <a:pt x="5444264" y="4616487"/>
                  <a:pt x="4736195" y="5721578"/>
                  <a:pt x="3693157" y="6288190"/>
                </a:cubicBezTo>
                <a:lnTo>
                  <a:pt x="3513916" y="6374535"/>
                </a:lnTo>
                <a:lnTo>
                  <a:pt x="674773" y="6374535"/>
                </a:lnTo>
                <a:lnTo>
                  <a:pt x="432743" y="6248727"/>
                </a:lnTo>
                <a:cubicBezTo>
                  <a:pt x="351001" y="6201724"/>
                  <a:pt x="271431" y="6151368"/>
                  <a:pt x="194223" y="6097845"/>
                </a:cubicBezTo>
                <a:lnTo>
                  <a:pt x="0" y="5950784"/>
                </a:lnTo>
                <a:lnTo>
                  <a:pt x="0" y="741253"/>
                </a:lnTo>
                <a:lnTo>
                  <a:pt x="194222" y="594191"/>
                </a:lnTo>
                <a:cubicBezTo>
                  <a:pt x="734681" y="219535"/>
                  <a:pt x="1390826" y="0"/>
                  <a:pt x="209824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sciando, persona, sport&#10;&#10;Descrizione generata automaticamente">
            <a:extLst>
              <a:ext uri="{FF2B5EF4-FFF2-40B4-BE49-F238E27FC236}">
                <a16:creationId xmlns:a16="http://schemas.microsoft.com/office/drawing/2014/main" xmlns="" id="{248A8D24-7435-4547-B467-A488A88AB2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20" y="647373"/>
            <a:ext cx="5280336" cy="6210629"/>
          </a:xfrm>
          <a:custGeom>
            <a:avLst/>
            <a:gdLst/>
            <a:ahLst/>
            <a:cxnLst/>
            <a:rect l="l" t="t" r="r" b="b"/>
            <a:pathLst>
              <a:path w="5280356" h="6210629">
                <a:moveTo>
                  <a:pt x="2098244" y="0"/>
                </a:moveTo>
                <a:cubicBezTo>
                  <a:pt x="3855676" y="0"/>
                  <a:pt x="5280356" y="1424680"/>
                  <a:pt x="5280356" y="3182112"/>
                </a:cubicBezTo>
                <a:cubicBezTo>
                  <a:pt x="5280356" y="4500186"/>
                  <a:pt x="4478974" y="5631087"/>
                  <a:pt x="3336866" y="6114158"/>
                </a:cubicBezTo>
                <a:lnTo>
                  <a:pt x="3073287" y="6210629"/>
                </a:lnTo>
                <a:lnTo>
                  <a:pt x="1128432" y="6210629"/>
                </a:lnTo>
                <a:lnTo>
                  <a:pt x="1004127" y="6171135"/>
                </a:lnTo>
                <a:cubicBezTo>
                  <a:pt x="662964" y="6046219"/>
                  <a:pt x="349154" y="5864559"/>
                  <a:pt x="74125" y="5637585"/>
                </a:cubicBezTo>
                <a:lnTo>
                  <a:pt x="0" y="5570216"/>
                </a:lnTo>
                <a:lnTo>
                  <a:pt x="0" y="794009"/>
                </a:lnTo>
                <a:lnTo>
                  <a:pt x="74125" y="726640"/>
                </a:lnTo>
                <a:cubicBezTo>
                  <a:pt x="624182" y="272693"/>
                  <a:pt x="1329368" y="0"/>
                  <a:pt x="2098244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A177BCC-4208-4795-8572-4D623BA1E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41832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 descr="Immagine che contiene albero, esterni, bosco, foresta&#10;&#10;Descrizione generata automaticamente">
            <a:extLst>
              <a:ext uri="{FF2B5EF4-FFF2-40B4-BE49-F238E27FC236}">
                <a16:creationId xmlns:a16="http://schemas.microsoft.com/office/drawing/2014/main" xmlns="" id="{BBDE9DFF-2EF7-4CF6-A7F3-C66EF07ADC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6424" y="8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3679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>
            <a:extLst>
              <a:ext uri="{FF2B5EF4-FFF2-40B4-BE49-F238E27FC236}">
                <a16:creationId xmlns:a16="http://schemas.microsoft.com/office/drawing/2014/main" xmlns="" id="{BA135BEC-DD11-480B-8835-2C89AB047B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9174" y="0"/>
            <a:ext cx="466028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4" name="Text Box 6">
            <a:extLst>
              <a:ext uri="{FF2B5EF4-FFF2-40B4-BE49-F238E27FC236}">
                <a16:creationId xmlns:a16="http://schemas.microsoft.com/office/drawing/2014/main" xmlns="" id="{7A35F23C-A3BB-4E5F-98F5-02B1BB3BD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99" y="211177"/>
            <a:ext cx="576262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dirty="0">
                <a:solidFill>
                  <a:schemeClr val="bg1"/>
                </a:solidFill>
                <a:latin typeface="Bodoni MT Black" panose="02070A03080606020203" pitchFamily="18" charset="0"/>
              </a:rPr>
              <a:t>UN</a:t>
            </a:r>
          </a:p>
          <a:p>
            <a:pPr algn="ctr">
              <a:spcBef>
                <a:spcPct val="50000"/>
              </a:spcBef>
            </a:pPr>
            <a:endParaRPr lang="it-IT" altLang="it-IT" sz="1200" dirty="0">
              <a:solidFill>
                <a:schemeClr val="bg1"/>
              </a:solidFill>
              <a:latin typeface="Bodoni MT Black" panose="02070A03080606020203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it-IT" altLang="it-IT" sz="2800" dirty="0">
                <a:solidFill>
                  <a:schemeClr val="bg1"/>
                </a:solidFill>
                <a:latin typeface="Bodoni MT Black" panose="02070A03080606020203" pitchFamily="18" charset="0"/>
              </a:rPr>
              <a:t>PO’</a:t>
            </a:r>
          </a:p>
          <a:p>
            <a:pPr algn="ctr">
              <a:spcBef>
                <a:spcPct val="50000"/>
              </a:spcBef>
            </a:pPr>
            <a:r>
              <a:rPr lang="it-IT" altLang="it-IT" sz="2800" dirty="0">
                <a:solidFill>
                  <a:schemeClr val="bg1"/>
                </a:solidFill>
                <a:latin typeface="Bodoni MT Black" panose="02070A03080606020203" pitchFamily="18" charset="0"/>
              </a:rPr>
              <a:t>DI</a:t>
            </a:r>
          </a:p>
          <a:p>
            <a:pPr algn="ctr">
              <a:spcBef>
                <a:spcPct val="50000"/>
              </a:spcBef>
            </a:pPr>
            <a:r>
              <a:rPr lang="it-IT" altLang="it-IT" sz="2800" dirty="0">
                <a:solidFill>
                  <a:schemeClr val="bg1"/>
                </a:solidFill>
                <a:latin typeface="Bodoni MT Black" panose="02070A03080606020203" pitchFamily="18" charset="0"/>
              </a:rPr>
              <a:t>STORIA</a:t>
            </a: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xmlns="" id="{0DBB2AD1-EAC0-48DE-B234-DFF5A98F6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740" y="125116"/>
            <a:ext cx="1544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dirty="0">
                <a:solidFill>
                  <a:srgbClr val="FF0000"/>
                </a:solidFill>
                <a:latin typeface="Bodoni MT Black" panose="02070A03080606020203" pitchFamily="18" charset="0"/>
              </a:rPr>
              <a:t>1878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68B75013-B741-4375-934F-7A631E9DFA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459" y="1130182"/>
            <a:ext cx="6226218" cy="429609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68D17812-E474-4D8D-AA01-BA8688238285}"/>
              </a:ext>
            </a:extLst>
          </p:cNvPr>
          <p:cNvSpPr txBox="1"/>
          <p:nvPr/>
        </p:nvSpPr>
        <p:spPr>
          <a:xfrm>
            <a:off x="8799755" y="5580524"/>
            <a:ext cx="1344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</a:rPr>
              <a:t>1885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Picture 12">
            <a:extLst>
              <a:ext uri="{FF2B5EF4-FFF2-40B4-BE49-F238E27FC236}">
                <a16:creationId xmlns:a16="http://schemas.microsoft.com/office/drawing/2014/main" xmlns="" id="{F7F89323-BC54-4BC3-92D8-FB8745879FF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" y="-6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88" name="Freeform: Shape 23587">
            <a:extLst>
              <a:ext uri="{FF2B5EF4-FFF2-40B4-BE49-F238E27FC236}">
                <a16:creationId xmlns:a16="http://schemas.microsoft.com/office/drawing/2014/main" xmlns="" id="{2EEE8F11-3582-44B7-9869-F2D26D7DD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90" name="Freeform: Shape 23589">
            <a:extLst>
              <a:ext uri="{FF2B5EF4-FFF2-40B4-BE49-F238E27FC236}">
                <a16:creationId xmlns:a16="http://schemas.microsoft.com/office/drawing/2014/main" xmlns="" id="{2141F1CC-6A53-4BCF-9127-AABB52E24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92" name="Oval 23591">
            <a:extLst>
              <a:ext uri="{FF2B5EF4-FFF2-40B4-BE49-F238E27FC236}">
                <a16:creationId xmlns:a16="http://schemas.microsoft.com/office/drawing/2014/main" xmlns="" id="{561B2B49-7142-4CA8-A929-4671548E6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16302" y="2496668"/>
            <a:ext cx="3163824" cy="3163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84DF43BA-607B-434A-A9D7-757E9BAA0E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894" y="2661260"/>
            <a:ext cx="2834640" cy="283464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5371364-734B-45D7-9AEF-8486EB87E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DAB60FD-791E-41E4-8238-4B74E0BAA1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4828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23565" name="Text Box 13">
            <a:extLst>
              <a:ext uri="{FF2B5EF4-FFF2-40B4-BE49-F238E27FC236}">
                <a16:creationId xmlns:a16="http://schemas.microsoft.com/office/drawing/2014/main" xmlns="" id="{2899E9EF-C103-4312-AF66-404CBF8A1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9446" y="2416416"/>
            <a:ext cx="4244122" cy="3677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200" b="1" dirty="0"/>
              <a:t>Il </a:t>
            </a:r>
            <a:r>
              <a:rPr lang="en-US" altLang="it-IT" sz="3200" b="1" dirty="0" err="1"/>
              <a:t>centro</a:t>
            </a:r>
            <a:r>
              <a:rPr lang="en-US" altLang="it-IT" sz="3200" b="1" dirty="0"/>
              <a:t> </a:t>
            </a:r>
            <a:r>
              <a:rPr lang="en-US" altLang="it-IT" sz="3200" b="1" dirty="0" err="1"/>
              <a:t>visite</a:t>
            </a:r>
            <a:r>
              <a:rPr lang="en-US" altLang="it-IT" sz="3200" b="1" dirty="0"/>
              <a:t> </a:t>
            </a:r>
            <a:r>
              <a:rPr lang="en-US" altLang="it-IT" sz="3200" b="1" dirty="0" err="1"/>
              <a:t>dei</a:t>
            </a:r>
            <a:r>
              <a:rPr lang="en-US" altLang="it-IT" sz="3200" b="1" dirty="0"/>
              <a:t> </a:t>
            </a:r>
            <a:r>
              <a:rPr lang="en-US" altLang="it-IT" sz="3200" b="1" dirty="0" err="1"/>
              <a:t>parchi</a:t>
            </a:r>
            <a:r>
              <a:rPr lang="en-US" altLang="it-IT" sz="3200" b="1" dirty="0"/>
              <a:t> </a:t>
            </a:r>
            <a:r>
              <a:rPr lang="en-US" altLang="it-IT" sz="3200" b="1" dirty="0" err="1"/>
              <a:t>naturali</a:t>
            </a:r>
            <a:endParaRPr lang="en-US" altLang="it-IT" sz="3200" b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82" name="Rectangle 35881">
            <a:extLst>
              <a:ext uri="{FF2B5EF4-FFF2-40B4-BE49-F238E27FC236}">
                <a16:creationId xmlns:a16="http://schemas.microsoft.com/office/drawing/2014/main" xmlns="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D1C9ADB-F0AF-4839-B8F7-22ED54E2D3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-7" y="-8"/>
            <a:ext cx="12192000" cy="6855958"/>
          </a:xfrm>
          <a:prstGeom prst="rect">
            <a:avLst/>
          </a:prstGeom>
        </p:spPr>
      </p:pic>
      <p:sp>
        <p:nvSpPr>
          <p:cNvPr id="35884" name="Freeform: Shape 35883">
            <a:extLst>
              <a:ext uri="{FF2B5EF4-FFF2-40B4-BE49-F238E27FC236}">
                <a16:creationId xmlns:a16="http://schemas.microsoft.com/office/drawing/2014/main" xmlns="" id="{8CC700D5-9809-43F4-89D5-7DBBCB0DCC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84996" y="1290918"/>
            <a:ext cx="4656579" cy="420873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86" name="Freeform: Shape 35885">
            <a:extLst>
              <a:ext uri="{FF2B5EF4-FFF2-40B4-BE49-F238E27FC236}">
                <a16:creationId xmlns:a16="http://schemas.microsoft.com/office/drawing/2014/main" xmlns="" id="{C7163242-6303-46DC-BAC1-2A204F0613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207827" y="1378821"/>
            <a:ext cx="4333482" cy="401886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5888" name="Freeform: Shape 35887">
            <a:extLst>
              <a:ext uri="{FF2B5EF4-FFF2-40B4-BE49-F238E27FC236}">
                <a16:creationId xmlns:a16="http://schemas.microsoft.com/office/drawing/2014/main" xmlns="" id="{9A5160F0-6244-48E8-9E71-1F51EA90C9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720717" y="756951"/>
            <a:ext cx="2843929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90" name="Freeform: Shape 35889">
            <a:extLst>
              <a:ext uri="{FF2B5EF4-FFF2-40B4-BE49-F238E27FC236}">
                <a16:creationId xmlns:a16="http://schemas.microsoft.com/office/drawing/2014/main" xmlns="" id="{9BDFF5CA-602C-465F-8BC3-59C996302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82263" y="628018"/>
            <a:ext cx="3172430" cy="28871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92" name="Freeform: Shape 35891">
            <a:extLst>
              <a:ext uri="{FF2B5EF4-FFF2-40B4-BE49-F238E27FC236}">
                <a16:creationId xmlns:a16="http://schemas.microsoft.com/office/drawing/2014/main" xmlns="" id="{D289228A-771B-48F6-B5DF-7A63EA324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163982" y="3576909"/>
            <a:ext cx="2685901" cy="245888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94" name="Freeform: Shape 35893">
            <a:extLst>
              <a:ext uri="{FF2B5EF4-FFF2-40B4-BE49-F238E27FC236}">
                <a16:creationId xmlns:a16="http://schemas.microsoft.com/office/drawing/2014/main" xmlns="" id="{31D5EF21-94C4-481A-BD01-3D29FB305B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981178" y="3487951"/>
            <a:ext cx="3051507" cy="274203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96" name="Freeform: Shape 35895">
            <a:extLst>
              <a:ext uri="{FF2B5EF4-FFF2-40B4-BE49-F238E27FC236}">
                <a16:creationId xmlns:a16="http://schemas.microsoft.com/office/drawing/2014/main" xmlns="" id="{805C4C40-D70E-4C4F-B228-98A0A6132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50" name="Text Box 10">
            <a:extLst>
              <a:ext uri="{FF2B5EF4-FFF2-40B4-BE49-F238E27FC236}">
                <a16:creationId xmlns:a16="http://schemas.microsoft.com/office/drawing/2014/main" xmlns="" id="{6A952C58-D238-436C-80BD-52B6ACF57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632" y="1872171"/>
            <a:ext cx="3797450" cy="20141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7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Giornata dell´avventura al lago di Braies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E4CED82-3E0F-469D-9347-D7AD5F525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7854697" y="822204"/>
            <a:ext cx="2606312" cy="2405492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178694" y="0"/>
                </a:moveTo>
                <a:cubicBezTo>
                  <a:pt x="1426542" y="0"/>
                  <a:pt x="1608393" y="124353"/>
                  <a:pt x="1857551" y="314024"/>
                </a:cubicBezTo>
                <a:cubicBezTo>
                  <a:pt x="1885386" y="335216"/>
                  <a:pt x="1913222" y="356156"/>
                  <a:pt x="1940168" y="376379"/>
                </a:cubicBezTo>
                <a:cubicBezTo>
                  <a:pt x="2086213" y="486125"/>
                  <a:pt x="2224133" y="589796"/>
                  <a:pt x="2315923" y="702353"/>
                </a:cubicBezTo>
                <a:cubicBezTo>
                  <a:pt x="2403676" y="809955"/>
                  <a:pt x="2442835" y="917915"/>
                  <a:pt x="2442835" y="1052431"/>
                </a:cubicBezTo>
                <a:cubicBezTo>
                  <a:pt x="2442835" y="1389589"/>
                  <a:pt x="2341663" y="1692735"/>
                  <a:pt x="2157925" y="1906050"/>
                </a:cubicBezTo>
                <a:cubicBezTo>
                  <a:pt x="2068023" y="2010385"/>
                  <a:pt x="1960192" y="2091482"/>
                  <a:pt x="1837422" y="2147045"/>
                </a:cubicBezTo>
                <a:cubicBezTo>
                  <a:pt x="1706420" y="2206285"/>
                  <a:pt x="1558592" y="2236365"/>
                  <a:pt x="1397973" y="2236365"/>
                </a:cubicBezTo>
                <a:cubicBezTo>
                  <a:pt x="1227656" y="2236365"/>
                  <a:pt x="1055033" y="2204038"/>
                  <a:pt x="885082" y="2140253"/>
                </a:cubicBezTo>
                <a:cubicBezTo>
                  <a:pt x="719588" y="2078255"/>
                  <a:pt x="562062" y="1986944"/>
                  <a:pt x="429436" y="1876226"/>
                </a:cubicBezTo>
                <a:cubicBezTo>
                  <a:pt x="294504" y="1763618"/>
                  <a:pt x="188455" y="1635487"/>
                  <a:pt x="114279" y="1495506"/>
                </a:cubicBezTo>
                <a:cubicBezTo>
                  <a:pt x="38477" y="1352411"/>
                  <a:pt x="0" y="1203340"/>
                  <a:pt x="0" y="1052431"/>
                </a:cubicBezTo>
                <a:cubicBezTo>
                  <a:pt x="0" y="900449"/>
                  <a:pt x="61386" y="811692"/>
                  <a:pt x="189137" y="641019"/>
                </a:cubicBezTo>
                <a:cubicBezTo>
                  <a:pt x="219961" y="599856"/>
                  <a:pt x="251833" y="557266"/>
                  <a:pt x="284438" y="510435"/>
                </a:cubicBezTo>
                <a:cubicBezTo>
                  <a:pt x="533598" y="152646"/>
                  <a:pt x="801051" y="0"/>
                  <a:pt x="1178694" y="0"/>
                </a:cubicBezTo>
                <a:close/>
              </a:path>
            </a:pathLst>
          </a:custGeom>
        </p:spPr>
      </p:pic>
      <p:pic>
        <p:nvPicPr>
          <p:cNvPr id="35852" name="Picture 12">
            <a:extLst>
              <a:ext uri="{FF2B5EF4-FFF2-40B4-BE49-F238E27FC236}">
                <a16:creationId xmlns:a16="http://schemas.microsoft.com/office/drawing/2014/main" xmlns="" id="{F6335EEE-C2FA-429F-8E8E-AFF607331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243077" y="3675142"/>
            <a:ext cx="2438717" cy="2265923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044862" y="0"/>
                </a:moveTo>
                <a:cubicBezTo>
                  <a:pt x="1215179" y="0"/>
                  <a:pt x="1387802" y="32328"/>
                  <a:pt x="1557753" y="96112"/>
                </a:cubicBezTo>
                <a:cubicBezTo>
                  <a:pt x="1723247" y="158111"/>
                  <a:pt x="1880773" y="249422"/>
                  <a:pt x="2013399" y="360139"/>
                </a:cubicBezTo>
                <a:cubicBezTo>
                  <a:pt x="2148332" y="472747"/>
                  <a:pt x="2254380" y="600878"/>
                  <a:pt x="2328556" y="740859"/>
                </a:cubicBezTo>
                <a:cubicBezTo>
                  <a:pt x="2404358" y="883954"/>
                  <a:pt x="2442835" y="1033026"/>
                  <a:pt x="2442835" y="1183934"/>
                </a:cubicBezTo>
                <a:cubicBezTo>
                  <a:pt x="2442835" y="1335916"/>
                  <a:pt x="2381449" y="1424674"/>
                  <a:pt x="2253698" y="1595346"/>
                </a:cubicBezTo>
                <a:cubicBezTo>
                  <a:pt x="2222875" y="1636509"/>
                  <a:pt x="2191002" y="1679100"/>
                  <a:pt x="2158397" y="1725930"/>
                </a:cubicBezTo>
                <a:cubicBezTo>
                  <a:pt x="1909237" y="2083719"/>
                  <a:pt x="1641784" y="2236365"/>
                  <a:pt x="1264141" y="2236365"/>
                </a:cubicBezTo>
                <a:cubicBezTo>
                  <a:pt x="1016293" y="2236365"/>
                  <a:pt x="834443" y="2112012"/>
                  <a:pt x="585284" y="1922342"/>
                </a:cubicBezTo>
                <a:cubicBezTo>
                  <a:pt x="557449" y="1901149"/>
                  <a:pt x="529613" y="1880210"/>
                  <a:pt x="502667" y="1859987"/>
                </a:cubicBezTo>
                <a:cubicBezTo>
                  <a:pt x="356623" y="1750240"/>
                  <a:pt x="218702" y="1646569"/>
                  <a:pt x="126912" y="1534012"/>
                </a:cubicBezTo>
                <a:cubicBezTo>
                  <a:pt x="39159" y="1426410"/>
                  <a:pt x="0" y="1318451"/>
                  <a:pt x="0" y="1183934"/>
                </a:cubicBezTo>
                <a:cubicBezTo>
                  <a:pt x="0" y="846776"/>
                  <a:pt x="101173" y="543630"/>
                  <a:pt x="284911" y="330315"/>
                </a:cubicBezTo>
                <a:cubicBezTo>
                  <a:pt x="374812" y="225981"/>
                  <a:pt x="482643" y="144883"/>
                  <a:pt x="605414" y="89320"/>
                </a:cubicBezTo>
                <a:cubicBezTo>
                  <a:pt x="736415" y="30080"/>
                  <a:pt x="884243" y="0"/>
                  <a:pt x="104486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37" name="Rectangle 37927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magine 1" descr="Immagine che contiene albero, esterni, terra, parco&#10;&#10;Descrizione generata automaticamente">
            <a:extLst>
              <a:ext uri="{FF2B5EF4-FFF2-40B4-BE49-F238E27FC236}">
                <a16:creationId xmlns:a16="http://schemas.microsoft.com/office/drawing/2014/main" xmlns="" id="{B224ECEA-DB1A-40A8-9375-1CAACA684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7894" name="Picture 6" descr="Immagine che contiene albero, esterni, terra, erba&#10;&#10;Descrizione generata automaticamente">
            <a:extLst>
              <a:ext uri="{FF2B5EF4-FFF2-40B4-BE49-F238E27FC236}">
                <a16:creationId xmlns:a16="http://schemas.microsoft.com/office/drawing/2014/main" xmlns="" id="{A8F414FD-6821-4015-BB22-6F709E40E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37930" name="Rectangle 37929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5" name="Text Box 7">
            <a:extLst>
              <a:ext uri="{FF2B5EF4-FFF2-40B4-BE49-F238E27FC236}">
                <a16:creationId xmlns:a16="http://schemas.microsoft.com/office/drawing/2014/main" xmlns="" id="{20DCD1FD-3C99-4602-BD19-0491DDA53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858" y="2761554"/>
            <a:ext cx="3618284" cy="13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Il sentiero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2800" i="1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“mondo magico del bosco”</a:t>
            </a:r>
          </a:p>
        </p:txBody>
      </p:sp>
      <p:sp>
        <p:nvSpPr>
          <p:cNvPr id="37932" name="Frame 37931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0325A0F-FDF6-46CB-B7AC-5655A777B1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96267" name="Rectangle 11">
            <a:extLst>
              <a:ext uri="{FF2B5EF4-FFF2-40B4-BE49-F238E27FC236}">
                <a16:creationId xmlns:a16="http://schemas.microsoft.com/office/drawing/2014/main" xmlns="" id="{AE10D1CA-47AA-4E47-A778-CAA5B5E2F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1471" y="4217868"/>
            <a:ext cx="4725797" cy="18171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altLang="it-IT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Monte Piana</a:t>
            </a:r>
          </a:p>
        </p:txBody>
      </p:sp>
      <p:sp>
        <p:nvSpPr>
          <p:cNvPr id="96272" name="Freeform: Shape 96271">
            <a:extLst>
              <a:ext uri="{FF2B5EF4-FFF2-40B4-BE49-F238E27FC236}">
                <a16:creationId xmlns:a16="http://schemas.microsoft.com/office/drawing/2014/main" xmlns="" id="{08D97BCC-370B-4538-9D62-136AC63434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" y="561316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A77EECA-9D78-43B7-B500-286633AA83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-6" y="725908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96274" name="Oval 96273">
            <a:extLst>
              <a:ext uri="{FF2B5EF4-FFF2-40B4-BE49-F238E27FC236}">
                <a16:creationId xmlns:a16="http://schemas.microsoft.com/office/drawing/2014/main" xmlns="" id="{AC1BA173-64A6-4ACF-A849-F0194E82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7830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6265" name="Picture 9">
            <a:extLst>
              <a:ext uri="{FF2B5EF4-FFF2-40B4-BE49-F238E27FC236}">
                <a16:creationId xmlns:a16="http://schemas.microsoft.com/office/drawing/2014/main" xmlns="" id="{5FA97B74-A8ED-470F-911C-C03CB7055D4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2899" y="7416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76" name="Oval 96275">
            <a:extLst>
              <a:ext uri="{FF2B5EF4-FFF2-40B4-BE49-F238E27FC236}">
                <a16:creationId xmlns:a16="http://schemas.microsoft.com/office/drawing/2014/main" xmlns="" id="{5DA699A9-471A-451C-8D64-4BBFBB790D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7577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382A420-8740-4DB1-986F-107DC9DD37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96278" name="Oval 96277">
            <a:extLst>
              <a:ext uri="{FF2B5EF4-FFF2-40B4-BE49-F238E27FC236}">
                <a16:creationId xmlns:a16="http://schemas.microsoft.com/office/drawing/2014/main" xmlns="" id="{4FF79B19-2390-46F4-BD3F-E2F55F6E14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7324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7268F6D0-FCB7-402C-8D9A-5E6A13E424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838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cxnSp>
        <p:nvCxnSpPr>
          <p:cNvPr id="96280" name="Straight Connector 96279">
            <a:extLst>
              <a:ext uri="{FF2B5EF4-FFF2-40B4-BE49-F238E27FC236}">
                <a16:creationId xmlns:a16="http://schemas.microsoft.com/office/drawing/2014/main" xmlns="" id="{92D7380E-05F8-4B98-9D58-B34C09FC6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780689" y="4303493"/>
            <a:ext cx="0" cy="164592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21" name="Rectangle 98320">
            <a:extLst>
              <a:ext uri="{FF2B5EF4-FFF2-40B4-BE49-F238E27FC236}">
                <a16:creationId xmlns:a16="http://schemas.microsoft.com/office/drawing/2014/main" xmlns="" id="{F8446B12-7391-4711-8B31-112A0B896C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16" name="Text Box 12">
            <a:extLst>
              <a:ext uri="{FF2B5EF4-FFF2-40B4-BE49-F238E27FC236}">
                <a16:creationId xmlns:a16="http://schemas.microsoft.com/office/drawing/2014/main" xmlns="" id="{D9202973-69BF-4D6C-B851-6F7FAD476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4428000"/>
            <a:ext cx="6143626" cy="1400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 tre Cime</a:t>
            </a:r>
          </a:p>
        </p:txBody>
      </p:sp>
      <p:pic>
        <p:nvPicPr>
          <p:cNvPr id="98315" name="Picture 11">
            <a:extLst>
              <a:ext uri="{FF2B5EF4-FFF2-40B4-BE49-F238E27FC236}">
                <a16:creationId xmlns:a16="http://schemas.microsoft.com/office/drawing/2014/main" xmlns="" id="{972F0271-838C-4E0B-82A8-EDCBE7F584E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F0E6B40-8423-4199-BA02-4FB5BA34D6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98323" name="Group 98322">
            <a:extLst>
              <a:ext uri="{FF2B5EF4-FFF2-40B4-BE49-F238E27FC236}">
                <a16:creationId xmlns:a16="http://schemas.microsoft.com/office/drawing/2014/main" xmlns="" id="{AC0B7807-0C83-4963-821A-69B172722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98324" name="Freeform: Shape 98323">
              <a:extLst>
                <a:ext uri="{FF2B5EF4-FFF2-40B4-BE49-F238E27FC236}">
                  <a16:creationId xmlns:a16="http://schemas.microsoft.com/office/drawing/2014/main" xmlns="" id="{BB027EC7-3252-48A2-A7A4-1741F72E47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325" name="Freeform: Shape 98324">
              <a:extLst>
                <a:ext uri="{FF2B5EF4-FFF2-40B4-BE49-F238E27FC236}">
                  <a16:creationId xmlns:a16="http://schemas.microsoft.com/office/drawing/2014/main" xmlns="" id="{4EBC51E4-7477-4290-BBD0-18AD942C36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799" name="Rectangle 75798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80" name="Picture 4">
            <a:extLst>
              <a:ext uri="{FF2B5EF4-FFF2-40B4-BE49-F238E27FC236}">
                <a16:creationId xmlns:a16="http://schemas.microsoft.com/office/drawing/2014/main" xmlns="" id="{D2AD13CB-DF14-4C1D-989A-CF8F32E00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 Box 7">
            <a:extLst>
              <a:ext uri="{FF2B5EF4-FFF2-40B4-BE49-F238E27FC236}">
                <a16:creationId xmlns:a16="http://schemas.microsoft.com/office/drawing/2014/main" xmlns="" id="{978324B2-692B-4483-A284-BCD2DBBDD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885" y="0"/>
            <a:ext cx="4972511" cy="13964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200" b="1" kern="1200" spc="600" dirty="0">
                <a:latin typeface="+mj-lt"/>
                <a:ea typeface="+mj-ea"/>
                <a:cs typeface="+mj-cs"/>
              </a:rPr>
              <a:t>L’ </a:t>
            </a:r>
            <a:r>
              <a:rPr lang="en-US" altLang="it-IT" sz="3200" b="1" kern="1200" spc="600" dirty="0" err="1">
                <a:latin typeface="+mj-lt"/>
                <a:ea typeface="+mj-ea"/>
                <a:cs typeface="+mj-cs"/>
              </a:rPr>
              <a:t>impianto</a:t>
            </a:r>
            <a:r>
              <a:rPr lang="en-US" altLang="it-IT" sz="3200" b="1" kern="1200" spc="600" dirty="0">
                <a:latin typeface="+mj-lt"/>
                <a:ea typeface="+mj-ea"/>
                <a:cs typeface="+mj-cs"/>
              </a:rPr>
              <a:t> di </a:t>
            </a:r>
            <a:r>
              <a:rPr lang="en-US" altLang="it-IT" sz="3200" b="1" kern="1200" spc="600" dirty="0" err="1">
                <a:latin typeface="+mj-lt"/>
                <a:ea typeface="+mj-ea"/>
                <a:cs typeface="+mj-cs"/>
              </a:rPr>
              <a:t>teleriscaldamento</a:t>
            </a:r>
            <a:endParaRPr lang="en-US" altLang="it-IT" sz="3200" b="1" kern="1200" spc="600" dirty="0">
              <a:latin typeface="+mj-lt"/>
              <a:ea typeface="+mj-ea"/>
              <a:cs typeface="+mj-cs"/>
            </a:endParaRPr>
          </a:p>
        </p:txBody>
      </p:sp>
      <p:sp>
        <p:nvSpPr>
          <p:cNvPr id="75801" name="Freeform: Shape 75800">
            <a:extLst>
              <a:ext uri="{FF2B5EF4-FFF2-40B4-BE49-F238E27FC236}">
                <a16:creationId xmlns:a16="http://schemas.microsoft.com/office/drawing/2014/main" xmlns="" id="{9453FF84-60C1-4EA8-B49B-1B8C2D0C5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5782" name="Picture 6">
            <a:extLst>
              <a:ext uri="{FF2B5EF4-FFF2-40B4-BE49-F238E27FC236}">
                <a16:creationId xmlns:a16="http://schemas.microsoft.com/office/drawing/2014/main" xmlns="" id="{6F802489-D785-4FBC-92C3-7B0757BDD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811" name="Rectangle 76810">
            <a:extLst>
              <a:ext uri="{FF2B5EF4-FFF2-40B4-BE49-F238E27FC236}">
                <a16:creationId xmlns:a16="http://schemas.microsoft.com/office/drawing/2014/main" xmlns="" id="{A8CCCB6D-5162-4AAE-A5E3-3AC55410DB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15" name="Rectangle 76812">
            <a:extLst>
              <a:ext uri="{FF2B5EF4-FFF2-40B4-BE49-F238E27FC236}">
                <a16:creationId xmlns:a16="http://schemas.microsoft.com/office/drawing/2014/main" xmlns="" id="{0BCD8C04-CC7B-40EF-82EB-E9821F79BB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4" name="Picture 4">
            <a:extLst>
              <a:ext uri="{FF2B5EF4-FFF2-40B4-BE49-F238E27FC236}">
                <a16:creationId xmlns:a16="http://schemas.microsoft.com/office/drawing/2014/main" xmlns="" id="{C7E23FDC-10FC-463B-8EBE-38DB123BE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0" y="10"/>
            <a:ext cx="84503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Text Box 6">
            <a:extLst>
              <a:ext uri="{FF2B5EF4-FFF2-40B4-BE49-F238E27FC236}">
                <a16:creationId xmlns:a16="http://schemas.microsoft.com/office/drawing/2014/main" xmlns="" id="{2DCEE9D8-3AAA-4AB6-AB78-ACC93F785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8" y="643467"/>
            <a:ext cx="4620584" cy="45671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L’oroscopo celtico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72471112-6E38-4E13-84FF-B4A6D27FCE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1090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0" name="Picture 6" descr="Immagine che contiene esterni, montagna, città, autostrada&#10;&#10;Descrizione generata automaticamente">
            <a:extLst>
              <a:ext uri="{FF2B5EF4-FFF2-40B4-BE49-F238E27FC236}">
                <a16:creationId xmlns:a16="http://schemas.microsoft.com/office/drawing/2014/main" xmlns="" id="{C3A5E616-3E08-4E21-A878-D9F553DBB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-7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31" name="Text Box 7">
            <a:extLst>
              <a:ext uri="{FF2B5EF4-FFF2-40B4-BE49-F238E27FC236}">
                <a16:creationId xmlns:a16="http://schemas.microsoft.com/office/drawing/2014/main" xmlns="" id="{20DD293C-B08B-422A-987E-72919070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383" y="5681120"/>
            <a:ext cx="3426134" cy="8376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Mondolatte</a:t>
            </a:r>
            <a:endParaRPr lang="en-US" altLang="it-IT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7845" name="Freeform: Shape 77844">
            <a:extLst>
              <a:ext uri="{FF2B5EF4-FFF2-40B4-BE49-F238E27FC236}">
                <a16:creationId xmlns:a16="http://schemas.microsoft.com/office/drawing/2014/main" xmlns="" id="{E26B9EF5-5D92-4AC7-BC55-FC5C4C98E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47" name="Freeform: Shape 77846">
            <a:extLst>
              <a:ext uri="{FF2B5EF4-FFF2-40B4-BE49-F238E27FC236}">
                <a16:creationId xmlns:a16="http://schemas.microsoft.com/office/drawing/2014/main" xmlns="" id="{F05C5575-0F07-43D0-AE78-81EAA8E67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 descr="Immagine che contiene testo, interni, negozio&#10;&#10;Descrizione generata automaticamente">
            <a:extLst>
              <a:ext uri="{FF2B5EF4-FFF2-40B4-BE49-F238E27FC236}">
                <a16:creationId xmlns:a16="http://schemas.microsoft.com/office/drawing/2014/main" xmlns="" id="{ED441138-A402-4FC8-BD59-F7DF73E30D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3639395" y="10"/>
            <a:ext cx="4023360" cy="298023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EBB84A1-4E45-40E3-88CD-52390D603F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816904" y="1584501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577D31C5-9902-475A-A76A-C38DC4F25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30"/>
            <a:ext cx="12192000" cy="6855958"/>
          </a:xfrm>
          <a:prstGeom prst="rect">
            <a:avLst/>
          </a:prstGeom>
        </p:spPr>
      </p:pic>
      <p:sp>
        <p:nvSpPr>
          <p:cNvPr id="39941" name="Text Box 5">
            <a:extLst>
              <a:ext uri="{FF2B5EF4-FFF2-40B4-BE49-F238E27FC236}">
                <a16:creationId xmlns:a16="http://schemas.microsoft.com/office/drawing/2014/main" xmlns="" id="{AC1194D5-22D8-4320-A1D8-E1C143EFA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445" y="3794336"/>
            <a:ext cx="5319433" cy="19222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Lezione dall´apicultore</a:t>
            </a:r>
          </a:p>
        </p:txBody>
      </p:sp>
      <p:sp>
        <p:nvSpPr>
          <p:cNvPr id="39962" name="Freeform: Shape 39950">
            <a:extLst>
              <a:ext uri="{FF2B5EF4-FFF2-40B4-BE49-F238E27FC236}">
                <a16:creationId xmlns:a16="http://schemas.microsoft.com/office/drawing/2014/main" xmlns="" id="{B26D9126-4D1A-435C-92FD-2EFD34104B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483466"/>
            <a:ext cx="5444264" cy="6374535"/>
          </a:xfrm>
          <a:custGeom>
            <a:avLst/>
            <a:gdLst>
              <a:gd name="connsiteX0" fmla="*/ 2098246 w 5444264"/>
              <a:gd name="connsiteY0" fmla="*/ 0 h 6374535"/>
              <a:gd name="connsiteX1" fmla="*/ 5444264 w 5444264"/>
              <a:gd name="connsiteY1" fmla="*/ 3346018 h 6374535"/>
              <a:gd name="connsiteX2" fmla="*/ 3693157 w 5444264"/>
              <a:gd name="connsiteY2" fmla="*/ 6288190 h 6374535"/>
              <a:gd name="connsiteX3" fmla="*/ 3513916 w 5444264"/>
              <a:gd name="connsiteY3" fmla="*/ 6374535 h 6374535"/>
              <a:gd name="connsiteX4" fmla="*/ 674773 w 5444264"/>
              <a:gd name="connsiteY4" fmla="*/ 6374535 h 6374535"/>
              <a:gd name="connsiteX5" fmla="*/ 432743 w 5444264"/>
              <a:gd name="connsiteY5" fmla="*/ 6248727 h 6374535"/>
              <a:gd name="connsiteX6" fmla="*/ 194223 w 5444264"/>
              <a:gd name="connsiteY6" fmla="*/ 6097845 h 6374535"/>
              <a:gd name="connsiteX7" fmla="*/ 0 w 5444264"/>
              <a:gd name="connsiteY7" fmla="*/ 5950784 h 6374535"/>
              <a:gd name="connsiteX8" fmla="*/ 0 w 5444264"/>
              <a:gd name="connsiteY8" fmla="*/ 741253 h 6374535"/>
              <a:gd name="connsiteX9" fmla="*/ 194222 w 5444264"/>
              <a:gd name="connsiteY9" fmla="*/ 594191 h 6374535"/>
              <a:gd name="connsiteX10" fmla="*/ 2098246 w 5444264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44264" h="6374535">
                <a:moveTo>
                  <a:pt x="2098246" y="0"/>
                </a:moveTo>
                <a:cubicBezTo>
                  <a:pt x="3946201" y="0"/>
                  <a:pt x="5444264" y="1498063"/>
                  <a:pt x="5444264" y="3346018"/>
                </a:cubicBezTo>
                <a:cubicBezTo>
                  <a:pt x="5444264" y="4616487"/>
                  <a:pt x="4736195" y="5721578"/>
                  <a:pt x="3693157" y="6288190"/>
                </a:cubicBezTo>
                <a:lnTo>
                  <a:pt x="3513916" y="6374535"/>
                </a:lnTo>
                <a:lnTo>
                  <a:pt x="674773" y="6374535"/>
                </a:lnTo>
                <a:lnTo>
                  <a:pt x="432743" y="6248727"/>
                </a:lnTo>
                <a:cubicBezTo>
                  <a:pt x="351001" y="6201724"/>
                  <a:pt x="271431" y="6151368"/>
                  <a:pt x="194223" y="6097845"/>
                </a:cubicBezTo>
                <a:lnTo>
                  <a:pt x="0" y="5950784"/>
                </a:lnTo>
                <a:lnTo>
                  <a:pt x="0" y="741253"/>
                </a:lnTo>
                <a:lnTo>
                  <a:pt x="194222" y="594191"/>
                </a:lnTo>
                <a:cubicBezTo>
                  <a:pt x="734681" y="219535"/>
                  <a:pt x="1390826" y="0"/>
                  <a:pt x="209824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33F9FED-0332-4CC1-8594-3CEBD983A6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647373"/>
            <a:ext cx="5280336" cy="6210629"/>
          </a:xfrm>
          <a:custGeom>
            <a:avLst/>
            <a:gdLst/>
            <a:ahLst/>
            <a:cxnLst/>
            <a:rect l="l" t="t" r="r" b="b"/>
            <a:pathLst>
              <a:path w="5280356" h="6210629">
                <a:moveTo>
                  <a:pt x="2098244" y="0"/>
                </a:moveTo>
                <a:cubicBezTo>
                  <a:pt x="3855676" y="0"/>
                  <a:pt x="5280356" y="1424680"/>
                  <a:pt x="5280356" y="3182112"/>
                </a:cubicBezTo>
                <a:cubicBezTo>
                  <a:pt x="5280356" y="4500186"/>
                  <a:pt x="4478974" y="5631087"/>
                  <a:pt x="3336866" y="6114158"/>
                </a:cubicBezTo>
                <a:lnTo>
                  <a:pt x="3073287" y="6210629"/>
                </a:lnTo>
                <a:lnTo>
                  <a:pt x="1128432" y="6210629"/>
                </a:lnTo>
                <a:lnTo>
                  <a:pt x="1004127" y="6171135"/>
                </a:lnTo>
                <a:cubicBezTo>
                  <a:pt x="662964" y="6046219"/>
                  <a:pt x="349154" y="5864559"/>
                  <a:pt x="74125" y="5637585"/>
                </a:cubicBezTo>
                <a:lnTo>
                  <a:pt x="0" y="5570216"/>
                </a:lnTo>
                <a:lnTo>
                  <a:pt x="0" y="794009"/>
                </a:lnTo>
                <a:lnTo>
                  <a:pt x="74125" y="726640"/>
                </a:lnTo>
                <a:cubicBezTo>
                  <a:pt x="624182" y="272693"/>
                  <a:pt x="1329368" y="0"/>
                  <a:pt x="2098244" y="0"/>
                </a:cubicBezTo>
                <a:close/>
              </a:path>
            </a:pathLst>
          </a:custGeom>
        </p:spPr>
      </p:pic>
      <p:sp>
        <p:nvSpPr>
          <p:cNvPr id="39953" name="Freeform: Shape 39952">
            <a:extLst>
              <a:ext uri="{FF2B5EF4-FFF2-40B4-BE49-F238E27FC236}">
                <a16:creationId xmlns:a16="http://schemas.microsoft.com/office/drawing/2014/main" xmlns="" id="{8A177BCC-4208-4795-8572-4D623BA1E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41832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xmlns="" id="{A2E5ADEA-6407-48F2-B069-FF3058EB9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6424" y="8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9" name="Picture 5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xmlns="" id="{5B1150B4-1EF3-4944-AA68-126CBD3DC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" y="-8"/>
            <a:ext cx="12192000" cy="6855958"/>
          </a:xfrm>
          <a:prstGeom prst="rect">
            <a:avLst/>
          </a:prstGeom>
        </p:spPr>
      </p:pic>
      <p:sp>
        <p:nvSpPr>
          <p:cNvPr id="134150" name="Text Box 6">
            <a:extLst>
              <a:ext uri="{FF2B5EF4-FFF2-40B4-BE49-F238E27FC236}">
                <a16:creationId xmlns:a16="http://schemas.microsoft.com/office/drawing/2014/main" xmlns="" id="{3D8F0C5A-D063-421D-8521-99BBAF0ED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766" y="5532437"/>
            <a:ext cx="6387102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 pane</a:t>
            </a:r>
          </a:p>
        </p:txBody>
      </p:sp>
      <p:sp>
        <p:nvSpPr>
          <p:cNvPr id="134157" name="Freeform: Shape 134156">
            <a:extLst>
              <a:ext uri="{FF2B5EF4-FFF2-40B4-BE49-F238E27FC236}">
                <a16:creationId xmlns:a16="http://schemas.microsoft.com/office/drawing/2014/main" xmlns="" id="{86B8807B-7828-4E42-86D6-939A5397D8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persona, strumento&#10;&#10;Descrizione generata automaticamente">
            <a:extLst>
              <a:ext uri="{FF2B5EF4-FFF2-40B4-BE49-F238E27FC236}">
                <a16:creationId xmlns:a16="http://schemas.microsoft.com/office/drawing/2014/main" xmlns="" id="{ABE4B3B8-76AE-4160-A4D9-F46EFB142B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134159" name="Freeform: Shape 134158">
            <a:extLst>
              <a:ext uri="{FF2B5EF4-FFF2-40B4-BE49-F238E27FC236}">
                <a16:creationId xmlns:a16="http://schemas.microsoft.com/office/drawing/2014/main" xmlns="" id="{648F5915-2CE1-4F74-88C5-D4366893D2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 descr="Immagine che contiene interni&#10;&#10;Descrizione generata automaticamente">
            <a:extLst>
              <a:ext uri="{FF2B5EF4-FFF2-40B4-BE49-F238E27FC236}">
                <a16:creationId xmlns:a16="http://schemas.microsoft.com/office/drawing/2014/main" xmlns="" id="{4804DD5D-5751-4FAB-950D-308F718D5C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>
            <a:extLst>
              <a:ext uri="{FF2B5EF4-FFF2-40B4-BE49-F238E27FC236}">
                <a16:creationId xmlns:a16="http://schemas.microsoft.com/office/drawing/2014/main" xmlns="" id="{9AC5FD46-034F-41C3-AC93-4B369549CB4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9144000" cy="6308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50" name="Text Box 6">
            <a:extLst>
              <a:ext uri="{FF2B5EF4-FFF2-40B4-BE49-F238E27FC236}">
                <a16:creationId xmlns:a16="http://schemas.microsoft.com/office/drawing/2014/main" xmlns="" id="{38B90E9A-F67D-4F79-91A4-733040CDA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6400800"/>
            <a:ext cx="1441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400" b="1">
                <a:solidFill>
                  <a:schemeClr val="bg1"/>
                </a:solidFill>
              </a:rPr>
              <a:t>1925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1" name="Rectangle 128010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5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06" name="Text Box 6">
            <a:extLst>
              <a:ext uri="{FF2B5EF4-FFF2-40B4-BE49-F238E27FC236}">
                <a16:creationId xmlns:a16="http://schemas.microsoft.com/office/drawing/2014/main" xmlns="" id="{E8829C5D-7760-4474-84C5-13F7EEEA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496" y="618681"/>
            <a:ext cx="2613872" cy="47945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6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TIERPARK</a:t>
            </a:r>
          </a:p>
        </p:txBody>
      </p:sp>
      <p:sp>
        <p:nvSpPr>
          <p:cNvPr id="128013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xmlns="" id="{4CAB9D2E-731B-42CB-8075-75B50C9C2F43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7" name="Rectangle 132106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6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102" name="Text Box 6">
            <a:extLst>
              <a:ext uri="{FF2B5EF4-FFF2-40B4-BE49-F238E27FC236}">
                <a16:creationId xmlns:a16="http://schemas.microsoft.com/office/drawing/2014/main" xmlns="" id="{B8A2607D-1A43-4503-9D73-2D2A0D33D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496" y="618681"/>
            <a:ext cx="2613872" cy="47945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6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Parco avventura</a:t>
            </a:r>
          </a:p>
        </p:txBody>
      </p:sp>
      <p:sp>
        <p:nvSpPr>
          <p:cNvPr id="132109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xmlns="" id="{89356CA2-B486-4F7A-B149-329A232F0DB3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>
            <a:extLst>
              <a:ext uri="{FF2B5EF4-FFF2-40B4-BE49-F238E27FC236}">
                <a16:creationId xmlns:a16="http://schemas.microsoft.com/office/drawing/2014/main" xmlns="" id="{F245B22D-7A98-4659-BD1F-FFB5CBFCCDD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7483" y="242887"/>
            <a:ext cx="9897034" cy="637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7" name="Text Box 7">
            <a:extLst>
              <a:ext uri="{FF2B5EF4-FFF2-40B4-BE49-F238E27FC236}">
                <a16:creationId xmlns:a16="http://schemas.microsoft.com/office/drawing/2014/main" xmlns="" id="{AD9BBAD5-7BE8-4DC4-9196-1B8063DC6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482" y="616847"/>
            <a:ext cx="3816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3200" dirty="0">
                <a:solidFill>
                  <a:srgbClr val="000000"/>
                </a:solidFill>
                <a:latin typeface="Bodoni MT Black" panose="02070A03080606020203" pitchFamily="18" charset="0"/>
              </a:rPr>
              <a:t>L’ INVERNO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606C957-C05D-4342-AA34-A33CFB02B3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4EC95C5-E90A-4DC2-9262-1415480D16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06600AF-F0AB-487C-9D70-8B86586FA2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887B3870-44D0-4FFD-B25B-E699F9549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1426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9" name="Rectangle 4813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4" name="Text Box 6">
            <a:extLst>
              <a:ext uri="{FF2B5EF4-FFF2-40B4-BE49-F238E27FC236}">
                <a16:creationId xmlns:a16="http://schemas.microsoft.com/office/drawing/2014/main" xmlns="" id="{5EA4599E-F880-449D-AEEC-D79769AC5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215" y="618681"/>
            <a:ext cx="2959153" cy="47945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piscina di San Candido </a:t>
            </a:r>
          </a:p>
        </p:txBody>
      </p:sp>
      <p:sp>
        <p:nvSpPr>
          <p:cNvPr id="4814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3" name="Picture 5">
            <a:extLst>
              <a:ext uri="{FF2B5EF4-FFF2-40B4-BE49-F238E27FC236}">
                <a16:creationId xmlns:a16="http://schemas.microsoft.com/office/drawing/2014/main" xmlns="" id="{FD7B8564-ED2B-4ACB-99C9-B5E6AA18F6E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5" name="Rectangle 122904">
            <a:extLst>
              <a:ext uri="{FF2B5EF4-FFF2-40B4-BE49-F238E27FC236}">
                <a16:creationId xmlns:a16="http://schemas.microsoft.com/office/drawing/2014/main" xmlns="" id="{3B5F8FB9-93B9-4832-A062-85E1B6A5A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884" name="Picture 4">
            <a:extLst>
              <a:ext uri="{FF2B5EF4-FFF2-40B4-BE49-F238E27FC236}">
                <a16:creationId xmlns:a16="http://schemas.microsoft.com/office/drawing/2014/main" xmlns="" id="{E6F4E08B-1848-4072-AE6F-CB887D72F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7" name="Arc 122906">
            <a:extLst>
              <a:ext uri="{FF2B5EF4-FFF2-40B4-BE49-F238E27FC236}">
                <a16:creationId xmlns:a16="http://schemas.microsoft.com/office/drawing/2014/main" xmlns="" id="{F37E8EB2-7BE0-4F3D-921C-F4E9C2C149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909" name="Oval 122908">
            <a:extLst>
              <a:ext uri="{FF2B5EF4-FFF2-40B4-BE49-F238E27FC236}">
                <a16:creationId xmlns:a16="http://schemas.microsoft.com/office/drawing/2014/main" xmlns="" id="{E77AE46B-A945-4A7E-9911-903176079D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7" name="Text Box 5">
            <a:extLst>
              <a:ext uri="{FF2B5EF4-FFF2-40B4-BE49-F238E27FC236}">
                <a16:creationId xmlns:a16="http://schemas.microsoft.com/office/drawing/2014/main" xmlns="" id="{AD1EC7B5-792B-4832-8E20-43B50280C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496" y="2834837"/>
            <a:ext cx="4659801" cy="2889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5400">
                <a:latin typeface="+mj-lt"/>
                <a:ea typeface="+mj-ea"/>
                <a:cs typeface="+mj-cs"/>
              </a:rPr>
              <a:t>Aggiornamenti per insegnanti</a:t>
            </a:r>
          </a:p>
        </p:txBody>
      </p:sp>
      <p:sp>
        <p:nvSpPr>
          <p:cNvPr id="120847" name="Freeform: Shape 120846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8300CC2-813B-4FEE-81CA-89B0E33BE1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5" name="Picture 7">
            <a:extLst>
              <a:ext uri="{FF2B5EF4-FFF2-40B4-BE49-F238E27FC236}">
                <a16:creationId xmlns:a16="http://schemas.microsoft.com/office/drawing/2014/main" xmlns="" id="{1CBF672A-2C94-48AA-B6C4-9E654128E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>
            <a:extLst>
              <a:ext uri="{FF2B5EF4-FFF2-40B4-BE49-F238E27FC236}">
                <a16:creationId xmlns:a16="http://schemas.microsoft.com/office/drawing/2014/main" xmlns="" id="{D9F28AD7-C657-4666-9E0A-E404C06C9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5E2E33E-833C-47B4-9A0F-136475EC89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9812" name="Picture 4">
            <a:extLst>
              <a:ext uri="{FF2B5EF4-FFF2-40B4-BE49-F238E27FC236}">
                <a16:creationId xmlns:a16="http://schemas.microsoft.com/office/drawing/2014/main" xmlns="" id="{810F745E-EE23-4ABF-A2C1-E542F7CD6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20" name="Rectangle 119819">
            <a:extLst>
              <a:ext uri="{FF2B5EF4-FFF2-40B4-BE49-F238E27FC236}">
                <a16:creationId xmlns:a16="http://schemas.microsoft.com/office/drawing/2014/main" xmlns="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>
            <a:extLst>
              <a:ext uri="{FF2B5EF4-FFF2-40B4-BE49-F238E27FC236}">
                <a16:creationId xmlns:a16="http://schemas.microsoft.com/office/drawing/2014/main" xmlns="" id="{FD4757FC-8CCF-452E-92D9-1DC079313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865" name="Group 121864">
            <a:extLst>
              <a:ext uri="{FF2B5EF4-FFF2-40B4-BE49-F238E27FC236}">
                <a16:creationId xmlns:a16="http://schemas.microsoft.com/office/drawing/2014/main" xmlns="" id="{63737881-458F-40AD-B72B-B57D267DC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21866" name="Freeform: Shape 121865">
              <a:extLst>
                <a:ext uri="{FF2B5EF4-FFF2-40B4-BE49-F238E27FC236}">
                  <a16:creationId xmlns:a16="http://schemas.microsoft.com/office/drawing/2014/main" xmlns="" id="{C2967126-346F-41EA-982D-63D8EBB60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1867" name="Group 121866">
              <a:extLst>
                <a:ext uri="{FF2B5EF4-FFF2-40B4-BE49-F238E27FC236}">
                  <a16:creationId xmlns:a16="http://schemas.microsoft.com/office/drawing/2014/main" xmlns="" id="{1BCD9601-1F44-4E40-998C-1B256DAE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1868" name="Group 121867">
                <a:extLst>
                  <a:ext uri="{FF2B5EF4-FFF2-40B4-BE49-F238E27FC236}">
                    <a16:creationId xmlns:a16="http://schemas.microsoft.com/office/drawing/2014/main" xmlns="" id="{1A1CA4E9-12FA-47EB-8471-25E8D55152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21872" name="Freeform: Shape 121871">
                  <a:extLst>
                    <a:ext uri="{FF2B5EF4-FFF2-40B4-BE49-F238E27FC236}">
                      <a16:creationId xmlns:a16="http://schemas.microsoft.com/office/drawing/2014/main" xmlns="" id="{E13A9BF0-334C-4457-A635-9CA4877EAAFB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873" name="Freeform: Shape 121872">
                  <a:extLst>
                    <a:ext uri="{FF2B5EF4-FFF2-40B4-BE49-F238E27FC236}">
                      <a16:creationId xmlns:a16="http://schemas.microsoft.com/office/drawing/2014/main" xmlns="" id="{FF05821A-8598-44E4-A18C-538D5331E45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869" name="Group 121868">
                <a:extLst>
                  <a:ext uri="{FF2B5EF4-FFF2-40B4-BE49-F238E27FC236}">
                    <a16:creationId xmlns:a16="http://schemas.microsoft.com/office/drawing/2014/main" xmlns="" id="{8A4ECC81-E17F-4F87-9A0B-398363A864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1870" name="Freeform: Shape 121869">
                  <a:extLst>
                    <a:ext uri="{FF2B5EF4-FFF2-40B4-BE49-F238E27FC236}">
                      <a16:creationId xmlns:a16="http://schemas.microsoft.com/office/drawing/2014/main" xmlns="" id="{1FBBD7D8-A895-40D0-A53D-DEDF495B2F18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871" name="Freeform: Shape 121870">
                  <a:extLst>
                    <a:ext uri="{FF2B5EF4-FFF2-40B4-BE49-F238E27FC236}">
                      <a16:creationId xmlns:a16="http://schemas.microsoft.com/office/drawing/2014/main" xmlns="" id="{BA602493-BC70-48CF-BDBA-88A866227422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62011A8-84F5-4FF4-A9D5-7A743F30E314}"/>
              </a:ext>
            </a:extLst>
          </p:cNvPr>
          <p:cNvSpPr txBox="1"/>
          <p:nvPr/>
        </p:nvSpPr>
        <p:spPr>
          <a:xfrm>
            <a:off x="204395" y="3002507"/>
            <a:ext cx="3678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solidFill>
                  <a:schemeClr val="bg1"/>
                </a:solidFill>
              </a:rPr>
              <a:t>Corsi</a:t>
            </a:r>
            <a:r>
              <a:rPr lang="de-DE" sz="2800" b="1" dirty="0">
                <a:solidFill>
                  <a:schemeClr val="bg1"/>
                </a:solidFill>
              </a:rPr>
              <a:t> per </a:t>
            </a:r>
            <a:r>
              <a:rPr lang="de-DE" sz="2800" b="1" dirty="0" err="1">
                <a:solidFill>
                  <a:schemeClr val="bg1"/>
                </a:solidFill>
              </a:rPr>
              <a:t>alunni</a:t>
            </a:r>
            <a:r>
              <a:rPr lang="de-DE" sz="2800" b="1" dirty="0">
                <a:solidFill>
                  <a:schemeClr val="bg1"/>
                </a:solidFill>
              </a:rPr>
              <a:t>  PCTO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93" name="Rectangle 109587">
            <a:extLst>
              <a:ext uri="{FF2B5EF4-FFF2-40B4-BE49-F238E27FC236}">
                <a16:creationId xmlns:a16="http://schemas.microsoft.com/office/drawing/2014/main" xmlns="" id="{27BDFED6-6E33-4606-AFE2-886ADB1C01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8B3B2578-9EA4-4115-AD48-0892F7CB80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59" r="-1" b="-1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109573" name="Picture 5" descr="Immagine che contiene testo, erba, edificio, esterni&#10;&#10;Descrizione generata automaticamente">
            <a:extLst>
              <a:ext uri="{FF2B5EF4-FFF2-40B4-BE49-F238E27FC236}">
                <a16:creationId xmlns:a16="http://schemas.microsoft.com/office/drawing/2014/main" xmlns="" id="{AB666E25-A770-4077-924E-C8404FD37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09594" name="Rectangle 109589">
            <a:extLst>
              <a:ext uri="{FF2B5EF4-FFF2-40B4-BE49-F238E27FC236}">
                <a16:creationId xmlns:a16="http://schemas.microsoft.com/office/drawing/2014/main" xmlns="" id="{890DEF05-784E-4B61-89E4-04C4ECF4E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74" name="Text Box 6">
            <a:extLst>
              <a:ext uri="{FF2B5EF4-FFF2-40B4-BE49-F238E27FC236}">
                <a16:creationId xmlns:a16="http://schemas.microsoft.com/office/drawing/2014/main" xmlns="" id="{08F76FC8-C338-4EFA-B347-CCE4F7CB0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15219"/>
            <a:ext cx="5395912" cy="2387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5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Grazie per l’attenzione</a:t>
            </a:r>
          </a:p>
        </p:txBody>
      </p:sp>
      <p:cxnSp>
        <p:nvCxnSpPr>
          <p:cNvPr id="109592" name="Straight Connector 109591">
            <a:extLst>
              <a:ext uri="{FF2B5EF4-FFF2-40B4-BE49-F238E27FC236}">
                <a16:creationId xmlns:a16="http://schemas.microsoft.com/office/drawing/2014/main" xmlns="" id="{C41BAEC7-F7B0-4224-8B18-8F74B7D87F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>
            <a:extLst>
              <a:ext uri="{FF2B5EF4-FFF2-40B4-BE49-F238E27FC236}">
                <a16:creationId xmlns:a16="http://schemas.microsoft.com/office/drawing/2014/main" xmlns="" id="{288A2C3B-BE2C-4D0C-AB0C-EF09071B347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9801" y="131611"/>
            <a:ext cx="9895035" cy="6578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8" name="Text Box 6">
            <a:extLst>
              <a:ext uri="{FF2B5EF4-FFF2-40B4-BE49-F238E27FC236}">
                <a16:creationId xmlns:a16="http://schemas.microsoft.com/office/drawing/2014/main" xmlns="" id="{07683816-4BF3-44E7-B44D-6423F231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5759" y="6199038"/>
            <a:ext cx="14398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b="1" dirty="0">
                <a:solidFill>
                  <a:srgbClr val="FF0000"/>
                </a:solidFill>
              </a:rPr>
              <a:t>1998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>
            <a:extLst>
              <a:ext uri="{FF2B5EF4-FFF2-40B4-BE49-F238E27FC236}">
                <a16:creationId xmlns:a16="http://schemas.microsoft.com/office/drawing/2014/main" xmlns="" id="{74D912B8-70B7-4C6B-B1A9-68ED7B98201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989704"/>
            <a:ext cx="7824395" cy="58682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6" name="Text Box 6">
            <a:extLst>
              <a:ext uri="{FF2B5EF4-FFF2-40B4-BE49-F238E27FC236}">
                <a16:creationId xmlns:a16="http://schemas.microsoft.com/office/drawing/2014/main" xmlns="" id="{C0597FF5-6A94-4A63-97AA-3C6DBBF25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46" y="43554"/>
            <a:ext cx="63373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3200" dirty="0">
                <a:solidFill>
                  <a:srgbClr val="FFFF00"/>
                </a:solidFill>
                <a:latin typeface="Bodoni MT Black" panose="02070A03080606020203" pitchFamily="18" charset="0"/>
              </a:rPr>
              <a:t>Corsi di orienteering</a:t>
            </a:r>
          </a:p>
          <a:p>
            <a:pPr algn="ctr">
              <a:spcBef>
                <a:spcPct val="50000"/>
              </a:spcBef>
            </a:pPr>
            <a:r>
              <a:rPr lang="it-IT" altLang="it-IT" sz="1600" dirty="0">
                <a:solidFill>
                  <a:srgbClr val="FFFF00"/>
                </a:solidFill>
              </a:rPr>
              <a:t>Ufficio ordinamento e sport scolastico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37DF26F3-A6D5-4718-BB94-5FE36A14A5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8480" y="151130"/>
            <a:ext cx="2273450" cy="358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xmlns="" id="{DF562782-CA01-4761-B289-D422EA44AE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39360" y="3124784"/>
            <a:ext cx="3137676" cy="43676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1BC5B522-4F98-4232-8D58-BC5B2FC47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96" y="3342322"/>
            <a:ext cx="11415861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4400" dirty="0">
                <a:solidFill>
                  <a:srgbClr val="000000"/>
                </a:solidFill>
                <a:latin typeface="Baskerville Old Face" panose="02020602080505020303" pitchFamily="18" charset="0"/>
              </a:rPr>
              <a:t>Le prime scuole: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4400" b="1" dirty="0">
                <a:solidFill>
                  <a:srgbClr val="000000"/>
                </a:solidFill>
                <a:latin typeface="Arial" panose="020B0604020202020204" pitchFamily="34" charset="0"/>
              </a:rPr>
              <a:t>Scuola Primaria Manzoni e Don Bosco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4400" b="1" dirty="0">
                <a:solidFill>
                  <a:srgbClr val="000000"/>
                </a:solidFill>
                <a:latin typeface="Arial" panose="020B0604020202020204" pitchFamily="34" charset="0"/>
              </a:rPr>
              <a:t>Secondaria </a:t>
            </a:r>
            <a:r>
              <a:rPr lang="it-IT" altLang="it-IT" sz="4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L.da</a:t>
            </a:r>
            <a:r>
              <a:rPr lang="it-IT" altLang="it-IT" sz="4400" b="1" dirty="0">
                <a:solidFill>
                  <a:srgbClr val="000000"/>
                </a:solidFill>
                <a:latin typeface="Arial" panose="020B0604020202020204" pitchFamily="34" charset="0"/>
              </a:rPr>
              <a:t> Vinci</a:t>
            </a:r>
            <a:r>
              <a:rPr lang="it-IT" altLang="it-IT" sz="4400" dirty="0">
                <a:solidFill>
                  <a:srgbClr val="000000"/>
                </a:solidFill>
                <a:latin typeface="Arial" panose="020B0604020202020204" pitchFamily="34" charset="0"/>
              </a:rPr>
              <a:t> progetto atletica.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55A98763-BDAB-4C03-BB8E-240A4BD4307F}"/>
              </a:ext>
            </a:extLst>
          </p:cNvPr>
          <p:cNvSpPr txBox="1"/>
          <p:nvPr/>
        </p:nvSpPr>
        <p:spPr>
          <a:xfrm>
            <a:off x="223914" y="398033"/>
            <a:ext cx="11577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Primi </a:t>
            </a:r>
            <a:r>
              <a:rPr lang="de-DE" sz="3200" b="1" dirty="0" err="1"/>
              <a:t>anni</a:t>
            </a:r>
            <a:r>
              <a:rPr lang="de-DE" sz="3200" b="1" dirty="0"/>
              <a:t> di </a:t>
            </a:r>
            <a:r>
              <a:rPr lang="de-DE" sz="3200" b="1" dirty="0" err="1"/>
              <a:t>sperimentazione</a:t>
            </a:r>
            <a:r>
              <a:rPr lang="de-DE" sz="3200" b="1" dirty="0"/>
              <a:t> </a:t>
            </a:r>
          </a:p>
          <a:p>
            <a:pPr algn="ctr"/>
            <a:r>
              <a:rPr lang="de-DE" sz="4000" b="1" dirty="0"/>
              <a:t>2001 – 2004</a:t>
            </a:r>
          </a:p>
          <a:p>
            <a:pPr algn="ctr"/>
            <a:endParaRPr lang="de-DE" sz="3200" b="1" dirty="0"/>
          </a:p>
          <a:p>
            <a:pPr algn="ctr"/>
            <a:r>
              <a:rPr lang="de-DE" sz="3200" b="1" dirty="0" err="1"/>
              <a:t>Progetto</a:t>
            </a:r>
            <a:r>
              <a:rPr lang="de-DE" sz="3200" b="1" dirty="0"/>
              <a:t> </a:t>
            </a:r>
            <a:r>
              <a:rPr lang="de-DE" sz="3200" b="1" dirty="0" err="1"/>
              <a:t>pilota</a:t>
            </a:r>
            <a:r>
              <a:rPr lang="de-DE" sz="3200" b="1" dirty="0"/>
              <a:t> </a:t>
            </a:r>
            <a:r>
              <a:rPr lang="de-DE" sz="3200" b="1" dirty="0" err="1"/>
              <a:t>con</a:t>
            </a:r>
            <a:r>
              <a:rPr lang="de-DE" sz="3200" b="1" dirty="0"/>
              <a:t> </a:t>
            </a:r>
            <a:r>
              <a:rPr lang="de-DE" sz="3200" b="1" dirty="0" err="1"/>
              <a:t>finanziamento</a:t>
            </a:r>
            <a:r>
              <a:rPr lang="de-DE" sz="3200" b="1" dirty="0"/>
              <a:t> ad hoc della </a:t>
            </a:r>
            <a:r>
              <a:rPr lang="de-DE" sz="3200" b="1" dirty="0" err="1"/>
              <a:t>Sovrintendenza</a:t>
            </a:r>
            <a:r>
              <a:rPr lang="de-DE" sz="3200" b="1" dirty="0"/>
              <a:t> </a:t>
            </a:r>
            <a:r>
              <a:rPr lang="de-DE" sz="3200" b="1" dirty="0" err="1"/>
              <a:t>Scolastica</a:t>
            </a:r>
            <a:r>
              <a:rPr lang="de-DE" sz="3200" b="1" dirty="0"/>
              <a:t> in </a:t>
            </a:r>
            <a:r>
              <a:rPr lang="de-DE" sz="3200" b="1" dirty="0" err="1"/>
              <a:t>lingua</a:t>
            </a:r>
            <a:r>
              <a:rPr lang="de-DE" sz="3200" b="1" dirty="0"/>
              <a:t> italiana della </a:t>
            </a:r>
            <a:r>
              <a:rPr lang="de-DE" sz="3200" b="1" dirty="0" err="1"/>
              <a:t>Provincia</a:t>
            </a:r>
            <a:r>
              <a:rPr lang="de-DE" sz="3200" b="1" dirty="0"/>
              <a:t> </a:t>
            </a:r>
            <a:r>
              <a:rPr lang="de-DE" sz="3200" b="1" dirty="0" err="1"/>
              <a:t>Autonoma</a:t>
            </a:r>
            <a:r>
              <a:rPr lang="de-DE" sz="3200" b="1" dirty="0"/>
              <a:t> di Bolzano</a:t>
            </a:r>
            <a:endParaRPr lang="it-IT" sz="32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3" name="Rectangle 13324">
            <a:extLst>
              <a:ext uri="{FF2B5EF4-FFF2-40B4-BE49-F238E27FC236}">
                <a16:creationId xmlns:a16="http://schemas.microsoft.com/office/drawing/2014/main" xmlns="" id="{68A4132F-DEC6-4332-A00C-A11AD4519B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34" name="Freeform: Shape 13326">
            <a:extLst>
              <a:ext uri="{FF2B5EF4-FFF2-40B4-BE49-F238E27FC236}">
                <a16:creationId xmlns:a16="http://schemas.microsoft.com/office/drawing/2014/main" xmlns="" id="{64965EAE-E41A-435F-B993-07E824B6C9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35" name="Freeform: Shape 13328">
            <a:extLst>
              <a:ext uri="{FF2B5EF4-FFF2-40B4-BE49-F238E27FC236}">
                <a16:creationId xmlns:a16="http://schemas.microsoft.com/office/drawing/2014/main" xmlns="" id="{152F8994-E6D4-4311-9548-C3607BC436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16" name="WordArt 4">
            <a:extLst>
              <a:ext uri="{FF2B5EF4-FFF2-40B4-BE49-F238E27FC236}">
                <a16:creationId xmlns:a16="http://schemas.microsoft.com/office/drawing/2014/main" xmlns="" id="{B5AC7E12-FE7F-44CB-A98C-7FD273891D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3252" y="1571051"/>
            <a:ext cx="5529943" cy="1325563"/>
          </a:xfrm>
          <a:prstGeom prst="rect">
            <a:avLst/>
          </a:prstGeom>
        </p:spPr>
        <p:txBody>
          <a:bodyPr vert="horz" lIns="91440" tIns="45720" rIns="91440" bIns="45720" rtlCol="0" fromWordArt="1" anchor="ctr">
            <a:prstTxWarp prst="textPlain">
              <a:avLst>
                <a:gd name="adj" fmla="val 43671"/>
              </a:avLst>
            </a:prstTxWarp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spc="60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latin typeface="+mj-lt"/>
                <a:ea typeface="+mj-ea"/>
                <a:cs typeface="+mj-cs"/>
              </a:rPr>
              <a:t>11 GENNAIO 2005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spc="60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latin typeface="+mj-lt"/>
                <a:ea typeface="+mj-ea"/>
                <a:cs typeface="+mj-cs"/>
              </a:rPr>
              <a:t>INIZIA UFFICIALMENTE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spc="60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latin typeface="+mj-lt"/>
                <a:ea typeface="+mj-ea"/>
                <a:cs typeface="+mj-cs"/>
              </a:rPr>
              <a:t> IL PROGETTO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F243D4E-DD17-4BFF-A813-CF4113479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141" y="580580"/>
            <a:ext cx="3936488" cy="1980942"/>
          </a:xfrm>
          <a:prstGeom prst="rect">
            <a:avLst/>
          </a:prstGeom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xmlns="" id="{5C7F9D27-A185-4183-90B9-E27B625B4CF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789" y="3142102"/>
            <a:ext cx="2243191" cy="31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9A8AEA44-3728-4E2D-8315-217AF613D54D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21888" y="0"/>
            <a:ext cx="6477410" cy="6858000"/>
          </a:xfrm>
          <a:prstGeom prst="rect">
            <a:avLst/>
          </a:prstGeom>
          <a:noFill/>
        </p:spPr>
      </p:pic>
      <p:pic>
        <p:nvPicPr>
          <p:cNvPr id="17" name="Picture 28">
            <a:extLst>
              <a:ext uri="{FF2B5EF4-FFF2-40B4-BE49-F238E27FC236}">
                <a16:creationId xmlns:a16="http://schemas.microsoft.com/office/drawing/2014/main" xmlns="" id="{97731250-E1C3-4AEA-8E48-5383DAB00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522" y="996286"/>
            <a:ext cx="5695667" cy="42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>
            <a:extLst>
              <a:ext uri="{FF2B5EF4-FFF2-40B4-BE49-F238E27FC236}">
                <a16:creationId xmlns:a16="http://schemas.microsoft.com/office/drawing/2014/main" xmlns="" id="{6B50A722-3DA7-4D14-8F58-C014555F5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333" y="996286"/>
            <a:ext cx="3787275" cy="88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EA6E5CB1-71CA-47F7-B16A-15D2BFEB0FBE}"/>
              </a:ext>
            </a:extLst>
          </p:cNvPr>
          <p:cNvSpPr txBox="1"/>
          <p:nvPr/>
        </p:nvSpPr>
        <p:spPr>
          <a:xfrm>
            <a:off x="6496333" y="996286"/>
            <a:ext cx="19161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/>
              <a:t>Istituto Pluricomprensivo Dobbiaco - Alta Pusteria</a:t>
            </a:r>
          </a:p>
          <a:p>
            <a:endParaRPr lang="it-IT" sz="1000" dirty="0"/>
          </a:p>
          <a:p>
            <a:r>
              <a:rPr lang="it-IT" sz="1000" dirty="0"/>
              <a:t>Centro studi residenziale Grand Hotel Dobbiaco</a:t>
            </a:r>
          </a:p>
        </p:txBody>
      </p:sp>
    </p:spTree>
    <p:extLst>
      <p:ext uri="{BB962C8B-B14F-4D97-AF65-F5344CB8AC3E}">
        <p14:creationId xmlns:p14="http://schemas.microsoft.com/office/powerpoint/2010/main" val="2575558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ABAD103-38D6-4640-BAE1-072EB827B5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19" y="3082949"/>
            <a:ext cx="5109993" cy="348525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5F72D44-CB83-49F6-8147-7F24918246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665" y="1379669"/>
            <a:ext cx="6241108" cy="36522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910D5B45-2A1F-44C9-8A34-7755D4D17E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27" y="166970"/>
            <a:ext cx="4517528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Microsoft Office PowerPoint</Application>
  <PresentationFormat>Widescreen</PresentationFormat>
  <Paragraphs>53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39</vt:i4>
      </vt:variant>
    </vt:vector>
  </HeadingPairs>
  <TitlesOfParts>
    <vt:vector size="47" baseType="lpstr">
      <vt:lpstr>Arial</vt:lpstr>
      <vt:lpstr>Baskerville Old Face</vt:lpstr>
      <vt:lpstr>Bodoni MT Black</vt:lpstr>
      <vt:lpstr>Calibri</vt:lpstr>
      <vt:lpstr>Calibri Light</vt:lpstr>
      <vt:lpstr>Meiryo</vt:lpstr>
      <vt:lpstr>Tema di Office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AGUNTUM LIENZ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Monte Piana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Rossi, Claudio</dc:creator>
  <cp:lastModifiedBy>francesco carrer</cp:lastModifiedBy>
  <cp:revision>16</cp:revision>
  <dcterms:created xsi:type="dcterms:W3CDTF">2020-09-22T12:49:13Z</dcterms:created>
  <dcterms:modified xsi:type="dcterms:W3CDTF">2023-02-13T21:20:59Z</dcterms:modified>
</cp:coreProperties>
</file>