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>
      <a:defRPr lang="it-IT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E7A5-26FD-4FCD-9D1B-10532B785F1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ED6F2-062F-4C47-94DE-F9CD5F8F4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24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E7A5-26FD-4FCD-9D1B-10532B785F1E}" type="datetimeFigureOut">
              <a:rPr lang="it-IT" smtClean="0"/>
              <a:t>13/12/2022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D6F2-062F-4C47-94DE-F9CD5F8F40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16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327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46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4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10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554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1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44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28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66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49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75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34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238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Enza Messana</dc:creator>
  <cp:lastModifiedBy>Enza Messana</cp:lastModifiedBy>
  <cp:revision>1</cp:revision>
  <dcterms:created xsi:type="dcterms:W3CDTF">2022-12-13T14:28:13Z</dcterms:created>
  <dcterms:modified xsi:type="dcterms:W3CDTF">2022-12-13T14:28:13Z</dcterms:modified>
</cp:coreProperties>
</file>