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</p:sldMasterIdLst>
  <p:notesMasterIdLst>
    <p:notesMasterId r:id="rId20"/>
  </p:notesMasterIdLst>
  <p:sldIdLst>
    <p:sldId id="256" r:id="rId7"/>
    <p:sldId id="267" r:id="rId8"/>
    <p:sldId id="268" r:id="rId9"/>
    <p:sldId id="269" r:id="rId10"/>
    <p:sldId id="270" r:id="rId11"/>
    <p:sldId id="271" r:id="rId12"/>
    <p:sldId id="272" r:id="rId13"/>
    <p:sldId id="257" r:id="rId14"/>
    <p:sldId id="258" r:id="rId15"/>
    <p:sldId id="259" r:id="rId16"/>
    <p:sldId id="260" r:id="rId17"/>
    <p:sldId id="261" r:id="rId18"/>
    <p:sldId id="262" r:id="rId19"/>
  </p:sldIdLst>
  <p:sldSz cx="9144000" cy="5143500" type="screen16x9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5" d="100"/>
          <a:sy n="145" d="100"/>
        </p:scale>
        <p:origin x="624" y="1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963D3A-148B-4EDB-A475-57824C5A9785}" type="datetimeFigureOut">
              <a:rPr lang="it-IT" smtClean="0"/>
              <a:pPr/>
              <a:t>21/12/2022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01688"/>
            <a:ext cx="7127875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F8764-0D0B-4CB6-93C9-3BFEBBD06FD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2494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70F19-43D0-4847-BAAA-64CB7DD977E3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1767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9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80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17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18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16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2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28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32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33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34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35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5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54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5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6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66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70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71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72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73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8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8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9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93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9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9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0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05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30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08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09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10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11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12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/>
          <p:cNvGrpSpPr/>
          <p:nvPr/>
        </p:nvGrpSpPr>
        <p:grpSpPr>
          <a:xfrm>
            <a:off x="180720" y="4098960"/>
            <a:ext cx="592920" cy="773280"/>
            <a:chOff x="180720" y="4098960"/>
            <a:chExt cx="592920" cy="773280"/>
          </a:xfrm>
        </p:grpSpPr>
        <p:sp>
          <p:nvSpPr>
            <p:cNvPr id="7" name="CustomShape 2"/>
            <p:cNvSpPr/>
            <p:nvPr/>
          </p:nvSpPr>
          <p:spPr>
            <a:xfrm rot="16576200" flipV="1">
              <a:off x="365400" y="4464720"/>
              <a:ext cx="388080" cy="385560"/>
            </a:xfrm>
            <a:custGeom>
              <a:avLst/>
              <a:gdLst/>
              <a:ahLst/>
              <a:cxnLst/>
              <a:rect l="l" t="t" r="r" b="b"/>
              <a:pathLst>
                <a:path w="15600" h="15513">
                  <a:moveTo>
                    <a:pt x="2235" y="1"/>
                  </a:moveTo>
                  <a:cubicBezTo>
                    <a:pt x="2136" y="1"/>
                    <a:pt x="2043" y="9"/>
                    <a:pt x="1956" y="27"/>
                  </a:cubicBezTo>
                  <a:cubicBezTo>
                    <a:pt x="1774" y="27"/>
                    <a:pt x="1683" y="72"/>
                    <a:pt x="1547" y="163"/>
                  </a:cubicBezTo>
                  <a:cubicBezTo>
                    <a:pt x="0" y="1300"/>
                    <a:pt x="1729" y="7667"/>
                    <a:pt x="5822" y="11488"/>
                  </a:cubicBezTo>
                  <a:cubicBezTo>
                    <a:pt x="8478" y="14069"/>
                    <a:pt x="12304" y="15512"/>
                    <a:pt x="14236" y="15512"/>
                  </a:cubicBezTo>
                  <a:cubicBezTo>
                    <a:pt x="14653" y="15512"/>
                    <a:pt x="14981" y="15445"/>
                    <a:pt x="15191" y="15308"/>
                  </a:cubicBezTo>
                  <a:lnTo>
                    <a:pt x="15372" y="15126"/>
                  </a:lnTo>
                  <a:cubicBezTo>
                    <a:pt x="15600" y="14853"/>
                    <a:pt x="15418" y="14398"/>
                    <a:pt x="14645" y="12716"/>
                  </a:cubicBezTo>
                  <a:cubicBezTo>
                    <a:pt x="12735" y="9077"/>
                    <a:pt x="11825" y="7304"/>
                    <a:pt x="10188" y="5530"/>
                  </a:cubicBezTo>
                  <a:cubicBezTo>
                    <a:pt x="8153" y="3322"/>
                    <a:pt x="4181" y="1"/>
                    <a:pt x="2235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" name="CustomShape 3"/>
            <p:cNvSpPr/>
            <p:nvPr/>
          </p:nvSpPr>
          <p:spPr>
            <a:xfrm rot="16576200" flipV="1">
              <a:off x="396360" y="4446000"/>
              <a:ext cx="339480" cy="380160"/>
            </a:xfrm>
            <a:custGeom>
              <a:avLst/>
              <a:gdLst/>
              <a:ahLst/>
              <a:cxnLst/>
              <a:rect l="l" t="t" r="r" b="b"/>
              <a:pathLst>
                <a:path w="13645" h="15308">
                  <a:moveTo>
                    <a:pt x="280" y="1"/>
                  </a:moveTo>
                  <a:cubicBezTo>
                    <a:pt x="181" y="1"/>
                    <a:pt x="88" y="9"/>
                    <a:pt x="1" y="27"/>
                  </a:cubicBezTo>
                  <a:cubicBezTo>
                    <a:pt x="1138" y="2437"/>
                    <a:pt x="2912" y="5484"/>
                    <a:pt x="5549" y="8531"/>
                  </a:cubicBezTo>
                  <a:cubicBezTo>
                    <a:pt x="8142" y="11579"/>
                    <a:pt x="10916" y="13762"/>
                    <a:pt x="13236" y="15308"/>
                  </a:cubicBezTo>
                  <a:lnTo>
                    <a:pt x="13417" y="15126"/>
                  </a:lnTo>
                  <a:cubicBezTo>
                    <a:pt x="13645" y="14853"/>
                    <a:pt x="13463" y="14398"/>
                    <a:pt x="12690" y="12716"/>
                  </a:cubicBezTo>
                  <a:cubicBezTo>
                    <a:pt x="10780" y="9077"/>
                    <a:pt x="9870" y="7304"/>
                    <a:pt x="8233" y="5530"/>
                  </a:cubicBezTo>
                  <a:cubicBezTo>
                    <a:pt x="6198" y="3322"/>
                    <a:pt x="2226" y="1"/>
                    <a:pt x="280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" name="CustomShape 4"/>
            <p:cNvSpPr/>
            <p:nvPr/>
          </p:nvSpPr>
          <p:spPr>
            <a:xfrm rot="16576200" flipV="1">
              <a:off x="136080" y="4176720"/>
              <a:ext cx="393480" cy="263160"/>
            </a:xfrm>
            <a:custGeom>
              <a:avLst/>
              <a:gdLst/>
              <a:ahLst/>
              <a:cxnLst/>
              <a:rect l="l" t="t" r="r" b="b"/>
              <a:pathLst>
                <a:path w="15828" h="10632">
                  <a:moveTo>
                    <a:pt x="126" y="0"/>
                  </a:moveTo>
                  <a:cubicBezTo>
                    <a:pt x="92" y="0"/>
                    <a:pt x="69" y="12"/>
                    <a:pt x="46" y="34"/>
                  </a:cubicBezTo>
                  <a:cubicBezTo>
                    <a:pt x="1" y="171"/>
                    <a:pt x="1" y="216"/>
                    <a:pt x="46" y="262"/>
                  </a:cubicBezTo>
                  <a:cubicBezTo>
                    <a:pt x="592" y="762"/>
                    <a:pt x="1410" y="1535"/>
                    <a:pt x="2411" y="2354"/>
                  </a:cubicBezTo>
                  <a:cubicBezTo>
                    <a:pt x="5595" y="5037"/>
                    <a:pt x="7141" y="6402"/>
                    <a:pt x="7960" y="6993"/>
                  </a:cubicBezTo>
                  <a:cubicBezTo>
                    <a:pt x="10097" y="8585"/>
                    <a:pt x="12735" y="9813"/>
                    <a:pt x="15691" y="10631"/>
                  </a:cubicBezTo>
                  <a:cubicBezTo>
                    <a:pt x="15737" y="10631"/>
                    <a:pt x="15782" y="10540"/>
                    <a:pt x="15828" y="10495"/>
                  </a:cubicBezTo>
                  <a:cubicBezTo>
                    <a:pt x="15828" y="10449"/>
                    <a:pt x="15782" y="10313"/>
                    <a:pt x="15737" y="10313"/>
                  </a:cubicBezTo>
                  <a:cubicBezTo>
                    <a:pt x="12871" y="9540"/>
                    <a:pt x="10325" y="8357"/>
                    <a:pt x="8187" y="6765"/>
                  </a:cubicBezTo>
                  <a:cubicBezTo>
                    <a:pt x="7368" y="6174"/>
                    <a:pt x="5777" y="4810"/>
                    <a:pt x="2638" y="2127"/>
                  </a:cubicBezTo>
                  <a:cubicBezTo>
                    <a:pt x="1683" y="1217"/>
                    <a:pt x="819" y="535"/>
                    <a:pt x="273" y="34"/>
                  </a:cubicBezTo>
                  <a:cubicBezTo>
                    <a:pt x="205" y="12"/>
                    <a:pt x="160" y="0"/>
                    <a:pt x="126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4" name="PlaceHolder 5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880" cy="858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it-IT" sz="18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5" name="PlaceHolder 6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 fontScale="8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703800" y="4601520"/>
            <a:ext cx="77252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accent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44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 fontScale="88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44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 fontScale="88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roup 1"/>
          <p:cNvGrpSpPr/>
          <p:nvPr/>
        </p:nvGrpSpPr>
        <p:grpSpPr>
          <a:xfrm>
            <a:off x="8404560" y="1206360"/>
            <a:ext cx="386640" cy="346680"/>
            <a:chOff x="8404560" y="1206360"/>
            <a:chExt cx="386640" cy="346680"/>
          </a:xfrm>
        </p:grpSpPr>
        <p:sp>
          <p:nvSpPr>
            <p:cNvPr id="120" name="CustomShape 2"/>
            <p:cNvSpPr/>
            <p:nvPr/>
          </p:nvSpPr>
          <p:spPr>
            <a:xfrm rot="11226600" flipV="1">
              <a:off x="8415720" y="1218600"/>
              <a:ext cx="217440" cy="195840"/>
            </a:xfrm>
            <a:custGeom>
              <a:avLst/>
              <a:gdLst/>
              <a:ahLst/>
              <a:cxnLst/>
              <a:rect l="l" t="t" r="r" b="b"/>
              <a:pathLst>
                <a:path w="3912" h="3528">
                  <a:moveTo>
                    <a:pt x="2061" y="1"/>
                  </a:moveTo>
                  <a:cubicBezTo>
                    <a:pt x="1591" y="1"/>
                    <a:pt x="1110" y="196"/>
                    <a:pt x="728" y="553"/>
                  </a:cubicBezTo>
                  <a:cubicBezTo>
                    <a:pt x="46" y="1281"/>
                    <a:pt x="1" y="2373"/>
                    <a:pt x="683" y="3055"/>
                  </a:cubicBezTo>
                  <a:cubicBezTo>
                    <a:pt x="1006" y="3378"/>
                    <a:pt x="1412" y="3528"/>
                    <a:pt x="1831" y="3528"/>
                  </a:cubicBezTo>
                  <a:cubicBezTo>
                    <a:pt x="2296" y="3528"/>
                    <a:pt x="2778" y="3344"/>
                    <a:pt x="3184" y="3009"/>
                  </a:cubicBezTo>
                  <a:cubicBezTo>
                    <a:pt x="3866" y="2327"/>
                    <a:pt x="3912" y="1190"/>
                    <a:pt x="3230" y="508"/>
                  </a:cubicBezTo>
                  <a:cubicBezTo>
                    <a:pt x="2905" y="162"/>
                    <a:pt x="2488" y="1"/>
                    <a:pt x="206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1" name="CustomShape 3"/>
            <p:cNvSpPr/>
            <p:nvPr/>
          </p:nvSpPr>
          <p:spPr>
            <a:xfrm rot="11226600" flipV="1">
              <a:off x="8521200" y="1320120"/>
              <a:ext cx="100080" cy="104400"/>
            </a:xfrm>
            <a:custGeom>
              <a:avLst/>
              <a:gdLst/>
              <a:ahLst/>
              <a:cxnLst/>
              <a:rect l="l" t="t" r="r" b="b"/>
              <a:pathLst>
                <a:path w="1820" h="1900">
                  <a:moveTo>
                    <a:pt x="91" y="0"/>
                  </a:moveTo>
                  <a:cubicBezTo>
                    <a:pt x="75" y="0"/>
                    <a:pt x="60" y="4"/>
                    <a:pt x="46" y="11"/>
                  </a:cubicBezTo>
                  <a:cubicBezTo>
                    <a:pt x="1" y="102"/>
                    <a:pt x="137" y="330"/>
                    <a:pt x="137" y="1103"/>
                  </a:cubicBezTo>
                  <a:cubicBezTo>
                    <a:pt x="137" y="1376"/>
                    <a:pt x="137" y="1512"/>
                    <a:pt x="228" y="1649"/>
                  </a:cubicBezTo>
                  <a:cubicBezTo>
                    <a:pt x="364" y="1694"/>
                    <a:pt x="410" y="1649"/>
                    <a:pt x="774" y="1785"/>
                  </a:cubicBezTo>
                  <a:lnTo>
                    <a:pt x="819" y="1785"/>
                  </a:lnTo>
                  <a:cubicBezTo>
                    <a:pt x="1099" y="1873"/>
                    <a:pt x="1298" y="1899"/>
                    <a:pt x="1437" y="1899"/>
                  </a:cubicBezTo>
                  <a:cubicBezTo>
                    <a:pt x="1660" y="1899"/>
                    <a:pt x="1729" y="1831"/>
                    <a:pt x="1729" y="1831"/>
                  </a:cubicBezTo>
                  <a:cubicBezTo>
                    <a:pt x="1820" y="1649"/>
                    <a:pt x="1592" y="1239"/>
                    <a:pt x="1501" y="1103"/>
                  </a:cubicBezTo>
                  <a:cubicBezTo>
                    <a:pt x="1365" y="921"/>
                    <a:pt x="1274" y="830"/>
                    <a:pt x="683" y="375"/>
                  </a:cubicBezTo>
                  <a:cubicBezTo>
                    <a:pt x="300" y="107"/>
                    <a:pt x="175" y="0"/>
                    <a:pt x="91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2" name="CustomShape 4"/>
            <p:cNvSpPr/>
            <p:nvPr/>
          </p:nvSpPr>
          <p:spPr>
            <a:xfrm rot="11226600" flipV="1">
              <a:off x="8565480" y="1398960"/>
              <a:ext cx="217440" cy="141120"/>
            </a:xfrm>
            <a:custGeom>
              <a:avLst/>
              <a:gdLst/>
              <a:ahLst/>
              <a:cxnLst/>
              <a:rect l="l" t="t" r="r" b="b"/>
              <a:pathLst>
                <a:path w="3913" h="2548">
                  <a:moveTo>
                    <a:pt x="3639" y="0"/>
                  </a:moveTo>
                  <a:cubicBezTo>
                    <a:pt x="3275" y="319"/>
                    <a:pt x="2957" y="637"/>
                    <a:pt x="2548" y="910"/>
                  </a:cubicBezTo>
                  <a:cubicBezTo>
                    <a:pt x="1820" y="1456"/>
                    <a:pt x="865" y="1865"/>
                    <a:pt x="1" y="2138"/>
                  </a:cubicBezTo>
                  <a:lnTo>
                    <a:pt x="92" y="2547"/>
                  </a:lnTo>
                  <a:cubicBezTo>
                    <a:pt x="1047" y="2274"/>
                    <a:pt x="1957" y="1820"/>
                    <a:pt x="2775" y="1228"/>
                  </a:cubicBezTo>
                  <a:cubicBezTo>
                    <a:pt x="3185" y="955"/>
                    <a:pt x="3548" y="637"/>
                    <a:pt x="3912" y="273"/>
                  </a:cubicBezTo>
                  <a:lnTo>
                    <a:pt x="3639" y="0"/>
                  </a:ln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23" name="Group 5"/>
          <p:cNvGrpSpPr/>
          <p:nvPr/>
        </p:nvGrpSpPr>
        <p:grpSpPr>
          <a:xfrm>
            <a:off x="7985160" y="299880"/>
            <a:ext cx="685080" cy="479520"/>
            <a:chOff x="7985160" y="299880"/>
            <a:chExt cx="685080" cy="479520"/>
          </a:xfrm>
        </p:grpSpPr>
        <p:grpSp>
          <p:nvGrpSpPr>
            <p:cNvPr id="124" name="Group 6"/>
            <p:cNvGrpSpPr/>
            <p:nvPr/>
          </p:nvGrpSpPr>
          <p:grpSpPr>
            <a:xfrm>
              <a:off x="8372520" y="299880"/>
              <a:ext cx="297720" cy="311400"/>
              <a:chOff x="8372520" y="299880"/>
              <a:chExt cx="297720" cy="311400"/>
            </a:xfrm>
          </p:grpSpPr>
          <p:sp>
            <p:nvSpPr>
              <p:cNvPr id="125" name="CustomShape 7"/>
              <p:cNvSpPr/>
              <p:nvPr/>
            </p:nvSpPr>
            <p:spPr>
              <a:xfrm rot="19081200">
                <a:off x="8476560" y="336600"/>
                <a:ext cx="166320" cy="145080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2620">
                    <a:moveTo>
                      <a:pt x="1567" y="0"/>
                    </a:moveTo>
                    <a:cubicBezTo>
                      <a:pt x="1441" y="0"/>
                      <a:pt x="1312" y="19"/>
                      <a:pt x="1183" y="59"/>
                    </a:cubicBezTo>
                    <a:cubicBezTo>
                      <a:pt x="501" y="241"/>
                      <a:pt x="1" y="969"/>
                      <a:pt x="137" y="1651"/>
                    </a:cubicBezTo>
                    <a:cubicBezTo>
                      <a:pt x="287" y="2212"/>
                      <a:pt x="806" y="2620"/>
                      <a:pt x="1416" y="2620"/>
                    </a:cubicBezTo>
                    <a:cubicBezTo>
                      <a:pt x="1547" y="2620"/>
                      <a:pt x="1683" y="2601"/>
                      <a:pt x="1820" y="2561"/>
                    </a:cubicBezTo>
                    <a:cubicBezTo>
                      <a:pt x="2547" y="2424"/>
                      <a:pt x="3002" y="1651"/>
                      <a:pt x="2820" y="969"/>
                    </a:cubicBezTo>
                    <a:cubicBezTo>
                      <a:pt x="2671" y="408"/>
                      <a:pt x="2151" y="0"/>
                      <a:pt x="15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6" name="CustomShape 8"/>
              <p:cNvSpPr/>
              <p:nvPr/>
            </p:nvSpPr>
            <p:spPr>
              <a:xfrm rot="19081200">
                <a:off x="8490600" y="410400"/>
                <a:ext cx="59400" cy="100080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821">
                    <a:moveTo>
                      <a:pt x="546" y="0"/>
                    </a:moveTo>
                    <a:cubicBezTo>
                      <a:pt x="501" y="46"/>
                      <a:pt x="455" y="227"/>
                      <a:pt x="183" y="728"/>
                    </a:cubicBezTo>
                    <a:cubicBezTo>
                      <a:pt x="46" y="955"/>
                      <a:pt x="1" y="1046"/>
                      <a:pt x="46" y="1137"/>
                    </a:cubicBezTo>
                    <a:lnTo>
                      <a:pt x="319" y="1410"/>
                    </a:lnTo>
                    <a:cubicBezTo>
                      <a:pt x="660" y="1789"/>
                      <a:pt x="843" y="1821"/>
                      <a:pt x="895" y="1821"/>
                    </a:cubicBezTo>
                    <a:cubicBezTo>
                      <a:pt x="905" y="1821"/>
                      <a:pt x="910" y="1819"/>
                      <a:pt x="910" y="1819"/>
                    </a:cubicBezTo>
                    <a:cubicBezTo>
                      <a:pt x="1092" y="1728"/>
                      <a:pt x="1092" y="1410"/>
                      <a:pt x="1092" y="1228"/>
                    </a:cubicBezTo>
                    <a:cubicBezTo>
                      <a:pt x="1092" y="1046"/>
                      <a:pt x="1001" y="1001"/>
                      <a:pt x="774" y="500"/>
                    </a:cubicBezTo>
                    <a:cubicBezTo>
                      <a:pt x="637" y="91"/>
                      <a:pt x="637" y="0"/>
                      <a:pt x="546" y="0"/>
                    </a:cubicBezTo>
                    <a:close/>
                  </a:path>
                </a:pathLst>
              </a:custGeom>
              <a:solidFill>
                <a:srgbClr val="B3BB9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7" name="CustomShape 9"/>
              <p:cNvSpPr/>
              <p:nvPr/>
            </p:nvSpPr>
            <p:spPr>
              <a:xfrm rot="19081200">
                <a:off x="8359920" y="515160"/>
                <a:ext cx="191880" cy="36360"/>
              </a:xfrm>
              <a:custGeom>
                <a:avLst/>
                <a:gdLst/>
                <a:ahLst/>
                <a:cxnLst/>
                <a:rect l="l" t="t" r="r" b="b"/>
                <a:pathLst>
                  <a:path w="3458" h="681">
                    <a:moveTo>
                      <a:pt x="137" y="0"/>
                    </a:moveTo>
                    <a:lnTo>
                      <a:pt x="1" y="455"/>
                    </a:lnTo>
                    <a:cubicBezTo>
                      <a:pt x="498" y="610"/>
                      <a:pt x="1038" y="681"/>
                      <a:pt x="1577" y="681"/>
                    </a:cubicBezTo>
                    <a:cubicBezTo>
                      <a:pt x="1826" y="681"/>
                      <a:pt x="2076" y="666"/>
                      <a:pt x="2320" y="637"/>
                    </a:cubicBezTo>
                    <a:cubicBezTo>
                      <a:pt x="2730" y="637"/>
                      <a:pt x="3094" y="591"/>
                      <a:pt x="3457" y="455"/>
                    </a:cubicBezTo>
                    <a:lnTo>
                      <a:pt x="3366" y="0"/>
                    </a:lnTo>
                    <a:cubicBezTo>
                      <a:pt x="3003" y="46"/>
                      <a:pt x="2593" y="137"/>
                      <a:pt x="2275" y="182"/>
                    </a:cubicBezTo>
                    <a:cubicBezTo>
                      <a:pt x="2103" y="193"/>
                      <a:pt x="1934" y="199"/>
                      <a:pt x="1766" y="199"/>
                    </a:cubicBezTo>
                    <a:cubicBezTo>
                      <a:pt x="1223" y="199"/>
                      <a:pt x="693" y="139"/>
                      <a:pt x="1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8" name="CustomShape 10"/>
              <p:cNvSpPr/>
              <p:nvPr/>
            </p:nvSpPr>
            <p:spPr>
              <a:xfrm rot="19081200">
                <a:off x="8451720" y="344160"/>
                <a:ext cx="138240" cy="108000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1960">
                    <a:moveTo>
                      <a:pt x="1821" y="1"/>
                    </a:moveTo>
                    <a:cubicBezTo>
                      <a:pt x="1565" y="1"/>
                      <a:pt x="1275" y="106"/>
                      <a:pt x="1092" y="211"/>
                    </a:cubicBezTo>
                    <a:cubicBezTo>
                      <a:pt x="409" y="529"/>
                      <a:pt x="0" y="1439"/>
                      <a:pt x="227" y="1803"/>
                    </a:cubicBezTo>
                    <a:cubicBezTo>
                      <a:pt x="318" y="1909"/>
                      <a:pt x="495" y="1959"/>
                      <a:pt x="709" y="1959"/>
                    </a:cubicBezTo>
                    <a:cubicBezTo>
                      <a:pt x="1137" y="1959"/>
                      <a:pt x="1713" y="1757"/>
                      <a:pt x="2047" y="1393"/>
                    </a:cubicBezTo>
                    <a:cubicBezTo>
                      <a:pt x="2274" y="1030"/>
                      <a:pt x="2501" y="484"/>
                      <a:pt x="2274" y="211"/>
                    </a:cubicBezTo>
                    <a:cubicBezTo>
                      <a:pt x="2178" y="57"/>
                      <a:pt x="2009" y="1"/>
                      <a:pt x="18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129" name="Group 11"/>
            <p:cNvGrpSpPr/>
            <p:nvPr/>
          </p:nvGrpSpPr>
          <p:grpSpPr>
            <a:xfrm>
              <a:off x="7985160" y="314280"/>
              <a:ext cx="495360" cy="465120"/>
              <a:chOff x="7985160" y="314280"/>
              <a:chExt cx="495360" cy="465120"/>
            </a:xfrm>
          </p:grpSpPr>
          <p:sp>
            <p:nvSpPr>
              <p:cNvPr id="130" name="CustomShape 12"/>
              <p:cNvSpPr/>
              <p:nvPr/>
            </p:nvSpPr>
            <p:spPr>
              <a:xfrm>
                <a:off x="7985160" y="314280"/>
                <a:ext cx="495360" cy="465120"/>
              </a:xfrm>
              <a:custGeom>
                <a:avLst/>
                <a:gdLst/>
                <a:ahLst/>
                <a:cxnLst/>
                <a:rect l="l" t="t" r="r" b="b"/>
                <a:pathLst>
                  <a:path w="8870" h="8330">
                    <a:moveTo>
                      <a:pt x="3605" y="1"/>
                    </a:moveTo>
                    <a:cubicBezTo>
                      <a:pt x="3257" y="1"/>
                      <a:pt x="2923" y="125"/>
                      <a:pt x="2684" y="365"/>
                    </a:cubicBezTo>
                    <a:cubicBezTo>
                      <a:pt x="2456" y="638"/>
                      <a:pt x="2320" y="1002"/>
                      <a:pt x="2320" y="1320"/>
                    </a:cubicBezTo>
                    <a:cubicBezTo>
                      <a:pt x="2093" y="1457"/>
                      <a:pt x="1956" y="1548"/>
                      <a:pt x="1729" y="1730"/>
                    </a:cubicBezTo>
                    <a:cubicBezTo>
                      <a:pt x="1410" y="2002"/>
                      <a:pt x="1274" y="2457"/>
                      <a:pt x="1183" y="2867"/>
                    </a:cubicBezTo>
                    <a:cubicBezTo>
                      <a:pt x="956" y="2912"/>
                      <a:pt x="819" y="2958"/>
                      <a:pt x="637" y="3139"/>
                    </a:cubicBezTo>
                    <a:cubicBezTo>
                      <a:pt x="0" y="3776"/>
                      <a:pt x="364" y="5459"/>
                      <a:pt x="1410" y="5959"/>
                    </a:cubicBezTo>
                    <a:cubicBezTo>
                      <a:pt x="1653" y="6090"/>
                      <a:pt x="1903" y="6136"/>
                      <a:pt x="2129" y="6136"/>
                    </a:cubicBezTo>
                    <a:cubicBezTo>
                      <a:pt x="2455" y="6136"/>
                      <a:pt x="2731" y="6040"/>
                      <a:pt x="2866" y="5959"/>
                    </a:cubicBezTo>
                    <a:lnTo>
                      <a:pt x="2866" y="5959"/>
                    </a:lnTo>
                    <a:cubicBezTo>
                      <a:pt x="2866" y="6096"/>
                      <a:pt x="2729" y="7096"/>
                      <a:pt x="3457" y="7824"/>
                    </a:cubicBezTo>
                    <a:cubicBezTo>
                      <a:pt x="3837" y="8159"/>
                      <a:pt x="4339" y="8330"/>
                      <a:pt x="4815" y="8330"/>
                    </a:cubicBezTo>
                    <a:cubicBezTo>
                      <a:pt x="5307" y="8330"/>
                      <a:pt x="5772" y="8148"/>
                      <a:pt x="6049" y="7778"/>
                    </a:cubicBezTo>
                    <a:cubicBezTo>
                      <a:pt x="6186" y="7642"/>
                      <a:pt x="6368" y="7415"/>
                      <a:pt x="6413" y="7187"/>
                    </a:cubicBezTo>
                    <a:cubicBezTo>
                      <a:pt x="6612" y="7240"/>
                      <a:pt x="6807" y="7266"/>
                      <a:pt x="6994" y="7266"/>
                    </a:cubicBezTo>
                    <a:cubicBezTo>
                      <a:pt x="7448" y="7266"/>
                      <a:pt x="7851" y="7113"/>
                      <a:pt x="8141" y="6823"/>
                    </a:cubicBezTo>
                    <a:cubicBezTo>
                      <a:pt x="8778" y="6232"/>
                      <a:pt x="8642" y="5095"/>
                      <a:pt x="7959" y="4231"/>
                    </a:cubicBezTo>
                    <a:cubicBezTo>
                      <a:pt x="8005" y="4140"/>
                      <a:pt x="8096" y="4140"/>
                      <a:pt x="8141" y="4095"/>
                    </a:cubicBezTo>
                    <a:cubicBezTo>
                      <a:pt x="8869" y="3367"/>
                      <a:pt x="8687" y="2002"/>
                      <a:pt x="7732" y="1047"/>
                    </a:cubicBezTo>
                    <a:cubicBezTo>
                      <a:pt x="7184" y="500"/>
                      <a:pt x="6488" y="216"/>
                      <a:pt x="5862" y="216"/>
                    </a:cubicBezTo>
                    <a:cubicBezTo>
                      <a:pt x="5448" y="216"/>
                      <a:pt x="5065" y="339"/>
                      <a:pt x="4776" y="593"/>
                    </a:cubicBezTo>
                    <a:lnTo>
                      <a:pt x="4685" y="456"/>
                    </a:lnTo>
                    <a:cubicBezTo>
                      <a:pt x="4377" y="148"/>
                      <a:pt x="3983" y="1"/>
                      <a:pt x="36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1" name="CustomShape 13"/>
              <p:cNvSpPr/>
              <p:nvPr/>
            </p:nvSpPr>
            <p:spPr>
              <a:xfrm>
                <a:off x="8146080" y="441360"/>
                <a:ext cx="230040" cy="18504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3333">
                    <a:moveTo>
                      <a:pt x="1594" y="0"/>
                    </a:moveTo>
                    <a:cubicBezTo>
                      <a:pt x="1562" y="0"/>
                      <a:pt x="1532" y="3"/>
                      <a:pt x="1502" y="9"/>
                    </a:cubicBezTo>
                    <a:cubicBezTo>
                      <a:pt x="1320" y="55"/>
                      <a:pt x="1320" y="191"/>
                      <a:pt x="1001" y="555"/>
                    </a:cubicBezTo>
                    <a:cubicBezTo>
                      <a:pt x="501" y="873"/>
                      <a:pt x="365" y="828"/>
                      <a:pt x="274" y="1055"/>
                    </a:cubicBezTo>
                    <a:cubicBezTo>
                      <a:pt x="1" y="1556"/>
                      <a:pt x="501" y="2283"/>
                      <a:pt x="546" y="2420"/>
                    </a:cubicBezTo>
                    <a:cubicBezTo>
                      <a:pt x="935" y="2938"/>
                      <a:pt x="1569" y="3333"/>
                      <a:pt x="2294" y="3333"/>
                    </a:cubicBezTo>
                    <a:cubicBezTo>
                      <a:pt x="2333" y="3333"/>
                      <a:pt x="2372" y="3332"/>
                      <a:pt x="2411" y="3329"/>
                    </a:cubicBezTo>
                    <a:cubicBezTo>
                      <a:pt x="3002" y="3284"/>
                      <a:pt x="3730" y="2920"/>
                      <a:pt x="3957" y="2374"/>
                    </a:cubicBezTo>
                    <a:cubicBezTo>
                      <a:pt x="4139" y="1919"/>
                      <a:pt x="3776" y="1465"/>
                      <a:pt x="3730" y="1465"/>
                    </a:cubicBezTo>
                    <a:cubicBezTo>
                      <a:pt x="3548" y="1465"/>
                      <a:pt x="3594" y="1055"/>
                      <a:pt x="3457" y="783"/>
                    </a:cubicBezTo>
                    <a:cubicBezTo>
                      <a:pt x="3321" y="555"/>
                      <a:pt x="3048" y="419"/>
                      <a:pt x="2457" y="237"/>
                    </a:cubicBezTo>
                    <a:cubicBezTo>
                      <a:pt x="2023" y="119"/>
                      <a:pt x="1795" y="0"/>
                      <a:pt x="15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2" name="CustomShape 14"/>
              <p:cNvSpPr/>
              <p:nvPr/>
            </p:nvSpPr>
            <p:spPr>
              <a:xfrm>
                <a:off x="8295120" y="487080"/>
                <a:ext cx="421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86" h="581">
                    <a:moveTo>
                      <a:pt x="633" y="1"/>
                    </a:moveTo>
                    <a:cubicBezTo>
                      <a:pt x="624" y="1"/>
                      <a:pt x="616" y="4"/>
                      <a:pt x="610" y="10"/>
                    </a:cubicBezTo>
                    <a:cubicBezTo>
                      <a:pt x="428" y="101"/>
                      <a:pt x="292" y="237"/>
                      <a:pt x="110" y="419"/>
                    </a:cubicBezTo>
                    <a:cubicBezTo>
                      <a:pt x="0" y="456"/>
                      <a:pt x="67" y="581"/>
                      <a:pt x="145" y="581"/>
                    </a:cubicBezTo>
                    <a:cubicBezTo>
                      <a:pt x="164" y="581"/>
                      <a:pt x="183" y="573"/>
                      <a:pt x="201" y="556"/>
                    </a:cubicBezTo>
                    <a:cubicBezTo>
                      <a:pt x="383" y="465"/>
                      <a:pt x="565" y="328"/>
                      <a:pt x="747" y="192"/>
                    </a:cubicBezTo>
                    <a:cubicBezTo>
                      <a:pt x="786" y="113"/>
                      <a:pt x="690" y="1"/>
                      <a:pt x="6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3" name="CustomShape 15"/>
              <p:cNvSpPr/>
              <p:nvPr/>
            </p:nvSpPr>
            <p:spPr>
              <a:xfrm>
                <a:off x="8248320" y="466560"/>
                <a:ext cx="2772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593">
                    <a:moveTo>
                      <a:pt x="181" y="1"/>
                    </a:moveTo>
                    <a:cubicBezTo>
                      <a:pt x="96" y="1"/>
                      <a:pt x="0" y="107"/>
                      <a:pt x="39" y="147"/>
                    </a:cubicBezTo>
                    <a:cubicBezTo>
                      <a:pt x="130" y="238"/>
                      <a:pt x="221" y="374"/>
                      <a:pt x="312" y="556"/>
                    </a:cubicBezTo>
                    <a:cubicBezTo>
                      <a:pt x="325" y="581"/>
                      <a:pt x="348" y="593"/>
                      <a:pt x="374" y="593"/>
                    </a:cubicBezTo>
                    <a:cubicBezTo>
                      <a:pt x="442" y="593"/>
                      <a:pt x="527" y="518"/>
                      <a:pt x="494" y="419"/>
                    </a:cubicBezTo>
                    <a:cubicBezTo>
                      <a:pt x="358" y="283"/>
                      <a:pt x="312" y="192"/>
                      <a:pt x="221" y="10"/>
                    </a:cubicBezTo>
                    <a:cubicBezTo>
                      <a:pt x="209" y="4"/>
                      <a:pt x="195" y="1"/>
                      <a:pt x="1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4" name="CustomShape 16"/>
              <p:cNvSpPr/>
              <p:nvPr/>
            </p:nvSpPr>
            <p:spPr>
              <a:xfrm>
                <a:off x="8289360" y="452520"/>
                <a:ext cx="2484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64">
                    <a:moveTo>
                      <a:pt x="363" y="0"/>
                    </a:moveTo>
                    <a:cubicBezTo>
                      <a:pt x="334" y="0"/>
                      <a:pt x="300" y="11"/>
                      <a:pt x="261" y="37"/>
                    </a:cubicBezTo>
                    <a:cubicBezTo>
                      <a:pt x="216" y="173"/>
                      <a:pt x="170" y="219"/>
                      <a:pt x="34" y="355"/>
                    </a:cubicBezTo>
                    <a:cubicBezTo>
                      <a:pt x="1" y="422"/>
                      <a:pt x="41" y="464"/>
                      <a:pt x="118" y="464"/>
                    </a:cubicBezTo>
                    <a:cubicBezTo>
                      <a:pt x="146" y="464"/>
                      <a:pt x="179" y="458"/>
                      <a:pt x="216" y="446"/>
                    </a:cubicBezTo>
                    <a:cubicBezTo>
                      <a:pt x="261" y="355"/>
                      <a:pt x="307" y="264"/>
                      <a:pt x="443" y="173"/>
                    </a:cubicBezTo>
                    <a:cubicBezTo>
                      <a:pt x="476" y="75"/>
                      <a:pt x="438" y="0"/>
                      <a:pt x="3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5" name="CustomShape 17"/>
              <p:cNvSpPr/>
              <p:nvPr/>
            </p:nvSpPr>
            <p:spPr>
              <a:xfrm>
                <a:off x="8241120" y="423360"/>
                <a:ext cx="42480" cy="24840"/>
              </a:xfrm>
              <a:custGeom>
                <a:avLst/>
                <a:gdLst/>
                <a:ahLst/>
                <a:cxnLst/>
                <a:rect l="l" t="t" r="r" b="b"/>
                <a:pathLst>
                  <a:path w="792" h="473">
                    <a:moveTo>
                      <a:pt x="659" y="1"/>
                    </a:moveTo>
                    <a:cubicBezTo>
                      <a:pt x="647" y="1"/>
                      <a:pt x="635" y="4"/>
                      <a:pt x="622" y="10"/>
                    </a:cubicBezTo>
                    <a:cubicBezTo>
                      <a:pt x="440" y="101"/>
                      <a:pt x="258" y="192"/>
                      <a:pt x="122" y="283"/>
                    </a:cubicBezTo>
                    <a:cubicBezTo>
                      <a:pt x="0" y="323"/>
                      <a:pt x="95" y="472"/>
                      <a:pt x="182" y="472"/>
                    </a:cubicBezTo>
                    <a:cubicBezTo>
                      <a:pt x="192" y="472"/>
                      <a:pt x="203" y="470"/>
                      <a:pt x="213" y="465"/>
                    </a:cubicBezTo>
                    <a:cubicBezTo>
                      <a:pt x="395" y="328"/>
                      <a:pt x="577" y="283"/>
                      <a:pt x="713" y="192"/>
                    </a:cubicBezTo>
                    <a:cubicBezTo>
                      <a:pt x="792" y="113"/>
                      <a:pt x="735" y="1"/>
                      <a:pt x="6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6" name="CustomShape 18"/>
              <p:cNvSpPr/>
              <p:nvPr/>
            </p:nvSpPr>
            <p:spPr>
              <a:xfrm>
                <a:off x="8244000" y="519840"/>
                <a:ext cx="29520" cy="35640"/>
              </a:xfrm>
              <a:custGeom>
                <a:avLst/>
                <a:gdLst/>
                <a:ahLst/>
                <a:cxnLst/>
                <a:rect l="l" t="t" r="r" b="b"/>
                <a:pathLst>
                  <a:path w="556" h="665">
                    <a:moveTo>
                      <a:pt x="152" y="0"/>
                    </a:moveTo>
                    <a:cubicBezTo>
                      <a:pt x="86" y="0"/>
                      <a:pt x="1" y="51"/>
                      <a:pt x="69" y="154"/>
                    </a:cubicBezTo>
                    <a:cubicBezTo>
                      <a:pt x="160" y="336"/>
                      <a:pt x="205" y="427"/>
                      <a:pt x="342" y="608"/>
                    </a:cubicBezTo>
                    <a:cubicBezTo>
                      <a:pt x="355" y="648"/>
                      <a:pt x="380" y="665"/>
                      <a:pt x="408" y="665"/>
                    </a:cubicBezTo>
                    <a:cubicBezTo>
                      <a:pt x="474" y="665"/>
                      <a:pt x="556" y="568"/>
                      <a:pt x="524" y="472"/>
                    </a:cubicBezTo>
                    <a:cubicBezTo>
                      <a:pt x="387" y="336"/>
                      <a:pt x="342" y="199"/>
                      <a:pt x="205" y="17"/>
                    </a:cubicBezTo>
                    <a:cubicBezTo>
                      <a:pt x="194" y="6"/>
                      <a:pt x="174" y="0"/>
                      <a:pt x="1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7" name="CustomShape 19"/>
              <p:cNvSpPr/>
              <p:nvPr/>
            </p:nvSpPr>
            <p:spPr>
              <a:xfrm>
                <a:off x="8312400" y="534240"/>
                <a:ext cx="3420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420">
                    <a:moveTo>
                      <a:pt x="526" y="0"/>
                    </a:moveTo>
                    <a:cubicBezTo>
                      <a:pt x="509" y="0"/>
                      <a:pt x="494" y="9"/>
                      <a:pt x="483" y="30"/>
                    </a:cubicBezTo>
                    <a:cubicBezTo>
                      <a:pt x="347" y="76"/>
                      <a:pt x="210" y="167"/>
                      <a:pt x="74" y="257"/>
                    </a:cubicBezTo>
                    <a:cubicBezTo>
                      <a:pt x="1" y="294"/>
                      <a:pt x="45" y="419"/>
                      <a:pt x="137" y="419"/>
                    </a:cubicBezTo>
                    <a:cubicBezTo>
                      <a:pt x="159" y="419"/>
                      <a:pt x="184" y="412"/>
                      <a:pt x="210" y="394"/>
                    </a:cubicBezTo>
                    <a:cubicBezTo>
                      <a:pt x="301" y="348"/>
                      <a:pt x="483" y="257"/>
                      <a:pt x="574" y="167"/>
                    </a:cubicBezTo>
                    <a:cubicBezTo>
                      <a:pt x="644" y="97"/>
                      <a:pt x="580" y="0"/>
                      <a:pt x="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8" name="CustomShape 20"/>
              <p:cNvSpPr/>
              <p:nvPr/>
            </p:nvSpPr>
            <p:spPr>
              <a:xfrm>
                <a:off x="8326800" y="505080"/>
                <a:ext cx="41040" cy="14040"/>
              </a:xfrm>
              <a:custGeom>
                <a:avLst/>
                <a:gdLst/>
                <a:ahLst/>
                <a:cxnLst/>
                <a:rect l="l" t="t" r="r" b="b"/>
                <a:pathLst>
                  <a:path w="764" h="281">
                    <a:moveTo>
                      <a:pt x="666" y="0"/>
                    </a:moveTo>
                    <a:cubicBezTo>
                      <a:pt x="657" y="0"/>
                      <a:pt x="647" y="2"/>
                      <a:pt x="637" y="7"/>
                    </a:cubicBezTo>
                    <a:cubicBezTo>
                      <a:pt x="456" y="53"/>
                      <a:pt x="274" y="144"/>
                      <a:pt x="92" y="144"/>
                    </a:cubicBezTo>
                    <a:cubicBezTo>
                      <a:pt x="1" y="144"/>
                      <a:pt x="46" y="280"/>
                      <a:pt x="183" y="280"/>
                    </a:cubicBezTo>
                    <a:cubicBezTo>
                      <a:pt x="319" y="235"/>
                      <a:pt x="501" y="235"/>
                      <a:pt x="683" y="189"/>
                    </a:cubicBezTo>
                    <a:cubicBezTo>
                      <a:pt x="764" y="149"/>
                      <a:pt x="737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9" name="CustomShape 21"/>
              <p:cNvSpPr/>
              <p:nvPr/>
            </p:nvSpPr>
            <p:spPr>
              <a:xfrm>
                <a:off x="8353440" y="551160"/>
                <a:ext cx="24840" cy="24480"/>
              </a:xfrm>
              <a:custGeom>
                <a:avLst/>
                <a:gdLst/>
                <a:ahLst/>
                <a:cxnLst/>
                <a:rect l="l" t="t" r="r" b="b"/>
                <a:pathLst>
                  <a:path w="476" h="472">
                    <a:moveTo>
                      <a:pt x="109" y="1"/>
                    </a:moveTo>
                    <a:cubicBezTo>
                      <a:pt x="60" y="1"/>
                      <a:pt x="1" y="40"/>
                      <a:pt x="29" y="96"/>
                    </a:cubicBezTo>
                    <a:cubicBezTo>
                      <a:pt x="165" y="232"/>
                      <a:pt x="211" y="323"/>
                      <a:pt x="302" y="460"/>
                    </a:cubicBezTo>
                    <a:cubicBezTo>
                      <a:pt x="319" y="468"/>
                      <a:pt x="335" y="472"/>
                      <a:pt x="351" y="472"/>
                    </a:cubicBezTo>
                    <a:cubicBezTo>
                      <a:pt x="422" y="472"/>
                      <a:pt x="476" y="398"/>
                      <a:pt x="438" y="323"/>
                    </a:cubicBezTo>
                    <a:cubicBezTo>
                      <a:pt x="302" y="232"/>
                      <a:pt x="256" y="96"/>
                      <a:pt x="165" y="50"/>
                    </a:cubicBezTo>
                    <a:cubicBezTo>
                      <a:pt x="165" y="16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0" name="CustomShape 22"/>
              <p:cNvSpPr/>
              <p:nvPr/>
            </p:nvSpPr>
            <p:spPr>
              <a:xfrm>
                <a:off x="8315280" y="581040"/>
                <a:ext cx="39960" cy="2592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93">
                    <a:moveTo>
                      <a:pt x="663" y="1"/>
                    </a:moveTo>
                    <a:cubicBezTo>
                      <a:pt x="650" y="1"/>
                      <a:pt x="635" y="5"/>
                      <a:pt x="619" y="13"/>
                    </a:cubicBezTo>
                    <a:cubicBezTo>
                      <a:pt x="437" y="149"/>
                      <a:pt x="255" y="195"/>
                      <a:pt x="73" y="331"/>
                    </a:cubicBezTo>
                    <a:cubicBezTo>
                      <a:pt x="0" y="368"/>
                      <a:pt x="45" y="493"/>
                      <a:pt x="136" y="493"/>
                    </a:cubicBezTo>
                    <a:cubicBezTo>
                      <a:pt x="158" y="493"/>
                      <a:pt x="183" y="485"/>
                      <a:pt x="210" y="468"/>
                    </a:cubicBezTo>
                    <a:cubicBezTo>
                      <a:pt x="392" y="377"/>
                      <a:pt x="528" y="331"/>
                      <a:pt x="710" y="195"/>
                    </a:cubicBezTo>
                    <a:cubicBezTo>
                      <a:pt x="747" y="82"/>
                      <a:pt x="723" y="1"/>
                      <a:pt x="6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1" name="CustomShape 23"/>
              <p:cNvSpPr/>
              <p:nvPr/>
            </p:nvSpPr>
            <p:spPr>
              <a:xfrm>
                <a:off x="8266320" y="577440"/>
                <a:ext cx="4140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70">
                    <a:moveTo>
                      <a:pt x="659" y="1"/>
                    </a:moveTo>
                    <a:cubicBezTo>
                      <a:pt x="634" y="1"/>
                      <a:pt x="605" y="12"/>
                      <a:pt x="579" y="37"/>
                    </a:cubicBezTo>
                    <a:cubicBezTo>
                      <a:pt x="398" y="219"/>
                      <a:pt x="216" y="401"/>
                      <a:pt x="34" y="628"/>
                    </a:cubicBezTo>
                    <a:cubicBezTo>
                      <a:pt x="0" y="662"/>
                      <a:pt x="65" y="769"/>
                      <a:pt x="120" y="769"/>
                    </a:cubicBezTo>
                    <a:cubicBezTo>
                      <a:pt x="140" y="769"/>
                      <a:pt x="158" y="755"/>
                      <a:pt x="170" y="719"/>
                    </a:cubicBezTo>
                    <a:cubicBezTo>
                      <a:pt x="352" y="538"/>
                      <a:pt x="489" y="401"/>
                      <a:pt x="670" y="174"/>
                    </a:cubicBezTo>
                    <a:cubicBezTo>
                      <a:pt x="769" y="75"/>
                      <a:pt x="725" y="1"/>
                      <a:pt x="6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2" name="CustomShape 24"/>
              <p:cNvSpPr/>
              <p:nvPr/>
            </p:nvSpPr>
            <p:spPr>
              <a:xfrm>
                <a:off x="8289000" y="614160"/>
                <a:ext cx="27720" cy="2232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432">
                    <a:moveTo>
                      <a:pt x="122" y="1"/>
                    </a:moveTo>
                    <a:cubicBezTo>
                      <a:pt x="53" y="1"/>
                      <a:pt x="0" y="67"/>
                      <a:pt x="37" y="104"/>
                    </a:cubicBezTo>
                    <a:lnTo>
                      <a:pt x="310" y="422"/>
                    </a:lnTo>
                    <a:cubicBezTo>
                      <a:pt x="323" y="429"/>
                      <a:pt x="336" y="431"/>
                      <a:pt x="350" y="431"/>
                    </a:cubicBezTo>
                    <a:cubicBezTo>
                      <a:pt x="435" y="431"/>
                      <a:pt x="525" y="325"/>
                      <a:pt x="446" y="286"/>
                    </a:cubicBezTo>
                    <a:lnTo>
                      <a:pt x="173" y="13"/>
                    </a:lnTo>
                    <a:cubicBezTo>
                      <a:pt x="156" y="4"/>
                      <a:pt x="139" y="1"/>
                      <a:pt x="1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3" name="CustomShape 25"/>
              <p:cNvSpPr/>
              <p:nvPr/>
            </p:nvSpPr>
            <p:spPr>
              <a:xfrm>
                <a:off x="8206200" y="583920"/>
                <a:ext cx="29520" cy="2304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43">
                    <a:moveTo>
                      <a:pt x="425" y="1"/>
                    </a:moveTo>
                    <a:cubicBezTo>
                      <a:pt x="412" y="1"/>
                      <a:pt x="398" y="3"/>
                      <a:pt x="383" y="8"/>
                    </a:cubicBezTo>
                    <a:cubicBezTo>
                      <a:pt x="292" y="99"/>
                      <a:pt x="201" y="190"/>
                      <a:pt x="110" y="281"/>
                    </a:cubicBezTo>
                    <a:cubicBezTo>
                      <a:pt x="0" y="318"/>
                      <a:pt x="67" y="443"/>
                      <a:pt x="145" y="443"/>
                    </a:cubicBezTo>
                    <a:cubicBezTo>
                      <a:pt x="164" y="443"/>
                      <a:pt x="183" y="435"/>
                      <a:pt x="201" y="418"/>
                    </a:cubicBezTo>
                    <a:cubicBezTo>
                      <a:pt x="338" y="372"/>
                      <a:pt x="383" y="281"/>
                      <a:pt x="519" y="190"/>
                    </a:cubicBezTo>
                    <a:cubicBezTo>
                      <a:pt x="560" y="150"/>
                      <a:pt x="528" y="1"/>
                      <a:pt x="4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4" name="CustomShape 26"/>
              <p:cNvSpPr/>
              <p:nvPr/>
            </p:nvSpPr>
            <p:spPr>
              <a:xfrm>
                <a:off x="8240400" y="568800"/>
                <a:ext cx="36000" cy="1908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372">
                    <a:moveTo>
                      <a:pt x="498" y="0"/>
                    </a:moveTo>
                    <a:cubicBezTo>
                      <a:pt x="485" y="0"/>
                      <a:pt x="470" y="2"/>
                      <a:pt x="455" y="7"/>
                    </a:cubicBezTo>
                    <a:lnTo>
                      <a:pt x="137" y="189"/>
                    </a:lnTo>
                    <a:cubicBezTo>
                      <a:pt x="0" y="235"/>
                      <a:pt x="137" y="371"/>
                      <a:pt x="228" y="371"/>
                    </a:cubicBezTo>
                    <a:lnTo>
                      <a:pt x="592" y="189"/>
                    </a:lnTo>
                    <a:cubicBezTo>
                      <a:pt x="673" y="149"/>
                      <a:pt x="609" y="0"/>
                      <a:pt x="4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5" name="CustomShape 27"/>
              <p:cNvSpPr/>
              <p:nvPr/>
            </p:nvSpPr>
            <p:spPr>
              <a:xfrm>
                <a:off x="8189640" y="537840"/>
                <a:ext cx="32040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>
                    <a:moveTo>
                      <a:pt x="140" y="0"/>
                    </a:moveTo>
                    <a:cubicBezTo>
                      <a:pt x="83" y="0"/>
                      <a:pt x="1" y="67"/>
                      <a:pt x="37" y="104"/>
                    </a:cubicBezTo>
                    <a:lnTo>
                      <a:pt x="401" y="467"/>
                    </a:lnTo>
                    <a:cubicBezTo>
                      <a:pt x="410" y="476"/>
                      <a:pt x="422" y="479"/>
                      <a:pt x="437" y="479"/>
                    </a:cubicBezTo>
                    <a:cubicBezTo>
                      <a:pt x="503" y="479"/>
                      <a:pt x="604" y="405"/>
                      <a:pt x="492" y="331"/>
                    </a:cubicBezTo>
                    <a:lnTo>
                      <a:pt x="174" y="13"/>
                    </a:lnTo>
                    <a:cubicBezTo>
                      <a:pt x="165" y="4"/>
                      <a:pt x="153" y="0"/>
                      <a:pt x="1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6" name="CustomShape 28"/>
              <p:cNvSpPr/>
              <p:nvPr/>
            </p:nvSpPr>
            <p:spPr>
              <a:xfrm>
                <a:off x="8225640" y="530640"/>
                <a:ext cx="23040" cy="1692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34">
                    <a:moveTo>
                      <a:pt x="281" y="1"/>
                    </a:moveTo>
                    <a:cubicBezTo>
                      <a:pt x="275" y="1"/>
                      <a:pt x="268" y="3"/>
                      <a:pt x="263" y="8"/>
                    </a:cubicBezTo>
                    <a:cubicBezTo>
                      <a:pt x="218" y="99"/>
                      <a:pt x="172" y="145"/>
                      <a:pt x="82" y="145"/>
                    </a:cubicBezTo>
                    <a:cubicBezTo>
                      <a:pt x="1" y="185"/>
                      <a:pt x="64" y="334"/>
                      <a:pt x="175" y="334"/>
                    </a:cubicBezTo>
                    <a:cubicBezTo>
                      <a:pt x="189" y="334"/>
                      <a:pt x="203" y="331"/>
                      <a:pt x="218" y="326"/>
                    </a:cubicBezTo>
                    <a:cubicBezTo>
                      <a:pt x="263" y="236"/>
                      <a:pt x="309" y="190"/>
                      <a:pt x="400" y="190"/>
                    </a:cubicBezTo>
                    <a:cubicBezTo>
                      <a:pt x="440" y="150"/>
                      <a:pt x="337" y="1"/>
                      <a:pt x="2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7" name="CustomShape 29"/>
              <p:cNvSpPr/>
              <p:nvPr/>
            </p:nvSpPr>
            <p:spPr>
              <a:xfrm>
                <a:off x="8203320" y="496080"/>
                <a:ext cx="3636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681" h="420">
                    <a:moveTo>
                      <a:pt x="561" y="1"/>
                    </a:moveTo>
                    <a:cubicBezTo>
                      <a:pt x="536" y="1"/>
                      <a:pt x="506" y="10"/>
                      <a:pt x="475" y="31"/>
                    </a:cubicBezTo>
                    <a:cubicBezTo>
                      <a:pt x="384" y="76"/>
                      <a:pt x="202" y="167"/>
                      <a:pt x="111" y="258"/>
                    </a:cubicBezTo>
                    <a:cubicBezTo>
                      <a:pt x="1" y="295"/>
                      <a:pt x="9" y="420"/>
                      <a:pt x="87" y="420"/>
                    </a:cubicBezTo>
                    <a:cubicBezTo>
                      <a:pt x="106" y="420"/>
                      <a:pt x="130" y="412"/>
                      <a:pt x="156" y="395"/>
                    </a:cubicBezTo>
                    <a:cubicBezTo>
                      <a:pt x="293" y="349"/>
                      <a:pt x="475" y="304"/>
                      <a:pt x="611" y="167"/>
                    </a:cubicBezTo>
                    <a:cubicBezTo>
                      <a:pt x="681" y="98"/>
                      <a:pt x="643" y="1"/>
                      <a:pt x="5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8" name="CustomShape 30"/>
              <p:cNvSpPr/>
              <p:nvPr/>
            </p:nvSpPr>
            <p:spPr>
              <a:xfrm>
                <a:off x="8161560" y="474120"/>
                <a:ext cx="33120" cy="2484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5">
                    <a:moveTo>
                      <a:pt x="152" y="1"/>
                    </a:moveTo>
                    <a:cubicBezTo>
                      <a:pt x="56" y="1"/>
                      <a:pt x="1" y="82"/>
                      <a:pt x="38" y="195"/>
                    </a:cubicBezTo>
                    <a:cubicBezTo>
                      <a:pt x="175" y="285"/>
                      <a:pt x="265" y="422"/>
                      <a:pt x="447" y="467"/>
                    </a:cubicBezTo>
                    <a:cubicBezTo>
                      <a:pt x="457" y="472"/>
                      <a:pt x="467" y="475"/>
                      <a:pt x="477" y="475"/>
                    </a:cubicBezTo>
                    <a:cubicBezTo>
                      <a:pt x="556" y="475"/>
                      <a:pt x="619" y="326"/>
                      <a:pt x="538" y="285"/>
                    </a:cubicBezTo>
                    <a:cubicBezTo>
                      <a:pt x="447" y="240"/>
                      <a:pt x="311" y="104"/>
                      <a:pt x="220" y="13"/>
                    </a:cubicBezTo>
                    <a:cubicBezTo>
                      <a:pt x="196" y="5"/>
                      <a:pt x="173" y="1"/>
                      <a:pt x="1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9" name="CustomShape 31"/>
              <p:cNvSpPr/>
              <p:nvPr/>
            </p:nvSpPr>
            <p:spPr>
              <a:xfrm>
                <a:off x="8193240" y="464400"/>
                <a:ext cx="39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352">
                    <a:moveTo>
                      <a:pt x="595" y="0"/>
                    </a:moveTo>
                    <a:cubicBezTo>
                      <a:pt x="586" y="0"/>
                      <a:pt x="576" y="3"/>
                      <a:pt x="566" y="8"/>
                    </a:cubicBezTo>
                    <a:cubicBezTo>
                      <a:pt x="384" y="53"/>
                      <a:pt x="293" y="144"/>
                      <a:pt x="111" y="190"/>
                    </a:cubicBezTo>
                    <a:cubicBezTo>
                      <a:pt x="1" y="226"/>
                      <a:pt x="38" y="351"/>
                      <a:pt x="105" y="351"/>
                    </a:cubicBezTo>
                    <a:cubicBezTo>
                      <a:pt x="121" y="351"/>
                      <a:pt x="138" y="344"/>
                      <a:pt x="156" y="326"/>
                    </a:cubicBezTo>
                    <a:cubicBezTo>
                      <a:pt x="338" y="281"/>
                      <a:pt x="429" y="235"/>
                      <a:pt x="611" y="190"/>
                    </a:cubicBezTo>
                    <a:cubicBezTo>
                      <a:pt x="733" y="149"/>
                      <a:pt x="674" y="0"/>
                      <a:pt x="5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0" name="CustomShape 32"/>
              <p:cNvSpPr/>
              <p:nvPr/>
            </p:nvSpPr>
            <p:spPr>
              <a:xfrm>
                <a:off x="8171280" y="439200"/>
                <a:ext cx="30960" cy="1764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345">
                    <a:moveTo>
                      <a:pt x="228" y="1"/>
                    </a:moveTo>
                    <a:cubicBezTo>
                      <a:pt x="46" y="1"/>
                      <a:pt x="1" y="183"/>
                      <a:pt x="91" y="183"/>
                    </a:cubicBezTo>
                    <a:lnTo>
                      <a:pt x="410" y="319"/>
                    </a:lnTo>
                    <a:cubicBezTo>
                      <a:pt x="436" y="337"/>
                      <a:pt x="460" y="344"/>
                      <a:pt x="479" y="344"/>
                    </a:cubicBezTo>
                    <a:cubicBezTo>
                      <a:pt x="561" y="344"/>
                      <a:pt x="583" y="219"/>
                      <a:pt x="546" y="183"/>
                    </a:cubicBezTo>
                    <a:lnTo>
                      <a:pt x="22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1" name="CustomShape 33"/>
              <p:cNvSpPr/>
              <p:nvPr/>
            </p:nvSpPr>
            <p:spPr>
              <a:xfrm>
                <a:off x="8189280" y="425880"/>
                <a:ext cx="42840" cy="24480"/>
              </a:xfrm>
              <a:custGeom>
                <a:avLst/>
                <a:gdLst/>
                <a:ahLst/>
                <a:cxnLst/>
                <a:rect l="l" t="t" r="r" b="b"/>
                <a:pathLst>
                  <a:path w="796" h="468">
                    <a:moveTo>
                      <a:pt x="643" y="1"/>
                    </a:moveTo>
                    <a:cubicBezTo>
                      <a:pt x="626" y="1"/>
                      <a:pt x="608" y="4"/>
                      <a:pt x="592" y="12"/>
                    </a:cubicBezTo>
                    <a:cubicBezTo>
                      <a:pt x="456" y="149"/>
                      <a:pt x="274" y="194"/>
                      <a:pt x="137" y="285"/>
                    </a:cubicBezTo>
                    <a:cubicBezTo>
                      <a:pt x="1" y="331"/>
                      <a:pt x="137" y="467"/>
                      <a:pt x="228" y="467"/>
                    </a:cubicBezTo>
                    <a:cubicBezTo>
                      <a:pt x="410" y="422"/>
                      <a:pt x="592" y="285"/>
                      <a:pt x="683" y="194"/>
                    </a:cubicBezTo>
                    <a:cubicBezTo>
                      <a:pt x="795" y="82"/>
                      <a:pt x="723" y="1"/>
                      <a:pt x="6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2" name="CustomShape 34"/>
              <p:cNvSpPr/>
              <p:nvPr/>
            </p:nvSpPr>
            <p:spPr>
              <a:xfrm>
                <a:off x="8146440" y="540720"/>
                <a:ext cx="28080" cy="1944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382">
                    <a:moveTo>
                      <a:pt x="400" y="1"/>
                    </a:moveTo>
                    <a:cubicBezTo>
                      <a:pt x="387" y="1"/>
                      <a:pt x="373" y="3"/>
                      <a:pt x="358" y="8"/>
                    </a:cubicBezTo>
                    <a:cubicBezTo>
                      <a:pt x="267" y="54"/>
                      <a:pt x="130" y="190"/>
                      <a:pt x="39" y="235"/>
                    </a:cubicBezTo>
                    <a:cubicBezTo>
                      <a:pt x="0" y="275"/>
                      <a:pt x="62" y="381"/>
                      <a:pt x="109" y="381"/>
                    </a:cubicBezTo>
                    <a:cubicBezTo>
                      <a:pt x="117" y="381"/>
                      <a:pt x="124" y="378"/>
                      <a:pt x="130" y="372"/>
                    </a:cubicBezTo>
                    <a:cubicBezTo>
                      <a:pt x="267" y="235"/>
                      <a:pt x="358" y="190"/>
                      <a:pt x="494" y="144"/>
                    </a:cubicBezTo>
                    <a:cubicBezTo>
                      <a:pt x="534" y="144"/>
                      <a:pt x="503" y="1"/>
                      <a:pt x="4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3" name="CustomShape 35"/>
              <p:cNvSpPr/>
              <p:nvPr/>
            </p:nvSpPr>
            <p:spPr>
              <a:xfrm>
                <a:off x="8177040" y="570960"/>
                <a:ext cx="28440" cy="24480"/>
              </a:xfrm>
              <a:custGeom>
                <a:avLst/>
                <a:gdLst/>
                <a:ahLst/>
                <a:cxnLst/>
                <a:rect l="l" t="t" r="r" b="b"/>
                <a:pathLst>
                  <a:path w="539" h="472">
                    <a:moveTo>
                      <a:pt x="439" y="1"/>
                    </a:moveTo>
                    <a:cubicBezTo>
                      <a:pt x="412" y="1"/>
                      <a:pt x="380" y="17"/>
                      <a:pt x="352" y="58"/>
                    </a:cubicBezTo>
                    <a:cubicBezTo>
                      <a:pt x="216" y="149"/>
                      <a:pt x="170" y="286"/>
                      <a:pt x="34" y="331"/>
                    </a:cubicBezTo>
                    <a:cubicBezTo>
                      <a:pt x="0" y="365"/>
                      <a:pt x="66" y="472"/>
                      <a:pt x="120" y="472"/>
                    </a:cubicBezTo>
                    <a:cubicBezTo>
                      <a:pt x="140" y="472"/>
                      <a:pt x="158" y="458"/>
                      <a:pt x="170" y="422"/>
                    </a:cubicBezTo>
                    <a:cubicBezTo>
                      <a:pt x="261" y="331"/>
                      <a:pt x="352" y="195"/>
                      <a:pt x="443" y="149"/>
                    </a:cubicBezTo>
                    <a:cubicBezTo>
                      <a:pt x="538" y="86"/>
                      <a:pt x="501" y="1"/>
                      <a:pt x="4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4" name="CustomShape 36"/>
              <p:cNvSpPr/>
              <p:nvPr/>
            </p:nvSpPr>
            <p:spPr>
              <a:xfrm>
                <a:off x="8133120" y="505440"/>
                <a:ext cx="4140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768" h="419">
                    <a:moveTo>
                      <a:pt x="228" y="0"/>
                    </a:moveTo>
                    <a:cubicBezTo>
                      <a:pt x="46" y="0"/>
                      <a:pt x="0" y="137"/>
                      <a:pt x="91" y="182"/>
                    </a:cubicBezTo>
                    <a:cubicBezTo>
                      <a:pt x="273" y="228"/>
                      <a:pt x="455" y="364"/>
                      <a:pt x="592" y="410"/>
                    </a:cubicBezTo>
                    <a:cubicBezTo>
                      <a:pt x="610" y="416"/>
                      <a:pt x="627" y="419"/>
                      <a:pt x="642" y="419"/>
                    </a:cubicBezTo>
                    <a:cubicBezTo>
                      <a:pt x="739" y="419"/>
                      <a:pt x="767" y="306"/>
                      <a:pt x="728" y="228"/>
                    </a:cubicBezTo>
                    <a:cubicBezTo>
                      <a:pt x="546" y="182"/>
                      <a:pt x="364" y="91"/>
                      <a:pt x="2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grpSp>
        <p:nvGrpSpPr>
          <p:cNvPr id="155" name="Group 37"/>
          <p:cNvGrpSpPr/>
          <p:nvPr/>
        </p:nvGrpSpPr>
        <p:grpSpPr>
          <a:xfrm>
            <a:off x="539280" y="298440"/>
            <a:ext cx="837360" cy="640440"/>
            <a:chOff x="539280" y="298440"/>
            <a:chExt cx="837360" cy="640440"/>
          </a:xfrm>
        </p:grpSpPr>
        <p:grpSp>
          <p:nvGrpSpPr>
            <p:cNvPr id="156" name="Group 38"/>
            <p:cNvGrpSpPr/>
            <p:nvPr/>
          </p:nvGrpSpPr>
          <p:grpSpPr>
            <a:xfrm>
              <a:off x="539280" y="519840"/>
              <a:ext cx="619560" cy="381240"/>
              <a:chOff x="539280" y="519840"/>
              <a:chExt cx="619560" cy="381240"/>
            </a:xfrm>
          </p:grpSpPr>
          <p:sp>
            <p:nvSpPr>
              <p:cNvPr id="157" name="CustomShape 39"/>
              <p:cNvSpPr/>
              <p:nvPr/>
            </p:nvSpPr>
            <p:spPr>
              <a:xfrm rot="18598200">
                <a:off x="645480" y="527040"/>
                <a:ext cx="190440" cy="366480"/>
              </a:xfrm>
              <a:custGeom>
                <a:avLst/>
                <a:gdLst/>
                <a:ahLst/>
                <a:cxnLst/>
                <a:rect l="l" t="t" r="r" b="b"/>
                <a:pathLst>
                  <a:path w="7687" h="14739">
                    <a:moveTo>
                      <a:pt x="2275" y="0"/>
                    </a:moveTo>
                    <a:cubicBezTo>
                      <a:pt x="2218" y="0"/>
                      <a:pt x="2161" y="12"/>
                      <a:pt x="2093" y="34"/>
                    </a:cubicBezTo>
                    <a:cubicBezTo>
                      <a:pt x="683" y="353"/>
                      <a:pt x="1" y="5310"/>
                      <a:pt x="1774" y="9221"/>
                    </a:cubicBezTo>
                    <a:cubicBezTo>
                      <a:pt x="3081" y="12314"/>
                      <a:pt x="5889" y="14739"/>
                      <a:pt x="7083" y="14739"/>
                    </a:cubicBezTo>
                    <a:cubicBezTo>
                      <a:pt x="7136" y="14739"/>
                      <a:pt x="7186" y="14734"/>
                      <a:pt x="7232" y="14724"/>
                    </a:cubicBezTo>
                    <a:cubicBezTo>
                      <a:pt x="7277" y="14724"/>
                      <a:pt x="7323" y="14724"/>
                      <a:pt x="7414" y="14634"/>
                    </a:cubicBezTo>
                    <a:cubicBezTo>
                      <a:pt x="7641" y="14497"/>
                      <a:pt x="7687" y="14133"/>
                      <a:pt x="7550" y="12769"/>
                    </a:cubicBezTo>
                    <a:cubicBezTo>
                      <a:pt x="7323" y="9631"/>
                      <a:pt x="7232" y="8130"/>
                      <a:pt x="6595" y="6356"/>
                    </a:cubicBezTo>
                    <a:cubicBezTo>
                      <a:pt x="5731" y="4082"/>
                      <a:pt x="3821" y="307"/>
                      <a:pt x="2456" y="34"/>
                    </a:cubicBezTo>
                    <a:cubicBezTo>
                      <a:pt x="2388" y="12"/>
                      <a:pt x="2331" y="0"/>
                      <a:pt x="22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8" name="CustomShape 40"/>
              <p:cNvSpPr/>
              <p:nvPr/>
            </p:nvSpPr>
            <p:spPr>
              <a:xfrm rot="18598200">
                <a:off x="696240" y="504000"/>
                <a:ext cx="128880" cy="365400"/>
              </a:xfrm>
              <a:custGeom>
                <a:avLst/>
                <a:gdLst/>
                <a:ahLst/>
                <a:cxnLst/>
                <a:rect l="l" t="t" r="r" b="b"/>
                <a:pathLst>
                  <a:path w="5231" h="14691">
                    <a:moveTo>
                      <a:pt x="0" y="0"/>
                    </a:moveTo>
                    <a:lnTo>
                      <a:pt x="0" y="0"/>
                    </a:lnTo>
                    <a:cubicBezTo>
                      <a:pt x="46" y="2047"/>
                      <a:pt x="410" y="4730"/>
                      <a:pt x="1365" y="7687"/>
                    </a:cubicBezTo>
                    <a:cubicBezTo>
                      <a:pt x="2320" y="10597"/>
                      <a:pt x="3593" y="12917"/>
                      <a:pt x="4776" y="14690"/>
                    </a:cubicBezTo>
                    <a:cubicBezTo>
                      <a:pt x="4821" y="14690"/>
                      <a:pt x="4867" y="14690"/>
                      <a:pt x="4958" y="14600"/>
                    </a:cubicBezTo>
                    <a:cubicBezTo>
                      <a:pt x="5185" y="14463"/>
                      <a:pt x="5231" y="14099"/>
                      <a:pt x="5094" y="12735"/>
                    </a:cubicBezTo>
                    <a:cubicBezTo>
                      <a:pt x="4867" y="9597"/>
                      <a:pt x="4776" y="8096"/>
                      <a:pt x="4139" y="6322"/>
                    </a:cubicBezTo>
                    <a:cubicBezTo>
                      <a:pt x="3275" y="4048"/>
                      <a:pt x="1365" y="273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9" name="CustomShape 41"/>
              <p:cNvSpPr/>
              <p:nvPr/>
            </p:nvSpPr>
            <p:spPr>
              <a:xfrm rot="18598200">
                <a:off x="862920" y="587160"/>
                <a:ext cx="255240" cy="224640"/>
              </a:xfrm>
              <a:custGeom>
                <a:avLst/>
                <a:gdLst/>
                <a:ahLst/>
                <a:cxnLst/>
                <a:rect l="l" t="t" r="r" b="b"/>
                <a:pathLst>
                  <a:path w="10279" h="9052">
                    <a:moveTo>
                      <a:pt x="137" y="1"/>
                    </a:moveTo>
                    <a:cubicBezTo>
                      <a:pt x="46" y="1"/>
                      <a:pt x="0" y="92"/>
                      <a:pt x="0" y="183"/>
                    </a:cubicBezTo>
                    <a:cubicBezTo>
                      <a:pt x="228" y="1411"/>
                      <a:pt x="910" y="3867"/>
                      <a:pt x="2956" y="5913"/>
                    </a:cubicBezTo>
                    <a:cubicBezTo>
                      <a:pt x="5594" y="8597"/>
                      <a:pt x="8869" y="8961"/>
                      <a:pt x="10142" y="9051"/>
                    </a:cubicBezTo>
                    <a:cubicBezTo>
                      <a:pt x="10188" y="9051"/>
                      <a:pt x="10233" y="8961"/>
                      <a:pt x="10279" y="8915"/>
                    </a:cubicBezTo>
                    <a:cubicBezTo>
                      <a:pt x="10279" y="8824"/>
                      <a:pt x="10233" y="8733"/>
                      <a:pt x="10188" y="8733"/>
                    </a:cubicBezTo>
                    <a:cubicBezTo>
                      <a:pt x="8914" y="8642"/>
                      <a:pt x="5731" y="8233"/>
                      <a:pt x="3184" y="5686"/>
                    </a:cubicBezTo>
                    <a:cubicBezTo>
                      <a:pt x="1137" y="3685"/>
                      <a:pt x="500" y="1274"/>
                      <a:pt x="273" y="92"/>
                    </a:cubicBezTo>
                    <a:cubicBezTo>
                      <a:pt x="273" y="46"/>
                      <a:pt x="182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160" name="Group 42"/>
            <p:cNvGrpSpPr/>
            <p:nvPr/>
          </p:nvGrpSpPr>
          <p:grpSpPr>
            <a:xfrm>
              <a:off x="721440" y="298440"/>
              <a:ext cx="391680" cy="480240"/>
              <a:chOff x="721440" y="298440"/>
              <a:chExt cx="391680" cy="480240"/>
            </a:xfrm>
          </p:grpSpPr>
          <p:sp>
            <p:nvSpPr>
              <p:cNvPr id="161" name="CustomShape 43"/>
              <p:cNvSpPr/>
              <p:nvPr/>
            </p:nvSpPr>
            <p:spPr>
              <a:xfrm>
                <a:off x="721440" y="298440"/>
                <a:ext cx="190440" cy="366840"/>
              </a:xfrm>
              <a:custGeom>
                <a:avLst/>
                <a:gdLst/>
                <a:ahLst/>
                <a:cxnLst/>
                <a:rect l="l" t="t" r="r" b="b"/>
                <a:pathLst>
                  <a:path w="7687" h="14739">
                    <a:moveTo>
                      <a:pt x="2275" y="0"/>
                    </a:moveTo>
                    <a:cubicBezTo>
                      <a:pt x="2218" y="0"/>
                      <a:pt x="2161" y="12"/>
                      <a:pt x="2093" y="34"/>
                    </a:cubicBezTo>
                    <a:cubicBezTo>
                      <a:pt x="683" y="353"/>
                      <a:pt x="1" y="5310"/>
                      <a:pt x="1774" y="9221"/>
                    </a:cubicBezTo>
                    <a:cubicBezTo>
                      <a:pt x="3081" y="12314"/>
                      <a:pt x="5889" y="14739"/>
                      <a:pt x="7083" y="14739"/>
                    </a:cubicBezTo>
                    <a:cubicBezTo>
                      <a:pt x="7136" y="14739"/>
                      <a:pt x="7186" y="14734"/>
                      <a:pt x="7232" y="14724"/>
                    </a:cubicBezTo>
                    <a:cubicBezTo>
                      <a:pt x="7277" y="14724"/>
                      <a:pt x="7323" y="14724"/>
                      <a:pt x="7414" y="14634"/>
                    </a:cubicBezTo>
                    <a:cubicBezTo>
                      <a:pt x="7641" y="14497"/>
                      <a:pt x="7687" y="14133"/>
                      <a:pt x="7550" y="12769"/>
                    </a:cubicBezTo>
                    <a:cubicBezTo>
                      <a:pt x="7323" y="9631"/>
                      <a:pt x="7232" y="8130"/>
                      <a:pt x="6595" y="6356"/>
                    </a:cubicBezTo>
                    <a:cubicBezTo>
                      <a:pt x="5731" y="4082"/>
                      <a:pt x="3821" y="307"/>
                      <a:pt x="2456" y="34"/>
                    </a:cubicBezTo>
                    <a:cubicBezTo>
                      <a:pt x="2388" y="12"/>
                      <a:pt x="2331" y="0"/>
                      <a:pt x="22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2" name="CustomShape 44"/>
              <p:cNvSpPr/>
              <p:nvPr/>
            </p:nvSpPr>
            <p:spPr>
              <a:xfrm>
                <a:off x="782640" y="299520"/>
                <a:ext cx="128880" cy="365400"/>
              </a:xfrm>
              <a:custGeom>
                <a:avLst/>
                <a:gdLst/>
                <a:ahLst/>
                <a:cxnLst/>
                <a:rect l="l" t="t" r="r" b="b"/>
                <a:pathLst>
                  <a:path w="5231" h="14691">
                    <a:moveTo>
                      <a:pt x="0" y="0"/>
                    </a:moveTo>
                    <a:lnTo>
                      <a:pt x="0" y="0"/>
                    </a:lnTo>
                    <a:cubicBezTo>
                      <a:pt x="46" y="2047"/>
                      <a:pt x="410" y="4730"/>
                      <a:pt x="1365" y="7687"/>
                    </a:cubicBezTo>
                    <a:cubicBezTo>
                      <a:pt x="2320" y="10597"/>
                      <a:pt x="3593" y="12917"/>
                      <a:pt x="4776" y="14690"/>
                    </a:cubicBezTo>
                    <a:cubicBezTo>
                      <a:pt x="4821" y="14690"/>
                      <a:pt x="4867" y="14690"/>
                      <a:pt x="4958" y="14600"/>
                    </a:cubicBezTo>
                    <a:cubicBezTo>
                      <a:pt x="5185" y="14463"/>
                      <a:pt x="5231" y="14099"/>
                      <a:pt x="5094" y="12735"/>
                    </a:cubicBezTo>
                    <a:cubicBezTo>
                      <a:pt x="4867" y="9597"/>
                      <a:pt x="4776" y="8096"/>
                      <a:pt x="4139" y="6322"/>
                    </a:cubicBezTo>
                    <a:cubicBezTo>
                      <a:pt x="3275" y="4048"/>
                      <a:pt x="1365" y="273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3" name="CustomShape 45"/>
              <p:cNvSpPr/>
              <p:nvPr/>
            </p:nvSpPr>
            <p:spPr>
              <a:xfrm>
                <a:off x="857880" y="554040"/>
                <a:ext cx="255240" cy="224640"/>
              </a:xfrm>
              <a:custGeom>
                <a:avLst/>
                <a:gdLst/>
                <a:ahLst/>
                <a:cxnLst/>
                <a:rect l="l" t="t" r="r" b="b"/>
                <a:pathLst>
                  <a:path w="10279" h="9052">
                    <a:moveTo>
                      <a:pt x="137" y="1"/>
                    </a:moveTo>
                    <a:cubicBezTo>
                      <a:pt x="46" y="1"/>
                      <a:pt x="0" y="92"/>
                      <a:pt x="0" y="183"/>
                    </a:cubicBezTo>
                    <a:cubicBezTo>
                      <a:pt x="228" y="1411"/>
                      <a:pt x="910" y="3867"/>
                      <a:pt x="2956" y="5913"/>
                    </a:cubicBezTo>
                    <a:cubicBezTo>
                      <a:pt x="5594" y="8597"/>
                      <a:pt x="8869" y="8961"/>
                      <a:pt x="10142" y="9051"/>
                    </a:cubicBezTo>
                    <a:cubicBezTo>
                      <a:pt x="10188" y="9051"/>
                      <a:pt x="10233" y="8961"/>
                      <a:pt x="10279" y="8915"/>
                    </a:cubicBezTo>
                    <a:cubicBezTo>
                      <a:pt x="10279" y="8824"/>
                      <a:pt x="10233" y="8733"/>
                      <a:pt x="10188" y="8733"/>
                    </a:cubicBezTo>
                    <a:cubicBezTo>
                      <a:pt x="8914" y="8642"/>
                      <a:pt x="5731" y="8233"/>
                      <a:pt x="3184" y="5686"/>
                    </a:cubicBezTo>
                    <a:cubicBezTo>
                      <a:pt x="1137" y="3685"/>
                      <a:pt x="500" y="1274"/>
                      <a:pt x="273" y="92"/>
                    </a:cubicBezTo>
                    <a:cubicBezTo>
                      <a:pt x="273" y="46"/>
                      <a:pt x="182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164" name="Group 46"/>
            <p:cNvGrpSpPr/>
            <p:nvPr/>
          </p:nvGrpSpPr>
          <p:grpSpPr>
            <a:xfrm>
              <a:off x="881280" y="473760"/>
              <a:ext cx="495360" cy="465120"/>
              <a:chOff x="881280" y="473760"/>
              <a:chExt cx="495360" cy="465120"/>
            </a:xfrm>
          </p:grpSpPr>
          <p:sp>
            <p:nvSpPr>
              <p:cNvPr id="165" name="CustomShape 47"/>
              <p:cNvSpPr/>
              <p:nvPr/>
            </p:nvSpPr>
            <p:spPr>
              <a:xfrm>
                <a:off x="881280" y="473760"/>
                <a:ext cx="495360" cy="465120"/>
              </a:xfrm>
              <a:custGeom>
                <a:avLst/>
                <a:gdLst/>
                <a:ahLst/>
                <a:cxnLst/>
                <a:rect l="l" t="t" r="r" b="b"/>
                <a:pathLst>
                  <a:path w="8870" h="8330">
                    <a:moveTo>
                      <a:pt x="3605" y="1"/>
                    </a:moveTo>
                    <a:cubicBezTo>
                      <a:pt x="3257" y="1"/>
                      <a:pt x="2923" y="125"/>
                      <a:pt x="2684" y="365"/>
                    </a:cubicBezTo>
                    <a:cubicBezTo>
                      <a:pt x="2456" y="638"/>
                      <a:pt x="2320" y="1002"/>
                      <a:pt x="2320" y="1320"/>
                    </a:cubicBezTo>
                    <a:cubicBezTo>
                      <a:pt x="2093" y="1457"/>
                      <a:pt x="1956" y="1548"/>
                      <a:pt x="1729" y="1730"/>
                    </a:cubicBezTo>
                    <a:cubicBezTo>
                      <a:pt x="1410" y="2002"/>
                      <a:pt x="1274" y="2457"/>
                      <a:pt x="1183" y="2867"/>
                    </a:cubicBezTo>
                    <a:cubicBezTo>
                      <a:pt x="956" y="2912"/>
                      <a:pt x="819" y="2958"/>
                      <a:pt x="637" y="3139"/>
                    </a:cubicBezTo>
                    <a:cubicBezTo>
                      <a:pt x="0" y="3776"/>
                      <a:pt x="364" y="5459"/>
                      <a:pt x="1410" y="5959"/>
                    </a:cubicBezTo>
                    <a:cubicBezTo>
                      <a:pt x="1653" y="6090"/>
                      <a:pt x="1903" y="6136"/>
                      <a:pt x="2129" y="6136"/>
                    </a:cubicBezTo>
                    <a:cubicBezTo>
                      <a:pt x="2455" y="6136"/>
                      <a:pt x="2731" y="6040"/>
                      <a:pt x="2866" y="5959"/>
                    </a:cubicBezTo>
                    <a:lnTo>
                      <a:pt x="2866" y="5959"/>
                    </a:lnTo>
                    <a:cubicBezTo>
                      <a:pt x="2866" y="6096"/>
                      <a:pt x="2729" y="7096"/>
                      <a:pt x="3457" y="7824"/>
                    </a:cubicBezTo>
                    <a:cubicBezTo>
                      <a:pt x="3837" y="8159"/>
                      <a:pt x="4339" y="8330"/>
                      <a:pt x="4815" y="8330"/>
                    </a:cubicBezTo>
                    <a:cubicBezTo>
                      <a:pt x="5307" y="8330"/>
                      <a:pt x="5772" y="8148"/>
                      <a:pt x="6049" y="7778"/>
                    </a:cubicBezTo>
                    <a:cubicBezTo>
                      <a:pt x="6186" y="7642"/>
                      <a:pt x="6368" y="7415"/>
                      <a:pt x="6413" y="7187"/>
                    </a:cubicBezTo>
                    <a:cubicBezTo>
                      <a:pt x="6612" y="7240"/>
                      <a:pt x="6807" y="7266"/>
                      <a:pt x="6994" y="7266"/>
                    </a:cubicBezTo>
                    <a:cubicBezTo>
                      <a:pt x="7448" y="7266"/>
                      <a:pt x="7851" y="7113"/>
                      <a:pt x="8141" y="6823"/>
                    </a:cubicBezTo>
                    <a:cubicBezTo>
                      <a:pt x="8778" y="6232"/>
                      <a:pt x="8642" y="5095"/>
                      <a:pt x="7959" y="4231"/>
                    </a:cubicBezTo>
                    <a:cubicBezTo>
                      <a:pt x="8005" y="4140"/>
                      <a:pt x="8096" y="4140"/>
                      <a:pt x="8141" y="4095"/>
                    </a:cubicBezTo>
                    <a:cubicBezTo>
                      <a:pt x="8869" y="3367"/>
                      <a:pt x="8687" y="2002"/>
                      <a:pt x="7732" y="1047"/>
                    </a:cubicBezTo>
                    <a:cubicBezTo>
                      <a:pt x="7184" y="500"/>
                      <a:pt x="6488" y="216"/>
                      <a:pt x="5862" y="216"/>
                    </a:cubicBezTo>
                    <a:cubicBezTo>
                      <a:pt x="5448" y="216"/>
                      <a:pt x="5065" y="339"/>
                      <a:pt x="4776" y="593"/>
                    </a:cubicBezTo>
                    <a:lnTo>
                      <a:pt x="4685" y="456"/>
                    </a:lnTo>
                    <a:cubicBezTo>
                      <a:pt x="4377" y="148"/>
                      <a:pt x="3983" y="1"/>
                      <a:pt x="36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6" name="CustomShape 48"/>
              <p:cNvSpPr/>
              <p:nvPr/>
            </p:nvSpPr>
            <p:spPr>
              <a:xfrm>
                <a:off x="1041840" y="600840"/>
                <a:ext cx="230040" cy="18504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3333">
                    <a:moveTo>
                      <a:pt x="1594" y="0"/>
                    </a:moveTo>
                    <a:cubicBezTo>
                      <a:pt x="1562" y="0"/>
                      <a:pt x="1532" y="3"/>
                      <a:pt x="1502" y="9"/>
                    </a:cubicBezTo>
                    <a:cubicBezTo>
                      <a:pt x="1320" y="55"/>
                      <a:pt x="1320" y="191"/>
                      <a:pt x="1001" y="555"/>
                    </a:cubicBezTo>
                    <a:cubicBezTo>
                      <a:pt x="501" y="873"/>
                      <a:pt x="365" y="828"/>
                      <a:pt x="274" y="1055"/>
                    </a:cubicBezTo>
                    <a:cubicBezTo>
                      <a:pt x="1" y="1556"/>
                      <a:pt x="501" y="2283"/>
                      <a:pt x="546" y="2420"/>
                    </a:cubicBezTo>
                    <a:cubicBezTo>
                      <a:pt x="935" y="2938"/>
                      <a:pt x="1569" y="3333"/>
                      <a:pt x="2294" y="3333"/>
                    </a:cubicBezTo>
                    <a:cubicBezTo>
                      <a:pt x="2333" y="3333"/>
                      <a:pt x="2372" y="3332"/>
                      <a:pt x="2411" y="3329"/>
                    </a:cubicBezTo>
                    <a:cubicBezTo>
                      <a:pt x="3002" y="3284"/>
                      <a:pt x="3730" y="2920"/>
                      <a:pt x="3957" y="2374"/>
                    </a:cubicBezTo>
                    <a:cubicBezTo>
                      <a:pt x="4139" y="1919"/>
                      <a:pt x="3776" y="1465"/>
                      <a:pt x="3730" y="1465"/>
                    </a:cubicBezTo>
                    <a:cubicBezTo>
                      <a:pt x="3548" y="1465"/>
                      <a:pt x="3594" y="1055"/>
                      <a:pt x="3457" y="783"/>
                    </a:cubicBezTo>
                    <a:cubicBezTo>
                      <a:pt x="3321" y="555"/>
                      <a:pt x="3048" y="419"/>
                      <a:pt x="2457" y="237"/>
                    </a:cubicBezTo>
                    <a:cubicBezTo>
                      <a:pt x="2023" y="119"/>
                      <a:pt x="1795" y="0"/>
                      <a:pt x="15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7" name="CustomShape 49"/>
              <p:cNvSpPr/>
              <p:nvPr/>
            </p:nvSpPr>
            <p:spPr>
              <a:xfrm>
                <a:off x="1191240" y="646920"/>
                <a:ext cx="421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86" h="581">
                    <a:moveTo>
                      <a:pt x="633" y="1"/>
                    </a:moveTo>
                    <a:cubicBezTo>
                      <a:pt x="624" y="1"/>
                      <a:pt x="616" y="4"/>
                      <a:pt x="610" y="10"/>
                    </a:cubicBezTo>
                    <a:cubicBezTo>
                      <a:pt x="428" y="101"/>
                      <a:pt x="292" y="237"/>
                      <a:pt x="110" y="419"/>
                    </a:cubicBezTo>
                    <a:cubicBezTo>
                      <a:pt x="0" y="456"/>
                      <a:pt x="67" y="581"/>
                      <a:pt x="145" y="581"/>
                    </a:cubicBezTo>
                    <a:cubicBezTo>
                      <a:pt x="164" y="581"/>
                      <a:pt x="183" y="573"/>
                      <a:pt x="201" y="556"/>
                    </a:cubicBezTo>
                    <a:cubicBezTo>
                      <a:pt x="383" y="465"/>
                      <a:pt x="565" y="328"/>
                      <a:pt x="747" y="192"/>
                    </a:cubicBezTo>
                    <a:cubicBezTo>
                      <a:pt x="786" y="113"/>
                      <a:pt x="690" y="1"/>
                      <a:pt x="6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8" name="CustomShape 50"/>
              <p:cNvSpPr/>
              <p:nvPr/>
            </p:nvSpPr>
            <p:spPr>
              <a:xfrm>
                <a:off x="1144440" y="626400"/>
                <a:ext cx="2772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593">
                    <a:moveTo>
                      <a:pt x="181" y="1"/>
                    </a:moveTo>
                    <a:cubicBezTo>
                      <a:pt x="96" y="1"/>
                      <a:pt x="0" y="107"/>
                      <a:pt x="39" y="147"/>
                    </a:cubicBezTo>
                    <a:cubicBezTo>
                      <a:pt x="130" y="238"/>
                      <a:pt x="221" y="374"/>
                      <a:pt x="312" y="556"/>
                    </a:cubicBezTo>
                    <a:cubicBezTo>
                      <a:pt x="325" y="581"/>
                      <a:pt x="348" y="593"/>
                      <a:pt x="374" y="593"/>
                    </a:cubicBezTo>
                    <a:cubicBezTo>
                      <a:pt x="442" y="593"/>
                      <a:pt x="527" y="518"/>
                      <a:pt x="494" y="419"/>
                    </a:cubicBezTo>
                    <a:cubicBezTo>
                      <a:pt x="358" y="283"/>
                      <a:pt x="312" y="192"/>
                      <a:pt x="221" y="10"/>
                    </a:cubicBezTo>
                    <a:cubicBezTo>
                      <a:pt x="209" y="4"/>
                      <a:pt x="195" y="1"/>
                      <a:pt x="1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9" name="CustomShape 51"/>
              <p:cNvSpPr/>
              <p:nvPr/>
            </p:nvSpPr>
            <p:spPr>
              <a:xfrm>
                <a:off x="1185480" y="612000"/>
                <a:ext cx="2484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64">
                    <a:moveTo>
                      <a:pt x="363" y="0"/>
                    </a:moveTo>
                    <a:cubicBezTo>
                      <a:pt x="334" y="0"/>
                      <a:pt x="300" y="11"/>
                      <a:pt x="261" y="37"/>
                    </a:cubicBezTo>
                    <a:cubicBezTo>
                      <a:pt x="216" y="173"/>
                      <a:pt x="170" y="219"/>
                      <a:pt x="34" y="355"/>
                    </a:cubicBezTo>
                    <a:cubicBezTo>
                      <a:pt x="1" y="422"/>
                      <a:pt x="41" y="464"/>
                      <a:pt x="118" y="464"/>
                    </a:cubicBezTo>
                    <a:cubicBezTo>
                      <a:pt x="146" y="464"/>
                      <a:pt x="179" y="458"/>
                      <a:pt x="216" y="446"/>
                    </a:cubicBezTo>
                    <a:cubicBezTo>
                      <a:pt x="261" y="355"/>
                      <a:pt x="307" y="264"/>
                      <a:pt x="443" y="173"/>
                    </a:cubicBezTo>
                    <a:cubicBezTo>
                      <a:pt x="476" y="75"/>
                      <a:pt x="438" y="0"/>
                      <a:pt x="3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0" name="CustomShape 52"/>
              <p:cNvSpPr/>
              <p:nvPr/>
            </p:nvSpPr>
            <p:spPr>
              <a:xfrm>
                <a:off x="1137240" y="583200"/>
                <a:ext cx="42480" cy="24840"/>
              </a:xfrm>
              <a:custGeom>
                <a:avLst/>
                <a:gdLst/>
                <a:ahLst/>
                <a:cxnLst/>
                <a:rect l="l" t="t" r="r" b="b"/>
                <a:pathLst>
                  <a:path w="792" h="473">
                    <a:moveTo>
                      <a:pt x="659" y="1"/>
                    </a:moveTo>
                    <a:cubicBezTo>
                      <a:pt x="647" y="1"/>
                      <a:pt x="635" y="4"/>
                      <a:pt x="622" y="10"/>
                    </a:cubicBezTo>
                    <a:cubicBezTo>
                      <a:pt x="440" y="101"/>
                      <a:pt x="258" y="192"/>
                      <a:pt x="122" y="283"/>
                    </a:cubicBezTo>
                    <a:cubicBezTo>
                      <a:pt x="0" y="323"/>
                      <a:pt x="95" y="472"/>
                      <a:pt x="182" y="472"/>
                    </a:cubicBezTo>
                    <a:cubicBezTo>
                      <a:pt x="192" y="472"/>
                      <a:pt x="203" y="470"/>
                      <a:pt x="213" y="465"/>
                    </a:cubicBezTo>
                    <a:cubicBezTo>
                      <a:pt x="395" y="328"/>
                      <a:pt x="577" y="283"/>
                      <a:pt x="713" y="192"/>
                    </a:cubicBezTo>
                    <a:cubicBezTo>
                      <a:pt x="792" y="113"/>
                      <a:pt x="735" y="1"/>
                      <a:pt x="6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1" name="CustomShape 53"/>
              <p:cNvSpPr/>
              <p:nvPr/>
            </p:nvSpPr>
            <p:spPr>
              <a:xfrm>
                <a:off x="1140120" y="679680"/>
                <a:ext cx="29520" cy="35640"/>
              </a:xfrm>
              <a:custGeom>
                <a:avLst/>
                <a:gdLst/>
                <a:ahLst/>
                <a:cxnLst/>
                <a:rect l="l" t="t" r="r" b="b"/>
                <a:pathLst>
                  <a:path w="556" h="665">
                    <a:moveTo>
                      <a:pt x="152" y="0"/>
                    </a:moveTo>
                    <a:cubicBezTo>
                      <a:pt x="86" y="0"/>
                      <a:pt x="1" y="51"/>
                      <a:pt x="69" y="154"/>
                    </a:cubicBezTo>
                    <a:cubicBezTo>
                      <a:pt x="160" y="336"/>
                      <a:pt x="205" y="427"/>
                      <a:pt x="342" y="608"/>
                    </a:cubicBezTo>
                    <a:cubicBezTo>
                      <a:pt x="355" y="648"/>
                      <a:pt x="380" y="665"/>
                      <a:pt x="408" y="665"/>
                    </a:cubicBezTo>
                    <a:cubicBezTo>
                      <a:pt x="474" y="665"/>
                      <a:pt x="556" y="568"/>
                      <a:pt x="524" y="472"/>
                    </a:cubicBezTo>
                    <a:cubicBezTo>
                      <a:pt x="387" y="336"/>
                      <a:pt x="342" y="199"/>
                      <a:pt x="205" y="17"/>
                    </a:cubicBezTo>
                    <a:cubicBezTo>
                      <a:pt x="194" y="6"/>
                      <a:pt x="174" y="0"/>
                      <a:pt x="1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2" name="CustomShape 54"/>
              <p:cNvSpPr/>
              <p:nvPr/>
            </p:nvSpPr>
            <p:spPr>
              <a:xfrm>
                <a:off x="1208520" y="694080"/>
                <a:ext cx="3420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420">
                    <a:moveTo>
                      <a:pt x="526" y="0"/>
                    </a:moveTo>
                    <a:cubicBezTo>
                      <a:pt x="509" y="0"/>
                      <a:pt x="494" y="9"/>
                      <a:pt x="483" y="30"/>
                    </a:cubicBezTo>
                    <a:cubicBezTo>
                      <a:pt x="347" y="76"/>
                      <a:pt x="210" y="167"/>
                      <a:pt x="74" y="257"/>
                    </a:cubicBezTo>
                    <a:cubicBezTo>
                      <a:pt x="1" y="294"/>
                      <a:pt x="45" y="419"/>
                      <a:pt x="137" y="419"/>
                    </a:cubicBezTo>
                    <a:cubicBezTo>
                      <a:pt x="159" y="419"/>
                      <a:pt x="184" y="412"/>
                      <a:pt x="210" y="394"/>
                    </a:cubicBezTo>
                    <a:cubicBezTo>
                      <a:pt x="301" y="348"/>
                      <a:pt x="483" y="257"/>
                      <a:pt x="574" y="167"/>
                    </a:cubicBezTo>
                    <a:cubicBezTo>
                      <a:pt x="644" y="97"/>
                      <a:pt x="580" y="0"/>
                      <a:pt x="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3" name="CustomShape 55"/>
              <p:cNvSpPr/>
              <p:nvPr/>
            </p:nvSpPr>
            <p:spPr>
              <a:xfrm>
                <a:off x="1222920" y="664920"/>
                <a:ext cx="41040" cy="14040"/>
              </a:xfrm>
              <a:custGeom>
                <a:avLst/>
                <a:gdLst/>
                <a:ahLst/>
                <a:cxnLst/>
                <a:rect l="l" t="t" r="r" b="b"/>
                <a:pathLst>
                  <a:path w="764" h="281">
                    <a:moveTo>
                      <a:pt x="666" y="0"/>
                    </a:moveTo>
                    <a:cubicBezTo>
                      <a:pt x="657" y="0"/>
                      <a:pt x="647" y="2"/>
                      <a:pt x="637" y="7"/>
                    </a:cubicBezTo>
                    <a:cubicBezTo>
                      <a:pt x="456" y="53"/>
                      <a:pt x="274" y="144"/>
                      <a:pt x="92" y="144"/>
                    </a:cubicBezTo>
                    <a:cubicBezTo>
                      <a:pt x="1" y="144"/>
                      <a:pt x="46" y="280"/>
                      <a:pt x="183" y="280"/>
                    </a:cubicBezTo>
                    <a:cubicBezTo>
                      <a:pt x="319" y="235"/>
                      <a:pt x="501" y="235"/>
                      <a:pt x="683" y="189"/>
                    </a:cubicBezTo>
                    <a:cubicBezTo>
                      <a:pt x="764" y="149"/>
                      <a:pt x="737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4" name="CustomShape 56"/>
              <p:cNvSpPr/>
              <p:nvPr/>
            </p:nvSpPr>
            <p:spPr>
              <a:xfrm>
                <a:off x="1249560" y="710640"/>
                <a:ext cx="24840" cy="24480"/>
              </a:xfrm>
              <a:custGeom>
                <a:avLst/>
                <a:gdLst/>
                <a:ahLst/>
                <a:cxnLst/>
                <a:rect l="l" t="t" r="r" b="b"/>
                <a:pathLst>
                  <a:path w="476" h="472">
                    <a:moveTo>
                      <a:pt x="109" y="1"/>
                    </a:moveTo>
                    <a:cubicBezTo>
                      <a:pt x="60" y="1"/>
                      <a:pt x="1" y="40"/>
                      <a:pt x="29" y="96"/>
                    </a:cubicBezTo>
                    <a:cubicBezTo>
                      <a:pt x="165" y="232"/>
                      <a:pt x="211" y="323"/>
                      <a:pt x="302" y="460"/>
                    </a:cubicBezTo>
                    <a:cubicBezTo>
                      <a:pt x="319" y="468"/>
                      <a:pt x="335" y="472"/>
                      <a:pt x="351" y="472"/>
                    </a:cubicBezTo>
                    <a:cubicBezTo>
                      <a:pt x="422" y="472"/>
                      <a:pt x="476" y="398"/>
                      <a:pt x="438" y="323"/>
                    </a:cubicBezTo>
                    <a:cubicBezTo>
                      <a:pt x="302" y="232"/>
                      <a:pt x="256" y="96"/>
                      <a:pt x="165" y="50"/>
                    </a:cubicBezTo>
                    <a:cubicBezTo>
                      <a:pt x="165" y="16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5" name="CustomShape 57"/>
              <p:cNvSpPr/>
              <p:nvPr/>
            </p:nvSpPr>
            <p:spPr>
              <a:xfrm>
                <a:off x="1211400" y="740880"/>
                <a:ext cx="39960" cy="2592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93">
                    <a:moveTo>
                      <a:pt x="663" y="1"/>
                    </a:moveTo>
                    <a:cubicBezTo>
                      <a:pt x="650" y="1"/>
                      <a:pt x="635" y="5"/>
                      <a:pt x="619" y="13"/>
                    </a:cubicBezTo>
                    <a:cubicBezTo>
                      <a:pt x="437" y="149"/>
                      <a:pt x="255" y="195"/>
                      <a:pt x="73" y="331"/>
                    </a:cubicBezTo>
                    <a:cubicBezTo>
                      <a:pt x="0" y="368"/>
                      <a:pt x="45" y="493"/>
                      <a:pt x="136" y="493"/>
                    </a:cubicBezTo>
                    <a:cubicBezTo>
                      <a:pt x="158" y="493"/>
                      <a:pt x="183" y="485"/>
                      <a:pt x="210" y="468"/>
                    </a:cubicBezTo>
                    <a:cubicBezTo>
                      <a:pt x="392" y="377"/>
                      <a:pt x="528" y="331"/>
                      <a:pt x="710" y="195"/>
                    </a:cubicBezTo>
                    <a:cubicBezTo>
                      <a:pt x="747" y="82"/>
                      <a:pt x="723" y="1"/>
                      <a:pt x="6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6" name="CustomShape 58"/>
              <p:cNvSpPr/>
              <p:nvPr/>
            </p:nvSpPr>
            <p:spPr>
              <a:xfrm>
                <a:off x="1162440" y="736920"/>
                <a:ext cx="4140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70">
                    <a:moveTo>
                      <a:pt x="659" y="1"/>
                    </a:moveTo>
                    <a:cubicBezTo>
                      <a:pt x="634" y="1"/>
                      <a:pt x="605" y="12"/>
                      <a:pt x="579" y="37"/>
                    </a:cubicBezTo>
                    <a:cubicBezTo>
                      <a:pt x="398" y="219"/>
                      <a:pt x="216" y="401"/>
                      <a:pt x="34" y="628"/>
                    </a:cubicBezTo>
                    <a:cubicBezTo>
                      <a:pt x="0" y="662"/>
                      <a:pt x="65" y="769"/>
                      <a:pt x="120" y="769"/>
                    </a:cubicBezTo>
                    <a:cubicBezTo>
                      <a:pt x="140" y="769"/>
                      <a:pt x="158" y="755"/>
                      <a:pt x="170" y="719"/>
                    </a:cubicBezTo>
                    <a:cubicBezTo>
                      <a:pt x="352" y="538"/>
                      <a:pt x="489" y="401"/>
                      <a:pt x="670" y="174"/>
                    </a:cubicBezTo>
                    <a:cubicBezTo>
                      <a:pt x="769" y="75"/>
                      <a:pt x="725" y="1"/>
                      <a:pt x="6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7" name="CustomShape 59"/>
              <p:cNvSpPr/>
              <p:nvPr/>
            </p:nvSpPr>
            <p:spPr>
              <a:xfrm>
                <a:off x="1185120" y="774000"/>
                <a:ext cx="27720" cy="2232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432">
                    <a:moveTo>
                      <a:pt x="122" y="1"/>
                    </a:moveTo>
                    <a:cubicBezTo>
                      <a:pt x="53" y="1"/>
                      <a:pt x="0" y="67"/>
                      <a:pt x="37" y="104"/>
                    </a:cubicBezTo>
                    <a:lnTo>
                      <a:pt x="310" y="422"/>
                    </a:lnTo>
                    <a:cubicBezTo>
                      <a:pt x="323" y="429"/>
                      <a:pt x="336" y="431"/>
                      <a:pt x="350" y="431"/>
                    </a:cubicBezTo>
                    <a:cubicBezTo>
                      <a:pt x="435" y="431"/>
                      <a:pt x="525" y="325"/>
                      <a:pt x="446" y="286"/>
                    </a:cubicBezTo>
                    <a:lnTo>
                      <a:pt x="173" y="13"/>
                    </a:lnTo>
                    <a:cubicBezTo>
                      <a:pt x="156" y="4"/>
                      <a:pt x="139" y="1"/>
                      <a:pt x="1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8" name="CustomShape 60"/>
              <p:cNvSpPr/>
              <p:nvPr/>
            </p:nvSpPr>
            <p:spPr>
              <a:xfrm>
                <a:off x="1101960" y="743760"/>
                <a:ext cx="29520" cy="2304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43">
                    <a:moveTo>
                      <a:pt x="425" y="1"/>
                    </a:moveTo>
                    <a:cubicBezTo>
                      <a:pt x="412" y="1"/>
                      <a:pt x="398" y="3"/>
                      <a:pt x="383" y="8"/>
                    </a:cubicBezTo>
                    <a:cubicBezTo>
                      <a:pt x="292" y="99"/>
                      <a:pt x="201" y="190"/>
                      <a:pt x="110" y="281"/>
                    </a:cubicBezTo>
                    <a:cubicBezTo>
                      <a:pt x="0" y="318"/>
                      <a:pt x="67" y="443"/>
                      <a:pt x="145" y="443"/>
                    </a:cubicBezTo>
                    <a:cubicBezTo>
                      <a:pt x="164" y="443"/>
                      <a:pt x="183" y="435"/>
                      <a:pt x="201" y="418"/>
                    </a:cubicBezTo>
                    <a:cubicBezTo>
                      <a:pt x="338" y="372"/>
                      <a:pt x="383" y="281"/>
                      <a:pt x="519" y="190"/>
                    </a:cubicBezTo>
                    <a:cubicBezTo>
                      <a:pt x="560" y="150"/>
                      <a:pt x="528" y="1"/>
                      <a:pt x="4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9" name="CustomShape 61"/>
              <p:cNvSpPr/>
              <p:nvPr/>
            </p:nvSpPr>
            <p:spPr>
              <a:xfrm>
                <a:off x="1136160" y="728640"/>
                <a:ext cx="36000" cy="1908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372">
                    <a:moveTo>
                      <a:pt x="498" y="0"/>
                    </a:moveTo>
                    <a:cubicBezTo>
                      <a:pt x="485" y="0"/>
                      <a:pt x="470" y="2"/>
                      <a:pt x="455" y="7"/>
                    </a:cubicBezTo>
                    <a:lnTo>
                      <a:pt x="137" y="189"/>
                    </a:lnTo>
                    <a:cubicBezTo>
                      <a:pt x="0" y="235"/>
                      <a:pt x="137" y="371"/>
                      <a:pt x="228" y="371"/>
                    </a:cubicBezTo>
                    <a:lnTo>
                      <a:pt x="592" y="189"/>
                    </a:lnTo>
                    <a:cubicBezTo>
                      <a:pt x="673" y="149"/>
                      <a:pt x="609" y="0"/>
                      <a:pt x="4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0" name="CustomShape 62"/>
              <p:cNvSpPr/>
              <p:nvPr/>
            </p:nvSpPr>
            <p:spPr>
              <a:xfrm>
                <a:off x="1085760" y="697680"/>
                <a:ext cx="32040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>
                    <a:moveTo>
                      <a:pt x="140" y="0"/>
                    </a:moveTo>
                    <a:cubicBezTo>
                      <a:pt x="83" y="0"/>
                      <a:pt x="1" y="67"/>
                      <a:pt x="37" y="104"/>
                    </a:cubicBezTo>
                    <a:lnTo>
                      <a:pt x="401" y="467"/>
                    </a:lnTo>
                    <a:cubicBezTo>
                      <a:pt x="410" y="476"/>
                      <a:pt x="422" y="479"/>
                      <a:pt x="437" y="479"/>
                    </a:cubicBezTo>
                    <a:cubicBezTo>
                      <a:pt x="503" y="479"/>
                      <a:pt x="604" y="405"/>
                      <a:pt x="492" y="331"/>
                    </a:cubicBezTo>
                    <a:lnTo>
                      <a:pt x="174" y="13"/>
                    </a:lnTo>
                    <a:cubicBezTo>
                      <a:pt x="165" y="4"/>
                      <a:pt x="153" y="0"/>
                      <a:pt x="1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1" name="CustomShape 63"/>
              <p:cNvSpPr/>
              <p:nvPr/>
            </p:nvSpPr>
            <p:spPr>
              <a:xfrm>
                <a:off x="1121760" y="690120"/>
                <a:ext cx="23040" cy="1692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34">
                    <a:moveTo>
                      <a:pt x="281" y="1"/>
                    </a:moveTo>
                    <a:cubicBezTo>
                      <a:pt x="275" y="1"/>
                      <a:pt x="268" y="3"/>
                      <a:pt x="263" y="8"/>
                    </a:cubicBezTo>
                    <a:cubicBezTo>
                      <a:pt x="218" y="99"/>
                      <a:pt x="172" y="145"/>
                      <a:pt x="82" y="145"/>
                    </a:cubicBezTo>
                    <a:cubicBezTo>
                      <a:pt x="1" y="185"/>
                      <a:pt x="64" y="334"/>
                      <a:pt x="175" y="334"/>
                    </a:cubicBezTo>
                    <a:cubicBezTo>
                      <a:pt x="189" y="334"/>
                      <a:pt x="203" y="331"/>
                      <a:pt x="218" y="326"/>
                    </a:cubicBezTo>
                    <a:cubicBezTo>
                      <a:pt x="263" y="236"/>
                      <a:pt x="309" y="190"/>
                      <a:pt x="400" y="190"/>
                    </a:cubicBezTo>
                    <a:cubicBezTo>
                      <a:pt x="440" y="150"/>
                      <a:pt x="337" y="1"/>
                      <a:pt x="2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2" name="CustomShape 64"/>
              <p:cNvSpPr/>
              <p:nvPr/>
            </p:nvSpPr>
            <p:spPr>
              <a:xfrm>
                <a:off x="1099440" y="655920"/>
                <a:ext cx="3636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681" h="420">
                    <a:moveTo>
                      <a:pt x="561" y="1"/>
                    </a:moveTo>
                    <a:cubicBezTo>
                      <a:pt x="536" y="1"/>
                      <a:pt x="506" y="10"/>
                      <a:pt x="475" y="31"/>
                    </a:cubicBezTo>
                    <a:cubicBezTo>
                      <a:pt x="384" y="76"/>
                      <a:pt x="202" y="167"/>
                      <a:pt x="111" y="258"/>
                    </a:cubicBezTo>
                    <a:cubicBezTo>
                      <a:pt x="1" y="295"/>
                      <a:pt x="9" y="420"/>
                      <a:pt x="87" y="420"/>
                    </a:cubicBezTo>
                    <a:cubicBezTo>
                      <a:pt x="106" y="420"/>
                      <a:pt x="130" y="412"/>
                      <a:pt x="156" y="395"/>
                    </a:cubicBezTo>
                    <a:cubicBezTo>
                      <a:pt x="293" y="349"/>
                      <a:pt x="475" y="304"/>
                      <a:pt x="611" y="167"/>
                    </a:cubicBezTo>
                    <a:cubicBezTo>
                      <a:pt x="681" y="98"/>
                      <a:pt x="643" y="1"/>
                      <a:pt x="5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3" name="CustomShape 65"/>
              <p:cNvSpPr/>
              <p:nvPr/>
            </p:nvSpPr>
            <p:spPr>
              <a:xfrm>
                <a:off x="1057680" y="633960"/>
                <a:ext cx="33120" cy="2484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5">
                    <a:moveTo>
                      <a:pt x="152" y="1"/>
                    </a:moveTo>
                    <a:cubicBezTo>
                      <a:pt x="56" y="1"/>
                      <a:pt x="1" y="82"/>
                      <a:pt x="38" y="195"/>
                    </a:cubicBezTo>
                    <a:cubicBezTo>
                      <a:pt x="175" y="285"/>
                      <a:pt x="265" y="422"/>
                      <a:pt x="447" y="467"/>
                    </a:cubicBezTo>
                    <a:cubicBezTo>
                      <a:pt x="457" y="472"/>
                      <a:pt x="467" y="475"/>
                      <a:pt x="477" y="475"/>
                    </a:cubicBezTo>
                    <a:cubicBezTo>
                      <a:pt x="556" y="475"/>
                      <a:pt x="619" y="326"/>
                      <a:pt x="538" y="285"/>
                    </a:cubicBezTo>
                    <a:cubicBezTo>
                      <a:pt x="447" y="240"/>
                      <a:pt x="311" y="104"/>
                      <a:pt x="220" y="13"/>
                    </a:cubicBezTo>
                    <a:cubicBezTo>
                      <a:pt x="196" y="5"/>
                      <a:pt x="173" y="1"/>
                      <a:pt x="1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4" name="CustomShape 66"/>
              <p:cNvSpPr/>
              <p:nvPr/>
            </p:nvSpPr>
            <p:spPr>
              <a:xfrm>
                <a:off x="1089360" y="623880"/>
                <a:ext cx="39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352">
                    <a:moveTo>
                      <a:pt x="595" y="0"/>
                    </a:moveTo>
                    <a:cubicBezTo>
                      <a:pt x="586" y="0"/>
                      <a:pt x="576" y="3"/>
                      <a:pt x="566" y="8"/>
                    </a:cubicBezTo>
                    <a:cubicBezTo>
                      <a:pt x="384" y="53"/>
                      <a:pt x="293" y="144"/>
                      <a:pt x="111" y="190"/>
                    </a:cubicBezTo>
                    <a:cubicBezTo>
                      <a:pt x="1" y="226"/>
                      <a:pt x="38" y="351"/>
                      <a:pt x="105" y="351"/>
                    </a:cubicBezTo>
                    <a:cubicBezTo>
                      <a:pt x="121" y="351"/>
                      <a:pt x="138" y="344"/>
                      <a:pt x="156" y="326"/>
                    </a:cubicBezTo>
                    <a:cubicBezTo>
                      <a:pt x="338" y="281"/>
                      <a:pt x="429" y="235"/>
                      <a:pt x="611" y="190"/>
                    </a:cubicBezTo>
                    <a:cubicBezTo>
                      <a:pt x="733" y="149"/>
                      <a:pt x="674" y="0"/>
                      <a:pt x="5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5" name="CustomShape 67"/>
              <p:cNvSpPr/>
              <p:nvPr/>
            </p:nvSpPr>
            <p:spPr>
              <a:xfrm>
                <a:off x="1067400" y="598680"/>
                <a:ext cx="30960" cy="1764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345">
                    <a:moveTo>
                      <a:pt x="228" y="1"/>
                    </a:moveTo>
                    <a:cubicBezTo>
                      <a:pt x="46" y="1"/>
                      <a:pt x="1" y="183"/>
                      <a:pt x="91" y="183"/>
                    </a:cubicBezTo>
                    <a:lnTo>
                      <a:pt x="410" y="319"/>
                    </a:lnTo>
                    <a:cubicBezTo>
                      <a:pt x="436" y="337"/>
                      <a:pt x="460" y="344"/>
                      <a:pt x="479" y="344"/>
                    </a:cubicBezTo>
                    <a:cubicBezTo>
                      <a:pt x="561" y="344"/>
                      <a:pt x="583" y="219"/>
                      <a:pt x="546" y="183"/>
                    </a:cubicBezTo>
                    <a:lnTo>
                      <a:pt x="22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6" name="CustomShape 68"/>
              <p:cNvSpPr/>
              <p:nvPr/>
            </p:nvSpPr>
            <p:spPr>
              <a:xfrm>
                <a:off x="1085400" y="585360"/>
                <a:ext cx="42840" cy="24480"/>
              </a:xfrm>
              <a:custGeom>
                <a:avLst/>
                <a:gdLst/>
                <a:ahLst/>
                <a:cxnLst/>
                <a:rect l="l" t="t" r="r" b="b"/>
                <a:pathLst>
                  <a:path w="796" h="468">
                    <a:moveTo>
                      <a:pt x="643" y="1"/>
                    </a:moveTo>
                    <a:cubicBezTo>
                      <a:pt x="626" y="1"/>
                      <a:pt x="608" y="4"/>
                      <a:pt x="592" y="12"/>
                    </a:cubicBezTo>
                    <a:cubicBezTo>
                      <a:pt x="456" y="149"/>
                      <a:pt x="274" y="194"/>
                      <a:pt x="137" y="285"/>
                    </a:cubicBezTo>
                    <a:cubicBezTo>
                      <a:pt x="1" y="331"/>
                      <a:pt x="137" y="467"/>
                      <a:pt x="228" y="467"/>
                    </a:cubicBezTo>
                    <a:cubicBezTo>
                      <a:pt x="410" y="422"/>
                      <a:pt x="592" y="285"/>
                      <a:pt x="683" y="194"/>
                    </a:cubicBezTo>
                    <a:cubicBezTo>
                      <a:pt x="795" y="82"/>
                      <a:pt x="723" y="1"/>
                      <a:pt x="6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7" name="CustomShape 69"/>
              <p:cNvSpPr/>
              <p:nvPr/>
            </p:nvSpPr>
            <p:spPr>
              <a:xfrm>
                <a:off x="1042560" y="700560"/>
                <a:ext cx="28080" cy="1944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382">
                    <a:moveTo>
                      <a:pt x="400" y="1"/>
                    </a:moveTo>
                    <a:cubicBezTo>
                      <a:pt x="387" y="1"/>
                      <a:pt x="373" y="3"/>
                      <a:pt x="358" y="8"/>
                    </a:cubicBezTo>
                    <a:cubicBezTo>
                      <a:pt x="267" y="54"/>
                      <a:pt x="130" y="190"/>
                      <a:pt x="39" y="235"/>
                    </a:cubicBezTo>
                    <a:cubicBezTo>
                      <a:pt x="0" y="275"/>
                      <a:pt x="62" y="381"/>
                      <a:pt x="109" y="381"/>
                    </a:cubicBezTo>
                    <a:cubicBezTo>
                      <a:pt x="117" y="381"/>
                      <a:pt x="124" y="378"/>
                      <a:pt x="130" y="372"/>
                    </a:cubicBezTo>
                    <a:cubicBezTo>
                      <a:pt x="267" y="235"/>
                      <a:pt x="358" y="190"/>
                      <a:pt x="494" y="144"/>
                    </a:cubicBezTo>
                    <a:cubicBezTo>
                      <a:pt x="534" y="144"/>
                      <a:pt x="503" y="1"/>
                      <a:pt x="4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8" name="CustomShape 70"/>
              <p:cNvSpPr/>
              <p:nvPr/>
            </p:nvSpPr>
            <p:spPr>
              <a:xfrm>
                <a:off x="1073160" y="730800"/>
                <a:ext cx="28440" cy="24480"/>
              </a:xfrm>
              <a:custGeom>
                <a:avLst/>
                <a:gdLst/>
                <a:ahLst/>
                <a:cxnLst/>
                <a:rect l="l" t="t" r="r" b="b"/>
                <a:pathLst>
                  <a:path w="539" h="472">
                    <a:moveTo>
                      <a:pt x="439" y="1"/>
                    </a:moveTo>
                    <a:cubicBezTo>
                      <a:pt x="412" y="1"/>
                      <a:pt x="380" y="17"/>
                      <a:pt x="352" y="58"/>
                    </a:cubicBezTo>
                    <a:cubicBezTo>
                      <a:pt x="216" y="149"/>
                      <a:pt x="170" y="286"/>
                      <a:pt x="34" y="331"/>
                    </a:cubicBezTo>
                    <a:cubicBezTo>
                      <a:pt x="0" y="365"/>
                      <a:pt x="66" y="472"/>
                      <a:pt x="120" y="472"/>
                    </a:cubicBezTo>
                    <a:cubicBezTo>
                      <a:pt x="140" y="472"/>
                      <a:pt x="158" y="458"/>
                      <a:pt x="170" y="422"/>
                    </a:cubicBezTo>
                    <a:cubicBezTo>
                      <a:pt x="261" y="331"/>
                      <a:pt x="352" y="195"/>
                      <a:pt x="443" y="149"/>
                    </a:cubicBezTo>
                    <a:cubicBezTo>
                      <a:pt x="538" y="86"/>
                      <a:pt x="501" y="1"/>
                      <a:pt x="4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9" name="CustomShape 71"/>
              <p:cNvSpPr/>
              <p:nvPr/>
            </p:nvSpPr>
            <p:spPr>
              <a:xfrm>
                <a:off x="1029240" y="665280"/>
                <a:ext cx="4140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768" h="419">
                    <a:moveTo>
                      <a:pt x="228" y="0"/>
                    </a:moveTo>
                    <a:cubicBezTo>
                      <a:pt x="46" y="0"/>
                      <a:pt x="0" y="137"/>
                      <a:pt x="91" y="182"/>
                    </a:cubicBezTo>
                    <a:cubicBezTo>
                      <a:pt x="273" y="228"/>
                      <a:pt x="455" y="364"/>
                      <a:pt x="592" y="410"/>
                    </a:cubicBezTo>
                    <a:cubicBezTo>
                      <a:pt x="610" y="416"/>
                      <a:pt x="627" y="419"/>
                      <a:pt x="642" y="419"/>
                    </a:cubicBezTo>
                    <a:cubicBezTo>
                      <a:pt x="739" y="419"/>
                      <a:pt x="767" y="306"/>
                      <a:pt x="728" y="228"/>
                    </a:cubicBezTo>
                    <a:cubicBezTo>
                      <a:pt x="546" y="182"/>
                      <a:pt x="364" y="91"/>
                      <a:pt x="2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190" name="CustomShape 72"/>
          <p:cNvSpPr/>
          <p:nvPr/>
        </p:nvSpPr>
        <p:spPr>
          <a:xfrm>
            <a:off x="703800" y="4601520"/>
            <a:ext cx="77252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accent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91" name="Group 73"/>
          <p:cNvGrpSpPr/>
          <p:nvPr/>
        </p:nvGrpSpPr>
        <p:grpSpPr>
          <a:xfrm>
            <a:off x="310320" y="3519720"/>
            <a:ext cx="965160" cy="1080000"/>
            <a:chOff x="310320" y="3519720"/>
            <a:chExt cx="965160" cy="1080000"/>
          </a:xfrm>
        </p:grpSpPr>
        <p:sp>
          <p:nvSpPr>
            <p:cNvPr id="192" name="CustomShape 74"/>
            <p:cNvSpPr/>
            <p:nvPr/>
          </p:nvSpPr>
          <p:spPr>
            <a:xfrm rot="1074000">
              <a:off x="379440" y="3589200"/>
              <a:ext cx="536400" cy="533520"/>
            </a:xfrm>
            <a:custGeom>
              <a:avLst/>
              <a:gdLst/>
              <a:ahLst/>
              <a:cxnLst/>
              <a:rect l="l" t="t" r="r" b="b"/>
              <a:pathLst>
                <a:path w="15600" h="15513">
                  <a:moveTo>
                    <a:pt x="2235" y="1"/>
                  </a:moveTo>
                  <a:cubicBezTo>
                    <a:pt x="2136" y="1"/>
                    <a:pt x="2043" y="9"/>
                    <a:pt x="1956" y="27"/>
                  </a:cubicBezTo>
                  <a:cubicBezTo>
                    <a:pt x="1774" y="27"/>
                    <a:pt x="1683" y="72"/>
                    <a:pt x="1547" y="163"/>
                  </a:cubicBezTo>
                  <a:cubicBezTo>
                    <a:pt x="0" y="1300"/>
                    <a:pt x="1729" y="7667"/>
                    <a:pt x="5822" y="11488"/>
                  </a:cubicBezTo>
                  <a:cubicBezTo>
                    <a:pt x="8478" y="14069"/>
                    <a:pt x="12304" y="15512"/>
                    <a:pt x="14236" y="15512"/>
                  </a:cubicBezTo>
                  <a:cubicBezTo>
                    <a:pt x="14653" y="15512"/>
                    <a:pt x="14981" y="15445"/>
                    <a:pt x="15191" y="15308"/>
                  </a:cubicBezTo>
                  <a:lnTo>
                    <a:pt x="15372" y="15126"/>
                  </a:lnTo>
                  <a:cubicBezTo>
                    <a:pt x="15600" y="14853"/>
                    <a:pt x="15418" y="14398"/>
                    <a:pt x="14645" y="12716"/>
                  </a:cubicBezTo>
                  <a:cubicBezTo>
                    <a:pt x="12735" y="9077"/>
                    <a:pt x="11825" y="7304"/>
                    <a:pt x="10188" y="5530"/>
                  </a:cubicBezTo>
                  <a:cubicBezTo>
                    <a:pt x="8153" y="3322"/>
                    <a:pt x="4181" y="1"/>
                    <a:pt x="2235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3" name="CustomShape 75"/>
            <p:cNvSpPr/>
            <p:nvPr/>
          </p:nvSpPr>
          <p:spPr>
            <a:xfrm rot="1074000">
              <a:off x="446400" y="3600000"/>
              <a:ext cx="469080" cy="526320"/>
            </a:xfrm>
            <a:custGeom>
              <a:avLst/>
              <a:gdLst/>
              <a:ahLst/>
              <a:cxnLst/>
              <a:rect l="l" t="t" r="r" b="b"/>
              <a:pathLst>
                <a:path w="13645" h="15308">
                  <a:moveTo>
                    <a:pt x="280" y="1"/>
                  </a:moveTo>
                  <a:cubicBezTo>
                    <a:pt x="181" y="1"/>
                    <a:pt x="88" y="9"/>
                    <a:pt x="1" y="27"/>
                  </a:cubicBezTo>
                  <a:cubicBezTo>
                    <a:pt x="1138" y="2437"/>
                    <a:pt x="2912" y="5484"/>
                    <a:pt x="5549" y="8531"/>
                  </a:cubicBezTo>
                  <a:cubicBezTo>
                    <a:pt x="8142" y="11579"/>
                    <a:pt x="10916" y="13762"/>
                    <a:pt x="13236" y="15308"/>
                  </a:cubicBezTo>
                  <a:lnTo>
                    <a:pt x="13417" y="15126"/>
                  </a:lnTo>
                  <a:cubicBezTo>
                    <a:pt x="13645" y="14853"/>
                    <a:pt x="13463" y="14398"/>
                    <a:pt x="12690" y="12716"/>
                  </a:cubicBezTo>
                  <a:cubicBezTo>
                    <a:pt x="10780" y="9077"/>
                    <a:pt x="9870" y="7304"/>
                    <a:pt x="8233" y="5530"/>
                  </a:cubicBezTo>
                  <a:cubicBezTo>
                    <a:pt x="6198" y="3322"/>
                    <a:pt x="2226" y="1"/>
                    <a:pt x="280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4" name="CustomShape 76"/>
            <p:cNvSpPr/>
            <p:nvPr/>
          </p:nvSpPr>
          <p:spPr>
            <a:xfrm rot="1074000">
              <a:off x="687960" y="4159080"/>
              <a:ext cx="544320" cy="365040"/>
            </a:xfrm>
            <a:custGeom>
              <a:avLst/>
              <a:gdLst/>
              <a:ahLst/>
              <a:cxnLst/>
              <a:rect l="l" t="t" r="r" b="b"/>
              <a:pathLst>
                <a:path w="15828" h="10632">
                  <a:moveTo>
                    <a:pt x="126" y="0"/>
                  </a:moveTo>
                  <a:cubicBezTo>
                    <a:pt x="92" y="0"/>
                    <a:pt x="69" y="12"/>
                    <a:pt x="46" y="34"/>
                  </a:cubicBezTo>
                  <a:cubicBezTo>
                    <a:pt x="1" y="171"/>
                    <a:pt x="1" y="216"/>
                    <a:pt x="46" y="262"/>
                  </a:cubicBezTo>
                  <a:cubicBezTo>
                    <a:pt x="592" y="762"/>
                    <a:pt x="1410" y="1535"/>
                    <a:pt x="2411" y="2354"/>
                  </a:cubicBezTo>
                  <a:cubicBezTo>
                    <a:pt x="5595" y="5037"/>
                    <a:pt x="7141" y="6402"/>
                    <a:pt x="7960" y="6993"/>
                  </a:cubicBezTo>
                  <a:cubicBezTo>
                    <a:pt x="10097" y="8585"/>
                    <a:pt x="12735" y="9813"/>
                    <a:pt x="15691" y="10631"/>
                  </a:cubicBezTo>
                  <a:cubicBezTo>
                    <a:pt x="15737" y="10631"/>
                    <a:pt x="15782" y="10540"/>
                    <a:pt x="15828" y="10495"/>
                  </a:cubicBezTo>
                  <a:cubicBezTo>
                    <a:pt x="15828" y="10449"/>
                    <a:pt x="15782" y="10313"/>
                    <a:pt x="15737" y="10313"/>
                  </a:cubicBezTo>
                  <a:cubicBezTo>
                    <a:pt x="12871" y="9540"/>
                    <a:pt x="10325" y="8357"/>
                    <a:pt x="8187" y="6765"/>
                  </a:cubicBezTo>
                  <a:cubicBezTo>
                    <a:pt x="7368" y="6174"/>
                    <a:pt x="5777" y="4810"/>
                    <a:pt x="2638" y="2127"/>
                  </a:cubicBezTo>
                  <a:cubicBezTo>
                    <a:pt x="1683" y="1217"/>
                    <a:pt x="819" y="535"/>
                    <a:pt x="273" y="34"/>
                  </a:cubicBezTo>
                  <a:cubicBezTo>
                    <a:pt x="205" y="12"/>
                    <a:pt x="160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5" name="CustomShape 77"/>
            <p:cNvSpPr/>
            <p:nvPr/>
          </p:nvSpPr>
          <p:spPr>
            <a:xfrm rot="1074000">
              <a:off x="437760" y="4168080"/>
              <a:ext cx="390600" cy="148680"/>
            </a:xfrm>
            <a:custGeom>
              <a:avLst/>
              <a:gdLst/>
              <a:ahLst/>
              <a:cxnLst/>
              <a:rect l="l" t="t" r="r" b="b"/>
              <a:pathLst>
                <a:path w="11371" h="4358">
                  <a:moveTo>
                    <a:pt x="6566" y="1"/>
                  </a:moveTo>
                  <a:cubicBezTo>
                    <a:pt x="6364" y="1"/>
                    <a:pt x="6161" y="8"/>
                    <a:pt x="5958" y="22"/>
                  </a:cubicBezTo>
                  <a:cubicBezTo>
                    <a:pt x="2911" y="341"/>
                    <a:pt x="1" y="2524"/>
                    <a:pt x="273" y="3524"/>
                  </a:cubicBezTo>
                  <a:cubicBezTo>
                    <a:pt x="273" y="3661"/>
                    <a:pt x="319" y="3706"/>
                    <a:pt x="410" y="3752"/>
                  </a:cubicBezTo>
                  <a:cubicBezTo>
                    <a:pt x="806" y="4200"/>
                    <a:pt x="1998" y="4358"/>
                    <a:pt x="3267" y="4358"/>
                  </a:cubicBezTo>
                  <a:cubicBezTo>
                    <a:pt x="4184" y="4358"/>
                    <a:pt x="5142" y="4275"/>
                    <a:pt x="5867" y="4161"/>
                  </a:cubicBezTo>
                  <a:cubicBezTo>
                    <a:pt x="7186" y="3934"/>
                    <a:pt x="8187" y="3479"/>
                    <a:pt x="10234" y="2524"/>
                  </a:cubicBezTo>
                  <a:cubicBezTo>
                    <a:pt x="11143" y="2023"/>
                    <a:pt x="11371" y="1932"/>
                    <a:pt x="11371" y="1705"/>
                  </a:cubicBezTo>
                  <a:lnTo>
                    <a:pt x="11371" y="1614"/>
                  </a:lnTo>
                  <a:cubicBezTo>
                    <a:pt x="11120" y="903"/>
                    <a:pt x="8871" y="1"/>
                    <a:pt x="6566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6" name="CustomShape 78"/>
            <p:cNvSpPr/>
            <p:nvPr/>
          </p:nvSpPr>
          <p:spPr>
            <a:xfrm rot="1074000">
              <a:off x="443520" y="4221720"/>
              <a:ext cx="376200" cy="95400"/>
            </a:xfrm>
            <a:custGeom>
              <a:avLst/>
              <a:gdLst/>
              <a:ahLst/>
              <a:cxnLst/>
              <a:rect l="l" t="t" r="r" b="b"/>
              <a:pathLst>
                <a:path w="10962" h="2815">
                  <a:moveTo>
                    <a:pt x="9296" y="0"/>
                  </a:moveTo>
                  <a:cubicBezTo>
                    <a:pt x="8106" y="0"/>
                    <a:pt x="6762" y="101"/>
                    <a:pt x="5277" y="344"/>
                  </a:cubicBezTo>
                  <a:cubicBezTo>
                    <a:pt x="3139" y="799"/>
                    <a:pt x="1320" y="1526"/>
                    <a:pt x="1" y="2209"/>
                  </a:cubicBezTo>
                  <a:cubicBezTo>
                    <a:pt x="397" y="2657"/>
                    <a:pt x="1589" y="2815"/>
                    <a:pt x="2858" y="2815"/>
                  </a:cubicBezTo>
                  <a:cubicBezTo>
                    <a:pt x="3775" y="2815"/>
                    <a:pt x="4733" y="2732"/>
                    <a:pt x="5458" y="2618"/>
                  </a:cubicBezTo>
                  <a:cubicBezTo>
                    <a:pt x="6777" y="2391"/>
                    <a:pt x="7778" y="1936"/>
                    <a:pt x="9825" y="981"/>
                  </a:cubicBezTo>
                  <a:cubicBezTo>
                    <a:pt x="10734" y="480"/>
                    <a:pt x="10962" y="389"/>
                    <a:pt x="10962" y="162"/>
                  </a:cubicBezTo>
                  <a:lnTo>
                    <a:pt x="10962" y="71"/>
                  </a:lnTo>
                  <a:cubicBezTo>
                    <a:pt x="10446" y="26"/>
                    <a:pt x="9890" y="0"/>
                    <a:pt x="9296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7" name="CustomShape 79"/>
            <p:cNvSpPr/>
            <p:nvPr/>
          </p:nvSpPr>
          <p:spPr>
            <a:xfrm rot="1074000">
              <a:off x="653760" y="4286520"/>
              <a:ext cx="445320" cy="250920"/>
            </a:xfrm>
            <a:custGeom>
              <a:avLst/>
              <a:gdLst/>
              <a:ahLst/>
              <a:cxnLst/>
              <a:rect l="l" t="t" r="r" b="b"/>
              <a:pathLst>
                <a:path w="12962" h="7326">
                  <a:moveTo>
                    <a:pt x="3181" y="0"/>
                  </a:moveTo>
                  <a:cubicBezTo>
                    <a:pt x="3090" y="0"/>
                    <a:pt x="3013" y="3"/>
                    <a:pt x="2956" y="3"/>
                  </a:cubicBezTo>
                  <a:cubicBezTo>
                    <a:pt x="1683" y="49"/>
                    <a:pt x="546" y="958"/>
                    <a:pt x="91" y="1368"/>
                  </a:cubicBezTo>
                  <a:cubicBezTo>
                    <a:pt x="0" y="1413"/>
                    <a:pt x="0" y="1549"/>
                    <a:pt x="91" y="1595"/>
                  </a:cubicBezTo>
                  <a:cubicBezTo>
                    <a:pt x="114" y="1618"/>
                    <a:pt x="148" y="1629"/>
                    <a:pt x="188" y="1629"/>
                  </a:cubicBezTo>
                  <a:cubicBezTo>
                    <a:pt x="228" y="1629"/>
                    <a:pt x="273" y="1618"/>
                    <a:pt x="319" y="1595"/>
                  </a:cubicBezTo>
                  <a:cubicBezTo>
                    <a:pt x="591" y="1322"/>
                    <a:pt x="1728" y="322"/>
                    <a:pt x="2956" y="276"/>
                  </a:cubicBezTo>
                  <a:cubicBezTo>
                    <a:pt x="3027" y="262"/>
                    <a:pt x="3119" y="252"/>
                    <a:pt x="3226" y="252"/>
                  </a:cubicBezTo>
                  <a:cubicBezTo>
                    <a:pt x="3465" y="252"/>
                    <a:pt x="3779" y="301"/>
                    <a:pt x="4093" y="458"/>
                  </a:cubicBezTo>
                  <a:cubicBezTo>
                    <a:pt x="4457" y="640"/>
                    <a:pt x="4685" y="913"/>
                    <a:pt x="4776" y="1004"/>
                  </a:cubicBezTo>
                  <a:cubicBezTo>
                    <a:pt x="5185" y="1549"/>
                    <a:pt x="5640" y="1913"/>
                    <a:pt x="6095" y="2323"/>
                  </a:cubicBezTo>
                  <a:cubicBezTo>
                    <a:pt x="6504" y="2686"/>
                    <a:pt x="6822" y="3005"/>
                    <a:pt x="7186" y="3369"/>
                  </a:cubicBezTo>
                  <a:cubicBezTo>
                    <a:pt x="8960" y="5233"/>
                    <a:pt x="9687" y="6097"/>
                    <a:pt x="10142" y="6370"/>
                  </a:cubicBezTo>
                  <a:cubicBezTo>
                    <a:pt x="10915" y="6871"/>
                    <a:pt x="11825" y="7143"/>
                    <a:pt x="12871" y="7325"/>
                  </a:cubicBezTo>
                  <a:cubicBezTo>
                    <a:pt x="12917" y="7325"/>
                    <a:pt x="12962" y="7280"/>
                    <a:pt x="12917" y="7280"/>
                  </a:cubicBezTo>
                  <a:cubicBezTo>
                    <a:pt x="12917" y="7143"/>
                    <a:pt x="12871" y="7098"/>
                    <a:pt x="12826" y="7098"/>
                  </a:cubicBezTo>
                  <a:cubicBezTo>
                    <a:pt x="11825" y="6916"/>
                    <a:pt x="10915" y="6598"/>
                    <a:pt x="10188" y="6143"/>
                  </a:cubicBezTo>
                  <a:cubicBezTo>
                    <a:pt x="9733" y="5825"/>
                    <a:pt x="8823" y="4824"/>
                    <a:pt x="7277" y="3187"/>
                  </a:cubicBezTo>
                  <a:cubicBezTo>
                    <a:pt x="6959" y="2777"/>
                    <a:pt x="6549" y="2414"/>
                    <a:pt x="6231" y="2095"/>
                  </a:cubicBezTo>
                  <a:cubicBezTo>
                    <a:pt x="5822" y="1686"/>
                    <a:pt x="5367" y="1322"/>
                    <a:pt x="4958" y="822"/>
                  </a:cubicBezTo>
                  <a:cubicBezTo>
                    <a:pt x="4912" y="731"/>
                    <a:pt x="4639" y="458"/>
                    <a:pt x="4230" y="231"/>
                  </a:cubicBezTo>
                  <a:cubicBezTo>
                    <a:pt x="3855" y="26"/>
                    <a:pt x="3454" y="0"/>
                    <a:pt x="3181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98" name="PlaceHolder 80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44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199" name="PlaceHolder 81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 fontScale="88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44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 fontScale="88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ustomShape 1"/>
          <p:cNvSpPr/>
          <p:nvPr/>
        </p:nvSpPr>
        <p:spPr>
          <a:xfrm>
            <a:off x="703800" y="4601520"/>
            <a:ext cx="77252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accent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5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44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276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 fontScale="88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CustomShape 1"/>
          <p:cNvSpPr/>
          <p:nvPr/>
        </p:nvSpPr>
        <p:spPr>
          <a:xfrm>
            <a:off x="8100392" y="2139702"/>
            <a:ext cx="669600" cy="662760"/>
          </a:xfrm>
          <a:custGeom>
            <a:avLst/>
            <a:gdLst/>
            <a:ahLst/>
            <a:cxnLst/>
            <a:rect l="l" t="t" r="r" b="b"/>
            <a:pathLst>
              <a:path w="19284" h="19081">
                <a:moveTo>
                  <a:pt x="8456" y="1"/>
                </a:moveTo>
                <a:cubicBezTo>
                  <a:pt x="8315" y="1"/>
                  <a:pt x="8187" y="104"/>
                  <a:pt x="8187" y="297"/>
                </a:cubicBezTo>
                <a:lnTo>
                  <a:pt x="8187" y="2844"/>
                </a:lnTo>
                <a:cubicBezTo>
                  <a:pt x="8187" y="3011"/>
                  <a:pt x="8034" y="3110"/>
                  <a:pt x="7895" y="3110"/>
                </a:cubicBezTo>
                <a:cubicBezTo>
                  <a:pt x="7806" y="3110"/>
                  <a:pt x="7722" y="3069"/>
                  <a:pt x="7687" y="2981"/>
                </a:cubicBezTo>
                <a:lnTo>
                  <a:pt x="6413" y="752"/>
                </a:lnTo>
                <a:cubicBezTo>
                  <a:pt x="6364" y="653"/>
                  <a:pt x="6278" y="608"/>
                  <a:pt x="6192" y="608"/>
                </a:cubicBezTo>
                <a:cubicBezTo>
                  <a:pt x="6040" y="608"/>
                  <a:pt x="5884" y="748"/>
                  <a:pt x="5913" y="980"/>
                </a:cubicBezTo>
                <a:lnTo>
                  <a:pt x="6595" y="3436"/>
                </a:lnTo>
                <a:cubicBezTo>
                  <a:pt x="6628" y="3630"/>
                  <a:pt x="6475" y="3801"/>
                  <a:pt x="6319" y="3801"/>
                </a:cubicBezTo>
                <a:cubicBezTo>
                  <a:pt x="6256" y="3801"/>
                  <a:pt x="6193" y="3774"/>
                  <a:pt x="6140" y="3708"/>
                </a:cubicBezTo>
                <a:lnTo>
                  <a:pt x="4367" y="1844"/>
                </a:lnTo>
                <a:cubicBezTo>
                  <a:pt x="4307" y="1784"/>
                  <a:pt x="4238" y="1759"/>
                  <a:pt x="4172" y="1759"/>
                </a:cubicBezTo>
                <a:cubicBezTo>
                  <a:pt x="3983" y="1759"/>
                  <a:pt x="3811" y="1961"/>
                  <a:pt x="3912" y="2162"/>
                </a:cubicBezTo>
                <a:lnTo>
                  <a:pt x="5185" y="4391"/>
                </a:lnTo>
                <a:cubicBezTo>
                  <a:pt x="5255" y="4566"/>
                  <a:pt x="5109" y="4768"/>
                  <a:pt x="4934" y="4768"/>
                </a:cubicBezTo>
                <a:cubicBezTo>
                  <a:pt x="4882" y="4768"/>
                  <a:pt x="4828" y="4751"/>
                  <a:pt x="4776" y="4709"/>
                </a:cubicBezTo>
                <a:lnTo>
                  <a:pt x="2638" y="3345"/>
                </a:lnTo>
                <a:cubicBezTo>
                  <a:pt x="2585" y="3322"/>
                  <a:pt x="2534" y="3312"/>
                  <a:pt x="2485" y="3312"/>
                </a:cubicBezTo>
                <a:cubicBezTo>
                  <a:pt x="2243" y="3312"/>
                  <a:pt x="2085" y="3564"/>
                  <a:pt x="2275" y="3754"/>
                </a:cubicBezTo>
                <a:lnTo>
                  <a:pt x="4048" y="5619"/>
                </a:lnTo>
                <a:cubicBezTo>
                  <a:pt x="4203" y="5812"/>
                  <a:pt x="4095" y="6103"/>
                  <a:pt x="3892" y="6103"/>
                </a:cubicBezTo>
                <a:cubicBezTo>
                  <a:pt x="3856" y="6103"/>
                  <a:pt x="3817" y="6094"/>
                  <a:pt x="3775" y="6073"/>
                </a:cubicBezTo>
                <a:lnTo>
                  <a:pt x="1319" y="5300"/>
                </a:lnTo>
                <a:cubicBezTo>
                  <a:pt x="1304" y="5298"/>
                  <a:pt x="1288" y="5296"/>
                  <a:pt x="1273" y="5296"/>
                </a:cubicBezTo>
                <a:cubicBezTo>
                  <a:pt x="1022" y="5296"/>
                  <a:pt x="835" y="5629"/>
                  <a:pt x="1092" y="5800"/>
                </a:cubicBezTo>
                <a:lnTo>
                  <a:pt x="3230" y="7165"/>
                </a:lnTo>
                <a:cubicBezTo>
                  <a:pt x="3457" y="7347"/>
                  <a:pt x="3366" y="7665"/>
                  <a:pt x="3093" y="7665"/>
                </a:cubicBezTo>
                <a:lnTo>
                  <a:pt x="501" y="7529"/>
                </a:lnTo>
                <a:cubicBezTo>
                  <a:pt x="472" y="7521"/>
                  <a:pt x="446" y="7517"/>
                  <a:pt x="422" y="7517"/>
                </a:cubicBezTo>
                <a:cubicBezTo>
                  <a:pt x="177" y="7517"/>
                  <a:pt x="161" y="7905"/>
                  <a:pt x="410" y="8029"/>
                </a:cubicBezTo>
                <a:lnTo>
                  <a:pt x="2866" y="8802"/>
                </a:lnTo>
                <a:cubicBezTo>
                  <a:pt x="3093" y="8893"/>
                  <a:pt x="3093" y="9257"/>
                  <a:pt x="2775" y="9348"/>
                </a:cubicBezTo>
                <a:lnTo>
                  <a:pt x="273" y="9803"/>
                </a:lnTo>
                <a:cubicBezTo>
                  <a:pt x="1" y="9848"/>
                  <a:pt x="1" y="10348"/>
                  <a:pt x="364" y="10348"/>
                </a:cubicBezTo>
                <a:lnTo>
                  <a:pt x="2911" y="10530"/>
                </a:lnTo>
                <a:cubicBezTo>
                  <a:pt x="3184" y="10530"/>
                  <a:pt x="3321" y="10940"/>
                  <a:pt x="3002" y="11031"/>
                </a:cubicBezTo>
                <a:lnTo>
                  <a:pt x="683" y="12122"/>
                </a:lnTo>
                <a:cubicBezTo>
                  <a:pt x="423" y="12209"/>
                  <a:pt x="493" y="12626"/>
                  <a:pt x="815" y="12626"/>
                </a:cubicBezTo>
                <a:cubicBezTo>
                  <a:pt x="831" y="12626"/>
                  <a:pt x="847" y="12625"/>
                  <a:pt x="865" y="12622"/>
                </a:cubicBezTo>
                <a:lnTo>
                  <a:pt x="3366" y="12122"/>
                </a:lnTo>
                <a:cubicBezTo>
                  <a:pt x="3384" y="12119"/>
                  <a:pt x="3401" y="12118"/>
                  <a:pt x="3418" y="12118"/>
                </a:cubicBezTo>
                <a:cubicBezTo>
                  <a:pt x="3661" y="12118"/>
                  <a:pt x="3806" y="12407"/>
                  <a:pt x="3593" y="12577"/>
                </a:cubicBezTo>
                <a:lnTo>
                  <a:pt x="1592" y="14214"/>
                </a:lnTo>
                <a:cubicBezTo>
                  <a:pt x="1361" y="14407"/>
                  <a:pt x="1522" y="14699"/>
                  <a:pt x="1744" y="14699"/>
                </a:cubicBezTo>
                <a:cubicBezTo>
                  <a:pt x="1783" y="14699"/>
                  <a:pt x="1824" y="14690"/>
                  <a:pt x="1865" y="14669"/>
                </a:cubicBezTo>
                <a:lnTo>
                  <a:pt x="4230" y="13578"/>
                </a:lnTo>
                <a:cubicBezTo>
                  <a:pt x="4267" y="13565"/>
                  <a:pt x="4303" y="13560"/>
                  <a:pt x="4338" y="13560"/>
                </a:cubicBezTo>
                <a:cubicBezTo>
                  <a:pt x="4557" y="13560"/>
                  <a:pt x="4706" y="13790"/>
                  <a:pt x="4549" y="13987"/>
                </a:cubicBezTo>
                <a:lnTo>
                  <a:pt x="3093" y="16033"/>
                </a:lnTo>
                <a:cubicBezTo>
                  <a:pt x="2951" y="16246"/>
                  <a:pt x="3114" y="16514"/>
                  <a:pt x="3300" y="16514"/>
                </a:cubicBezTo>
                <a:cubicBezTo>
                  <a:pt x="3352" y="16514"/>
                  <a:pt x="3407" y="16493"/>
                  <a:pt x="3457" y="16443"/>
                </a:cubicBezTo>
                <a:lnTo>
                  <a:pt x="5413" y="14805"/>
                </a:lnTo>
                <a:cubicBezTo>
                  <a:pt x="5469" y="14760"/>
                  <a:pt x="5532" y="14740"/>
                  <a:pt x="5592" y="14740"/>
                </a:cubicBezTo>
                <a:cubicBezTo>
                  <a:pt x="5774" y="14740"/>
                  <a:pt x="5936" y="14919"/>
                  <a:pt x="5867" y="15124"/>
                </a:cubicBezTo>
                <a:lnTo>
                  <a:pt x="4912" y="17534"/>
                </a:lnTo>
                <a:cubicBezTo>
                  <a:pt x="4787" y="17753"/>
                  <a:pt x="4963" y="17929"/>
                  <a:pt x="5144" y="17929"/>
                </a:cubicBezTo>
                <a:cubicBezTo>
                  <a:pt x="5227" y="17929"/>
                  <a:pt x="5310" y="17892"/>
                  <a:pt x="5367" y="17807"/>
                </a:cubicBezTo>
                <a:lnTo>
                  <a:pt x="6959" y="15761"/>
                </a:lnTo>
                <a:cubicBezTo>
                  <a:pt x="7010" y="15659"/>
                  <a:pt x="7098" y="15614"/>
                  <a:pt x="7187" y="15614"/>
                </a:cubicBezTo>
                <a:cubicBezTo>
                  <a:pt x="7337" y="15614"/>
                  <a:pt x="7488" y="15742"/>
                  <a:pt x="7459" y="15942"/>
                </a:cubicBezTo>
                <a:lnTo>
                  <a:pt x="7095" y="18489"/>
                </a:lnTo>
                <a:cubicBezTo>
                  <a:pt x="7068" y="18651"/>
                  <a:pt x="7217" y="18764"/>
                  <a:pt x="7370" y="18764"/>
                </a:cubicBezTo>
                <a:cubicBezTo>
                  <a:pt x="7477" y="18764"/>
                  <a:pt x="7585" y="18710"/>
                  <a:pt x="7641" y="18580"/>
                </a:cubicBezTo>
                <a:lnTo>
                  <a:pt x="8551" y="16215"/>
                </a:lnTo>
                <a:cubicBezTo>
                  <a:pt x="8592" y="16090"/>
                  <a:pt x="8692" y="16032"/>
                  <a:pt x="8791" y="16032"/>
                </a:cubicBezTo>
                <a:cubicBezTo>
                  <a:pt x="8908" y="16032"/>
                  <a:pt x="9026" y="16113"/>
                  <a:pt x="9051" y="16261"/>
                </a:cubicBezTo>
                <a:lnTo>
                  <a:pt x="9324" y="18808"/>
                </a:lnTo>
                <a:cubicBezTo>
                  <a:pt x="9347" y="18990"/>
                  <a:pt x="9472" y="19081"/>
                  <a:pt x="9602" y="19081"/>
                </a:cubicBezTo>
                <a:cubicBezTo>
                  <a:pt x="9733" y="19081"/>
                  <a:pt x="9870" y="18990"/>
                  <a:pt x="9915" y="18808"/>
                </a:cubicBezTo>
                <a:lnTo>
                  <a:pt x="10234" y="16261"/>
                </a:lnTo>
                <a:cubicBezTo>
                  <a:pt x="10234" y="16113"/>
                  <a:pt x="10353" y="16032"/>
                  <a:pt x="10478" y="16032"/>
                </a:cubicBezTo>
                <a:cubicBezTo>
                  <a:pt x="10583" y="16032"/>
                  <a:pt x="10692" y="16090"/>
                  <a:pt x="10734" y="16215"/>
                </a:cubicBezTo>
                <a:lnTo>
                  <a:pt x="11734" y="18580"/>
                </a:lnTo>
                <a:cubicBezTo>
                  <a:pt x="11773" y="18733"/>
                  <a:pt x="11875" y="18798"/>
                  <a:pt x="11977" y="18798"/>
                </a:cubicBezTo>
                <a:cubicBezTo>
                  <a:pt x="12119" y="18798"/>
                  <a:pt x="12261" y="18674"/>
                  <a:pt x="12235" y="18489"/>
                </a:cubicBezTo>
                <a:lnTo>
                  <a:pt x="11871" y="15988"/>
                </a:lnTo>
                <a:cubicBezTo>
                  <a:pt x="11871" y="15811"/>
                  <a:pt x="12024" y="15691"/>
                  <a:pt x="12181" y="15691"/>
                </a:cubicBezTo>
                <a:cubicBezTo>
                  <a:pt x="12266" y="15691"/>
                  <a:pt x="12353" y="15726"/>
                  <a:pt x="12417" y="15806"/>
                </a:cubicBezTo>
                <a:lnTo>
                  <a:pt x="13872" y="17853"/>
                </a:lnTo>
                <a:cubicBezTo>
                  <a:pt x="13924" y="17918"/>
                  <a:pt x="13995" y="17946"/>
                  <a:pt x="14067" y="17946"/>
                </a:cubicBezTo>
                <a:cubicBezTo>
                  <a:pt x="14244" y="17946"/>
                  <a:pt x="14424" y="17774"/>
                  <a:pt x="14327" y="17580"/>
                </a:cubicBezTo>
                <a:lnTo>
                  <a:pt x="13372" y="15169"/>
                </a:lnTo>
                <a:cubicBezTo>
                  <a:pt x="13338" y="14965"/>
                  <a:pt x="13482" y="14786"/>
                  <a:pt x="13653" y="14786"/>
                </a:cubicBezTo>
                <a:cubicBezTo>
                  <a:pt x="13710" y="14786"/>
                  <a:pt x="13770" y="14805"/>
                  <a:pt x="13826" y="14851"/>
                </a:cubicBezTo>
                <a:lnTo>
                  <a:pt x="15828" y="16488"/>
                </a:lnTo>
                <a:cubicBezTo>
                  <a:pt x="15878" y="16529"/>
                  <a:pt x="15933" y="16547"/>
                  <a:pt x="15986" y="16547"/>
                </a:cubicBezTo>
                <a:cubicBezTo>
                  <a:pt x="16172" y="16547"/>
                  <a:pt x="16333" y="16327"/>
                  <a:pt x="16191" y="16079"/>
                </a:cubicBezTo>
                <a:lnTo>
                  <a:pt x="14691" y="14032"/>
                </a:lnTo>
                <a:cubicBezTo>
                  <a:pt x="14542" y="13847"/>
                  <a:pt x="14666" y="13632"/>
                  <a:pt x="14864" y="13632"/>
                </a:cubicBezTo>
                <a:cubicBezTo>
                  <a:pt x="14909" y="13632"/>
                  <a:pt x="14958" y="13643"/>
                  <a:pt x="15009" y="13668"/>
                </a:cubicBezTo>
                <a:lnTo>
                  <a:pt x="17328" y="14669"/>
                </a:lnTo>
                <a:cubicBezTo>
                  <a:pt x="17376" y="14701"/>
                  <a:pt x="17423" y="14714"/>
                  <a:pt x="17468" y="14714"/>
                </a:cubicBezTo>
                <a:cubicBezTo>
                  <a:pt x="17680" y="14714"/>
                  <a:pt x="17827" y="14402"/>
                  <a:pt x="17601" y="14214"/>
                </a:cubicBezTo>
                <a:lnTo>
                  <a:pt x="15646" y="12622"/>
                </a:lnTo>
                <a:cubicBezTo>
                  <a:pt x="15433" y="12410"/>
                  <a:pt x="15578" y="12118"/>
                  <a:pt x="15821" y="12118"/>
                </a:cubicBezTo>
                <a:cubicBezTo>
                  <a:pt x="15838" y="12118"/>
                  <a:pt x="15855" y="12119"/>
                  <a:pt x="15873" y="12122"/>
                </a:cubicBezTo>
                <a:lnTo>
                  <a:pt x="18374" y="12577"/>
                </a:lnTo>
                <a:cubicBezTo>
                  <a:pt x="18389" y="12579"/>
                  <a:pt x="18404" y="12580"/>
                  <a:pt x="18418" y="12580"/>
                </a:cubicBezTo>
                <a:cubicBezTo>
                  <a:pt x="18705" y="12580"/>
                  <a:pt x="18816" y="12161"/>
                  <a:pt x="18556" y="12031"/>
                </a:cubicBezTo>
                <a:lnTo>
                  <a:pt x="16191" y="10985"/>
                </a:lnTo>
                <a:cubicBezTo>
                  <a:pt x="15964" y="10849"/>
                  <a:pt x="16055" y="10439"/>
                  <a:pt x="16328" y="10439"/>
                </a:cubicBezTo>
                <a:lnTo>
                  <a:pt x="18875" y="10303"/>
                </a:lnTo>
                <a:cubicBezTo>
                  <a:pt x="19239" y="10212"/>
                  <a:pt x="19284" y="9757"/>
                  <a:pt x="18920" y="9712"/>
                </a:cubicBezTo>
                <a:lnTo>
                  <a:pt x="16419" y="9257"/>
                </a:lnTo>
                <a:cubicBezTo>
                  <a:pt x="16146" y="9211"/>
                  <a:pt x="16100" y="8893"/>
                  <a:pt x="16373" y="8757"/>
                </a:cubicBezTo>
                <a:lnTo>
                  <a:pt x="18829" y="7984"/>
                </a:lnTo>
                <a:cubicBezTo>
                  <a:pt x="19102" y="7893"/>
                  <a:pt x="19057" y="7438"/>
                  <a:pt x="18693" y="7438"/>
                </a:cubicBezTo>
                <a:lnTo>
                  <a:pt x="16146" y="7620"/>
                </a:lnTo>
                <a:cubicBezTo>
                  <a:pt x="15873" y="7620"/>
                  <a:pt x="15737" y="7301"/>
                  <a:pt x="15964" y="7119"/>
                </a:cubicBezTo>
                <a:lnTo>
                  <a:pt x="18147" y="5755"/>
                </a:lnTo>
                <a:cubicBezTo>
                  <a:pt x="18385" y="5596"/>
                  <a:pt x="18242" y="5230"/>
                  <a:pt x="18021" y="5230"/>
                </a:cubicBezTo>
                <a:cubicBezTo>
                  <a:pt x="17988" y="5230"/>
                  <a:pt x="17954" y="5237"/>
                  <a:pt x="17920" y="5255"/>
                </a:cubicBezTo>
                <a:lnTo>
                  <a:pt x="15464" y="6028"/>
                </a:lnTo>
                <a:cubicBezTo>
                  <a:pt x="15443" y="6031"/>
                  <a:pt x="15423" y="6033"/>
                  <a:pt x="15404" y="6033"/>
                </a:cubicBezTo>
                <a:cubicBezTo>
                  <a:pt x="15166" y="6033"/>
                  <a:pt x="15022" y="5784"/>
                  <a:pt x="15191" y="5573"/>
                </a:cubicBezTo>
                <a:lnTo>
                  <a:pt x="16919" y="3708"/>
                </a:lnTo>
                <a:cubicBezTo>
                  <a:pt x="17140" y="3524"/>
                  <a:pt x="16973" y="3250"/>
                  <a:pt x="16756" y="3250"/>
                </a:cubicBezTo>
                <a:cubicBezTo>
                  <a:pt x="16705" y="3250"/>
                  <a:pt x="16652" y="3265"/>
                  <a:pt x="16601" y="3299"/>
                </a:cubicBezTo>
                <a:lnTo>
                  <a:pt x="14463" y="4663"/>
                </a:lnTo>
                <a:cubicBezTo>
                  <a:pt x="14401" y="4705"/>
                  <a:pt x="14338" y="4723"/>
                  <a:pt x="14281" y="4723"/>
                </a:cubicBezTo>
                <a:cubicBezTo>
                  <a:pt x="14087" y="4723"/>
                  <a:pt x="13949" y="4520"/>
                  <a:pt x="14054" y="4345"/>
                </a:cubicBezTo>
                <a:lnTo>
                  <a:pt x="15282" y="2162"/>
                </a:lnTo>
                <a:cubicBezTo>
                  <a:pt x="15416" y="1961"/>
                  <a:pt x="15228" y="1759"/>
                  <a:pt x="15029" y="1759"/>
                </a:cubicBezTo>
                <a:cubicBezTo>
                  <a:pt x="14958" y="1759"/>
                  <a:pt x="14886" y="1784"/>
                  <a:pt x="14827" y="1844"/>
                </a:cubicBezTo>
                <a:lnTo>
                  <a:pt x="13053" y="3708"/>
                </a:lnTo>
                <a:cubicBezTo>
                  <a:pt x="13015" y="3759"/>
                  <a:pt x="12959" y="3782"/>
                  <a:pt x="12901" y="3782"/>
                </a:cubicBezTo>
                <a:cubicBezTo>
                  <a:pt x="12749" y="3782"/>
                  <a:pt x="12578" y="3632"/>
                  <a:pt x="12644" y="3436"/>
                </a:cubicBezTo>
                <a:lnTo>
                  <a:pt x="13235" y="980"/>
                </a:lnTo>
                <a:cubicBezTo>
                  <a:pt x="13293" y="748"/>
                  <a:pt x="13148" y="608"/>
                  <a:pt x="12988" y="608"/>
                </a:cubicBezTo>
                <a:cubicBezTo>
                  <a:pt x="12897" y="608"/>
                  <a:pt x="12801" y="653"/>
                  <a:pt x="12735" y="752"/>
                </a:cubicBezTo>
                <a:lnTo>
                  <a:pt x="11552" y="2981"/>
                </a:lnTo>
                <a:cubicBezTo>
                  <a:pt x="11500" y="3085"/>
                  <a:pt x="11415" y="3129"/>
                  <a:pt x="11329" y="3129"/>
                </a:cubicBezTo>
                <a:cubicBezTo>
                  <a:pt x="11191" y="3129"/>
                  <a:pt x="11052" y="3013"/>
                  <a:pt x="11052" y="2844"/>
                </a:cubicBezTo>
                <a:lnTo>
                  <a:pt x="11052" y="297"/>
                </a:lnTo>
                <a:cubicBezTo>
                  <a:pt x="11052" y="104"/>
                  <a:pt x="10898" y="1"/>
                  <a:pt x="10747" y="1"/>
                </a:cubicBezTo>
                <a:cubicBezTo>
                  <a:pt x="10614" y="1"/>
                  <a:pt x="10482" y="81"/>
                  <a:pt x="10461" y="252"/>
                </a:cubicBezTo>
                <a:lnTo>
                  <a:pt x="9824" y="2662"/>
                </a:lnTo>
                <a:cubicBezTo>
                  <a:pt x="9801" y="2822"/>
                  <a:pt x="9688" y="2901"/>
                  <a:pt x="9580" y="2901"/>
                </a:cubicBezTo>
                <a:cubicBezTo>
                  <a:pt x="9472" y="2901"/>
                  <a:pt x="9369" y="2822"/>
                  <a:pt x="9369" y="2662"/>
                </a:cubicBezTo>
                <a:lnTo>
                  <a:pt x="8778" y="252"/>
                </a:lnTo>
                <a:cubicBezTo>
                  <a:pt x="8714" y="81"/>
                  <a:pt x="8580" y="1"/>
                  <a:pt x="8456" y="1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4" name="CustomShape 2"/>
          <p:cNvSpPr/>
          <p:nvPr/>
        </p:nvSpPr>
        <p:spPr>
          <a:xfrm>
            <a:off x="1043608" y="1635646"/>
            <a:ext cx="669600" cy="662760"/>
          </a:xfrm>
          <a:custGeom>
            <a:avLst/>
            <a:gdLst/>
            <a:ahLst/>
            <a:cxnLst/>
            <a:rect l="l" t="t" r="r" b="b"/>
            <a:pathLst>
              <a:path w="19284" h="19081">
                <a:moveTo>
                  <a:pt x="8456" y="1"/>
                </a:moveTo>
                <a:cubicBezTo>
                  <a:pt x="8315" y="1"/>
                  <a:pt x="8187" y="104"/>
                  <a:pt x="8187" y="297"/>
                </a:cubicBezTo>
                <a:lnTo>
                  <a:pt x="8187" y="2844"/>
                </a:lnTo>
                <a:cubicBezTo>
                  <a:pt x="8187" y="3011"/>
                  <a:pt x="8034" y="3110"/>
                  <a:pt x="7895" y="3110"/>
                </a:cubicBezTo>
                <a:cubicBezTo>
                  <a:pt x="7806" y="3110"/>
                  <a:pt x="7722" y="3069"/>
                  <a:pt x="7687" y="2981"/>
                </a:cubicBezTo>
                <a:lnTo>
                  <a:pt x="6413" y="752"/>
                </a:lnTo>
                <a:cubicBezTo>
                  <a:pt x="6364" y="653"/>
                  <a:pt x="6278" y="608"/>
                  <a:pt x="6192" y="608"/>
                </a:cubicBezTo>
                <a:cubicBezTo>
                  <a:pt x="6040" y="608"/>
                  <a:pt x="5884" y="748"/>
                  <a:pt x="5913" y="980"/>
                </a:cubicBezTo>
                <a:lnTo>
                  <a:pt x="6595" y="3436"/>
                </a:lnTo>
                <a:cubicBezTo>
                  <a:pt x="6628" y="3630"/>
                  <a:pt x="6475" y="3801"/>
                  <a:pt x="6319" y="3801"/>
                </a:cubicBezTo>
                <a:cubicBezTo>
                  <a:pt x="6256" y="3801"/>
                  <a:pt x="6193" y="3774"/>
                  <a:pt x="6140" y="3708"/>
                </a:cubicBezTo>
                <a:lnTo>
                  <a:pt x="4367" y="1844"/>
                </a:lnTo>
                <a:cubicBezTo>
                  <a:pt x="4307" y="1784"/>
                  <a:pt x="4238" y="1759"/>
                  <a:pt x="4172" y="1759"/>
                </a:cubicBezTo>
                <a:cubicBezTo>
                  <a:pt x="3983" y="1759"/>
                  <a:pt x="3811" y="1961"/>
                  <a:pt x="3912" y="2162"/>
                </a:cubicBezTo>
                <a:lnTo>
                  <a:pt x="5185" y="4391"/>
                </a:lnTo>
                <a:cubicBezTo>
                  <a:pt x="5255" y="4566"/>
                  <a:pt x="5109" y="4768"/>
                  <a:pt x="4934" y="4768"/>
                </a:cubicBezTo>
                <a:cubicBezTo>
                  <a:pt x="4882" y="4768"/>
                  <a:pt x="4828" y="4751"/>
                  <a:pt x="4776" y="4709"/>
                </a:cubicBezTo>
                <a:lnTo>
                  <a:pt x="2638" y="3345"/>
                </a:lnTo>
                <a:cubicBezTo>
                  <a:pt x="2585" y="3322"/>
                  <a:pt x="2534" y="3312"/>
                  <a:pt x="2485" y="3312"/>
                </a:cubicBezTo>
                <a:cubicBezTo>
                  <a:pt x="2243" y="3312"/>
                  <a:pt x="2085" y="3564"/>
                  <a:pt x="2275" y="3754"/>
                </a:cubicBezTo>
                <a:lnTo>
                  <a:pt x="4048" y="5619"/>
                </a:lnTo>
                <a:cubicBezTo>
                  <a:pt x="4203" y="5812"/>
                  <a:pt x="4095" y="6103"/>
                  <a:pt x="3892" y="6103"/>
                </a:cubicBezTo>
                <a:cubicBezTo>
                  <a:pt x="3856" y="6103"/>
                  <a:pt x="3817" y="6094"/>
                  <a:pt x="3775" y="6073"/>
                </a:cubicBezTo>
                <a:lnTo>
                  <a:pt x="1319" y="5300"/>
                </a:lnTo>
                <a:cubicBezTo>
                  <a:pt x="1304" y="5298"/>
                  <a:pt x="1288" y="5296"/>
                  <a:pt x="1273" y="5296"/>
                </a:cubicBezTo>
                <a:cubicBezTo>
                  <a:pt x="1022" y="5296"/>
                  <a:pt x="835" y="5629"/>
                  <a:pt x="1092" y="5800"/>
                </a:cubicBezTo>
                <a:lnTo>
                  <a:pt x="3230" y="7165"/>
                </a:lnTo>
                <a:cubicBezTo>
                  <a:pt x="3457" y="7347"/>
                  <a:pt x="3366" y="7665"/>
                  <a:pt x="3093" y="7665"/>
                </a:cubicBezTo>
                <a:lnTo>
                  <a:pt x="501" y="7529"/>
                </a:lnTo>
                <a:cubicBezTo>
                  <a:pt x="472" y="7521"/>
                  <a:pt x="446" y="7517"/>
                  <a:pt x="422" y="7517"/>
                </a:cubicBezTo>
                <a:cubicBezTo>
                  <a:pt x="177" y="7517"/>
                  <a:pt x="161" y="7905"/>
                  <a:pt x="410" y="8029"/>
                </a:cubicBezTo>
                <a:lnTo>
                  <a:pt x="2866" y="8802"/>
                </a:lnTo>
                <a:cubicBezTo>
                  <a:pt x="3093" y="8893"/>
                  <a:pt x="3093" y="9257"/>
                  <a:pt x="2775" y="9348"/>
                </a:cubicBezTo>
                <a:lnTo>
                  <a:pt x="273" y="9803"/>
                </a:lnTo>
                <a:cubicBezTo>
                  <a:pt x="1" y="9848"/>
                  <a:pt x="1" y="10348"/>
                  <a:pt x="364" y="10348"/>
                </a:cubicBezTo>
                <a:lnTo>
                  <a:pt x="2911" y="10530"/>
                </a:lnTo>
                <a:cubicBezTo>
                  <a:pt x="3184" y="10530"/>
                  <a:pt x="3321" y="10940"/>
                  <a:pt x="3002" y="11031"/>
                </a:cubicBezTo>
                <a:lnTo>
                  <a:pt x="683" y="12122"/>
                </a:lnTo>
                <a:cubicBezTo>
                  <a:pt x="423" y="12209"/>
                  <a:pt x="493" y="12626"/>
                  <a:pt x="815" y="12626"/>
                </a:cubicBezTo>
                <a:cubicBezTo>
                  <a:pt x="831" y="12626"/>
                  <a:pt x="847" y="12625"/>
                  <a:pt x="865" y="12622"/>
                </a:cubicBezTo>
                <a:lnTo>
                  <a:pt x="3366" y="12122"/>
                </a:lnTo>
                <a:cubicBezTo>
                  <a:pt x="3384" y="12119"/>
                  <a:pt x="3401" y="12118"/>
                  <a:pt x="3418" y="12118"/>
                </a:cubicBezTo>
                <a:cubicBezTo>
                  <a:pt x="3661" y="12118"/>
                  <a:pt x="3806" y="12407"/>
                  <a:pt x="3593" y="12577"/>
                </a:cubicBezTo>
                <a:lnTo>
                  <a:pt x="1592" y="14214"/>
                </a:lnTo>
                <a:cubicBezTo>
                  <a:pt x="1361" y="14407"/>
                  <a:pt x="1522" y="14699"/>
                  <a:pt x="1744" y="14699"/>
                </a:cubicBezTo>
                <a:cubicBezTo>
                  <a:pt x="1783" y="14699"/>
                  <a:pt x="1824" y="14690"/>
                  <a:pt x="1865" y="14669"/>
                </a:cubicBezTo>
                <a:lnTo>
                  <a:pt x="4230" y="13578"/>
                </a:lnTo>
                <a:cubicBezTo>
                  <a:pt x="4267" y="13565"/>
                  <a:pt x="4303" y="13560"/>
                  <a:pt x="4338" y="13560"/>
                </a:cubicBezTo>
                <a:cubicBezTo>
                  <a:pt x="4557" y="13560"/>
                  <a:pt x="4706" y="13790"/>
                  <a:pt x="4549" y="13987"/>
                </a:cubicBezTo>
                <a:lnTo>
                  <a:pt x="3093" y="16033"/>
                </a:lnTo>
                <a:cubicBezTo>
                  <a:pt x="2951" y="16246"/>
                  <a:pt x="3114" y="16514"/>
                  <a:pt x="3300" y="16514"/>
                </a:cubicBezTo>
                <a:cubicBezTo>
                  <a:pt x="3352" y="16514"/>
                  <a:pt x="3407" y="16493"/>
                  <a:pt x="3457" y="16443"/>
                </a:cubicBezTo>
                <a:lnTo>
                  <a:pt x="5413" y="14805"/>
                </a:lnTo>
                <a:cubicBezTo>
                  <a:pt x="5469" y="14760"/>
                  <a:pt x="5532" y="14740"/>
                  <a:pt x="5592" y="14740"/>
                </a:cubicBezTo>
                <a:cubicBezTo>
                  <a:pt x="5774" y="14740"/>
                  <a:pt x="5936" y="14919"/>
                  <a:pt x="5867" y="15124"/>
                </a:cubicBezTo>
                <a:lnTo>
                  <a:pt x="4912" y="17534"/>
                </a:lnTo>
                <a:cubicBezTo>
                  <a:pt x="4787" y="17753"/>
                  <a:pt x="4963" y="17929"/>
                  <a:pt x="5144" y="17929"/>
                </a:cubicBezTo>
                <a:cubicBezTo>
                  <a:pt x="5227" y="17929"/>
                  <a:pt x="5310" y="17892"/>
                  <a:pt x="5367" y="17807"/>
                </a:cubicBezTo>
                <a:lnTo>
                  <a:pt x="6959" y="15761"/>
                </a:lnTo>
                <a:cubicBezTo>
                  <a:pt x="7010" y="15659"/>
                  <a:pt x="7098" y="15614"/>
                  <a:pt x="7187" y="15614"/>
                </a:cubicBezTo>
                <a:cubicBezTo>
                  <a:pt x="7337" y="15614"/>
                  <a:pt x="7488" y="15742"/>
                  <a:pt x="7459" y="15942"/>
                </a:cubicBezTo>
                <a:lnTo>
                  <a:pt x="7095" y="18489"/>
                </a:lnTo>
                <a:cubicBezTo>
                  <a:pt x="7068" y="18651"/>
                  <a:pt x="7217" y="18764"/>
                  <a:pt x="7370" y="18764"/>
                </a:cubicBezTo>
                <a:cubicBezTo>
                  <a:pt x="7477" y="18764"/>
                  <a:pt x="7585" y="18710"/>
                  <a:pt x="7641" y="18580"/>
                </a:cubicBezTo>
                <a:lnTo>
                  <a:pt x="8551" y="16215"/>
                </a:lnTo>
                <a:cubicBezTo>
                  <a:pt x="8592" y="16090"/>
                  <a:pt x="8692" y="16032"/>
                  <a:pt x="8791" y="16032"/>
                </a:cubicBezTo>
                <a:cubicBezTo>
                  <a:pt x="8908" y="16032"/>
                  <a:pt x="9026" y="16113"/>
                  <a:pt x="9051" y="16261"/>
                </a:cubicBezTo>
                <a:lnTo>
                  <a:pt x="9324" y="18808"/>
                </a:lnTo>
                <a:cubicBezTo>
                  <a:pt x="9347" y="18990"/>
                  <a:pt x="9472" y="19081"/>
                  <a:pt x="9602" y="19081"/>
                </a:cubicBezTo>
                <a:cubicBezTo>
                  <a:pt x="9733" y="19081"/>
                  <a:pt x="9870" y="18990"/>
                  <a:pt x="9915" y="18808"/>
                </a:cubicBezTo>
                <a:lnTo>
                  <a:pt x="10234" y="16261"/>
                </a:lnTo>
                <a:cubicBezTo>
                  <a:pt x="10234" y="16113"/>
                  <a:pt x="10353" y="16032"/>
                  <a:pt x="10478" y="16032"/>
                </a:cubicBezTo>
                <a:cubicBezTo>
                  <a:pt x="10583" y="16032"/>
                  <a:pt x="10692" y="16090"/>
                  <a:pt x="10734" y="16215"/>
                </a:cubicBezTo>
                <a:lnTo>
                  <a:pt x="11734" y="18580"/>
                </a:lnTo>
                <a:cubicBezTo>
                  <a:pt x="11773" y="18733"/>
                  <a:pt x="11875" y="18798"/>
                  <a:pt x="11977" y="18798"/>
                </a:cubicBezTo>
                <a:cubicBezTo>
                  <a:pt x="12119" y="18798"/>
                  <a:pt x="12261" y="18674"/>
                  <a:pt x="12235" y="18489"/>
                </a:cubicBezTo>
                <a:lnTo>
                  <a:pt x="11871" y="15988"/>
                </a:lnTo>
                <a:cubicBezTo>
                  <a:pt x="11871" y="15811"/>
                  <a:pt x="12024" y="15691"/>
                  <a:pt x="12181" y="15691"/>
                </a:cubicBezTo>
                <a:cubicBezTo>
                  <a:pt x="12266" y="15691"/>
                  <a:pt x="12353" y="15726"/>
                  <a:pt x="12417" y="15806"/>
                </a:cubicBezTo>
                <a:lnTo>
                  <a:pt x="13872" y="17853"/>
                </a:lnTo>
                <a:cubicBezTo>
                  <a:pt x="13924" y="17918"/>
                  <a:pt x="13995" y="17946"/>
                  <a:pt x="14067" y="17946"/>
                </a:cubicBezTo>
                <a:cubicBezTo>
                  <a:pt x="14244" y="17946"/>
                  <a:pt x="14424" y="17774"/>
                  <a:pt x="14327" y="17580"/>
                </a:cubicBezTo>
                <a:lnTo>
                  <a:pt x="13372" y="15169"/>
                </a:lnTo>
                <a:cubicBezTo>
                  <a:pt x="13338" y="14965"/>
                  <a:pt x="13482" y="14786"/>
                  <a:pt x="13653" y="14786"/>
                </a:cubicBezTo>
                <a:cubicBezTo>
                  <a:pt x="13710" y="14786"/>
                  <a:pt x="13770" y="14805"/>
                  <a:pt x="13826" y="14851"/>
                </a:cubicBezTo>
                <a:lnTo>
                  <a:pt x="15828" y="16488"/>
                </a:lnTo>
                <a:cubicBezTo>
                  <a:pt x="15878" y="16529"/>
                  <a:pt x="15933" y="16547"/>
                  <a:pt x="15986" y="16547"/>
                </a:cubicBezTo>
                <a:cubicBezTo>
                  <a:pt x="16172" y="16547"/>
                  <a:pt x="16333" y="16327"/>
                  <a:pt x="16191" y="16079"/>
                </a:cubicBezTo>
                <a:lnTo>
                  <a:pt x="14691" y="14032"/>
                </a:lnTo>
                <a:cubicBezTo>
                  <a:pt x="14542" y="13847"/>
                  <a:pt x="14666" y="13632"/>
                  <a:pt x="14864" y="13632"/>
                </a:cubicBezTo>
                <a:cubicBezTo>
                  <a:pt x="14909" y="13632"/>
                  <a:pt x="14958" y="13643"/>
                  <a:pt x="15009" y="13668"/>
                </a:cubicBezTo>
                <a:lnTo>
                  <a:pt x="17328" y="14669"/>
                </a:lnTo>
                <a:cubicBezTo>
                  <a:pt x="17376" y="14701"/>
                  <a:pt x="17423" y="14714"/>
                  <a:pt x="17468" y="14714"/>
                </a:cubicBezTo>
                <a:cubicBezTo>
                  <a:pt x="17680" y="14714"/>
                  <a:pt x="17827" y="14402"/>
                  <a:pt x="17601" y="14214"/>
                </a:cubicBezTo>
                <a:lnTo>
                  <a:pt x="15646" y="12622"/>
                </a:lnTo>
                <a:cubicBezTo>
                  <a:pt x="15433" y="12410"/>
                  <a:pt x="15578" y="12118"/>
                  <a:pt x="15821" y="12118"/>
                </a:cubicBezTo>
                <a:cubicBezTo>
                  <a:pt x="15838" y="12118"/>
                  <a:pt x="15855" y="12119"/>
                  <a:pt x="15873" y="12122"/>
                </a:cubicBezTo>
                <a:lnTo>
                  <a:pt x="18374" y="12577"/>
                </a:lnTo>
                <a:cubicBezTo>
                  <a:pt x="18389" y="12579"/>
                  <a:pt x="18404" y="12580"/>
                  <a:pt x="18418" y="12580"/>
                </a:cubicBezTo>
                <a:cubicBezTo>
                  <a:pt x="18705" y="12580"/>
                  <a:pt x="18816" y="12161"/>
                  <a:pt x="18556" y="12031"/>
                </a:cubicBezTo>
                <a:lnTo>
                  <a:pt x="16191" y="10985"/>
                </a:lnTo>
                <a:cubicBezTo>
                  <a:pt x="15964" y="10849"/>
                  <a:pt x="16055" y="10439"/>
                  <a:pt x="16328" y="10439"/>
                </a:cubicBezTo>
                <a:lnTo>
                  <a:pt x="18875" y="10303"/>
                </a:lnTo>
                <a:cubicBezTo>
                  <a:pt x="19239" y="10212"/>
                  <a:pt x="19284" y="9757"/>
                  <a:pt x="18920" y="9712"/>
                </a:cubicBezTo>
                <a:lnTo>
                  <a:pt x="16419" y="9257"/>
                </a:lnTo>
                <a:cubicBezTo>
                  <a:pt x="16146" y="9211"/>
                  <a:pt x="16100" y="8893"/>
                  <a:pt x="16373" y="8757"/>
                </a:cubicBezTo>
                <a:lnTo>
                  <a:pt x="18829" y="7984"/>
                </a:lnTo>
                <a:cubicBezTo>
                  <a:pt x="19102" y="7893"/>
                  <a:pt x="19057" y="7438"/>
                  <a:pt x="18693" y="7438"/>
                </a:cubicBezTo>
                <a:lnTo>
                  <a:pt x="16146" y="7620"/>
                </a:lnTo>
                <a:cubicBezTo>
                  <a:pt x="15873" y="7620"/>
                  <a:pt x="15737" y="7301"/>
                  <a:pt x="15964" y="7119"/>
                </a:cubicBezTo>
                <a:lnTo>
                  <a:pt x="18147" y="5755"/>
                </a:lnTo>
                <a:cubicBezTo>
                  <a:pt x="18385" y="5596"/>
                  <a:pt x="18242" y="5230"/>
                  <a:pt x="18021" y="5230"/>
                </a:cubicBezTo>
                <a:cubicBezTo>
                  <a:pt x="17988" y="5230"/>
                  <a:pt x="17954" y="5237"/>
                  <a:pt x="17920" y="5255"/>
                </a:cubicBezTo>
                <a:lnTo>
                  <a:pt x="15464" y="6028"/>
                </a:lnTo>
                <a:cubicBezTo>
                  <a:pt x="15443" y="6031"/>
                  <a:pt x="15423" y="6033"/>
                  <a:pt x="15404" y="6033"/>
                </a:cubicBezTo>
                <a:cubicBezTo>
                  <a:pt x="15166" y="6033"/>
                  <a:pt x="15022" y="5784"/>
                  <a:pt x="15191" y="5573"/>
                </a:cubicBezTo>
                <a:lnTo>
                  <a:pt x="16919" y="3708"/>
                </a:lnTo>
                <a:cubicBezTo>
                  <a:pt x="17140" y="3524"/>
                  <a:pt x="16973" y="3250"/>
                  <a:pt x="16756" y="3250"/>
                </a:cubicBezTo>
                <a:cubicBezTo>
                  <a:pt x="16705" y="3250"/>
                  <a:pt x="16652" y="3265"/>
                  <a:pt x="16601" y="3299"/>
                </a:cubicBezTo>
                <a:lnTo>
                  <a:pt x="14463" y="4663"/>
                </a:lnTo>
                <a:cubicBezTo>
                  <a:pt x="14401" y="4705"/>
                  <a:pt x="14338" y="4723"/>
                  <a:pt x="14281" y="4723"/>
                </a:cubicBezTo>
                <a:cubicBezTo>
                  <a:pt x="14087" y="4723"/>
                  <a:pt x="13949" y="4520"/>
                  <a:pt x="14054" y="4345"/>
                </a:cubicBezTo>
                <a:lnTo>
                  <a:pt x="15282" y="2162"/>
                </a:lnTo>
                <a:cubicBezTo>
                  <a:pt x="15416" y="1961"/>
                  <a:pt x="15228" y="1759"/>
                  <a:pt x="15029" y="1759"/>
                </a:cubicBezTo>
                <a:cubicBezTo>
                  <a:pt x="14958" y="1759"/>
                  <a:pt x="14886" y="1784"/>
                  <a:pt x="14827" y="1844"/>
                </a:cubicBezTo>
                <a:lnTo>
                  <a:pt x="13053" y="3708"/>
                </a:lnTo>
                <a:cubicBezTo>
                  <a:pt x="13015" y="3759"/>
                  <a:pt x="12959" y="3782"/>
                  <a:pt x="12901" y="3782"/>
                </a:cubicBezTo>
                <a:cubicBezTo>
                  <a:pt x="12749" y="3782"/>
                  <a:pt x="12578" y="3632"/>
                  <a:pt x="12644" y="3436"/>
                </a:cubicBezTo>
                <a:lnTo>
                  <a:pt x="13235" y="980"/>
                </a:lnTo>
                <a:cubicBezTo>
                  <a:pt x="13293" y="748"/>
                  <a:pt x="13148" y="608"/>
                  <a:pt x="12988" y="608"/>
                </a:cubicBezTo>
                <a:cubicBezTo>
                  <a:pt x="12897" y="608"/>
                  <a:pt x="12801" y="653"/>
                  <a:pt x="12735" y="752"/>
                </a:cubicBezTo>
                <a:lnTo>
                  <a:pt x="11552" y="2981"/>
                </a:lnTo>
                <a:cubicBezTo>
                  <a:pt x="11500" y="3085"/>
                  <a:pt x="11415" y="3129"/>
                  <a:pt x="11329" y="3129"/>
                </a:cubicBezTo>
                <a:cubicBezTo>
                  <a:pt x="11191" y="3129"/>
                  <a:pt x="11052" y="3013"/>
                  <a:pt x="11052" y="2844"/>
                </a:cubicBezTo>
                <a:lnTo>
                  <a:pt x="11052" y="297"/>
                </a:lnTo>
                <a:cubicBezTo>
                  <a:pt x="11052" y="104"/>
                  <a:pt x="10898" y="1"/>
                  <a:pt x="10747" y="1"/>
                </a:cubicBezTo>
                <a:cubicBezTo>
                  <a:pt x="10614" y="1"/>
                  <a:pt x="10482" y="81"/>
                  <a:pt x="10461" y="252"/>
                </a:cubicBezTo>
                <a:lnTo>
                  <a:pt x="9824" y="2662"/>
                </a:lnTo>
                <a:cubicBezTo>
                  <a:pt x="9801" y="2822"/>
                  <a:pt x="9688" y="2901"/>
                  <a:pt x="9580" y="2901"/>
                </a:cubicBezTo>
                <a:cubicBezTo>
                  <a:pt x="9472" y="2901"/>
                  <a:pt x="9369" y="2822"/>
                  <a:pt x="9369" y="2662"/>
                </a:cubicBezTo>
                <a:lnTo>
                  <a:pt x="8778" y="252"/>
                </a:lnTo>
                <a:cubicBezTo>
                  <a:pt x="8714" y="81"/>
                  <a:pt x="8580" y="1"/>
                  <a:pt x="8456" y="1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5" name="CustomShape 3"/>
          <p:cNvSpPr/>
          <p:nvPr/>
        </p:nvSpPr>
        <p:spPr>
          <a:xfrm>
            <a:off x="756720" y="56160"/>
            <a:ext cx="7702200" cy="66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6" name="CustomShape 4"/>
          <p:cNvSpPr/>
          <p:nvPr/>
        </p:nvSpPr>
        <p:spPr>
          <a:xfrm>
            <a:off x="3484440" y="1805760"/>
            <a:ext cx="2173320" cy="53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7" name="CustomShape 5"/>
          <p:cNvSpPr/>
          <p:nvPr/>
        </p:nvSpPr>
        <p:spPr>
          <a:xfrm>
            <a:off x="3420000" y="1260000"/>
            <a:ext cx="2338920" cy="69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8" name="CustomShape 6"/>
          <p:cNvSpPr/>
          <p:nvPr/>
        </p:nvSpPr>
        <p:spPr>
          <a:xfrm>
            <a:off x="1514880" y="2720880"/>
            <a:ext cx="569880" cy="569880"/>
          </a:xfrm>
          <a:prstGeom prst="ellipse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9" name="CustomShape 7"/>
          <p:cNvSpPr/>
          <p:nvPr/>
        </p:nvSpPr>
        <p:spPr>
          <a:xfrm>
            <a:off x="4286160" y="2720880"/>
            <a:ext cx="569880" cy="569880"/>
          </a:xfrm>
          <a:prstGeom prst="ellipse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0" name="CustomShape 8"/>
          <p:cNvSpPr/>
          <p:nvPr/>
        </p:nvSpPr>
        <p:spPr>
          <a:xfrm>
            <a:off x="7057440" y="2720880"/>
            <a:ext cx="569880" cy="569880"/>
          </a:xfrm>
          <a:prstGeom prst="ellipse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21" name="Group 9"/>
          <p:cNvGrpSpPr/>
          <p:nvPr/>
        </p:nvGrpSpPr>
        <p:grpSpPr>
          <a:xfrm>
            <a:off x="7508520" y="1643040"/>
            <a:ext cx="411120" cy="516600"/>
            <a:chOff x="7508520" y="1643040"/>
            <a:chExt cx="411120" cy="516600"/>
          </a:xfrm>
        </p:grpSpPr>
        <p:sp>
          <p:nvSpPr>
            <p:cNvPr id="322" name="CustomShape 10"/>
            <p:cNvSpPr/>
            <p:nvPr/>
          </p:nvSpPr>
          <p:spPr>
            <a:xfrm>
              <a:off x="7508520" y="1643040"/>
              <a:ext cx="411120" cy="393120"/>
            </a:xfrm>
            <a:custGeom>
              <a:avLst/>
              <a:gdLst/>
              <a:ahLst/>
              <a:cxnLst/>
              <a:rect l="l" t="t" r="r" b="b"/>
              <a:pathLst>
                <a:path w="11249" h="10759">
                  <a:moveTo>
                    <a:pt x="5807" y="1"/>
                  </a:moveTo>
                  <a:cubicBezTo>
                    <a:pt x="4891" y="1"/>
                    <a:pt x="3981" y="502"/>
                    <a:pt x="3554" y="1469"/>
                  </a:cubicBezTo>
                  <a:cubicBezTo>
                    <a:pt x="964" y="2141"/>
                    <a:pt x="1" y="5321"/>
                    <a:pt x="1791" y="7314"/>
                  </a:cubicBezTo>
                  <a:cubicBezTo>
                    <a:pt x="1784" y="7416"/>
                    <a:pt x="1777" y="7518"/>
                    <a:pt x="1777" y="7619"/>
                  </a:cubicBezTo>
                  <a:cubicBezTo>
                    <a:pt x="1777" y="9355"/>
                    <a:pt x="3181" y="10759"/>
                    <a:pt x="4910" y="10759"/>
                  </a:cubicBezTo>
                  <a:cubicBezTo>
                    <a:pt x="5100" y="10759"/>
                    <a:pt x="5853" y="10738"/>
                    <a:pt x="6029" y="10705"/>
                  </a:cubicBezTo>
                  <a:lnTo>
                    <a:pt x="6110" y="9932"/>
                  </a:lnTo>
                  <a:cubicBezTo>
                    <a:pt x="6579" y="10183"/>
                    <a:pt x="7088" y="10304"/>
                    <a:pt x="7592" y="10304"/>
                  </a:cubicBezTo>
                  <a:cubicBezTo>
                    <a:pt x="8501" y="10304"/>
                    <a:pt x="9394" y="9909"/>
                    <a:pt x="10009" y="9172"/>
                  </a:cubicBezTo>
                  <a:cubicBezTo>
                    <a:pt x="10958" y="8019"/>
                    <a:pt x="10972" y="6358"/>
                    <a:pt x="10029" y="5199"/>
                  </a:cubicBezTo>
                  <a:cubicBezTo>
                    <a:pt x="11248" y="3492"/>
                    <a:pt x="10033" y="1130"/>
                    <a:pt x="7943" y="1130"/>
                  </a:cubicBezTo>
                  <a:cubicBezTo>
                    <a:pt x="7940" y="1130"/>
                    <a:pt x="7937" y="1130"/>
                    <a:pt x="7934" y="1130"/>
                  </a:cubicBezTo>
                  <a:lnTo>
                    <a:pt x="7873" y="1130"/>
                  </a:lnTo>
                  <a:cubicBezTo>
                    <a:pt x="7382" y="370"/>
                    <a:pt x="6592" y="1"/>
                    <a:pt x="5807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3" name="CustomShape 11"/>
            <p:cNvSpPr/>
            <p:nvPr/>
          </p:nvSpPr>
          <p:spPr>
            <a:xfrm>
              <a:off x="7508520" y="1643040"/>
              <a:ext cx="231840" cy="393120"/>
            </a:xfrm>
            <a:custGeom>
              <a:avLst/>
              <a:gdLst/>
              <a:ahLst/>
              <a:cxnLst/>
              <a:rect l="l" t="t" r="r" b="b"/>
              <a:pathLst>
                <a:path w="6362" h="10753">
                  <a:moveTo>
                    <a:pt x="6029" y="9573"/>
                  </a:moveTo>
                  <a:lnTo>
                    <a:pt x="6029" y="9575"/>
                  </a:lnTo>
                  <a:lnTo>
                    <a:pt x="6029" y="9575"/>
                  </a:lnTo>
                  <a:cubicBezTo>
                    <a:pt x="6031" y="9574"/>
                    <a:pt x="6033" y="9574"/>
                    <a:pt x="6036" y="9573"/>
                  </a:cubicBezTo>
                  <a:close/>
                  <a:moveTo>
                    <a:pt x="5794" y="1"/>
                  </a:moveTo>
                  <a:cubicBezTo>
                    <a:pt x="4840" y="1"/>
                    <a:pt x="3951" y="557"/>
                    <a:pt x="3554" y="1463"/>
                  </a:cubicBezTo>
                  <a:cubicBezTo>
                    <a:pt x="957" y="2135"/>
                    <a:pt x="1" y="5315"/>
                    <a:pt x="1791" y="7315"/>
                  </a:cubicBezTo>
                  <a:cubicBezTo>
                    <a:pt x="1777" y="7417"/>
                    <a:pt x="1771" y="7518"/>
                    <a:pt x="1771" y="7620"/>
                  </a:cubicBezTo>
                  <a:cubicBezTo>
                    <a:pt x="1771" y="9349"/>
                    <a:pt x="3174" y="10753"/>
                    <a:pt x="4910" y="10753"/>
                  </a:cubicBezTo>
                  <a:cubicBezTo>
                    <a:pt x="5100" y="10753"/>
                    <a:pt x="5846" y="10739"/>
                    <a:pt x="6029" y="10705"/>
                  </a:cubicBezTo>
                  <a:lnTo>
                    <a:pt x="6029" y="9575"/>
                  </a:lnTo>
                  <a:lnTo>
                    <a:pt x="6029" y="9575"/>
                  </a:lnTo>
                  <a:cubicBezTo>
                    <a:pt x="5884" y="9613"/>
                    <a:pt x="5737" y="9632"/>
                    <a:pt x="5591" y="9632"/>
                  </a:cubicBezTo>
                  <a:cubicBezTo>
                    <a:pt x="5335" y="9632"/>
                    <a:pt x="5081" y="9574"/>
                    <a:pt x="4849" y="9458"/>
                  </a:cubicBezTo>
                  <a:cubicBezTo>
                    <a:pt x="4266" y="9193"/>
                    <a:pt x="3866" y="8637"/>
                    <a:pt x="3798" y="8000"/>
                  </a:cubicBezTo>
                  <a:cubicBezTo>
                    <a:pt x="3778" y="7763"/>
                    <a:pt x="3798" y="7518"/>
                    <a:pt x="3873" y="7295"/>
                  </a:cubicBezTo>
                  <a:cubicBezTo>
                    <a:pt x="3900" y="7207"/>
                    <a:pt x="3866" y="7112"/>
                    <a:pt x="3798" y="7057"/>
                  </a:cubicBezTo>
                  <a:cubicBezTo>
                    <a:pt x="2381" y="5898"/>
                    <a:pt x="2672" y="3667"/>
                    <a:pt x="4334" y="2914"/>
                  </a:cubicBezTo>
                  <a:cubicBezTo>
                    <a:pt x="4422" y="2874"/>
                    <a:pt x="4483" y="2786"/>
                    <a:pt x="4469" y="2684"/>
                  </a:cubicBezTo>
                  <a:cubicBezTo>
                    <a:pt x="4463" y="2609"/>
                    <a:pt x="4463" y="2535"/>
                    <a:pt x="4463" y="2467"/>
                  </a:cubicBezTo>
                  <a:cubicBezTo>
                    <a:pt x="4463" y="1321"/>
                    <a:pt x="5249" y="331"/>
                    <a:pt x="6361" y="67"/>
                  </a:cubicBezTo>
                  <a:cubicBezTo>
                    <a:pt x="6172" y="22"/>
                    <a:pt x="5982" y="1"/>
                    <a:pt x="5794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4" name="CustomShape 12"/>
            <p:cNvSpPr/>
            <p:nvPr/>
          </p:nvSpPr>
          <p:spPr>
            <a:xfrm>
              <a:off x="7705440" y="1992240"/>
              <a:ext cx="47520" cy="159120"/>
            </a:xfrm>
            <a:custGeom>
              <a:avLst/>
              <a:gdLst/>
              <a:ahLst/>
              <a:cxnLst/>
              <a:rect l="l" t="t" r="r" b="b"/>
              <a:pathLst>
                <a:path w="1343" h="4380">
                  <a:moveTo>
                    <a:pt x="920" y="1"/>
                  </a:moveTo>
                  <a:cubicBezTo>
                    <a:pt x="896" y="1"/>
                    <a:pt x="872" y="5"/>
                    <a:pt x="848" y="13"/>
                  </a:cubicBezTo>
                  <a:cubicBezTo>
                    <a:pt x="645" y="87"/>
                    <a:pt x="434" y="128"/>
                    <a:pt x="224" y="128"/>
                  </a:cubicBezTo>
                  <a:lnTo>
                    <a:pt x="204" y="128"/>
                  </a:lnTo>
                  <a:lnTo>
                    <a:pt x="0" y="4379"/>
                  </a:lnTo>
                  <a:lnTo>
                    <a:pt x="1343" y="4379"/>
                  </a:lnTo>
                  <a:lnTo>
                    <a:pt x="1140" y="216"/>
                  </a:lnTo>
                  <a:cubicBezTo>
                    <a:pt x="1140" y="92"/>
                    <a:pt x="1036" y="1"/>
                    <a:pt x="920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5" name="CustomShape 13"/>
            <p:cNvSpPr/>
            <p:nvPr/>
          </p:nvSpPr>
          <p:spPr>
            <a:xfrm>
              <a:off x="7705440" y="1992240"/>
              <a:ext cx="40680" cy="159120"/>
            </a:xfrm>
            <a:custGeom>
              <a:avLst/>
              <a:gdLst/>
              <a:ahLst/>
              <a:cxnLst/>
              <a:rect l="l" t="t" r="r" b="b"/>
              <a:pathLst>
                <a:path w="1154" h="4380">
                  <a:moveTo>
                    <a:pt x="920" y="1"/>
                  </a:moveTo>
                  <a:cubicBezTo>
                    <a:pt x="896" y="1"/>
                    <a:pt x="872" y="5"/>
                    <a:pt x="848" y="13"/>
                  </a:cubicBezTo>
                  <a:cubicBezTo>
                    <a:pt x="645" y="87"/>
                    <a:pt x="434" y="128"/>
                    <a:pt x="224" y="128"/>
                  </a:cubicBezTo>
                  <a:lnTo>
                    <a:pt x="204" y="128"/>
                  </a:lnTo>
                  <a:lnTo>
                    <a:pt x="0" y="4379"/>
                  </a:lnTo>
                  <a:lnTo>
                    <a:pt x="672" y="4379"/>
                  </a:lnTo>
                  <a:lnTo>
                    <a:pt x="672" y="738"/>
                  </a:lnTo>
                  <a:cubicBezTo>
                    <a:pt x="672" y="637"/>
                    <a:pt x="733" y="555"/>
                    <a:pt x="821" y="521"/>
                  </a:cubicBezTo>
                  <a:lnTo>
                    <a:pt x="1153" y="413"/>
                  </a:lnTo>
                  <a:lnTo>
                    <a:pt x="1146" y="216"/>
                  </a:lnTo>
                  <a:cubicBezTo>
                    <a:pt x="1141" y="92"/>
                    <a:pt x="1037" y="1"/>
                    <a:pt x="920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6" name="CustomShape 14"/>
            <p:cNvSpPr/>
            <p:nvPr/>
          </p:nvSpPr>
          <p:spPr>
            <a:xfrm>
              <a:off x="7678080" y="2144880"/>
              <a:ext cx="102240" cy="14760"/>
            </a:xfrm>
            <a:custGeom>
              <a:avLst/>
              <a:gdLst/>
              <a:ahLst/>
              <a:cxnLst/>
              <a:rect l="l" t="t" r="r" b="b"/>
              <a:pathLst>
                <a:path w="2835" h="449">
                  <a:moveTo>
                    <a:pt x="299" y="1"/>
                  </a:moveTo>
                  <a:cubicBezTo>
                    <a:pt x="1" y="1"/>
                    <a:pt x="1" y="448"/>
                    <a:pt x="299" y="448"/>
                  </a:cubicBezTo>
                  <a:lnTo>
                    <a:pt x="2536" y="448"/>
                  </a:lnTo>
                  <a:cubicBezTo>
                    <a:pt x="2835" y="448"/>
                    <a:pt x="2835" y="1"/>
                    <a:pt x="2536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27" name="Group 15"/>
          <p:cNvGrpSpPr/>
          <p:nvPr/>
        </p:nvGrpSpPr>
        <p:grpSpPr>
          <a:xfrm>
            <a:off x="395536" y="1707654"/>
            <a:ext cx="477720" cy="516600"/>
            <a:chOff x="347040" y="1080000"/>
            <a:chExt cx="477720" cy="516600"/>
          </a:xfrm>
        </p:grpSpPr>
        <p:sp>
          <p:nvSpPr>
            <p:cNvPr id="328" name="CustomShape 16"/>
            <p:cNvSpPr/>
            <p:nvPr/>
          </p:nvSpPr>
          <p:spPr>
            <a:xfrm>
              <a:off x="576000" y="1336320"/>
              <a:ext cx="248760" cy="227160"/>
            </a:xfrm>
            <a:custGeom>
              <a:avLst/>
              <a:gdLst/>
              <a:ahLst/>
              <a:cxnLst/>
              <a:rect l="l" t="t" r="r" b="b"/>
              <a:pathLst>
                <a:path w="6826" h="6241">
                  <a:moveTo>
                    <a:pt x="6548" y="1"/>
                  </a:moveTo>
                  <a:cubicBezTo>
                    <a:pt x="6513" y="1"/>
                    <a:pt x="6476" y="10"/>
                    <a:pt x="6440" y="29"/>
                  </a:cubicBezTo>
                  <a:cubicBezTo>
                    <a:pt x="2420" y="2029"/>
                    <a:pt x="677" y="4762"/>
                    <a:pt x="80" y="5907"/>
                  </a:cubicBezTo>
                  <a:cubicBezTo>
                    <a:pt x="1" y="6067"/>
                    <a:pt x="126" y="6240"/>
                    <a:pt x="284" y="6240"/>
                  </a:cubicBezTo>
                  <a:cubicBezTo>
                    <a:pt x="315" y="6240"/>
                    <a:pt x="347" y="6234"/>
                    <a:pt x="379" y="6219"/>
                  </a:cubicBezTo>
                  <a:cubicBezTo>
                    <a:pt x="4678" y="4348"/>
                    <a:pt x="6264" y="1500"/>
                    <a:pt x="6759" y="320"/>
                  </a:cubicBezTo>
                  <a:cubicBezTo>
                    <a:pt x="6825" y="161"/>
                    <a:pt x="6699" y="1"/>
                    <a:pt x="6548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9" name="CustomShape 17"/>
            <p:cNvSpPr/>
            <p:nvPr/>
          </p:nvSpPr>
          <p:spPr>
            <a:xfrm>
              <a:off x="569880" y="1404360"/>
              <a:ext cx="32040" cy="192240"/>
            </a:xfrm>
            <a:custGeom>
              <a:avLst/>
              <a:gdLst/>
              <a:ahLst/>
              <a:cxnLst/>
              <a:rect l="l" t="t" r="r" b="b"/>
              <a:pathLst>
                <a:path w="923" h="5283">
                  <a:moveTo>
                    <a:pt x="0" y="1"/>
                  </a:moveTo>
                  <a:lnTo>
                    <a:pt x="0" y="4828"/>
                  </a:lnTo>
                  <a:cubicBezTo>
                    <a:pt x="0" y="5079"/>
                    <a:pt x="211" y="5283"/>
                    <a:pt x="461" y="5283"/>
                  </a:cubicBezTo>
                  <a:cubicBezTo>
                    <a:pt x="719" y="5283"/>
                    <a:pt x="923" y="5079"/>
                    <a:pt x="923" y="4822"/>
                  </a:cubicBezTo>
                  <a:lnTo>
                    <a:pt x="923" y="1"/>
                  </a:ln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0" name="CustomShape 18"/>
            <p:cNvSpPr/>
            <p:nvPr/>
          </p:nvSpPr>
          <p:spPr>
            <a:xfrm>
              <a:off x="536400" y="1080000"/>
              <a:ext cx="99360" cy="120240"/>
            </a:xfrm>
            <a:custGeom>
              <a:avLst/>
              <a:gdLst/>
              <a:ahLst/>
              <a:cxnLst/>
              <a:rect l="l" t="t" r="r" b="b"/>
              <a:pathLst>
                <a:path w="2754" h="3321">
                  <a:moveTo>
                    <a:pt x="1378" y="0"/>
                  </a:moveTo>
                  <a:cubicBezTo>
                    <a:pt x="1311" y="0"/>
                    <a:pt x="1245" y="29"/>
                    <a:pt x="1201" y="87"/>
                  </a:cubicBezTo>
                  <a:cubicBezTo>
                    <a:pt x="971" y="371"/>
                    <a:pt x="550" y="921"/>
                    <a:pt x="1" y="1707"/>
                  </a:cubicBezTo>
                  <a:lnTo>
                    <a:pt x="693" y="3321"/>
                  </a:lnTo>
                  <a:lnTo>
                    <a:pt x="2300" y="3321"/>
                  </a:lnTo>
                  <a:lnTo>
                    <a:pt x="2754" y="1707"/>
                  </a:lnTo>
                  <a:cubicBezTo>
                    <a:pt x="2211" y="921"/>
                    <a:pt x="1784" y="371"/>
                    <a:pt x="1561" y="87"/>
                  </a:cubicBezTo>
                  <a:cubicBezTo>
                    <a:pt x="1513" y="29"/>
                    <a:pt x="1445" y="0"/>
                    <a:pt x="1378" y="0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1" name="CustomShape 19"/>
            <p:cNvSpPr/>
            <p:nvPr/>
          </p:nvSpPr>
          <p:spPr>
            <a:xfrm>
              <a:off x="482400" y="1119240"/>
              <a:ext cx="233640" cy="300240"/>
            </a:xfrm>
            <a:custGeom>
              <a:avLst/>
              <a:gdLst/>
              <a:ahLst/>
              <a:cxnLst/>
              <a:rect l="l" t="t" r="r" b="b"/>
              <a:pathLst>
                <a:path w="6409" h="8228">
                  <a:moveTo>
                    <a:pt x="4723" y="1"/>
                  </a:moveTo>
                  <a:cubicBezTo>
                    <a:pt x="4666" y="1"/>
                    <a:pt x="4609" y="23"/>
                    <a:pt x="4564" y="70"/>
                  </a:cubicBezTo>
                  <a:cubicBezTo>
                    <a:pt x="4069" y="559"/>
                    <a:pt x="2869" y="1800"/>
                    <a:pt x="2069" y="2952"/>
                  </a:cubicBezTo>
                  <a:cubicBezTo>
                    <a:pt x="1" y="5909"/>
                    <a:pt x="1357" y="8221"/>
                    <a:pt x="2848" y="8228"/>
                  </a:cubicBezTo>
                  <a:cubicBezTo>
                    <a:pt x="4815" y="8228"/>
                    <a:pt x="6408" y="6634"/>
                    <a:pt x="6408" y="4668"/>
                  </a:cubicBezTo>
                  <a:cubicBezTo>
                    <a:pt x="6408" y="3129"/>
                    <a:pt x="5323" y="898"/>
                    <a:pt x="4923" y="125"/>
                  </a:cubicBezTo>
                  <a:cubicBezTo>
                    <a:pt x="4884" y="45"/>
                    <a:pt x="4804" y="1"/>
                    <a:pt x="472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2" name="CustomShape 20"/>
            <p:cNvSpPr/>
            <p:nvPr/>
          </p:nvSpPr>
          <p:spPr>
            <a:xfrm>
              <a:off x="456480" y="1119240"/>
              <a:ext cx="233640" cy="300240"/>
            </a:xfrm>
            <a:custGeom>
              <a:avLst/>
              <a:gdLst/>
              <a:ahLst/>
              <a:cxnLst/>
              <a:rect l="l" t="t" r="r" b="b"/>
              <a:pathLst>
                <a:path w="6409" h="8228">
                  <a:moveTo>
                    <a:pt x="1685" y="1"/>
                  </a:moveTo>
                  <a:cubicBezTo>
                    <a:pt x="1603" y="1"/>
                    <a:pt x="1522" y="45"/>
                    <a:pt x="1479" y="125"/>
                  </a:cubicBezTo>
                  <a:cubicBezTo>
                    <a:pt x="1079" y="898"/>
                    <a:pt x="0" y="3129"/>
                    <a:pt x="0" y="4668"/>
                  </a:cubicBezTo>
                  <a:cubicBezTo>
                    <a:pt x="0" y="6634"/>
                    <a:pt x="1594" y="8228"/>
                    <a:pt x="3560" y="8228"/>
                  </a:cubicBezTo>
                  <a:cubicBezTo>
                    <a:pt x="5052" y="8221"/>
                    <a:pt x="6408" y="5909"/>
                    <a:pt x="4340" y="2952"/>
                  </a:cubicBezTo>
                  <a:cubicBezTo>
                    <a:pt x="3540" y="1800"/>
                    <a:pt x="2333" y="559"/>
                    <a:pt x="1845" y="70"/>
                  </a:cubicBezTo>
                  <a:cubicBezTo>
                    <a:pt x="1800" y="23"/>
                    <a:pt x="1742" y="1"/>
                    <a:pt x="168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3" name="CustomShape 21"/>
            <p:cNvSpPr/>
            <p:nvPr/>
          </p:nvSpPr>
          <p:spPr>
            <a:xfrm>
              <a:off x="347040" y="1336320"/>
              <a:ext cx="248760" cy="227160"/>
            </a:xfrm>
            <a:custGeom>
              <a:avLst/>
              <a:gdLst/>
              <a:ahLst/>
              <a:cxnLst/>
              <a:rect l="l" t="t" r="r" b="b"/>
              <a:pathLst>
                <a:path w="6826" h="6241">
                  <a:moveTo>
                    <a:pt x="282" y="1"/>
                  </a:moveTo>
                  <a:cubicBezTo>
                    <a:pt x="127" y="1"/>
                    <a:pt x="1" y="161"/>
                    <a:pt x="67" y="320"/>
                  </a:cubicBezTo>
                  <a:cubicBezTo>
                    <a:pt x="562" y="1500"/>
                    <a:pt x="2148" y="4348"/>
                    <a:pt x="6447" y="6219"/>
                  </a:cubicBezTo>
                  <a:cubicBezTo>
                    <a:pt x="6479" y="6234"/>
                    <a:pt x="6511" y="6240"/>
                    <a:pt x="6541" y="6240"/>
                  </a:cubicBezTo>
                  <a:cubicBezTo>
                    <a:pt x="6700" y="6240"/>
                    <a:pt x="6825" y="6067"/>
                    <a:pt x="6746" y="5907"/>
                  </a:cubicBezTo>
                  <a:cubicBezTo>
                    <a:pt x="6156" y="4762"/>
                    <a:pt x="4406" y="2029"/>
                    <a:pt x="392" y="29"/>
                  </a:cubicBezTo>
                  <a:cubicBezTo>
                    <a:pt x="355" y="10"/>
                    <a:pt x="318" y="1"/>
                    <a:pt x="282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34" name="Group 22"/>
          <p:cNvGrpSpPr/>
          <p:nvPr/>
        </p:nvGrpSpPr>
        <p:grpSpPr>
          <a:xfrm>
            <a:off x="180000" y="2902680"/>
            <a:ext cx="410760" cy="516240"/>
            <a:chOff x="180000" y="2902680"/>
            <a:chExt cx="410760" cy="516240"/>
          </a:xfrm>
        </p:grpSpPr>
        <p:sp>
          <p:nvSpPr>
            <p:cNvPr id="335" name="CustomShape 23"/>
            <p:cNvSpPr/>
            <p:nvPr/>
          </p:nvSpPr>
          <p:spPr>
            <a:xfrm>
              <a:off x="281880" y="3016440"/>
              <a:ext cx="268560" cy="234360"/>
            </a:xfrm>
            <a:custGeom>
              <a:avLst/>
              <a:gdLst/>
              <a:ahLst/>
              <a:cxnLst/>
              <a:rect l="l" t="t" r="r" b="b"/>
              <a:pathLst>
                <a:path w="7364" h="6435">
                  <a:moveTo>
                    <a:pt x="3769" y="1"/>
                  </a:moveTo>
                  <a:cubicBezTo>
                    <a:pt x="3669" y="1"/>
                    <a:pt x="3568" y="5"/>
                    <a:pt x="3465" y="14"/>
                  </a:cubicBezTo>
                  <a:cubicBezTo>
                    <a:pt x="1594" y="183"/>
                    <a:pt x="454" y="2509"/>
                    <a:pt x="0" y="3675"/>
                  </a:cubicBezTo>
                  <a:cubicBezTo>
                    <a:pt x="41" y="3980"/>
                    <a:pt x="68" y="4285"/>
                    <a:pt x="95" y="4591"/>
                  </a:cubicBezTo>
                  <a:cubicBezTo>
                    <a:pt x="149" y="4563"/>
                    <a:pt x="197" y="4516"/>
                    <a:pt x="210" y="4455"/>
                  </a:cubicBezTo>
                  <a:cubicBezTo>
                    <a:pt x="217" y="4435"/>
                    <a:pt x="665" y="2956"/>
                    <a:pt x="1526" y="1804"/>
                  </a:cubicBezTo>
                  <a:cubicBezTo>
                    <a:pt x="1783" y="1444"/>
                    <a:pt x="2197" y="1234"/>
                    <a:pt x="2638" y="1234"/>
                  </a:cubicBezTo>
                  <a:cubicBezTo>
                    <a:pt x="2649" y="1234"/>
                    <a:pt x="2661" y="1234"/>
                    <a:pt x="2672" y="1234"/>
                  </a:cubicBezTo>
                  <a:cubicBezTo>
                    <a:pt x="3026" y="1234"/>
                    <a:pt x="3366" y="1335"/>
                    <a:pt x="3668" y="1512"/>
                  </a:cubicBezTo>
                  <a:cubicBezTo>
                    <a:pt x="5581" y="2733"/>
                    <a:pt x="6638" y="6231"/>
                    <a:pt x="6645" y="6272"/>
                  </a:cubicBezTo>
                  <a:cubicBezTo>
                    <a:pt x="6672" y="6367"/>
                    <a:pt x="6760" y="6435"/>
                    <a:pt x="6862" y="6435"/>
                  </a:cubicBezTo>
                  <a:lnTo>
                    <a:pt x="6889" y="6435"/>
                  </a:lnTo>
                  <a:cubicBezTo>
                    <a:pt x="6998" y="6421"/>
                    <a:pt x="7086" y="6333"/>
                    <a:pt x="7093" y="6225"/>
                  </a:cubicBezTo>
                  <a:cubicBezTo>
                    <a:pt x="7106" y="6069"/>
                    <a:pt x="7364" y="2407"/>
                    <a:pt x="5709" y="773"/>
                  </a:cubicBezTo>
                  <a:cubicBezTo>
                    <a:pt x="5187" y="257"/>
                    <a:pt x="4537" y="1"/>
                    <a:pt x="3769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6" name="CustomShape 24"/>
            <p:cNvSpPr/>
            <p:nvPr/>
          </p:nvSpPr>
          <p:spPr>
            <a:xfrm>
              <a:off x="271800" y="2902680"/>
              <a:ext cx="318960" cy="331200"/>
            </a:xfrm>
            <a:custGeom>
              <a:avLst/>
              <a:gdLst/>
              <a:ahLst/>
              <a:cxnLst/>
              <a:rect l="l" t="t" r="r" b="b"/>
              <a:pathLst>
                <a:path w="8741" h="9069">
                  <a:moveTo>
                    <a:pt x="4950" y="1"/>
                  </a:moveTo>
                  <a:cubicBezTo>
                    <a:pt x="4558" y="1"/>
                    <a:pt x="4149" y="58"/>
                    <a:pt x="3729" y="173"/>
                  </a:cubicBezTo>
                  <a:cubicBezTo>
                    <a:pt x="2089" y="627"/>
                    <a:pt x="929" y="2281"/>
                    <a:pt x="373" y="4967"/>
                  </a:cubicBezTo>
                  <a:cubicBezTo>
                    <a:pt x="115" y="6241"/>
                    <a:pt x="0" y="7543"/>
                    <a:pt x="27" y="8845"/>
                  </a:cubicBezTo>
                  <a:cubicBezTo>
                    <a:pt x="27" y="8974"/>
                    <a:pt x="129" y="9069"/>
                    <a:pt x="251" y="9069"/>
                  </a:cubicBezTo>
                  <a:lnTo>
                    <a:pt x="258" y="9069"/>
                  </a:lnTo>
                  <a:cubicBezTo>
                    <a:pt x="380" y="9069"/>
                    <a:pt x="482" y="8960"/>
                    <a:pt x="475" y="8831"/>
                  </a:cubicBezTo>
                  <a:cubicBezTo>
                    <a:pt x="475" y="8770"/>
                    <a:pt x="326" y="3739"/>
                    <a:pt x="2394" y="1529"/>
                  </a:cubicBezTo>
                  <a:cubicBezTo>
                    <a:pt x="2495" y="1413"/>
                    <a:pt x="2645" y="1339"/>
                    <a:pt x="2801" y="1325"/>
                  </a:cubicBezTo>
                  <a:cubicBezTo>
                    <a:pt x="2920" y="1309"/>
                    <a:pt x="3044" y="1301"/>
                    <a:pt x="3171" y="1301"/>
                  </a:cubicBezTo>
                  <a:cubicBezTo>
                    <a:pt x="4962" y="1301"/>
                    <a:pt x="7379" y="2920"/>
                    <a:pt x="8069" y="5238"/>
                  </a:cubicBezTo>
                  <a:cubicBezTo>
                    <a:pt x="8104" y="5351"/>
                    <a:pt x="8197" y="5405"/>
                    <a:pt x="8290" y="5405"/>
                  </a:cubicBezTo>
                  <a:cubicBezTo>
                    <a:pt x="8397" y="5405"/>
                    <a:pt x="8502" y="5334"/>
                    <a:pt x="8517" y="5204"/>
                  </a:cubicBezTo>
                  <a:cubicBezTo>
                    <a:pt x="8740" y="3278"/>
                    <a:pt x="8272" y="1719"/>
                    <a:pt x="7208" y="803"/>
                  </a:cubicBezTo>
                  <a:cubicBezTo>
                    <a:pt x="6584" y="273"/>
                    <a:pt x="5808" y="1"/>
                    <a:pt x="4950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7" name="CustomShape 25"/>
            <p:cNvSpPr/>
            <p:nvPr/>
          </p:nvSpPr>
          <p:spPr>
            <a:xfrm>
              <a:off x="203400" y="2915280"/>
              <a:ext cx="84240" cy="411120"/>
            </a:xfrm>
            <a:custGeom>
              <a:avLst/>
              <a:gdLst/>
              <a:ahLst/>
              <a:cxnLst/>
              <a:rect l="l" t="t" r="r" b="b"/>
              <a:pathLst>
                <a:path w="2347" h="11249">
                  <a:moveTo>
                    <a:pt x="905" y="1"/>
                  </a:moveTo>
                  <a:cubicBezTo>
                    <a:pt x="869" y="1"/>
                    <a:pt x="833" y="22"/>
                    <a:pt x="821" y="67"/>
                  </a:cubicBezTo>
                  <a:cubicBezTo>
                    <a:pt x="523" y="1057"/>
                    <a:pt x="0" y="3457"/>
                    <a:pt x="516" y="6895"/>
                  </a:cubicBezTo>
                  <a:lnTo>
                    <a:pt x="1431" y="11248"/>
                  </a:lnTo>
                  <a:lnTo>
                    <a:pt x="2347" y="8956"/>
                  </a:lnTo>
                  <a:cubicBezTo>
                    <a:pt x="1235" y="5613"/>
                    <a:pt x="1031" y="1525"/>
                    <a:pt x="997" y="94"/>
                  </a:cubicBezTo>
                  <a:cubicBezTo>
                    <a:pt x="997" y="34"/>
                    <a:pt x="951" y="1"/>
                    <a:pt x="905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8" name="CustomShape 26"/>
            <p:cNvSpPr/>
            <p:nvPr/>
          </p:nvSpPr>
          <p:spPr>
            <a:xfrm>
              <a:off x="264240" y="3166200"/>
              <a:ext cx="261360" cy="244440"/>
            </a:xfrm>
            <a:custGeom>
              <a:avLst/>
              <a:gdLst/>
              <a:ahLst/>
              <a:cxnLst/>
              <a:rect l="l" t="t" r="r" b="b"/>
              <a:pathLst>
                <a:path w="7167" h="6708">
                  <a:moveTo>
                    <a:pt x="2037" y="1"/>
                  </a:moveTo>
                  <a:cubicBezTo>
                    <a:pt x="1961" y="1"/>
                    <a:pt x="1888" y="8"/>
                    <a:pt x="1818" y="22"/>
                  </a:cubicBezTo>
                  <a:cubicBezTo>
                    <a:pt x="231" y="341"/>
                    <a:pt x="1" y="3955"/>
                    <a:pt x="1" y="3955"/>
                  </a:cubicBezTo>
                  <a:lnTo>
                    <a:pt x="916" y="6708"/>
                  </a:lnTo>
                  <a:cubicBezTo>
                    <a:pt x="916" y="6708"/>
                    <a:pt x="1553" y="1439"/>
                    <a:pt x="2232" y="1324"/>
                  </a:cubicBezTo>
                  <a:cubicBezTo>
                    <a:pt x="2250" y="1321"/>
                    <a:pt x="2270" y="1319"/>
                    <a:pt x="2291" y="1319"/>
                  </a:cubicBezTo>
                  <a:cubicBezTo>
                    <a:pt x="3060" y="1319"/>
                    <a:pt x="5771" y="3426"/>
                    <a:pt x="6985" y="4396"/>
                  </a:cubicBezTo>
                  <a:cubicBezTo>
                    <a:pt x="7003" y="4411"/>
                    <a:pt x="7022" y="4417"/>
                    <a:pt x="7041" y="4417"/>
                  </a:cubicBezTo>
                  <a:cubicBezTo>
                    <a:pt x="7108" y="4417"/>
                    <a:pt x="7167" y="4336"/>
                    <a:pt x="7114" y="4267"/>
                  </a:cubicBezTo>
                  <a:cubicBezTo>
                    <a:pt x="6085" y="2961"/>
                    <a:pt x="3589" y="1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9" name="CustomShape 27"/>
            <p:cNvSpPr/>
            <p:nvPr/>
          </p:nvSpPr>
          <p:spPr>
            <a:xfrm>
              <a:off x="180000" y="3015000"/>
              <a:ext cx="131040" cy="403920"/>
            </a:xfrm>
            <a:custGeom>
              <a:avLst/>
              <a:gdLst/>
              <a:ahLst/>
              <a:cxnLst/>
              <a:rect l="l" t="t" r="r" b="b"/>
              <a:pathLst>
                <a:path w="3621" h="11050">
                  <a:moveTo>
                    <a:pt x="100" y="0"/>
                  </a:moveTo>
                  <a:cubicBezTo>
                    <a:pt x="53" y="0"/>
                    <a:pt x="7" y="33"/>
                    <a:pt x="7" y="92"/>
                  </a:cubicBezTo>
                  <a:cubicBezTo>
                    <a:pt x="0" y="1787"/>
                    <a:pt x="163" y="6208"/>
                    <a:pt x="1878" y="10758"/>
                  </a:cubicBezTo>
                  <a:cubicBezTo>
                    <a:pt x="1946" y="10934"/>
                    <a:pt x="2116" y="11050"/>
                    <a:pt x="2305" y="11050"/>
                  </a:cubicBezTo>
                  <a:lnTo>
                    <a:pt x="3350" y="11050"/>
                  </a:lnTo>
                  <a:cubicBezTo>
                    <a:pt x="3512" y="11050"/>
                    <a:pt x="3621" y="10887"/>
                    <a:pt x="3560" y="10738"/>
                  </a:cubicBezTo>
                  <a:cubicBezTo>
                    <a:pt x="1790" y="6439"/>
                    <a:pt x="604" y="1801"/>
                    <a:pt x="190" y="72"/>
                  </a:cubicBezTo>
                  <a:cubicBezTo>
                    <a:pt x="178" y="23"/>
                    <a:pt x="139" y="0"/>
                    <a:pt x="100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0" name="CustomShape 28"/>
            <p:cNvSpPr/>
            <p:nvPr/>
          </p:nvSpPr>
          <p:spPr>
            <a:xfrm>
              <a:off x="362880" y="2918880"/>
              <a:ext cx="217440" cy="180360"/>
            </a:xfrm>
            <a:custGeom>
              <a:avLst/>
              <a:gdLst/>
              <a:ahLst/>
              <a:cxnLst/>
              <a:rect l="l" t="t" r="r" b="b"/>
              <a:pathLst>
                <a:path w="5968" h="4963">
                  <a:moveTo>
                    <a:pt x="2493" y="0"/>
                  </a:moveTo>
                  <a:cubicBezTo>
                    <a:pt x="1390" y="0"/>
                    <a:pt x="446" y="531"/>
                    <a:pt x="1" y="1003"/>
                  </a:cubicBezTo>
                  <a:cubicBezTo>
                    <a:pt x="89" y="936"/>
                    <a:pt x="197" y="895"/>
                    <a:pt x="306" y="881"/>
                  </a:cubicBezTo>
                  <a:cubicBezTo>
                    <a:pt x="426" y="865"/>
                    <a:pt x="550" y="857"/>
                    <a:pt x="678" y="857"/>
                  </a:cubicBezTo>
                  <a:cubicBezTo>
                    <a:pt x="2474" y="857"/>
                    <a:pt x="4891" y="2477"/>
                    <a:pt x="5581" y="4801"/>
                  </a:cubicBezTo>
                  <a:cubicBezTo>
                    <a:pt x="5610" y="4904"/>
                    <a:pt x="5702" y="4962"/>
                    <a:pt x="5798" y="4962"/>
                  </a:cubicBezTo>
                  <a:cubicBezTo>
                    <a:pt x="5858" y="4962"/>
                    <a:pt x="5920" y="4939"/>
                    <a:pt x="5968" y="4889"/>
                  </a:cubicBezTo>
                  <a:cubicBezTo>
                    <a:pt x="5886" y="2515"/>
                    <a:pt x="5059" y="522"/>
                    <a:pt x="3289" y="95"/>
                  </a:cubicBezTo>
                  <a:cubicBezTo>
                    <a:pt x="3018" y="29"/>
                    <a:pt x="2751" y="0"/>
                    <a:pt x="2493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1" name="CustomShape 29"/>
            <p:cNvSpPr/>
            <p:nvPr/>
          </p:nvSpPr>
          <p:spPr>
            <a:xfrm>
              <a:off x="343440" y="3033360"/>
              <a:ext cx="195840" cy="217440"/>
            </a:xfrm>
            <a:custGeom>
              <a:avLst/>
              <a:gdLst/>
              <a:ahLst/>
              <a:cxnLst/>
              <a:rect l="l" t="t" r="r" b="b"/>
              <a:pathLst>
                <a:path w="5385" h="5968">
                  <a:moveTo>
                    <a:pt x="2195" y="0"/>
                  </a:moveTo>
                  <a:cubicBezTo>
                    <a:pt x="1226" y="0"/>
                    <a:pt x="558" y="457"/>
                    <a:pt x="1" y="1167"/>
                  </a:cubicBezTo>
                  <a:cubicBezTo>
                    <a:pt x="252" y="910"/>
                    <a:pt x="597" y="767"/>
                    <a:pt x="957" y="767"/>
                  </a:cubicBezTo>
                  <a:cubicBezTo>
                    <a:pt x="968" y="767"/>
                    <a:pt x="980" y="767"/>
                    <a:pt x="991" y="767"/>
                  </a:cubicBezTo>
                  <a:cubicBezTo>
                    <a:pt x="1345" y="767"/>
                    <a:pt x="1685" y="868"/>
                    <a:pt x="1987" y="1052"/>
                  </a:cubicBezTo>
                  <a:cubicBezTo>
                    <a:pt x="3900" y="2266"/>
                    <a:pt x="4957" y="5771"/>
                    <a:pt x="4964" y="5805"/>
                  </a:cubicBezTo>
                  <a:cubicBezTo>
                    <a:pt x="4991" y="5900"/>
                    <a:pt x="5079" y="5968"/>
                    <a:pt x="5181" y="5968"/>
                  </a:cubicBezTo>
                  <a:lnTo>
                    <a:pt x="5208" y="5968"/>
                  </a:lnTo>
                  <a:cubicBezTo>
                    <a:pt x="5283" y="5961"/>
                    <a:pt x="5351" y="5914"/>
                    <a:pt x="5385" y="5846"/>
                  </a:cubicBezTo>
                  <a:cubicBezTo>
                    <a:pt x="5276" y="571"/>
                    <a:pt x="2977" y="8"/>
                    <a:pt x="2259" y="1"/>
                  </a:cubicBezTo>
                  <a:cubicBezTo>
                    <a:pt x="2237" y="1"/>
                    <a:pt x="2216" y="0"/>
                    <a:pt x="2195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42" name="Group 30"/>
          <p:cNvGrpSpPr/>
          <p:nvPr/>
        </p:nvGrpSpPr>
        <p:grpSpPr>
          <a:xfrm>
            <a:off x="1620000" y="2712600"/>
            <a:ext cx="386640" cy="347040"/>
            <a:chOff x="1620000" y="2712600"/>
            <a:chExt cx="386640" cy="347040"/>
          </a:xfrm>
        </p:grpSpPr>
        <p:sp>
          <p:nvSpPr>
            <p:cNvPr id="343" name="CustomShape 31"/>
            <p:cNvSpPr/>
            <p:nvPr/>
          </p:nvSpPr>
          <p:spPr>
            <a:xfrm rot="11226600" flipV="1">
              <a:off x="1631160" y="2724840"/>
              <a:ext cx="217440" cy="195840"/>
            </a:xfrm>
            <a:custGeom>
              <a:avLst/>
              <a:gdLst/>
              <a:ahLst/>
              <a:cxnLst/>
              <a:rect l="l" t="t" r="r" b="b"/>
              <a:pathLst>
                <a:path w="3912" h="3528">
                  <a:moveTo>
                    <a:pt x="2061" y="1"/>
                  </a:moveTo>
                  <a:cubicBezTo>
                    <a:pt x="1591" y="1"/>
                    <a:pt x="1110" y="196"/>
                    <a:pt x="728" y="553"/>
                  </a:cubicBezTo>
                  <a:cubicBezTo>
                    <a:pt x="46" y="1281"/>
                    <a:pt x="1" y="2373"/>
                    <a:pt x="683" y="3055"/>
                  </a:cubicBezTo>
                  <a:cubicBezTo>
                    <a:pt x="1006" y="3378"/>
                    <a:pt x="1412" y="3528"/>
                    <a:pt x="1831" y="3528"/>
                  </a:cubicBezTo>
                  <a:cubicBezTo>
                    <a:pt x="2296" y="3528"/>
                    <a:pt x="2778" y="3344"/>
                    <a:pt x="3184" y="3009"/>
                  </a:cubicBezTo>
                  <a:cubicBezTo>
                    <a:pt x="3866" y="2327"/>
                    <a:pt x="3912" y="1190"/>
                    <a:pt x="3230" y="508"/>
                  </a:cubicBezTo>
                  <a:cubicBezTo>
                    <a:pt x="2905" y="162"/>
                    <a:pt x="2488" y="1"/>
                    <a:pt x="206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4" name="CustomShape 32"/>
            <p:cNvSpPr/>
            <p:nvPr/>
          </p:nvSpPr>
          <p:spPr>
            <a:xfrm rot="11226600" flipV="1">
              <a:off x="1736280" y="2826360"/>
              <a:ext cx="100080" cy="104400"/>
            </a:xfrm>
            <a:custGeom>
              <a:avLst/>
              <a:gdLst/>
              <a:ahLst/>
              <a:cxnLst/>
              <a:rect l="l" t="t" r="r" b="b"/>
              <a:pathLst>
                <a:path w="1820" h="1900">
                  <a:moveTo>
                    <a:pt x="91" y="0"/>
                  </a:moveTo>
                  <a:cubicBezTo>
                    <a:pt x="75" y="0"/>
                    <a:pt x="60" y="4"/>
                    <a:pt x="46" y="11"/>
                  </a:cubicBezTo>
                  <a:cubicBezTo>
                    <a:pt x="1" y="102"/>
                    <a:pt x="137" y="330"/>
                    <a:pt x="137" y="1103"/>
                  </a:cubicBezTo>
                  <a:cubicBezTo>
                    <a:pt x="137" y="1376"/>
                    <a:pt x="137" y="1512"/>
                    <a:pt x="228" y="1649"/>
                  </a:cubicBezTo>
                  <a:cubicBezTo>
                    <a:pt x="364" y="1694"/>
                    <a:pt x="410" y="1649"/>
                    <a:pt x="774" y="1785"/>
                  </a:cubicBezTo>
                  <a:lnTo>
                    <a:pt x="819" y="1785"/>
                  </a:lnTo>
                  <a:cubicBezTo>
                    <a:pt x="1099" y="1873"/>
                    <a:pt x="1298" y="1899"/>
                    <a:pt x="1437" y="1899"/>
                  </a:cubicBezTo>
                  <a:cubicBezTo>
                    <a:pt x="1660" y="1899"/>
                    <a:pt x="1729" y="1831"/>
                    <a:pt x="1729" y="1831"/>
                  </a:cubicBezTo>
                  <a:cubicBezTo>
                    <a:pt x="1820" y="1649"/>
                    <a:pt x="1592" y="1239"/>
                    <a:pt x="1501" y="1103"/>
                  </a:cubicBezTo>
                  <a:cubicBezTo>
                    <a:pt x="1365" y="921"/>
                    <a:pt x="1274" y="830"/>
                    <a:pt x="683" y="375"/>
                  </a:cubicBezTo>
                  <a:cubicBezTo>
                    <a:pt x="300" y="107"/>
                    <a:pt x="175" y="0"/>
                    <a:pt x="91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5" name="CustomShape 33"/>
            <p:cNvSpPr/>
            <p:nvPr/>
          </p:nvSpPr>
          <p:spPr>
            <a:xfrm rot="11226600" flipV="1">
              <a:off x="1780920" y="2905560"/>
              <a:ext cx="217440" cy="141120"/>
            </a:xfrm>
            <a:custGeom>
              <a:avLst/>
              <a:gdLst/>
              <a:ahLst/>
              <a:cxnLst/>
              <a:rect l="l" t="t" r="r" b="b"/>
              <a:pathLst>
                <a:path w="3913" h="2548">
                  <a:moveTo>
                    <a:pt x="3639" y="0"/>
                  </a:moveTo>
                  <a:cubicBezTo>
                    <a:pt x="3275" y="319"/>
                    <a:pt x="2957" y="637"/>
                    <a:pt x="2548" y="910"/>
                  </a:cubicBezTo>
                  <a:cubicBezTo>
                    <a:pt x="1820" y="1456"/>
                    <a:pt x="865" y="1865"/>
                    <a:pt x="1" y="2138"/>
                  </a:cubicBezTo>
                  <a:lnTo>
                    <a:pt x="92" y="2547"/>
                  </a:lnTo>
                  <a:cubicBezTo>
                    <a:pt x="1047" y="2274"/>
                    <a:pt x="1957" y="1820"/>
                    <a:pt x="2775" y="1228"/>
                  </a:cubicBezTo>
                  <a:cubicBezTo>
                    <a:pt x="3185" y="955"/>
                    <a:pt x="3548" y="637"/>
                    <a:pt x="3912" y="273"/>
                  </a:cubicBezTo>
                  <a:lnTo>
                    <a:pt x="3639" y="0"/>
                  </a:ln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46" name="Group 34"/>
          <p:cNvGrpSpPr/>
          <p:nvPr/>
        </p:nvGrpSpPr>
        <p:grpSpPr>
          <a:xfrm>
            <a:off x="7081560" y="3108240"/>
            <a:ext cx="297720" cy="311400"/>
            <a:chOff x="7081560" y="3108240"/>
            <a:chExt cx="297720" cy="311400"/>
          </a:xfrm>
        </p:grpSpPr>
        <p:sp>
          <p:nvSpPr>
            <p:cNvPr id="347" name="CustomShape 35"/>
            <p:cNvSpPr/>
            <p:nvPr/>
          </p:nvSpPr>
          <p:spPr>
            <a:xfrm rot="19081200">
              <a:off x="7185600" y="3144960"/>
              <a:ext cx="166320" cy="145080"/>
            </a:xfrm>
            <a:custGeom>
              <a:avLst/>
              <a:gdLst/>
              <a:ahLst/>
              <a:cxnLst/>
              <a:rect l="l" t="t" r="r" b="b"/>
              <a:pathLst>
                <a:path w="3003" h="2620">
                  <a:moveTo>
                    <a:pt x="1567" y="0"/>
                  </a:moveTo>
                  <a:cubicBezTo>
                    <a:pt x="1441" y="0"/>
                    <a:pt x="1312" y="19"/>
                    <a:pt x="1183" y="59"/>
                  </a:cubicBezTo>
                  <a:cubicBezTo>
                    <a:pt x="501" y="241"/>
                    <a:pt x="1" y="969"/>
                    <a:pt x="137" y="1651"/>
                  </a:cubicBezTo>
                  <a:cubicBezTo>
                    <a:pt x="287" y="2212"/>
                    <a:pt x="806" y="2620"/>
                    <a:pt x="1416" y="2620"/>
                  </a:cubicBezTo>
                  <a:cubicBezTo>
                    <a:pt x="1547" y="2620"/>
                    <a:pt x="1683" y="2601"/>
                    <a:pt x="1820" y="2561"/>
                  </a:cubicBezTo>
                  <a:cubicBezTo>
                    <a:pt x="2547" y="2424"/>
                    <a:pt x="3002" y="1651"/>
                    <a:pt x="2820" y="969"/>
                  </a:cubicBezTo>
                  <a:cubicBezTo>
                    <a:pt x="2671" y="408"/>
                    <a:pt x="2151" y="0"/>
                    <a:pt x="156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8" name="CustomShape 36"/>
            <p:cNvSpPr/>
            <p:nvPr/>
          </p:nvSpPr>
          <p:spPr>
            <a:xfrm rot="19081200">
              <a:off x="7199640" y="3218760"/>
              <a:ext cx="59400" cy="100080"/>
            </a:xfrm>
            <a:custGeom>
              <a:avLst/>
              <a:gdLst/>
              <a:ahLst/>
              <a:cxnLst/>
              <a:rect l="l" t="t" r="r" b="b"/>
              <a:pathLst>
                <a:path w="1093" h="1821">
                  <a:moveTo>
                    <a:pt x="546" y="0"/>
                  </a:moveTo>
                  <a:cubicBezTo>
                    <a:pt x="501" y="46"/>
                    <a:pt x="455" y="227"/>
                    <a:pt x="183" y="728"/>
                  </a:cubicBezTo>
                  <a:cubicBezTo>
                    <a:pt x="46" y="955"/>
                    <a:pt x="1" y="1046"/>
                    <a:pt x="46" y="1137"/>
                  </a:cubicBezTo>
                  <a:lnTo>
                    <a:pt x="319" y="1410"/>
                  </a:lnTo>
                  <a:cubicBezTo>
                    <a:pt x="660" y="1789"/>
                    <a:pt x="843" y="1821"/>
                    <a:pt x="895" y="1821"/>
                  </a:cubicBezTo>
                  <a:cubicBezTo>
                    <a:pt x="905" y="1821"/>
                    <a:pt x="910" y="1819"/>
                    <a:pt x="910" y="1819"/>
                  </a:cubicBezTo>
                  <a:cubicBezTo>
                    <a:pt x="1092" y="1728"/>
                    <a:pt x="1092" y="1410"/>
                    <a:pt x="1092" y="1228"/>
                  </a:cubicBezTo>
                  <a:cubicBezTo>
                    <a:pt x="1092" y="1046"/>
                    <a:pt x="1001" y="1001"/>
                    <a:pt x="774" y="500"/>
                  </a:cubicBezTo>
                  <a:cubicBezTo>
                    <a:pt x="637" y="91"/>
                    <a:pt x="637" y="0"/>
                    <a:pt x="546" y="0"/>
                  </a:cubicBezTo>
                  <a:close/>
                </a:path>
              </a:pathLst>
            </a:custGeom>
            <a:solidFill>
              <a:srgbClr val="B3BB9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9" name="CustomShape 37"/>
            <p:cNvSpPr/>
            <p:nvPr/>
          </p:nvSpPr>
          <p:spPr>
            <a:xfrm rot="19081200">
              <a:off x="7068960" y="3323520"/>
              <a:ext cx="191880" cy="36360"/>
            </a:xfrm>
            <a:custGeom>
              <a:avLst/>
              <a:gdLst/>
              <a:ahLst/>
              <a:cxnLst/>
              <a:rect l="l" t="t" r="r" b="b"/>
              <a:pathLst>
                <a:path w="3458" h="681">
                  <a:moveTo>
                    <a:pt x="137" y="0"/>
                  </a:moveTo>
                  <a:lnTo>
                    <a:pt x="1" y="455"/>
                  </a:lnTo>
                  <a:cubicBezTo>
                    <a:pt x="498" y="610"/>
                    <a:pt x="1038" y="681"/>
                    <a:pt x="1577" y="681"/>
                  </a:cubicBezTo>
                  <a:cubicBezTo>
                    <a:pt x="1826" y="681"/>
                    <a:pt x="2076" y="666"/>
                    <a:pt x="2320" y="637"/>
                  </a:cubicBezTo>
                  <a:cubicBezTo>
                    <a:pt x="2730" y="637"/>
                    <a:pt x="3094" y="591"/>
                    <a:pt x="3457" y="455"/>
                  </a:cubicBezTo>
                  <a:lnTo>
                    <a:pt x="3366" y="0"/>
                  </a:lnTo>
                  <a:cubicBezTo>
                    <a:pt x="3003" y="46"/>
                    <a:pt x="2593" y="137"/>
                    <a:pt x="2275" y="182"/>
                  </a:cubicBezTo>
                  <a:cubicBezTo>
                    <a:pt x="2103" y="193"/>
                    <a:pt x="1934" y="199"/>
                    <a:pt x="1766" y="199"/>
                  </a:cubicBezTo>
                  <a:cubicBezTo>
                    <a:pt x="1223" y="199"/>
                    <a:pt x="693" y="13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0" name="CustomShape 38"/>
            <p:cNvSpPr/>
            <p:nvPr/>
          </p:nvSpPr>
          <p:spPr>
            <a:xfrm rot="19081200">
              <a:off x="7160400" y="3152160"/>
              <a:ext cx="138240" cy="108000"/>
            </a:xfrm>
            <a:custGeom>
              <a:avLst/>
              <a:gdLst/>
              <a:ahLst/>
              <a:cxnLst/>
              <a:rect l="l" t="t" r="r" b="b"/>
              <a:pathLst>
                <a:path w="2502" h="1960">
                  <a:moveTo>
                    <a:pt x="1821" y="1"/>
                  </a:moveTo>
                  <a:cubicBezTo>
                    <a:pt x="1565" y="1"/>
                    <a:pt x="1275" y="106"/>
                    <a:pt x="1092" y="211"/>
                  </a:cubicBezTo>
                  <a:cubicBezTo>
                    <a:pt x="409" y="529"/>
                    <a:pt x="0" y="1439"/>
                    <a:pt x="227" y="1803"/>
                  </a:cubicBezTo>
                  <a:cubicBezTo>
                    <a:pt x="318" y="1909"/>
                    <a:pt x="495" y="1959"/>
                    <a:pt x="709" y="1959"/>
                  </a:cubicBezTo>
                  <a:cubicBezTo>
                    <a:pt x="1137" y="1959"/>
                    <a:pt x="1713" y="1757"/>
                    <a:pt x="2047" y="1393"/>
                  </a:cubicBezTo>
                  <a:cubicBezTo>
                    <a:pt x="2274" y="1030"/>
                    <a:pt x="2501" y="484"/>
                    <a:pt x="2274" y="211"/>
                  </a:cubicBezTo>
                  <a:cubicBezTo>
                    <a:pt x="2178" y="57"/>
                    <a:pt x="2009" y="1"/>
                    <a:pt x="1821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51" name="Group 39"/>
          <p:cNvGrpSpPr/>
          <p:nvPr/>
        </p:nvGrpSpPr>
        <p:grpSpPr>
          <a:xfrm>
            <a:off x="8503560" y="3673800"/>
            <a:ext cx="495360" cy="465120"/>
            <a:chOff x="8503560" y="3673800"/>
            <a:chExt cx="495360" cy="465120"/>
          </a:xfrm>
        </p:grpSpPr>
        <p:sp>
          <p:nvSpPr>
            <p:cNvPr id="352" name="CustomShape 40"/>
            <p:cNvSpPr/>
            <p:nvPr/>
          </p:nvSpPr>
          <p:spPr>
            <a:xfrm>
              <a:off x="8503560" y="3673800"/>
              <a:ext cx="495360" cy="465120"/>
            </a:xfrm>
            <a:custGeom>
              <a:avLst/>
              <a:gdLst/>
              <a:ahLst/>
              <a:cxnLst/>
              <a:rect l="l" t="t" r="r" b="b"/>
              <a:pathLst>
                <a:path w="8870" h="8330">
                  <a:moveTo>
                    <a:pt x="3605" y="1"/>
                  </a:moveTo>
                  <a:cubicBezTo>
                    <a:pt x="3257" y="1"/>
                    <a:pt x="2923" y="125"/>
                    <a:pt x="2684" y="365"/>
                  </a:cubicBezTo>
                  <a:cubicBezTo>
                    <a:pt x="2456" y="638"/>
                    <a:pt x="2320" y="1002"/>
                    <a:pt x="2320" y="1320"/>
                  </a:cubicBezTo>
                  <a:cubicBezTo>
                    <a:pt x="2093" y="1457"/>
                    <a:pt x="1956" y="1548"/>
                    <a:pt x="1729" y="1730"/>
                  </a:cubicBezTo>
                  <a:cubicBezTo>
                    <a:pt x="1410" y="2002"/>
                    <a:pt x="1274" y="2457"/>
                    <a:pt x="1183" y="2867"/>
                  </a:cubicBezTo>
                  <a:cubicBezTo>
                    <a:pt x="956" y="2912"/>
                    <a:pt x="819" y="2958"/>
                    <a:pt x="637" y="3139"/>
                  </a:cubicBezTo>
                  <a:cubicBezTo>
                    <a:pt x="0" y="3776"/>
                    <a:pt x="364" y="5459"/>
                    <a:pt x="1410" y="5959"/>
                  </a:cubicBezTo>
                  <a:cubicBezTo>
                    <a:pt x="1653" y="6090"/>
                    <a:pt x="1903" y="6136"/>
                    <a:pt x="2129" y="6136"/>
                  </a:cubicBezTo>
                  <a:cubicBezTo>
                    <a:pt x="2455" y="6136"/>
                    <a:pt x="2731" y="6040"/>
                    <a:pt x="2866" y="5959"/>
                  </a:cubicBezTo>
                  <a:lnTo>
                    <a:pt x="2866" y="5959"/>
                  </a:lnTo>
                  <a:cubicBezTo>
                    <a:pt x="2866" y="6096"/>
                    <a:pt x="2729" y="7096"/>
                    <a:pt x="3457" y="7824"/>
                  </a:cubicBezTo>
                  <a:cubicBezTo>
                    <a:pt x="3837" y="8159"/>
                    <a:pt x="4339" y="8330"/>
                    <a:pt x="4815" y="8330"/>
                  </a:cubicBezTo>
                  <a:cubicBezTo>
                    <a:pt x="5307" y="8330"/>
                    <a:pt x="5772" y="8148"/>
                    <a:pt x="6049" y="7778"/>
                  </a:cubicBezTo>
                  <a:cubicBezTo>
                    <a:pt x="6186" y="7642"/>
                    <a:pt x="6368" y="7415"/>
                    <a:pt x="6413" y="7187"/>
                  </a:cubicBezTo>
                  <a:cubicBezTo>
                    <a:pt x="6612" y="7240"/>
                    <a:pt x="6807" y="7266"/>
                    <a:pt x="6994" y="7266"/>
                  </a:cubicBezTo>
                  <a:cubicBezTo>
                    <a:pt x="7448" y="7266"/>
                    <a:pt x="7851" y="7113"/>
                    <a:pt x="8141" y="6823"/>
                  </a:cubicBezTo>
                  <a:cubicBezTo>
                    <a:pt x="8778" y="6232"/>
                    <a:pt x="8642" y="5095"/>
                    <a:pt x="7959" y="4231"/>
                  </a:cubicBezTo>
                  <a:cubicBezTo>
                    <a:pt x="8005" y="4140"/>
                    <a:pt x="8096" y="4140"/>
                    <a:pt x="8141" y="4095"/>
                  </a:cubicBezTo>
                  <a:cubicBezTo>
                    <a:pt x="8869" y="3367"/>
                    <a:pt x="8687" y="2002"/>
                    <a:pt x="7732" y="1047"/>
                  </a:cubicBezTo>
                  <a:cubicBezTo>
                    <a:pt x="7184" y="500"/>
                    <a:pt x="6488" y="216"/>
                    <a:pt x="5862" y="216"/>
                  </a:cubicBezTo>
                  <a:cubicBezTo>
                    <a:pt x="5448" y="216"/>
                    <a:pt x="5065" y="339"/>
                    <a:pt x="4776" y="593"/>
                  </a:cubicBezTo>
                  <a:lnTo>
                    <a:pt x="4685" y="456"/>
                  </a:lnTo>
                  <a:cubicBezTo>
                    <a:pt x="4377" y="148"/>
                    <a:pt x="3983" y="1"/>
                    <a:pt x="3605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3" name="CustomShape 41"/>
            <p:cNvSpPr/>
            <p:nvPr/>
          </p:nvSpPr>
          <p:spPr>
            <a:xfrm>
              <a:off x="8664120" y="3800880"/>
              <a:ext cx="230040" cy="185040"/>
            </a:xfrm>
            <a:custGeom>
              <a:avLst/>
              <a:gdLst/>
              <a:ahLst/>
              <a:cxnLst/>
              <a:rect l="l" t="t" r="r" b="b"/>
              <a:pathLst>
                <a:path w="4140" h="3333">
                  <a:moveTo>
                    <a:pt x="1594" y="0"/>
                  </a:moveTo>
                  <a:cubicBezTo>
                    <a:pt x="1562" y="0"/>
                    <a:pt x="1532" y="3"/>
                    <a:pt x="1502" y="9"/>
                  </a:cubicBezTo>
                  <a:cubicBezTo>
                    <a:pt x="1320" y="55"/>
                    <a:pt x="1320" y="191"/>
                    <a:pt x="1001" y="555"/>
                  </a:cubicBezTo>
                  <a:cubicBezTo>
                    <a:pt x="501" y="873"/>
                    <a:pt x="365" y="828"/>
                    <a:pt x="274" y="1055"/>
                  </a:cubicBezTo>
                  <a:cubicBezTo>
                    <a:pt x="1" y="1556"/>
                    <a:pt x="501" y="2283"/>
                    <a:pt x="546" y="2420"/>
                  </a:cubicBezTo>
                  <a:cubicBezTo>
                    <a:pt x="935" y="2938"/>
                    <a:pt x="1569" y="3333"/>
                    <a:pt x="2294" y="3333"/>
                  </a:cubicBezTo>
                  <a:cubicBezTo>
                    <a:pt x="2333" y="3333"/>
                    <a:pt x="2372" y="3332"/>
                    <a:pt x="2411" y="3329"/>
                  </a:cubicBezTo>
                  <a:cubicBezTo>
                    <a:pt x="3002" y="3284"/>
                    <a:pt x="3730" y="2920"/>
                    <a:pt x="3957" y="2374"/>
                  </a:cubicBezTo>
                  <a:cubicBezTo>
                    <a:pt x="4139" y="1919"/>
                    <a:pt x="3776" y="1465"/>
                    <a:pt x="3730" y="1465"/>
                  </a:cubicBezTo>
                  <a:cubicBezTo>
                    <a:pt x="3548" y="1465"/>
                    <a:pt x="3594" y="1055"/>
                    <a:pt x="3457" y="783"/>
                  </a:cubicBezTo>
                  <a:cubicBezTo>
                    <a:pt x="3321" y="555"/>
                    <a:pt x="3048" y="419"/>
                    <a:pt x="2457" y="237"/>
                  </a:cubicBezTo>
                  <a:cubicBezTo>
                    <a:pt x="2023" y="119"/>
                    <a:pt x="1795" y="0"/>
                    <a:pt x="1594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4" name="CustomShape 42"/>
            <p:cNvSpPr/>
            <p:nvPr/>
          </p:nvSpPr>
          <p:spPr>
            <a:xfrm>
              <a:off x="8813520" y="3846600"/>
              <a:ext cx="42120" cy="30600"/>
            </a:xfrm>
            <a:custGeom>
              <a:avLst/>
              <a:gdLst/>
              <a:ahLst/>
              <a:cxnLst/>
              <a:rect l="l" t="t" r="r" b="b"/>
              <a:pathLst>
                <a:path w="786" h="581">
                  <a:moveTo>
                    <a:pt x="633" y="1"/>
                  </a:moveTo>
                  <a:cubicBezTo>
                    <a:pt x="624" y="1"/>
                    <a:pt x="616" y="4"/>
                    <a:pt x="610" y="10"/>
                  </a:cubicBezTo>
                  <a:cubicBezTo>
                    <a:pt x="428" y="101"/>
                    <a:pt x="292" y="237"/>
                    <a:pt x="110" y="419"/>
                  </a:cubicBezTo>
                  <a:cubicBezTo>
                    <a:pt x="0" y="456"/>
                    <a:pt x="67" y="581"/>
                    <a:pt x="145" y="581"/>
                  </a:cubicBezTo>
                  <a:cubicBezTo>
                    <a:pt x="164" y="581"/>
                    <a:pt x="183" y="573"/>
                    <a:pt x="201" y="556"/>
                  </a:cubicBezTo>
                  <a:cubicBezTo>
                    <a:pt x="383" y="465"/>
                    <a:pt x="565" y="328"/>
                    <a:pt x="747" y="192"/>
                  </a:cubicBezTo>
                  <a:cubicBezTo>
                    <a:pt x="786" y="113"/>
                    <a:pt x="690" y="1"/>
                    <a:pt x="633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5" name="CustomShape 43"/>
            <p:cNvSpPr/>
            <p:nvPr/>
          </p:nvSpPr>
          <p:spPr>
            <a:xfrm>
              <a:off x="8766360" y="3826080"/>
              <a:ext cx="27720" cy="31320"/>
            </a:xfrm>
            <a:custGeom>
              <a:avLst/>
              <a:gdLst/>
              <a:ahLst/>
              <a:cxnLst/>
              <a:rect l="l" t="t" r="r" b="b"/>
              <a:pathLst>
                <a:path w="527" h="593">
                  <a:moveTo>
                    <a:pt x="181" y="1"/>
                  </a:moveTo>
                  <a:cubicBezTo>
                    <a:pt x="96" y="1"/>
                    <a:pt x="0" y="107"/>
                    <a:pt x="39" y="147"/>
                  </a:cubicBezTo>
                  <a:cubicBezTo>
                    <a:pt x="130" y="238"/>
                    <a:pt x="221" y="374"/>
                    <a:pt x="312" y="556"/>
                  </a:cubicBezTo>
                  <a:cubicBezTo>
                    <a:pt x="325" y="581"/>
                    <a:pt x="348" y="593"/>
                    <a:pt x="374" y="593"/>
                  </a:cubicBezTo>
                  <a:cubicBezTo>
                    <a:pt x="442" y="593"/>
                    <a:pt x="527" y="518"/>
                    <a:pt x="494" y="419"/>
                  </a:cubicBezTo>
                  <a:cubicBezTo>
                    <a:pt x="358" y="283"/>
                    <a:pt x="312" y="192"/>
                    <a:pt x="221" y="10"/>
                  </a:cubicBezTo>
                  <a:cubicBezTo>
                    <a:pt x="209" y="4"/>
                    <a:pt x="195" y="1"/>
                    <a:pt x="181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6" name="CustomShape 44"/>
            <p:cNvSpPr/>
            <p:nvPr/>
          </p:nvSpPr>
          <p:spPr>
            <a:xfrm>
              <a:off x="8807400" y="3812040"/>
              <a:ext cx="24840" cy="24120"/>
            </a:xfrm>
            <a:custGeom>
              <a:avLst/>
              <a:gdLst/>
              <a:ahLst/>
              <a:cxnLst/>
              <a:rect l="l" t="t" r="r" b="b"/>
              <a:pathLst>
                <a:path w="477" h="464">
                  <a:moveTo>
                    <a:pt x="363" y="0"/>
                  </a:moveTo>
                  <a:cubicBezTo>
                    <a:pt x="334" y="0"/>
                    <a:pt x="300" y="11"/>
                    <a:pt x="261" y="37"/>
                  </a:cubicBezTo>
                  <a:cubicBezTo>
                    <a:pt x="216" y="173"/>
                    <a:pt x="170" y="219"/>
                    <a:pt x="34" y="355"/>
                  </a:cubicBezTo>
                  <a:cubicBezTo>
                    <a:pt x="1" y="422"/>
                    <a:pt x="41" y="464"/>
                    <a:pt x="118" y="464"/>
                  </a:cubicBezTo>
                  <a:cubicBezTo>
                    <a:pt x="146" y="464"/>
                    <a:pt x="179" y="458"/>
                    <a:pt x="216" y="446"/>
                  </a:cubicBezTo>
                  <a:cubicBezTo>
                    <a:pt x="261" y="355"/>
                    <a:pt x="307" y="264"/>
                    <a:pt x="443" y="173"/>
                  </a:cubicBezTo>
                  <a:cubicBezTo>
                    <a:pt x="476" y="75"/>
                    <a:pt x="438" y="0"/>
                    <a:pt x="363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7" name="CustomShape 45"/>
            <p:cNvSpPr/>
            <p:nvPr/>
          </p:nvSpPr>
          <p:spPr>
            <a:xfrm>
              <a:off x="8759160" y="3782880"/>
              <a:ext cx="42480" cy="24840"/>
            </a:xfrm>
            <a:custGeom>
              <a:avLst/>
              <a:gdLst/>
              <a:ahLst/>
              <a:cxnLst/>
              <a:rect l="l" t="t" r="r" b="b"/>
              <a:pathLst>
                <a:path w="792" h="473">
                  <a:moveTo>
                    <a:pt x="659" y="1"/>
                  </a:moveTo>
                  <a:cubicBezTo>
                    <a:pt x="647" y="1"/>
                    <a:pt x="635" y="4"/>
                    <a:pt x="622" y="10"/>
                  </a:cubicBezTo>
                  <a:cubicBezTo>
                    <a:pt x="440" y="101"/>
                    <a:pt x="258" y="192"/>
                    <a:pt x="122" y="283"/>
                  </a:cubicBezTo>
                  <a:cubicBezTo>
                    <a:pt x="0" y="323"/>
                    <a:pt x="95" y="472"/>
                    <a:pt x="182" y="472"/>
                  </a:cubicBezTo>
                  <a:cubicBezTo>
                    <a:pt x="192" y="472"/>
                    <a:pt x="203" y="470"/>
                    <a:pt x="213" y="465"/>
                  </a:cubicBezTo>
                  <a:cubicBezTo>
                    <a:pt x="395" y="328"/>
                    <a:pt x="577" y="283"/>
                    <a:pt x="713" y="192"/>
                  </a:cubicBezTo>
                  <a:cubicBezTo>
                    <a:pt x="792" y="113"/>
                    <a:pt x="735" y="1"/>
                    <a:pt x="659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8" name="CustomShape 46"/>
            <p:cNvSpPr/>
            <p:nvPr/>
          </p:nvSpPr>
          <p:spPr>
            <a:xfrm>
              <a:off x="8762040" y="3879360"/>
              <a:ext cx="29520" cy="35640"/>
            </a:xfrm>
            <a:custGeom>
              <a:avLst/>
              <a:gdLst/>
              <a:ahLst/>
              <a:cxnLst/>
              <a:rect l="l" t="t" r="r" b="b"/>
              <a:pathLst>
                <a:path w="556" h="665">
                  <a:moveTo>
                    <a:pt x="152" y="0"/>
                  </a:moveTo>
                  <a:cubicBezTo>
                    <a:pt x="86" y="0"/>
                    <a:pt x="1" y="51"/>
                    <a:pt x="69" y="154"/>
                  </a:cubicBezTo>
                  <a:cubicBezTo>
                    <a:pt x="160" y="336"/>
                    <a:pt x="205" y="427"/>
                    <a:pt x="342" y="608"/>
                  </a:cubicBezTo>
                  <a:cubicBezTo>
                    <a:pt x="355" y="648"/>
                    <a:pt x="380" y="665"/>
                    <a:pt x="408" y="665"/>
                  </a:cubicBezTo>
                  <a:cubicBezTo>
                    <a:pt x="474" y="665"/>
                    <a:pt x="556" y="568"/>
                    <a:pt x="524" y="472"/>
                  </a:cubicBezTo>
                  <a:cubicBezTo>
                    <a:pt x="387" y="336"/>
                    <a:pt x="342" y="199"/>
                    <a:pt x="205" y="17"/>
                  </a:cubicBezTo>
                  <a:cubicBezTo>
                    <a:pt x="194" y="6"/>
                    <a:pt x="174" y="0"/>
                    <a:pt x="152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9" name="CustomShape 47"/>
            <p:cNvSpPr/>
            <p:nvPr/>
          </p:nvSpPr>
          <p:spPr>
            <a:xfrm>
              <a:off x="8830800" y="3893760"/>
              <a:ext cx="34200" cy="21600"/>
            </a:xfrm>
            <a:custGeom>
              <a:avLst/>
              <a:gdLst/>
              <a:ahLst/>
              <a:cxnLst/>
              <a:rect l="l" t="t" r="r" b="b"/>
              <a:pathLst>
                <a:path w="644" h="420">
                  <a:moveTo>
                    <a:pt x="526" y="0"/>
                  </a:moveTo>
                  <a:cubicBezTo>
                    <a:pt x="509" y="0"/>
                    <a:pt x="494" y="9"/>
                    <a:pt x="483" y="30"/>
                  </a:cubicBezTo>
                  <a:cubicBezTo>
                    <a:pt x="347" y="76"/>
                    <a:pt x="210" y="167"/>
                    <a:pt x="74" y="257"/>
                  </a:cubicBezTo>
                  <a:cubicBezTo>
                    <a:pt x="1" y="294"/>
                    <a:pt x="45" y="419"/>
                    <a:pt x="137" y="419"/>
                  </a:cubicBezTo>
                  <a:cubicBezTo>
                    <a:pt x="159" y="419"/>
                    <a:pt x="184" y="412"/>
                    <a:pt x="210" y="394"/>
                  </a:cubicBezTo>
                  <a:cubicBezTo>
                    <a:pt x="301" y="348"/>
                    <a:pt x="483" y="257"/>
                    <a:pt x="574" y="167"/>
                  </a:cubicBezTo>
                  <a:cubicBezTo>
                    <a:pt x="644" y="97"/>
                    <a:pt x="580" y="0"/>
                    <a:pt x="526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0" name="CustomShape 48"/>
            <p:cNvSpPr/>
            <p:nvPr/>
          </p:nvSpPr>
          <p:spPr>
            <a:xfrm>
              <a:off x="8844840" y="3864600"/>
              <a:ext cx="41040" cy="14040"/>
            </a:xfrm>
            <a:custGeom>
              <a:avLst/>
              <a:gdLst/>
              <a:ahLst/>
              <a:cxnLst/>
              <a:rect l="l" t="t" r="r" b="b"/>
              <a:pathLst>
                <a:path w="764" h="281">
                  <a:moveTo>
                    <a:pt x="666" y="0"/>
                  </a:moveTo>
                  <a:cubicBezTo>
                    <a:pt x="657" y="0"/>
                    <a:pt x="647" y="2"/>
                    <a:pt x="637" y="7"/>
                  </a:cubicBezTo>
                  <a:cubicBezTo>
                    <a:pt x="456" y="53"/>
                    <a:pt x="274" y="144"/>
                    <a:pt x="92" y="144"/>
                  </a:cubicBezTo>
                  <a:cubicBezTo>
                    <a:pt x="1" y="144"/>
                    <a:pt x="46" y="280"/>
                    <a:pt x="183" y="280"/>
                  </a:cubicBezTo>
                  <a:cubicBezTo>
                    <a:pt x="319" y="235"/>
                    <a:pt x="501" y="235"/>
                    <a:pt x="683" y="189"/>
                  </a:cubicBezTo>
                  <a:cubicBezTo>
                    <a:pt x="764" y="149"/>
                    <a:pt x="737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1" name="CustomShape 49"/>
            <p:cNvSpPr/>
            <p:nvPr/>
          </p:nvSpPr>
          <p:spPr>
            <a:xfrm>
              <a:off x="8871480" y="3910680"/>
              <a:ext cx="24840" cy="24480"/>
            </a:xfrm>
            <a:custGeom>
              <a:avLst/>
              <a:gdLst/>
              <a:ahLst/>
              <a:cxnLst/>
              <a:rect l="l" t="t" r="r" b="b"/>
              <a:pathLst>
                <a:path w="476" h="472">
                  <a:moveTo>
                    <a:pt x="109" y="1"/>
                  </a:moveTo>
                  <a:cubicBezTo>
                    <a:pt x="60" y="1"/>
                    <a:pt x="1" y="40"/>
                    <a:pt x="29" y="96"/>
                  </a:cubicBezTo>
                  <a:cubicBezTo>
                    <a:pt x="165" y="232"/>
                    <a:pt x="211" y="323"/>
                    <a:pt x="302" y="460"/>
                  </a:cubicBezTo>
                  <a:cubicBezTo>
                    <a:pt x="319" y="468"/>
                    <a:pt x="335" y="472"/>
                    <a:pt x="351" y="472"/>
                  </a:cubicBezTo>
                  <a:cubicBezTo>
                    <a:pt x="422" y="472"/>
                    <a:pt x="476" y="398"/>
                    <a:pt x="438" y="323"/>
                  </a:cubicBezTo>
                  <a:cubicBezTo>
                    <a:pt x="302" y="232"/>
                    <a:pt x="256" y="96"/>
                    <a:pt x="165" y="50"/>
                  </a:cubicBezTo>
                  <a:cubicBezTo>
                    <a:pt x="165" y="16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2" name="CustomShape 50"/>
            <p:cNvSpPr/>
            <p:nvPr/>
          </p:nvSpPr>
          <p:spPr>
            <a:xfrm>
              <a:off x="8833320" y="3940920"/>
              <a:ext cx="39960" cy="25920"/>
            </a:xfrm>
            <a:custGeom>
              <a:avLst/>
              <a:gdLst/>
              <a:ahLst/>
              <a:cxnLst/>
              <a:rect l="l" t="t" r="r" b="b"/>
              <a:pathLst>
                <a:path w="748" h="493">
                  <a:moveTo>
                    <a:pt x="663" y="1"/>
                  </a:moveTo>
                  <a:cubicBezTo>
                    <a:pt x="650" y="1"/>
                    <a:pt x="635" y="5"/>
                    <a:pt x="619" y="13"/>
                  </a:cubicBezTo>
                  <a:cubicBezTo>
                    <a:pt x="437" y="149"/>
                    <a:pt x="255" y="195"/>
                    <a:pt x="73" y="331"/>
                  </a:cubicBezTo>
                  <a:cubicBezTo>
                    <a:pt x="0" y="368"/>
                    <a:pt x="45" y="493"/>
                    <a:pt x="136" y="493"/>
                  </a:cubicBezTo>
                  <a:cubicBezTo>
                    <a:pt x="158" y="493"/>
                    <a:pt x="183" y="485"/>
                    <a:pt x="210" y="468"/>
                  </a:cubicBezTo>
                  <a:cubicBezTo>
                    <a:pt x="392" y="377"/>
                    <a:pt x="528" y="331"/>
                    <a:pt x="710" y="195"/>
                  </a:cubicBezTo>
                  <a:cubicBezTo>
                    <a:pt x="747" y="82"/>
                    <a:pt x="723" y="1"/>
                    <a:pt x="663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3" name="CustomShape 51"/>
            <p:cNvSpPr/>
            <p:nvPr/>
          </p:nvSpPr>
          <p:spPr>
            <a:xfrm>
              <a:off x="8784360" y="3936960"/>
              <a:ext cx="41400" cy="41400"/>
            </a:xfrm>
            <a:custGeom>
              <a:avLst/>
              <a:gdLst/>
              <a:ahLst/>
              <a:cxnLst/>
              <a:rect l="l" t="t" r="r" b="b"/>
              <a:pathLst>
                <a:path w="769" h="770">
                  <a:moveTo>
                    <a:pt x="659" y="1"/>
                  </a:moveTo>
                  <a:cubicBezTo>
                    <a:pt x="634" y="1"/>
                    <a:pt x="605" y="12"/>
                    <a:pt x="579" y="37"/>
                  </a:cubicBezTo>
                  <a:cubicBezTo>
                    <a:pt x="398" y="219"/>
                    <a:pt x="216" y="401"/>
                    <a:pt x="34" y="628"/>
                  </a:cubicBezTo>
                  <a:cubicBezTo>
                    <a:pt x="0" y="662"/>
                    <a:pt x="65" y="769"/>
                    <a:pt x="120" y="769"/>
                  </a:cubicBezTo>
                  <a:cubicBezTo>
                    <a:pt x="140" y="769"/>
                    <a:pt x="158" y="755"/>
                    <a:pt x="170" y="719"/>
                  </a:cubicBezTo>
                  <a:cubicBezTo>
                    <a:pt x="352" y="538"/>
                    <a:pt x="489" y="401"/>
                    <a:pt x="670" y="174"/>
                  </a:cubicBezTo>
                  <a:cubicBezTo>
                    <a:pt x="769" y="75"/>
                    <a:pt x="725" y="1"/>
                    <a:pt x="659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4" name="CustomShape 52"/>
            <p:cNvSpPr/>
            <p:nvPr/>
          </p:nvSpPr>
          <p:spPr>
            <a:xfrm>
              <a:off x="8807400" y="3974040"/>
              <a:ext cx="27720" cy="22320"/>
            </a:xfrm>
            <a:custGeom>
              <a:avLst/>
              <a:gdLst/>
              <a:ahLst/>
              <a:cxnLst/>
              <a:rect l="l" t="t" r="r" b="b"/>
              <a:pathLst>
                <a:path w="525" h="432">
                  <a:moveTo>
                    <a:pt x="122" y="1"/>
                  </a:moveTo>
                  <a:cubicBezTo>
                    <a:pt x="53" y="1"/>
                    <a:pt x="0" y="67"/>
                    <a:pt x="37" y="104"/>
                  </a:cubicBezTo>
                  <a:lnTo>
                    <a:pt x="310" y="422"/>
                  </a:lnTo>
                  <a:cubicBezTo>
                    <a:pt x="323" y="429"/>
                    <a:pt x="336" y="431"/>
                    <a:pt x="350" y="431"/>
                  </a:cubicBezTo>
                  <a:cubicBezTo>
                    <a:pt x="435" y="431"/>
                    <a:pt x="525" y="325"/>
                    <a:pt x="446" y="286"/>
                  </a:cubicBezTo>
                  <a:lnTo>
                    <a:pt x="173" y="13"/>
                  </a:lnTo>
                  <a:cubicBezTo>
                    <a:pt x="156" y="4"/>
                    <a:pt x="139" y="1"/>
                    <a:pt x="122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5" name="CustomShape 53"/>
            <p:cNvSpPr/>
            <p:nvPr/>
          </p:nvSpPr>
          <p:spPr>
            <a:xfrm>
              <a:off x="8724240" y="3943440"/>
              <a:ext cx="29520" cy="23040"/>
            </a:xfrm>
            <a:custGeom>
              <a:avLst/>
              <a:gdLst/>
              <a:ahLst/>
              <a:cxnLst/>
              <a:rect l="l" t="t" r="r" b="b"/>
              <a:pathLst>
                <a:path w="560" h="443">
                  <a:moveTo>
                    <a:pt x="425" y="1"/>
                  </a:moveTo>
                  <a:cubicBezTo>
                    <a:pt x="412" y="1"/>
                    <a:pt x="398" y="3"/>
                    <a:pt x="383" y="8"/>
                  </a:cubicBezTo>
                  <a:cubicBezTo>
                    <a:pt x="292" y="99"/>
                    <a:pt x="201" y="190"/>
                    <a:pt x="110" y="281"/>
                  </a:cubicBezTo>
                  <a:cubicBezTo>
                    <a:pt x="0" y="318"/>
                    <a:pt x="67" y="443"/>
                    <a:pt x="145" y="443"/>
                  </a:cubicBezTo>
                  <a:cubicBezTo>
                    <a:pt x="164" y="443"/>
                    <a:pt x="183" y="435"/>
                    <a:pt x="201" y="418"/>
                  </a:cubicBezTo>
                  <a:cubicBezTo>
                    <a:pt x="338" y="372"/>
                    <a:pt x="383" y="281"/>
                    <a:pt x="519" y="190"/>
                  </a:cubicBezTo>
                  <a:cubicBezTo>
                    <a:pt x="560" y="150"/>
                    <a:pt x="528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6" name="CustomShape 54"/>
            <p:cNvSpPr/>
            <p:nvPr/>
          </p:nvSpPr>
          <p:spPr>
            <a:xfrm>
              <a:off x="8758440" y="3928320"/>
              <a:ext cx="36000" cy="19080"/>
            </a:xfrm>
            <a:custGeom>
              <a:avLst/>
              <a:gdLst/>
              <a:ahLst/>
              <a:cxnLst/>
              <a:rect l="l" t="t" r="r" b="b"/>
              <a:pathLst>
                <a:path w="673" h="372">
                  <a:moveTo>
                    <a:pt x="498" y="0"/>
                  </a:moveTo>
                  <a:cubicBezTo>
                    <a:pt x="485" y="0"/>
                    <a:pt x="470" y="2"/>
                    <a:pt x="455" y="7"/>
                  </a:cubicBezTo>
                  <a:lnTo>
                    <a:pt x="137" y="189"/>
                  </a:lnTo>
                  <a:cubicBezTo>
                    <a:pt x="0" y="235"/>
                    <a:pt x="137" y="371"/>
                    <a:pt x="228" y="371"/>
                  </a:cubicBezTo>
                  <a:lnTo>
                    <a:pt x="592" y="189"/>
                  </a:lnTo>
                  <a:cubicBezTo>
                    <a:pt x="673" y="149"/>
                    <a:pt x="609" y="0"/>
                    <a:pt x="498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7" name="CustomShape 55"/>
            <p:cNvSpPr/>
            <p:nvPr/>
          </p:nvSpPr>
          <p:spPr>
            <a:xfrm>
              <a:off x="8707680" y="3897360"/>
              <a:ext cx="32040" cy="25200"/>
            </a:xfrm>
            <a:custGeom>
              <a:avLst/>
              <a:gdLst/>
              <a:ahLst/>
              <a:cxnLst/>
              <a:rect l="l" t="t" r="r" b="b"/>
              <a:pathLst>
                <a:path w="604" h="480">
                  <a:moveTo>
                    <a:pt x="140" y="0"/>
                  </a:moveTo>
                  <a:cubicBezTo>
                    <a:pt x="83" y="0"/>
                    <a:pt x="1" y="67"/>
                    <a:pt x="37" y="104"/>
                  </a:cubicBezTo>
                  <a:lnTo>
                    <a:pt x="401" y="467"/>
                  </a:lnTo>
                  <a:cubicBezTo>
                    <a:pt x="410" y="476"/>
                    <a:pt x="422" y="479"/>
                    <a:pt x="437" y="479"/>
                  </a:cubicBezTo>
                  <a:cubicBezTo>
                    <a:pt x="503" y="479"/>
                    <a:pt x="604" y="405"/>
                    <a:pt x="492" y="331"/>
                  </a:cubicBezTo>
                  <a:lnTo>
                    <a:pt x="174" y="13"/>
                  </a:lnTo>
                  <a:cubicBezTo>
                    <a:pt x="165" y="4"/>
                    <a:pt x="153" y="0"/>
                    <a:pt x="140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8" name="CustomShape 56"/>
            <p:cNvSpPr/>
            <p:nvPr/>
          </p:nvSpPr>
          <p:spPr>
            <a:xfrm>
              <a:off x="8743680" y="3890160"/>
              <a:ext cx="23040" cy="16920"/>
            </a:xfrm>
            <a:custGeom>
              <a:avLst/>
              <a:gdLst/>
              <a:ahLst/>
              <a:cxnLst/>
              <a:rect l="l" t="t" r="r" b="b"/>
              <a:pathLst>
                <a:path w="441" h="334">
                  <a:moveTo>
                    <a:pt x="281" y="1"/>
                  </a:moveTo>
                  <a:cubicBezTo>
                    <a:pt x="275" y="1"/>
                    <a:pt x="268" y="3"/>
                    <a:pt x="263" y="8"/>
                  </a:cubicBezTo>
                  <a:cubicBezTo>
                    <a:pt x="218" y="99"/>
                    <a:pt x="172" y="145"/>
                    <a:pt x="82" y="145"/>
                  </a:cubicBezTo>
                  <a:cubicBezTo>
                    <a:pt x="1" y="185"/>
                    <a:pt x="64" y="334"/>
                    <a:pt x="175" y="334"/>
                  </a:cubicBezTo>
                  <a:cubicBezTo>
                    <a:pt x="189" y="334"/>
                    <a:pt x="203" y="331"/>
                    <a:pt x="218" y="326"/>
                  </a:cubicBezTo>
                  <a:cubicBezTo>
                    <a:pt x="263" y="236"/>
                    <a:pt x="309" y="190"/>
                    <a:pt x="400" y="190"/>
                  </a:cubicBezTo>
                  <a:cubicBezTo>
                    <a:pt x="440" y="150"/>
                    <a:pt x="337" y="1"/>
                    <a:pt x="281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9" name="CustomShape 57"/>
            <p:cNvSpPr/>
            <p:nvPr/>
          </p:nvSpPr>
          <p:spPr>
            <a:xfrm>
              <a:off x="8721720" y="3855600"/>
              <a:ext cx="36360" cy="21600"/>
            </a:xfrm>
            <a:custGeom>
              <a:avLst/>
              <a:gdLst/>
              <a:ahLst/>
              <a:cxnLst/>
              <a:rect l="l" t="t" r="r" b="b"/>
              <a:pathLst>
                <a:path w="681" h="420">
                  <a:moveTo>
                    <a:pt x="561" y="1"/>
                  </a:moveTo>
                  <a:cubicBezTo>
                    <a:pt x="536" y="1"/>
                    <a:pt x="506" y="10"/>
                    <a:pt x="475" y="31"/>
                  </a:cubicBezTo>
                  <a:cubicBezTo>
                    <a:pt x="384" y="76"/>
                    <a:pt x="202" y="167"/>
                    <a:pt x="111" y="258"/>
                  </a:cubicBezTo>
                  <a:cubicBezTo>
                    <a:pt x="1" y="295"/>
                    <a:pt x="9" y="420"/>
                    <a:pt x="87" y="420"/>
                  </a:cubicBezTo>
                  <a:cubicBezTo>
                    <a:pt x="106" y="420"/>
                    <a:pt x="130" y="412"/>
                    <a:pt x="156" y="395"/>
                  </a:cubicBezTo>
                  <a:cubicBezTo>
                    <a:pt x="293" y="349"/>
                    <a:pt x="475" y="304"/>
                    <a:pt x="611" y="167"/>
                  </a:cubicBezTo>
                  <a:cubicBezTo>
                    <a:pt x="681" y="98"/>
                    <a:pt x="643" y="1"/>
                    <a:pt x="561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0" name="CustomShape 58"/>
            <p:cNvSpPr/>
            <p:nvPr/>
          </p:nvSpPr>
          <p:spPr>
            <a:xfrm>
              <a:off x="8679600" y="3833640"/>
              <a:ext cx="33120" cy="24840"/>
            </a:xfrm>
            <a:custGeom>
              <a:avLst/>
              <a:gdLst/>
              <a:ahLst/>
              <a:cxnLst/>
              <a:rect l="l" t="t" r="r" b="b"/>
              <a:pathLst>
                <a:path w="620" h="475">
                  <a:moveTo>
                    <a:pt x="152" y="1"/>
                  </a:moveTo>
                  <a:cubicBezTo>
                    <a:pt x="56" y="1"/>
                    <a:pt x="1" y="82"/>
                    <a:pt x="38" y="195"/>
                  </a:cubicBezTo>
                  <a:cubicBezTo>
                    <a:pt x="175" y="285"/>
                    <a:pt x="265" y="422"/>
                    <a:pt x="447" y="467"/>
                  </a:cubicBezTo>
                  <a:cubicBezTo>
                    <a:pt x="457" y="472"/>
                    <a:pt x="467" y="475"/>
                    <a:pt x="477" y="475"/>
                  </a:cubicBezTo>
                  <a:cubicBezTo>
                    <a:pt x="556" y="475"/>
                    <a:pt x="619" y="326"/>
                    <a:pt x="538" y="285"/>
                  </a:cubicBezTo>
                  <a:cubicBezTo>
                    <a:pt x="447" y="240"/>
                    <a:pt x="311" y="104"/>
                    <a:pt x="220" y="13"/>
                  </a:cubicBezTo>
                  <a:cubicBezTo>
                    <a:pt x="196" y="5"/>
                    <a:pt x="173" y="1"/>
                    <a:pt x="152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1" name="CustomShape 59"/>
            <p:cNvSpPr/>
            <p:nvPr/>
          </p:nvSpPr>
          <p:spPr>
            <a:xfrm>
              <a:off x="8711280" y="3823920"/>
              <a:ext cx="39240" cy="18000"/>
            </a:xfrm>
            <a:custGeom>
              <a:avLst/>
              <a:gdLst/>
              <a:ahLst/>
              <a:cxnLst/>
              <a:rect l="l" t="t" r="r" b="b"/>
              <a:pathLst>
                <a:path w="733" h="352">
                  <a:moveTo>
                    <a:pt x="595" y="0"/>
                  </a:moveTo>
                  <a:cubicBezTo>
                    <a:pt x="586" y="0"/>
                    <a:pt x="576" y="3"/>
                    <a:pt x="566" y="8"/>
                  </a:cubicBezTo>
                  <a:cubicBezTo>
                    <a:pt x="384" y="53"/>
                    <a:pt x="293" y="144"/>
                    <a:pt x="111" y="190"/>
                  </a:cubicBezTo>
                  <a:cubicBezTo>
                    <a:pt x="1" y="226"/>
                    <a:pt x="38" y="351"/>
                    <a:pt x="105" y="351"/>
                  </a:cubicBezTo>
                  <a:cubicBezTo>
                    <a:pt x="121" y="351"/>
                    <a:pt x="138" y="344"/>
                    <a:pt x="156" y="326"/>
                  </a:cubicBezTo>
                  <a:cubicBezTo>
                    <a:pt x="338" y="281"/>
                    <a:pt x="429" y="235"/>
                    <a:pt x="611" y="190"/>
                  </a:cubicBezTo>
                  <a:cubicBezTo>
                    <a:pt x="733" y="149"/>
                    <a:pt x="674" y="0"/>
                    <a:pt x="595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2" name="CustomShape 60"/>
            <p:cNvSpPr/>
            <p:nvPr/>
          </p:nvSpPr>
          <p:spPr>
            <a:xfrm>
              <a:off x="8689680" y="3798720"/>
              <a:ext cx="30960" cy="17640"/>
            </a:xfrm>
            <a:custGeom>
              <a:avLst/>
              <a:gdLst/>
              <a:ahLst/>
              <a:cxnLst/>
              <a:rect l="l" t="t" r="r" b="b"/>
              <a:pathLst>
                <a:path w="583" h="345">
                  <a:moveTo>
                    <a:pt x="228" y="1"/>
                  </a:moveTo>
                  <a:cubicBezTo>
                    <a:pt x="46" y="1"/>
                    <a:pt x="1" y="183"/>
                    <a:pt x="91" y="183"/>
                  </a:cubicBezTo>
                  <a:lnTo>
                    <a:pt x="410" y="319"/>
                  </a:lnTo>
                  <a:cubicBezTo>
                    <a:pt x="436" y="337"/>
                    <a:pt x="460" y="344"/>
                    <a:pt x="479" y="344"/>
                  </a:cubicBezTo>
                  <a:cubicBezTo>
                    <a:pt x="561" y="344"/>
                    <a:pt x="583" y="219"/>
                    <a:pt x="546" y="183"/>
                  </a:cubicBezTo>
                  <a:lnTo>
                    <a:pt x="228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3" name="CustomShape 61"/>
            <p:cNvSpPr/>
            <p:nvPr/>
          </p:nvSpPr>
          <p:spPr>
            <a:xfrm>
              <a:off x="8707320" y="3785400"/>
              <a:ext cx="42840" cy="24480"/>
            </a:xfrm>
            <a:custGeom>
              <a:avLst/>
              <a:gdLst/>
              <a:ahLst/>
              <a:cxnLst/>
              <a:rect l="l" t="t" r="r" b="b"/>
              <a:pathLst>
                <a:path w="796" h="468">
                  <a:moveTo>
                    <a:pt x="643" y="1"/>
                  </a:moveTo>
                  <a:cubicBezTo>
                    <a:pt x="626" y="1"/>
                    <a:pt x="608" y="4"/>
                    <a:pt x="592" y="12"/>
                  </a:cubicBezTo>
                  <a:cubicBezTo>
                    <a:pt x="456" y="149"/>
                    <a:pt x="274" y="194"/>
                    <a:pt x="137" y="285"/>
                  </a:cubicBezTo>
                  <a:cubicBezTo>
                    <a:pt x="1" y="331"/>
                    <a:pt x="137" y="467"/>
                    <a:pt x="228" y="467"/>
                  </a:cubicBezTo>
                  <a:cubicBezTo>
                    <a:pt x="410" y="422"/>
                    <a:pt x="592" y="285"/>
                    <a:pt x="683" y="194"/>
                  </a:cubicBezTo>
                  <a:cubicBezTo>
                    <a:pt x="795" y="82"/>
                    <a:pt x="723" y="1"/>
                    <a:pt x="643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4" name="CustomShape 62"/>
            <p:cNvSpPr/>
            <p:nvPr/>
          </p:nvSpPr>
          <p:spPr>
            <a:xfrm>
              <a:off x="8664480" y="3900240"/>
              <a:ext cx="28080" cy="19440"/>
            </a:xfrm>
            <a:custGeom>
              <a:avLst/>
              <a:gdLst/>
              <a:ahLst/>
              <a:cxnLst/>
              <a:rect l="l" t="t" r="r" b="b"/>
              <a:pathLst>
                <a:path w="535" h="382">
                  <a:moveTo>
                    <a:pt x="400" y="1"/>
                  </a:moveTo>
                  <a:cubicBezTo>
                    <a:pt x="387" y="1"/>
                    <a:pt x="373" y="3"/>
                    <a:pt x="358" y="8"/>
                  </a:cubicBezTo>
                  <a:cubicBezTo>
                    <a:pt x="267" y="54"/>
                    <a:pt x="130" y="190"/>
                    <a:pt x="39" y="235"/>
                  </a:cubicBezTo>
                  <a:cubicBezTo>
                    <a:pt x="0" y="275"/>
                    <a:pt x="62" y="381"/>
                    <a:pt x="109" y="381"/>
                  </a:cubicBezTo>
                  <a:cubicBezTo>
                    <a:pt x="117" y="381"/>
                    <a:pt x="124" y="378"/>
                    <a:pt x="130" y="372"/>
                  </a:cubicBezTo>
                  <a:cubicBezTo>
                    <a:pt x="267" y="235"/>
                    <a:pt x="358" y="190"/>
                    <a:pt x="494" y="144"/>
                  </a:cubicBezTo>
                  <a:cubicBezTo>
                    <a:pt x="534" y="144"/>
                    <a:pt x="503" y="1"/>
                    <a:pt x="400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5" name="CustomShape 63"/>
            <p:cNvSpPr/>
            <p:nvPr/>
          </p:nvSpPr>
          <p:spPr>
            <a:xfrm>
              <a:off x="8695440" y="3930480"/>
              <a:ext cx="28440" cy="24480"/>
            </a:xfrm>
            <a:custGeom>
              <a:avLst/>
              <a:gdLst/>
              <a:ahLst/>
              <a:cxnLst/>
              <a:rect l="l" t="t" r="r" b="b"/>
              <a:pathLst>
                <a:path w="539" h="472">
                  <a:moveTo>
                    <a:pt x="439" y="1"/>
                  </a:moveTo>
                  <a:cubicBezTo>
                    <a:pt x="412" y="1"/>
                    <a:pt x="380" y="17"/>
                    <a:pt x="352" y="58"/>
                  </a:cubicBezTo>
                  <a:cubicBezTo>
                    <a:pt x="216" y="149"/>
                    <a:pt x="170" y="286"/>
                    <a:pt x="34" y="331"/>
                  </a:cubicBezTo>
                  <a:cubicBezTo>
                    <a:pt x="0" y="365"/>
                    <a:pt x="66" y="472"/>
                    <a:pt x="120" y="472"/>
                  </a:cubicBezTo>
                  <a:cubicBezTo>
                    <a:pt x="140" y="472"/>
                    <a:pt x="158" y="458"/>
                    <a:pt x="170" y="422"/>
                  </a:cubicBezTo>
                  <a:cubicBezTo>
                    <a:pt x="261" y="331"/>
                    <a:pt x="352" y="195"/>
                    <a:pt x="443" y="149"/>
                  </a:cubicBezTo>
                  <a:cubicBezTo>
                    <a:pt x="538" y="86"/>
                    <a:pt x="501" y="1"/>
                    <a:pt x="439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6" name="CustomShape 64"/>
            <p:cNvSpPr/>
            <p:nvPr/>
          </p:nvSpPr>
          <p:spPr>
            <a:xfrm>
              <a:off x="8651160" y="3864960"/>
              <a:ext cx="41400" cy="21600"/>
            </a:xfrm>
            <a:custGeom>
              <a:avLst/>
              <a:gdLst/>
              <a:ahLst/>
              <a:cxnLst/>
              <a:rect l="l" t="t" r="r" b="b"/>
              <a:pathLst>
                <a:path w="768" h="419">
                  <a:moveTo>
                    <a:pt x="228" y="0"/>
                  </a:moveTo>
                  <a:cubicBezTo>
                    <a:pt x="46" y="0"/>
                    <a:pt x="0" y="137"/>
                    <a:pt x="91" y="182"/>
                  </a:cubicBezTo>
                  <a:cubicBezTo>
                    <a:pt x="273" y="228"/>
                    <a:pt x="455" y="364"/>
                    <a:pt x="592" y="410"/>
                  </a:cubicBezTo>
                  <a:cubicBezTo>
                    <a:pt x="610" y="416"/>
                    <a:pt x="627" y="419"/>
                    <a:pt x="642" y="419"/>
                  </a:cubicBezTo>
                  <a:cubicBezTo>
                    <a:pt x="739" y="419"/>
                    <a:pt x="767" y="306"/>
                    <a:pt x="728" y="228"/>
                  </a:cubicBezTo>
                  <a:cubicBezTo>
                    <a:pt x="546" y="182"/>
                    <a:pt x="364" y="91"/>
                    <a:pt x="228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377" name="Immagine 376"/>
          <p:cNvPicPr/>
          <p:nvPr/>
        </p:nvPicPr>
        <p:blipFill>
          <a:blip r:embed="rId2" cstate="print"/>
          <a:stretch/>
        </p:blipFill>
        <p:spPr>
          <a:xfrm>
            <a:off x="0" y="56160"/>
            <a:ext cx="9108504" cy="1507478"/>
          </a:xfrm>
          <a:prstGeom prst="rect">
            <a:avLst/>
          </a:prstGeom>
          <a:ln w="0">
            <a:noFill/>
          </a:ln>
        </p:spPr>
      </p:pic>
      <p:sp>
        <p:nvSpPr>
          <p:cNvPr id="378" name="CustomShape 65"/>
          <p:cNvSpPr/>
          <p:nvPr/>
        </p:nvSpPr>
        <p:spPr>
          <a:xfrm>
            <a:off x="1440000" y="1619366"/>
            <a:ext cx="6119640" cy="55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1050" b="0" strike="noStrike" spc="-1" dirty="0">
                <a:solidFill>
                  <a:srgbClr val="224B12"/>
                </a:solidFill>
                <a:latin typeface="Arial"/>
              </a:rPr>
              <a:t>CLASSE 3°A LICEO ARTISTICO</a:t>
            </a:r>
            <a:endParaRPr lang="it-IT" sz="105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1050" b="0" u="sng" strike="noStrike" spc="-1" dirty="0">
                <a:solidFill>
                  <a:srgbClr val="224B12"/>
                </a:solidFill>
                <a:uFillTx/>
                <a:latin typeface="Arial"/>
              </a:rPr>
              <a:t>Realizzato da:</a:t>
            </a:r>
            <a:r>
              <a:rPr lang="it-IT" sz="1050" b="0" strike="noStrike" spc="-1" dirty="0">
                <a:solidFill>
                  <a:srgbClr val="224B12"/>
                </a:solidFill>
                <a:latin typeface="Arial"/>
              </a:rPr>
              <a:t> Alessandro </a:t>
            </a:r>
            <a:r>
              <a:rPr lang="it-IT" sz="1050" b="0" strike="noStrike" spc="-1" dirty="0" err="1">
                <a:solidFill>
                  <a:srgbClr val="224B12"/>
                </a:solidFill>
                <a:latin typeface="Arial"/>
              </a:rPr>
              <a:t>Cusimano</a:t>
            </a:r>
            <a:r>
              <a:rPr lang="it-IT" sz="1050" b="0" strike="noStrike" spc="-1" dirty="0">
                <a:solidFill>
                  <a:srgbClr val="224B12"/>
                </a:solidFill>
                <a:latin typeface="Arial"/>
              </a:rPr>
              <a:t>, Giorgia monaco, Giada </a:t>
            </a:r>
            <a:r>
              <a:rPr lang="it-IT" sz="1050" b="0" strike="noStrike" spc="-1" dirty="0" err="1">
                <a:solidFill>
                  <a:srgbClr val="224B12"/>
                </a:solidFill>
                <a:latin typeface="Arial"/>
              </a:rPr>
              <a:t>Meo</a:t>
            </a:r>
            <a:r>
              <a:rPr lang="it-IT" sz="1050" b="0" strike="noStrike" spc="-1" dirty="0">
                <a:solidFill>
                  <a:srgbClr val="224B12"/>
                </a:solidFill>
                <a:latin typeface="Arial"/>
              </a:rPr>
              <a:t>, Giulia Palazzolo</a:t>
            </a:r>
            <a:endParaRPr lang="it-IT" sz="1050" b="0" strike="noStrike" spc="-1" dirty="0">
              <a:latin typeface="Arial"/>
            </a:endParaRPr>
          </a:p>
        </p:txBody>
      </p:sp>
      <p:sp>
        <p:nvSpPr>
          <p:cNvPr id="379" name="CustomShape 66"/>
          <p:cNvSpPr/>
          <p:nvPr/>
        </p:nvSpPr>
        <p:spPr>
          <a:xfrm>
            <a:off x="2340360" y="2067926"/>
            <a:ext cx="4319640" cy="208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1400" b="0" u="sng" strike="noStrike" spc="-1" dirty="0">
                <a:solidFill>
                  <a:srgbClr val="395511"/>
                </a:solidFill>
                <a:uFillTx/>
                <a:latin typeface="Arial"/>
              </a:rPr>
              <a:t>Docenti </a:t>
            </a:r>
            <a:r>
              <a:rPr lang="it-IT" sz="1400" b="0" u="sng" strike="noStrike" spc="-1" dirty="0" err="1">
                <a:solidFill>
                  <a:srgbClr val="395511"/>
                </a:solidFill>
                <a:uFillTx/>
                <a:latin typeface="Arial"/>
              </a:rPr>
              <a:t>acccompagnatori</a:t>
            </a:r>
            <a:r>
              <a:rPr lang="it-IT" sz="1400" b="0" strike="noStrike" spc="-1" dirty="0">
                <a:solidFill>
                  <a:srgbClr val="395511"/>
                </a:solidFill>
                <a:latin typeface="Arial"/>
              </a:rPr>
              <a:t>: Giulia de Luca, Luigi Gentile, Alessandra </a:t>
            </a:r>
            <a:r>
              <a:rPr lang="it-IT" sz="1400" b="0" strike="noStrike" spc="-1" dirty="0" err="1">
                <a:solidFill>
                  <a:srgbClr val="395511"/>
                </a:solidFill>
                <a:latin typeface="Arial"/>
              </a:rPr>
              <a:t>Infranca</a:t>
            </a:r>
            <a:r>
              <a:rPr lang="it-IT" sz="1400" b="0" strike="noStrike" spc="-1" dirty="0">
                <a:solidFill>
                  <a:srgbClr val="395511"/>
                </a:solidFill>
                <a:latin typeface="Arial"/>
              </a:rPr>
              <a:t>, Enza Messina</a:t>
            </a:r>
            <a:endParaRPr lang="it-IT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1400" b="0" strike="noStrike" spc="-1" dirty="0">
                <a:solidFill>
                  <a:srgbClr val="395511"/>
                </a:solidFill>
                <a:latin typeface="Arial"/>
              </a:rPr>
              <a:t>In collaborazione con la sezione C.A.I. di Erice: presidente Vincenzo Fazio, Giacomo Coppola, Antonio </a:t>
            </a:r>
            <a:r>
              <a:rPr lang="it-IT" sz="1400" b="0" strike="noStrike" spc="-1" dirty="0" err="1">
                <a:solidFill>
                  <a:srgbClr val="395511"/>
                </a:solidFill>
                <a:latin typeface="Arial"/>
              </a:rPr>
              <a:t>Sergi</a:t>
            </a:r>
            <a:r>
              <a:rPr lang="it-IT" sz="1400" b="0" strike="noStrike" spc="-1" dirty="0">
                <a:solidFill>
                  <a:srgbClr val="395511"/>
                </a:solidFill>
                <a:latin typeface="Arial"/>
              </a:rPr>
              <a:t>, </a:t>
            </a:r>
            <a:r>
              <a:rPr lang="it-IT" sz="1400" b="0" strike="noStrike" spc="-1" dirty="0" err="1" smtClean="0">
                <a:solidFill>
                  <a:srgbClr val="395511"/>
                </a:solidFill>
                <a:latin typeface="Arial"/>
              </a:rPr>
              <a:t>Mariela</a:t>
            </a:r>
            <a:r>
              <a:rPr lang="it-IT" sz="1400" b="0" strike="noStrike" spc="-1" dirty="0" smtClean="0">
                <a:solidFill>
                  <a:srgbClr val="395511"/>
                </a:solidFill>
                <a:latin typeface="Arial"/>
              </a:rPr>
              <a:t> </a:t>
            </a:r>
            <a:r>
              <a:rPr lang="it-IT" sz="1400" b="0" strike="noStrike" spc="-1" dirty="0" err="1" smtClean="0">
                <a:solidFill>
                  <a:srgbClr val="395511"/>
                </a:solidFill>
                <a:latin typeface="Arial"/>
              </a:rPr>
              <a:t>Anzalone</a:t>
            </a:r>
            <a:r>
              <a:rPr lang="it-IT" sz="1400" b="0" strike="noStrike" spc="-1" dirty="0" smtClean="0">
                <a:solidFill>
                  <a:srgbClr val="395511"/>
                </a:solidFill>
                <a:latin typeface="Arial"/>
              </a:rPr>
              <a:t>, con </a:t>
            </a:r>
            <a:r>
              <a:rPr lang="it-IT" sz="1400" b="0" strike="noStrike" spc="-1" dirty="0">
                <a:solidFill>
                  <a:srgbClr val="395511"/>
                </a:solidFill>
                <a:latin typeface="Arial"/>
              </a:rPr>
              <a:t>gli interventi </a:t>
            </a:r>
            <a:r>
              <a:rPr lang="it-IT" sz="1400" b="0" strike="noStrike" spc="-1" dirty="0" smtClean="0">
                <a:solidFill>
                  <a:srgbClr val="395511"/>
                </a:solidFill>
                <a:latin typeface="Arial"/>
              </a:rPr>
              <a:t>del </a:t>
            </a:r>
            <a:r>
              <a:rPr lang="it-IT" sz="1400" b="0" strike="noStrike" spc="-1" dirty="0">
                <a:solidFill>
                  <a:srgbClr val="395511"/>
                </a:solidFill>
                <a:latin typeface="Arial"/>
              </a:rPr>
              <a:t>prof. Leonardo </a:t>
            </a:r>
            <a:r>
              <a:rPr lang="it-IT" sz="1400" b="0" strike="noStrike" spc="-1" dirty="0" err="1">
                <a:solidFill>
                  <a:srgbClr val="395511"/>
                </a:solidFill>
                <a:latin typeface="Arial"/>
              </a:rPr>
              <a:t>Scuderi</a:t>
            </a:r>
            <a:r>
              <a:rPr lang="it-IT" sz="1400" b="0" strike="noStrike" spc="-1" dirty="0">
                <a:solidFill>
                  <a:srgbClr val="395511"/>
                </a:solidFill>
                <a:latin typeface="Arial"/>
              </a:rPr>
              <a:t> e prof. Francesco Torre.</a:t>
            </a:r>
            <a:endParaRPr lang="it-IT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1400" b="0" strike="noStrike" spc="-1" dirty="0">
                <a:solidFill>
                  <a:srgbClr val="395511"/>
                </a:solidFill>
                <a:latin typeface="Arial"/>
              </a:rPr>
              <a:t>Progetto pubblicato sul portale europeo dell'ASVIS, Alleanza Sviluppo Sostenibile</a:t>
            </a:r>
            <a:endParaRPr lang="it-IT" sz="1400" b="0" strike="noStrike" spc="-1" dirty="0">
              <a:latin typeface="Arial"/>
            </a:endParaRPr>
          </a:p>
        </p:txBody>
      </p:sp>
      <p:graphicFrame>
        <p:nvGraphicFramePr>
          <p:cNvPr id="69" name="Tabella 68"/>
          <p:cNvGraphicFramePr>
            <a:graphicFrameLocks noGrp="1"/>
          </p:cNvGraphicFramePr>
          <p:nvPr/>
        </p:nvGraphicFramePr>
        <p:xfrm>
          <a:off x="1547664" y="4083918"/>
          <a:ext cx="6048672" cy="723779"/>
        </p:xfrm>
        <a:graphic>
          <a:graphicData uri="http://schemas.openxmlformats.org/drawingml/2006/table">
            <a:tbl>
              <a:tblPr/>
              <a:tblGrid>
                <a:gridCol w="1614173"/>
                <a:gridCol w="2490283"/>
                <a:gridCol w="1944216"/>
              </a:tblGrid>
              <a:tr h="723779">
                <a:tc>
                  <a:txBody>
                    <a:bodyPr/>
                    <a:lstStyle/>
                    <a:p>
                      <a:pPr marL="201930" marR="1905" indent="63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Times New Roman"/>
                        </a:rPr>
                        <a:t>Club </a:t>
                      </a:r>
                      <a:r>
                        <a:rPr lang="en-GB" sz="800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Times New Roman"/>
                        </a:rPr>
                        <a:t>Alpino</a:t>
                      </a:r>
                      <a:r>
                        <a:rPr lang="en-GB" sz="800" baseline="0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GB" sz="800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Times New Roman"/>
                        </a:rPr>
                        <a:t>Italiano</a:t>
                      </a:r>
                      <a:r>
                        <a:rPr lang="en-GB" sz="80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Times New Roman"/>
                        </a:rPr>
                        <a:t> </a:t>
                      </a:r>
                      <a:endParaRPr lang="it-IT" sz="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07" marR="633" marT="0" marB="14561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9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 err="1">
                          <a:solidFill>
                            <a:srgbClr val="000099"/>
                          </a:solidFill>
                          <a:latin typeface="Microsoft YaHei UI"/>
                          <a:ea typeface="Calibri"/>
                          <a:cs typeface="Microsoft YaHei UI"/>
                        </a:rPr>
                        <a:t>Progetto</a:t>
                      </a:r>
                      <a:r>
                        <a:rPr lang="en-GB" sz="1600" b="1" dirty="0">
                          <a:solidFill>
                            <a:srgbClr val="000099"/>
                          </a:solidFill>
                          <a:latin typeface="Microsoft YaHei UI"/>
                          <a:ea typeface="Calibri"/>
                          <a:cs typeface="Microsoft YaHei UI"/>
                        </a:rPr>
                        <a:t> </a:t>
                      </a:r>
                      <a:endParaRPr lang="it-IT" sz="1600" b="0" dirty="0" smtClea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6350" marR="19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 err="1" smtClean="0">
                          <a:solidFill>
                            <a:srgbClr val="000099"/>
                          </a:solidFill>
                          <a:latin typeface="Microsoft YaHei UI"/>
                          <a:ea typeface="Calibri"/>
                          <a:cs typeface="Microsoft YaHei UI"/>
                        </a:rPr>
                        <a:t>Scuola</a:t>
                      </a:r>
                      <a:r>
                        <a:rPr lang="en-GB" sz="1600" b="1" dirty="0" smtClean="0">
                          <a:solidFill>
                            <a:srgbClr val="000099"/>
                          </a:solidFill>
                          <a:latin typeface="Microsoft YaHei UI"/>
                          <a:ea typeface="Calibri"/>
                          <a:cs typeface="Microsoft YaHei UI"/>
                        </a:rPr>
                        <a:t> </a:t>
                      </a:r>
                      <a:endParaRPr lang="it-IT" sz="16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07" marR="633" marT="0" marB="145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905" indent="-635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6350" marR="19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Times New Roman"/>
                        </a:rPr>
                        <a:t>Il CAI è associazione aderente ASVIS </a:t>
                      </a:r>
                      <a:endParaRPr lang="it-IT" sz="8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07" marR="633" marT="0" marB="14561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pic>
        <p:nvPicPr>
          <p:cNvPr id="70" name="Picture 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141653"/>
            <a:ext cx="1011594" cy="518329"/>
          </a:xfrm>
          <a:prstGeom prst="rect">
            <a:avLst/>
          </a:prstGeom>
          <a:noFill/>
        </p:spPr>
      </p:pic>
      <p:pic>
        <p:nvPicPr>
          <p:cNvPr id="71" name="Picture 11" descr="Immagine che contiene testo, clipart&#10;&#10;Descrizione generata automaticamen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1349" y="4083918"/>
            <a:ext cx="746435" cy="61621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CustomShape 1"/>
          <p:cNvSpPr/>
          <p:nvPr/>
        </p:nvSpPr>
        <p:spPr>
          <a:xfrm>
            <a:off x="4717080" y="2166480"/>
            <a:ext cx="2180520" cy="2469600"/>
          </a:xfrm>
          <a:custGeom>
            <a:avLst/>
            <a:gdLst/>
            <a:ahLst/>
            <a:cxnLst/>
            <a:rect l="l" t="t" r="r" b="b"/>
            <a:pathLst>
              <a:path w="20240" h="22923">
                <a:moveTo>
                  <a:pt x="13736" y="10552"/>
                </a:moveTo>
                <a:lnTo>
                  <a:pt x="13736" y="10552"/>
                </a:lnTo>
                <a:cubicBezTo>
                  <a:pt x="13554" y="11280"/>
                  <a:pt x="13190" y="11962"/>
                  <a:pt x="12735" y="12644"/>
                </a:cubicBezTo>
                <a:cubicBezTo>
                  <a:pt x="12599" y="12917"/>
                  <a:pt x="12417" y="13145"/>
                  <a:pt x="12189" y="13417"/>
                </a:cubicBezTo>
                <a:cubicBezTo>
                  <a:pt x="12007" y="12917"/>
                  <a:pt x="11825" y="12417"/>
                  <a:pt x="11734" y="11871"/>
                </a:cubicBezTo>
                <a:cubicBezTo>
                  <a:pt x="11598" y="11507"/>
                  <a:pt x="11553" y="11098"/>
                  <a:pt x="11462" y="10643"/>
                </a:cubicBezTo>
                <a:cubicBezTo>
                  <a:pt x="11734" y="10643"/>
                  <a:pt x="12007" y="10689"/>
                  <a:pt x="12280" y="10689"/>
                </a:cubicBezTo>
                <a:cubicBezTo>
                  <a:pt x="12826" y="10689"/>
                  <a:pt x="13235" y="10643"/>
                  <a:pt x="13736" y="10552"/>
                </a:cubicBezTo>
                <a:close/>
                <a:moveTo>
                  <a:pt x="8142" y="11143"/>
                </a:moveTo>
                <a:cubicBezTo>
                  <a:pt x="8187" y="12053"/>
                  <a:pt x="8278" y="12917"/>
                  <a:pt x="8324" y="13827"/>
                </a:cubicBezTo>
                <a:cubicBezTo>
                  <a:pt x="8215" y="13835"/>
                  <a:pt x="8103" y="13840"/>
                  <a:pt x="7986" y="13840"/>
                </a:cubicBezTo>
                <a:cubicBezTo>
                  <a:pt x="7466" y="13840"/>
                  <a:pt x="6871" y="13735"/>
                  <a:pt x="6277" y="13327"/>
                </a:cubicBezTo>
                <a:cubicBezTo>
                  <a:pt x="5595" y="12872"/>
                  <a:pt x="5140" y="12190"/>
                  <a:pt x="4958" y="11371"/>
                </a:cubicBezTo>
                <a:lnTo>
                  <a:pt x="4958" y="11371"/>
                </a:lnTo>
                <a:cubicBezTo>
                  <a:pt x="5322" y="11416"/>
                  <a:pt x="5640" y="11416"/>
                  <a:pt x="6004" y="11416"/>
                </a:cubicBezTo>
                <a:cubicBezTo>
                  <a:pt x="6732" y="11416"/>
                  <a:pt x="7459" y="11325"/>
                  <a:pt x="8142" y="11143"/>
                </a:cubicBezTo>
                <a:close/>
                <a:moveTo>
                  <a:pt x="9961" y="10370"/>
                </a:moveTo>
                <a:cubicBezTo>
                  <a:pt x="10325" y="10461"/>
                  <a:pt x="10688" y="10507"/>
                  <a:pt x="11098" y="10643"/>
                </a:cubicBezTo>
                <a:cubicBezTo>
                  <a:pt x="11143" y="11098"/>
                  <a:pt x="11280" y="11553"/>
                  <a:pt x="11371" y="12053"/>
                </a:cubicBezTo>
                <a:cubicBezTo>
                  <a:pt x="11553" y="12690"/>
                  <a:pt x="11734" y="13236"/>
                  <a:pt x="11962" y="13872"/>
                </a:cubicBezTo>
                <a:cubicBezTo>
                  <a:pt x="10870" y="15055"/>
                  <a:pt x="9688" y="15828"/>
                  <a:pt x="8778" y="16328"/>
                </a:cubicBezTo>
                <a:cubicBezTo>
                  <a:pt x="8778" y="14554"/>
                  <a:pt x="8642" y="12781"/>
                  <a:pt x="8551" y="11053"/>
                </a:cubicBezTo>
                <a:cubicBezTo>
                  <a:pt x="9097" y="10871"/>
                  <a:pt x="9551" y="10643"/>
                  <a:pt x="9961" y="10370"/>
                </a:cubicBezTo>
                <a:close/>
                <a:moveTo>
                  <a:pt x="9551" y="1"/>
                </a:moveTo>
                <a:cubicBezTo>
                  <a:pt x="6050" y="1"/>
                  <a:pt x="3139" y="1593"/>
                  <a:pt x="3139" y="3457"/>
                </a:cubicBezTo>
                <a:lnTo>
                  <a:pt x="3139" y="3776"/>
                </a:lnTo>
                <a:cubicBezTo>
                  <a:pt x="1320" y="4140"/>
                  <a:pt x="1" y="5140"/>
                  <a:pt x="1" y="6277"/>
                </a:cubicBezTo>
                <a:cubicBezTo>
                  <a:pt x="1" y="6959"/>
                  <a:pt x="455" y="7551"/>
                  <a:pt x="1183" y="8005"/>
                </a:cubicBezTo>
                <a:cubicBezTo>
                  <a:pt x="1092" y="8233"/>
                  <a:pt x="956" y="8551"/>
                  <a:pt x="956" y="8824"/>
                </a:cubicBezTo>
                <a:cubicBezTo>
                  <a:pt x="956" y="10006"/>
                  <a:pt x="2457" y="11053"/>
                  <a:pt x="4458" y="11371"/>
                </a:cubicBezTo>
                <a:cubicBezTo>
                  <a:pt x="4594" y="12326"/>
                  <a:pt x="5185" y="13190"/>
                  <a:pt x="5959" y="13781"/>
                </a:cubicBezTo>
                <a:cubicBezTo>
                  <a:pt x="6641" y="14236"/>
                  <a:pt x="7459" y="14327"/>
                  <a:pt x="7960" y="14327"/>
                </a:cubicBezTo>
                <a:lnTo>
                  <a:pt x="8233" y="14327"/>
                </a:lnTo>
                <a:cubicBezTo>
                  <a:pt x="8324" y="15419"/>
                  <a:pt x="8324" y="16510"/>
                  <a:pt x="8324" y="17556"/>
                </a:cubicBezTo>
                <a:cubicBezTo>
                  <a:pt x="8233" y="19330"/>
                  <a:pt x="8187" y="21104"/>
                  <a:pt x="7960" y="22877"/>
                </a:cubicBezTo>
                <a:lnTo>
                  <a:pt x="8369" y="22923"/>
                </a:lnTo>
                <a:cubicBezTo>
                  <a:pt x="8551" y="21149"/>
                  <a:pt x="8642" y="19330"/>
                  <a:pt x="8687" y="17556"/>
                </a:cubicBezTo>
                <a:lnTo>
                  <a:pt x="8687" y="16647"/>
                </a:lnTo>
                <a:lnTo>
                  <a:pt x="8778" y="16783"/>
                </a:lnTo>
                <a:cubicBezTo>
                  <a:pt x="10006" y="16146"/>
                  <a:pt x="11780" y="15009"/>
                  <a:pt x="13099" y="12917"/>
                </a:cubicBezTo>
                <a:cubicBezTo>
                  <a:pt x="13599" y="12099"/>
                  <a:pt x="13918" y="11280"/>
                  <a:pt x="14145" y="10507"/>
                </a:cubicBezTo>
                <a:cubicBezTo>
                  <a:pt x="14691" y="10416"/>
                  <a:pt x="15191" y="10234"/>
                  <a:pt x="15600" y="10006"/>
                </a:cubicBezTo>
                <a:cubicBezTo>
                  <a:pt x="18193" y="9916"/>
                  <a:pt x="20239" y="8779"/>
                  <a:pt x="20239" y="7323"/>
                </a:cubicBezTo>
                <a:cubicBezTo>
                  <a:pt x="20239" y="6732"/>
                  <a:pt x="19875" y="6141"/>
                  <a:pt x="19148" y="5686"/>
                </a:cubicBezTo>
                <a:cubicBezTo>
                  <a:pt x="18920" y="4685"/>
                  <a:pt x="17692" y="3821"/>
                  <a:pt x="16010" y="3457"/>
                </a:cubicBezTo>
                <a:cubicBezTo>
                  <a:pt x="16010" y="1547"/>
                  <a:pt x="13099" y="1"/>
                  <a:pt x="9551" y="1"/>
                </a:cubicBezTo>
                <a:close/>
              </a:path>
            </a:pathLst>
          </a:custGeom>
          <a:solidFill>
            <a:srgbClr val="AFB68C">
              <a:alpha val="37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6" name="CustomShape 2"/>
          <p:cNvSpPr/>
          <p:nvPr/>
        </p:nvSpPr>
        <p:spPr>
          <a:xfrm>
            <a:off x="858960" y="1440000"/>
            <a:ext cx="3857040" cy="2290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" sz="2400" b="0" strike="noStrike" spc="-1">
                <a:solidFill>
                  <a:srgbClr val="495844"/>
                </a:solidFill>
                <a:latin typeface="Abril Fatface"/>
                <a:ea typeface="Abril Fatface"/>
              </a:rPr>
              <a:t>La giornata di sensibilizzazione ambientale è stata dedicata alla sostenibilità delle attività umane e alle “emergenze climatiche e ambientali</a:t>
            </a:r>
            <a:endParaRPr lang="it-IT" sz="2400" b="0" strike="noStrike" spc="-1">
              <a:latin typeface="Arial"/>
            </a:endParaRPr>
          </a:p>
        </p:txBody>
      </p:sp>
      <p:grpSp>
        <p:nvGrpSpPr>
          <p:cNvPr id="707" name="Group 3"/>
          <p:cNvGrpSpPr/>
          <p:nvPr/>
        </p:nvGrpSpPr>
        <p:grpSpPr>
          <a:xfrm>
            <a:off x="5536080" y="1118160"/>
            <a:ext cx="2672640" cy="3517560"/>
            <a:chOff x="5536080" y="1118160"/>
            <a:chExt cx="2672640" cy="3517560"/>
          </a:xfrm>
        </p:grpSpPr>
        <p:sp>
          <p:nvSpPr>
            <p:cNvPr id="708" name="CustomShape 4"/>
            <p:cNvSpPr/>
            <p:nvPr/>
          </p:nvSpPr>
          <p:spPr>
            <a:xfrm>
              <a:off x="6050880" y="2644200"/>
              <a:ext cx="2133360" cy="1357920"/>
            </a:xfrm>
            <a:custGeom>
              <a:avLst/>
              <a:gdLst/>
              <a:ahLst/>
              <a:cxnLst/>
              <a:rect l="l" t="t" r="r" b="b"/>
              <a:pathLst>
                <a:path w="39605" h="25224">
                  <a:moveTo>
                    <a:pt x="0" y="0"/>
                  </a:moveTo>
                  <a:cubicBezTo>
                    <a:pt x="761" y="4641"/>
                    <a:pt x="3120" y="8712"/>
                    <a:pt x="6506" y="11718"/>
                  </a:cubicBezTo>
                  <a:cubicBezTo>
                    <a:pt x="7457" y="12555"/>
                    <a:pt x="8256" y="13620"/>
                    <a:pt x="8788" y="14761"/>
                  </a:cubicBezTo>
                  <a:cubicBezTo>
                    <a:pt x="9321" y="15902"/>
                    <a:pt x="9587" y="17196"/>
                    <a:pt x="9587" y="18451"/>
                  </a:cubicBezTo>
                  <a:cubicBezTo>
                    <a:pt x="9587" y="21076"/>
                    <a:pt x="10729" y="23397"/>
                    <a:pt x="12555" y="25033"/>
                  </a:cubicBezTo>
                  <a:cubicBezTo>
                    <a:pt x="15104" y="25185"/>
                    <a:pt x="17767" y="25223"/>
                    <a:pt x="20506" y="25223"/>
                  </a:cubicBezTo>
                  <a:cubicBezTo>
                    <a:pt x="22637" y="25223"/>
                    <a:pt x="24767" y="25223"/>
                    <a:pt x="26859" y="25185"/>
                  </a:cubicBezTo>
                  <a:cubicBezTo>
                    <a:pt x="27050" y="24995"/>
                    <a:pt x="27240" y="24843"/>
                    <a:pt x="27430" y="24653"/>
                  </a:cubicBezTo>
                  <a:cubicBezTo>
                    <a:pt x="28990" y="23093"/>
                    <a:pt x="30017" y="20886"/>
                    <a:pt x="30017" y="18451"/>
                  </a:cubicBezTo>
                  <a:cubicBezTo>
                    <a:pt x="30017" y="15902"/>
                    <a:pt x="31158" y="13468"/>
                    <a:pt x="33099" y="11756"/>
                  </a:cubicBezTo>
                  <a:cubicBezTo>
                    <a:pt x="36485" y="8826"/>
                    <a:pt x="38805" y="4717"/>
                    <a:pt x="39604" y="114"/>
                  </a:cubicBezTo>
                  <a:lnTo>
                    <a:pt x="39604" y="114"/>
                  </a:lnTo>
                  <a:cubicBezTo>
                    <a:pt x="39034" y="304"/>
                    <a:pt x="38425" y="495"/>
                    <a:pt x="37854" y="685"/>
                  </a:cubicBezTo>
                  <a:cubicBezTo>
                    <a:pt x="33936" y="1902"/>
                    <a:pt x="33860" y="1902"/>
                    <a:pt x="33137" y="2169"/>
                  </a:cubicBezTo>
                  <a:cubicBezTo>
                    <a:pt x="24843" y="5060"/>
                    <a:pt x="24234" y="7000"/>
                    <a:pt x="20316" y="7114"/>
                  </a:cubicBezTo>
                  <a:cubicBezTo>
                    <a:pt x="20242" y="7116"/>
                    <a:pt x="20168" y="7116"/>
                    <a:pt x="20092" y="7116"/>
                  </a:cubicBezTo>
                  <a:cubicBezTo>
                    <a:pt x="17869" y="7116"/>
                    <a:pt x="14899" y="6565"/>
                    <a:pt x="12212" y="4946"/>
                  </a:cubicBezTo>
                  <a:cubicBezTo>
                    <a:pt x="10120" y="3690"/>
                    <a:pt x="8522" y="1902"/>
                    <a:pt x="5022" y="1065"/>
                  </a:cubicBezTo>
                  <a:cubicBezTo>
                    <a:pt x="4071" y="837"/>
                    <a:pt x="3652" y="837"/>
                    <a:pt x="2739" y="647"/>
                  </a:cubicBezTo>
                  <a:cubicBezTo>
                    <a:pt x="1902" y="533"/>
                    <a:pt x="989" y="342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9" name="CustomShape 5"/>
            <p:cNvSpPr/>
            <p:nvPr/>
          </p:nvSpPr>
          <p:spPr>
            <a:xfrm>
              <a:off x="6022080" y="2475720"/>
              <a:ext cx="35280" cy="129600"/>
            </a:xfrm>
            <a:custGeom>
              <a:avLst/>
              <a:gdLst/>
              <a:ahLst/>
              <a:cxnLst/>
              <a:rect l="l" t="t" r="r" b="b"/>
              <a:pathLst>
                <a:path w="686" h="2436">
                  <a:moveTo>
                    <a:pt x="229" y="0"/>
                  </a:moveTo>
                  <a:cubicBezTo>
                    <a:pt x="115" y="0"/>
                    <a:pt x="1" y="76"/>
                    <a:pt x="1" y="229"/>
                  </a:cubicBezTo>
                  <a:cubicBezTo>
                    <a:pt x="1" y="913"/>
                    <a:pt x="39" y="1560"/>
                    <a:pt x="153" y="2245"/>
                  </a:cubicBezTo>
                  <a:cubicBezTo>
                    <a:pt x="153" y="2321"/>
                    <a:pt x="305" y="2435"/>
                    <a:pt x="381" y="2435"/>
                  </a:cubicBezTo>
                  <a:cubicBezTo>
                    <a:pt x="571" y="2435"/>
                    <a:pt x="685" y="2283"/>
                    <a:pt x="609" y="2169"/>
                  </a:cubicBezTo>
                  <a:cubicBezTo>
                    <a:pt x="533" y="1560"/>
                    <a:pt x="495" y="913"/>
                    <a:pt x="495" y="229"/>
                  </a:cubicBezTo>
                  <a:cubicBezTo>
                    <a:pt x="495" y="76"/>
                    <a:pt x="381" y="0"/>
                    <a:pt x="229" y="0"/>
                  </a:cubicBezTo>
                  <a:close/>
                </a:path>
              </a:pathLst>
            </a:custGeom>
            <a:solidFill>
              <a:srgbClr val="91B7B6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0" name="CustomShape 6"/>
            <p:cNvSpPr/>
            <p:nvPr/>
          </p:nvSpPr>
          <p:spPr>
            <a:xfrm>
              <a:off x="6022080" y="2354760"/>
              <a:ext cx="29160" cy="111240"/>
            </a:xfrm>
            <a:custGeom>
              <a:avLst/>
              <a:gdLst/>
              <a:ahLst/>
              <a:cxnLst/>
              <a:rect l="l" t="t" r="r" b="b"/>
              <a:pathLst>
                <a:path w="572" h="2094">
                  <a:moveTo>
                    <a:pt x="343" y="1"/>
                  </a:moveTo>
                  <a:cubicBezTo>
                    <a:pt x="229" y="1"/>
                    <a:pt x="115" y="115"/>
                    <a:pt x="115" y="229"/>
                  </a:cubicBezTo>
                  <a:cubicBezTo>
                    <a:pt x="39" y="762"/>
                    <a:pt x="1" y="1332"/>
                    <a:pt x="1" y="1865"/>
                  </a:cubicBezTo>
                  <a:cubicBezTo>
                    <a:pt x="1" y="2017"/>
                    <a:pt x="115" y="2093"/>
                    <a:pt x="229" y="2093"/>
                  </a:cubicBezTo>
                  <a:cubicBezTo>
                    <a:pt x="381" y="2093"/>
                    <a:pt x="495" y="2017"/>
                    <a:pt x="495" y="1789"/>
                  </a:cubicBezTo>
                  <a:cubicBezTo>
                    <a:pt x="495" y="1294"/>
                    <a:pt x="533" y="762"/>
                    <a:pt x="571" y="229"/>
                  </a:cubicBezTo>
                  <a:cubicBezTo>
                    <a:pt x="571" y="153"/>
                    <a:pt x="495" y="1"/>
                    <a:pt x="343" y="1"/>
                  </a:cubicBezTo>
                  <a:close/>
                </a:path>
              </a:pathLst>
            </a:custGeom>
            <a:solidFill>
              <a:srgbClr val="91B7B6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1" name="CustomShape 7"/>
            <p:cNvSpPr/>
            <p:nvPr/>
          </p:nvSpPr>
          <p:spPr>
            <a:xfrm>
              <a:off x="6034320" y="2272320"/>
              <a:ext cx="29160" cy="39600"/>
            </a:xfrm>
            <a:custGeom>
              <a:avLst/>
              <a:gdLst/>
              <a:ahLst/>
              <a:cxnLst/>
              <a:rect l="l" t="t" r="r" b="b"/>
              <a:pathLst>
                <a:path w="572" h="771">
                  <a:moveTo>
                    <a:pt x="269" y="0"/>
                  </a:moveTo>
                  <a:cubicBezTo>
                    <a:pt x="155" y="0"/>
                    <a:pt x="77" y="74"/>
                    <a:pt x="77" y="200"/>
                  </a:cubicBezTo>
                  <a:lnTo>
                    <a:pt x="1" y="505"/>
                  </a:lnTo>
                  <a:cubicBezTo>
                    <a:pt x="1" y="619"/>
                    <a:pt x="115" y="771"/>
                    <a:pt x="267" y="771"/>
                  </a:cubicBezTo>
                  <a:cubicBezTo>
                    <a:pt x="381" y="771"/>
                    <a:pt x="495" y="695"/>
                    <a:pt x="495" y="581"/>
                  </a:cubicBezTo>
                  <a:lnTo>
                    <a:pt x="533" y="314"/>
                  </a:lnTo>
                  <a:cubicBezTo>
                    <a:pt x="572" y="162"/>
                    <a:pt x="495" y="10"/>
                    <a:pt x="343" y="10"/>
                  </a:cubicBezTo>
                  <a:cubicBezTo>
                    <a:pt x="317" y="3"/>
                    <a:pt x="292" y="0"/>
                    <a:pt x="269" y="0"/>
                  </a:cubicBezTo>
                  <a:close/>
                </a:path>
              </a:pathLst>
            </a:custGeom>
            <a:solidFill>
              <a:srgbClr val="91B7B6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2" name="CustomShape 8"/>
            <p:cNvSpPr/>
            <p:nvPr/>
          </p:nvSpPr>
          <p:spPr>
            <a:xfrm>
              <a:off x="6038640" y="1793160"/>
              <a:ext cx="236160" cy="504360"/>
            </a:xfrm>
            <a:custGeom>
              <a:avLst/>
              <a:gdLst/>
              <a:ahLst/>
              <a:cxnLst/>
              <a:rect l="l" t="t" r="r" b="b"/>
              <a:pathLst>
                <a:path w="4415" h="9391">
                  <a:moveTo>
                    <a:pt x="4135" y="1"/>
                  </a:moveTo>
                  <a:cubicBezTo>
                    <a:pt x="4065" y="1"/>
                    <a:pt x="3986" y="41"/>
                    <a:pt x="3920" y="108"/>
                  </a:cubicBezTo>
                  <a:cubicBezTo>
                    <a:pt x="1903" y="2733"/>
                    <a:pt x="572" y="5814"/>
                    <a:pt x="1" y="9086"/>
                  </a:cubicBezTo>
                  <a:cubicBezTo>
                    <a:pt x="1" y="9238"/>
                    <a:pt x="39" y="9314"/>
                    <a:pt x="229" y="9391"/>
                  </a:cubicBezTo>
                  <a:cubicBezTo>
                    <a:pt x="381" y="9391"/>
                    <a:pt x="457" y="9276"/>
                    <a:pt x="457" y="9200"/>
                  </a:cubicBezTo>
                  <a:cubicBezTo>
                    <a:pt x="990" y="6005"/>
                    <a:pt x="2322" y="2961"/>
                    <a:pt x="4300" y="374"/>
                  </a:cubicBezTo>
                  <a:cubicBezTo>
                    <a:pt x="4414" y="298"/>
                    <a:pt x="4376" y="146"/>
                    <a:pt x="4262" y="70"/>
                  </a:cubicBezTo>
                  <a:cubicBezTo>
                    <a:pt x="4230" y="22"/>
                    <a:pt x="4185" y="1"/>
                    <a:pt x="4135" y="1"/>
                  </a:cubicBezTo>
                  <a:close/>
                </a:path>
              </a:pathLst>
            </a:custGeom>
            <a:solidFill>
              <a:srgbClr val="91B7B6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3" name="CustomShape 9"/>
            <p:cNvSpPr/>
            <p:nvPr/>
          </p:nvSpPr>
          <p:spPr>
            <a:xfrm>
              <a:off x="6288840" y="1626120"/>
              <a:ext cx="147960" cy="140400"/>
            </a:xfrm>
            <a:custGeom>
              <a:avLst/>
              <a:gdLst/>
              <a:ahLst/>
              <a:cxnLst/>
              <a:rect l="l" t="t" r="r" b="b"/>
              <a:pathLst>
                <a:path w="2778" h="2638">
                  <a:moveTo>
                    <a:pt x="2474" y="0"/>
                  </a:moveTo>
                  <a:cubicBezTo>
                    <a:pt x="2422" y="0"/>
                    <a:pt x="2368" y="19"/>
                    <a:pt x="2321" y="50"/>
                  </a:cubicBezTo>
                  <a:cubicBezTo>
                    <a:pt x="1522" y="735"/>
                    <a:pt x="761" y="1458"/>
                    <a:pt x="114" y="2257"/>
                  </a:cubicBezTo>
                  <a:cubicBezTo>
                    <a:pt x="0" y="2333"/>
                    <a:pt x="0" y="2485"/>
                    <a:pt x="114" y="2599"/>
                  </a:cubicBezTo>
                  <a:cubicBezTo>
                    <a:pt x="153" y="2637"/>
                    <a:pt x="191" y="2637"/>
                    <a:pt x="229" y="2637"/>
                  </a:cubicBezTo>
                  <a:cubicBezTo>
                    <a:pt x="343" y="2637"/>
                    <a:pt x="381" y="2637"/>
                    <a:pt x="419" y="2599"/>
                  </a:cubicBezTo>
                  <a:cubicBezTo>
                    <a:pt x="1104" y="1838"/>
                    <a:pt x="1865" y="1115"/>
                    <a:pt x="2625" y="431"/>
                  </a:cubicBezTo>
                  <a:cubicBezTo>
                    <a:pt x="2778" y="355"/>
                    <a:pt x="2778" y="202"/>
                    <a:pt x="2663" y="126"/>
                  </a:cubicBezTo>
                  <a:cubicBezTo>
                    <a:pt x="2619" y="37"/>
                    <a:pt x="2548" y="0"/>
                    <a:pt x="2474" y="0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4" name="CustomShape 10"/>
            <p:cNvSpPr/>
            <p:nvPr/>
          </p:nvSpPr>
          <p:spPr>
            <a:xfrm>
              <a:off x="6440400" y="1370880"/>
              <a:ext cx="1700640" cy="727920"/>
            </a:xfrm>
            <a:custGeom>
              <a:avLst/>
              <a:gdLst/>
              <a:ahLst/>
              <a:cxnLst/>
              <a:rect l="l" t="t" r="r" b="b"/>
              <a:pathLst>
                <a:path w="31578" h="13537">
                  <a:moveTo>
                    <a:pt x="12677" y="0"/>
                  </a:moveTo>
                  <a:cubicBezTo>
                    <a:pt x="8131" y="0"/>
                    <a:pt x="3733" y="1475"/>
                    <a:pt x="115" y="4215"/>
                  </a:cubicBezTo>
                  <a:cubicBezTo>
                    <a:pt x="39" y="4330"/>
                    <a:pt x="1" y="4482"/>
                    <a:pt x="77" y="4558"/>
                  </a:cubicBezTo>
                  <a:cubicBezTo>
                    <a:pt x="143" y="4624"/>
                    <a:pt x="209" y="4665"/>
                    <a:pt x="276" y="4665"/>
                  </a:cubicBezTo>
                  <a:cubicBezTo>
                    <a:pt x="323" y="4665"/>
                    <a:pt x="371" y="4644"/>
                    <a:pt x="419" y="4596"/>
                  </a:cubicBezTo>
                  <a:cubicBezTo>
                    <a:pt x="3890" y="1923"/>
                    <a:pt x="8154" y="485"/>
                    <a:pt x="12544" y="485"/>
                  </a:cubicBezTo>
                  <a:cubicBezTo>
                    <a:pt x="12965" y="485"/>
                    <a:pt x="13388" y="499"/>
                    <a:pt x="13811" y="525"/>
                  </a:cubicBezTo>
                  <a:cubicBezTo>
                    <a:pt x="21648" y="1058"/>
                    <a:pt x="28382" y="6080"/>
                    <a:pt x="31159" y="13422"/>
                  </a:cubicBezTo>
                  <a:cubicBezTo>
                    <a:pt x="31197" y="13498"/>
                    <a:pt x="31273" y="13536"/>
                    <a:pt x="31387" y="13536"/>
                  </a:cubicBezTo>
                  <a:cubicBezTo>
                    <a:pt x="31387" y="13536"/>
                    <a:pt x="31425" y="13536"/>
                    <a:pt x="31387" y="13498"/>
                  </a:cubicBezTo>
                  <a:cubicBezTo>
                    <a:pt x="31501" y="13460"/>
                    <a:pt x="31577" y="13346"/>
                    <a:pt x="31501" y="13232"/>
                  </a:cubicBezTo>
                  <a:cubicBezTo>
                    <a:pt x="28724" y="5699"/>
                    <a:pt x="21762" y="563"/>
                    <a:pt x="13811" y="31"/>
                  </a:cubicBezTo>
                  <a:cubicBezTo>
                    <a:pt x="13432" y="10"/>
                    <a:pt x="13054" y="0"/>
                    <a:pt x="12677" y="0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5" name="CustomShape 11"/>
            <p:cNvSpPr/>
            <p:nvPr/>
          </p:nvSpPr>
          <p:spPr>
            <a:xfrm>
              <a:off x="8142840" y="2151360"/>
              <a:ext cx="65880" cy="304200"/>
            </a:xfrm>
            <a:custGeom>
              <a:avLst/>
              <a:gdLst/>
              <a:ahLst/>
              <a:cxnLst/>
              <a:rect l="l" t="t" r="r" b="b"/>
              <a:pathLst>
                <a:path w="1256" h="5677">
                  <a:moveTo>
                    <a:pt x="249" y="1"/>
                  </a:moveTo>
                  <a:cubicBezTo>
                    <a:pt x="231" y="1"/>
                    <a:pt x="211" y="3"/>
                    <a:pt x="191" y="8"/>
                  </a:cubicBezTo>
                  <a:cubicBezTo>
                    <a:pt x="76" y="84"/>
                    <a:pt x="0" y="161"/>
                    <a:pt x="38" y="313"/>
                  </a:cubicBezTo>
                  <a:cubicBezTo>
                    <a:pt x="381" y="1454"/>
                    <a:pt x="609" y="2595"/>
                    <a:pt x="723" y="3775"/>
                  </a:cubicBezTo>
                  <a:cubicBezTo>
                    <a:pt x="761" y="4345"/>
                    <a:pt x="799" y="4916"/>
                    <a:pt x="799" y="5449"/>
                  </a:cubicBezTo>
                  <a:cubicBezTo>
                    <a:pt x="799" y="5601"/>
                    <a:pt x="875" y="5677"/>
                    <a:pt x="1027" y="5677"/>
                  </a:cubicBezTo>
                  <a:cubicBezTo>
                    <a:pt x="1180" y="5677"/>
                    <a:pt x="1256" y="5601"/>
                    <a:pt x="1218" y="5449"/>
                  </a:cubicBezTo>
                  <a:cubicBezTo>
                    <a:pt x="1218" y="4878"/>
                    <a:pt x="1180" y="4307"/>
                    <a:pt x="1142" y="3737"/>
                  </a:cubicBezTo>
                  <a:cubicBezTo>
                    <a:pt x="1027" y="2557"/>
                    <a:pt x="799" y="1302"/>
                    <a:pt x="457" y="161"/>
                  </a:cubicBezTo>
                  <a:cubicBezTo>
                    <a:pt x="424" y="95"/>
                    <a:pt x="363" y="1"/>
                    <a:pt x="249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6" name="CustomShape 12"/>
            <p:cNvSpPr/>
            <p:nvPr/>
          </p:nvSpPr>
          <p:spPr>
            <a:xfrm>
              <a:off x="8186040" y="2467800"/>
              <a:ext cx="22680" cy="59760"/>
            </a:xfrm>
            <a:custGeom>
              <a:avLst/>
              <a:gdLst/>
              <a:ahLst/>
              <a:cxnLst/>
              <a:rect l="l" t="t" r="r" b="b"/>
              <a:pathLst>
                <a:path w="457" h="1142">
                  <a:moveTo>
                    <a:pt x="228" y="0"/>
                  </a:moveTo>
                  <a:cubicBezTo>
                    <a:pt x="76" y="0"/>
                    <a:pt x="0" y="114"/>
                    <a:pt x="0" y="228"/>
                  </a:cubicBezTo>
                  <a:lnTo>
                    <a:pt x="0" y="913"/>
                  </a:lnTo>
                  <a:cubicBezTo>
                    <a:pt x="0" y="1065"/>
                    <a:pt x="76" y="1142"/>
                    <a:pt x="228" y="1142"/>
                  </a:cubicBezTo>
                  <a:cubicBezTo>
                    <a:pt x="343" y="1142"/>
                    <a:pt x="419" y="1065"/>
                    <a:pt x="457" y="913"/>
                  </a:cubicBezTo>
                  <a:lnTo>
                    <a:pt x="457" y="228"/>
                  </a:lnTo>
                  <a:cubicBezTo>
                    <a:pt x="457" y="114"/>
                    <a:pt x="381" y="0"/>
                    <a:pt x="228" y="0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7" name="CustomShape 13"/>
            <p:cNvSpPr/>
            <p:nvPr/>
          </p:nvSpPr>
          <p:spPr>
            <a:xfrm>
              <a:off x="8181720" y="2553480"/>
              <a:ext cx="22680" cy="35640"/>
            </a:xfrm>
            <a:custGeom>
              <a:avLst/>
              <a:gdLst/>
              <a:ahLst/>
              <a:cxnLst/>
              <a:rect l="l" t="t" r="r" b="b"/>
              <a:pathLst>
                <a:path w="457" h="693">
                  <a:moveTo>
                    <a:pt x="184" y="1"/>
                  </a:moveTo>
                  <a:cubicBezTo>
                    <a:pt x="86" y="1"/>
                    <a:pt x="0" y="104"/>
                    <a:pt x="0" y="236"/>
                  </a:cubicBezTo>
                  <a:lnTo>
                    <a:pt x="0" y="427"/>
                  </a:lnTo>
                  <a:cubicBezTo>
                    <a:pt x="0" y="541"/>
                    <a:pt x="76" y="693"/>
                    <a:pt x="228" y="693"/>
                  </a:cubicBezTo>
                  <a:cubicBezTo>
                    <a:pt x="304" y="693"/>
                    <a:pt x="419" y="617"/>
                    <a:pt x="419" y="465"/>
                  </a:cubicBezTo>
                  <a:lnTo>
                    <a:pt x="419" y="274"/>
                  </a:lnTo>
                  <a:cubicBezTo>
                    <a:pt x="457" y="160"/>
                    <a:pt x="381" y="8"/>
                    <a:pt x="228" y="8"/>
                  </a:cubicBezTo>
                  <a:cubicBezTo>
                    <a:pt x="213" y="3"/>
                    <a:pt x="198" y="1"/>
                    <a:pt x="184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8" name="CustomShape 14"/>
            <p:cNvSpPr/>
            <p:nvPr/>
          </p:nvSpPr>
          <p:spPr>
            <a:xfrm>
              <a:off x="8177760" y="2564640"/>
              <a:ext cx="27000" cy="40680"/>
            </a:xfrm>
            <a:custGeom>
              <a:avLst/>
              <a:gdLst/>
              <a:ahLst/>
              <a:cxnLst/>
              <a:rect l="l" t="t" r="r" b="b"/>
              <a:pathLst>
                <a:path w="533" h="786">
                  <a:moveTo>
                    <a:pt x="231" y="0"/>
                  </a:moveTo>
                  <a:cubicBezTo>
                    <a:pt x="146" y="0"/>
                    <a:pt x="76" y="96"/>
                    <a:pt x="76" y="215"/>
                  </a:cubicBezTo>
                  <a:lnTo>
                    <a:pt x="0" y="481"/>
                  </a:lnTo>
                  <a:cubicBezTo>
                    <a:pt x="0" y="633"/>
                    <a:pt x="114" y="785"/>
                    <a:pt x="266" y="785"/>
                  </a:cubicBezTo>
                  <a:cubicBezTo>
                    <a:pt x="380" y="785"/>
                    <a:pt x="495" y="671"/>
                    <a:pt x="457" y="519"/>
                  </a:cubicBezTo>
                  <a:lnTo>
                    <a:pt x="495" y="253"/>
                  </a:lnTo>
                  <a:cubicBezTo>
                    <a:pt x="533" y="138"/>
                    <a:pt x="457" y="24"/>
                    <a:pt x="304" y="24"/>
                  </a:cubicBezTo>
                  <a:cubicBezTo>
                    <a:pt x="279" y="8"/>
                    <a:pt x="254" y="0"/>
                    <a:pt x="231" y="0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9" name="CustomShape 15"/>
            <p:cNvSpPr/>
            <p:nvPr/>
          </p:nvSpPr>
          <p:spPr>
            <a:xfrm>
              <a:off x="6961320" y="1260720"/>
              <a:ext cx="619560" cy="1195200"/>
            </a:xfrm>
            <a:custGeom>
              <a:avLst/>
              <a:gdLst/>
              <a:ahLst/>
              <a:cxnLst/>
              <a:rect l="l" t="t" r="r" b="b"/>
              <a:pathLst>
                <a:path w="11529" h="22202">
                  <a:moveTo>
                    <a:pt x="9304" y="1"/>
                  </a:moveTo>
                  <a:cubicBezTo>
                    <a:pt x="7088" y="1"/>
                    <a:pt x="2450" y="4998"/>
                    <a:pt x="1180" y="10748"/>
                  </a:cubicBezTo>
                  <a:cubicBezTo>
                    <a:pt x="1" y="15731"/>
                    <a:pt x="1332" y="21438"/>
                    <a:pt x="2854" y="22123"/>
                  </a:cubicBezTo>
                  <a:cubicBezTo>
                    <a:pt x="2930" y="22161"/>
                    <a:pt x="2968" y="22199"/>
                    <a:pt x="3082" y="22199"/>
                  </a:cubicBezTo>
                  <a:cubicBezTo>
                    <a:pt x="3099" y="22201"/>
                    <a:pt x="3116" y="22201"/>
                    <a:pt x="3133" y="22201"/>
                  </a:cubicBezTo>
                  <a:cubicBezTo>
                    <a:pt x="3533" y="22201"/>
                    <a:pt x="3926" y="21750"/>
                    <a:pt x="4985" y="20107"/>
                  </a:cubicBezTo>
                  <a:cubicBezTo>
                    <a:pt x="7458" y="16226"/>
                    <a:pt x="8675" y="14248"/>
                    <a:pt x="9512" y="11585"/>
                  </a:cubicBezTo>
                  <a:cubicBezTo>
                    <a:pt x="10539" y="8161"/>
                    <a:pt x="11528" y="1960"/>
                    <a:pt x="10159" y="362"/>
                  </a:cubicBezTo>
                  <a:cubicBezTo>
                    <a:pt x="10083" y="248"/>
                    <a:pt x="9930" y="133"/>
                    <a:pt x="9778" y="95"/>
                  </a:cubicBezTo>
                  <a:cubicBezTo>
                    <a:pt x="9637" y="32"/>
                    <a:pt x="9478" y="1"/>
                    <a:pt x="9304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0" name="CustomShape 16"/>
            <p:cNvSpPr/>
            <p:nvPr/>
          </p:nvSpPr>
          <p:spPr>
            <a:xfrm>
              <a:off x="7115400" y="1280160"/>
              <a:ext cx="465840" cy="1175760"/>
            </a:xfrm>
            <a:custGeom>
              <a:avLst/>
              <a:gdLst/>
              <a:ahLst/>
              <a:cxnLst/>
              <a:rect l="l" t="t" r="r" b="b"/>
              <a:pathLst>
                <a:path w="8675" h="21841">
                  <a:moveTo>
                    <a:pt x="7305" y="1"/>
                  </a:moveTo>
                  <a:cubicBezTo>
                    <a:pt x="5593" y="2474"/>
                    <a:pt x="3614" y="6012"/>
                    <a:pt x="2131" y="10387"/>
                  </a:cubicBezTo>
                  <a:cubicBezTo>
                    <a:pt x="685" y="14648"/>
                    <a:pt x="114" y="18604"/>
                    <a:pt x="0" y="21762"/>
                  </a:cubicBezTo>
                  <a:cubicBezTo>
                    <a:pt x="76" y="21800"/>
                    <a:pt x="114" y="21838"/>
                    <a:pt x="228" y="21838"/>
                  </a:cubicBezTo>
                  <a:cubicBezTo>
                    <a:pt x="245" y="21840"/>
                    <a:pt x="262" y="21840"/>
                    <a:pt x="279" y="21840"/>
                  </a:cubicBezTo>
                  <a:cubicBezTo>
                    <a:pt x="679" y="21840"/>
                    <a:pt x="1072" y="21389"/>
                    <a:pt x="2131" y="19746"/>
                  </a:cubicBezTo>
                  <a:cubicBezTo>
                    <a:pt x="4604" y="15865"/>
                    <a:pt x="5821" y="13887"/>
                    <a:pt x="6658" y="11224"/>
                  </a:cubicBezTo>
                  <a:cubicBezTo>
                    <a:pt x="7685" y="7800"/>
                    <a:pt x="8674" y="1599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1" name="CustomShape 17"/>
            <p:cNvSpPr/>
            <p:nvPr/>
          </p:nvSpPr>
          <p:spPr>
            <a:xfrm>
              <a:off x="7018920" y="2264760"/>
              <a:ext cx="141840" cy="1150920"/>
            </a:xfrm>
            <a:custGeom>
              <a:avLst/>
              <a:gdLst/>
              <a:ahLst/>
              <a:cxnLst/>
              <a:rect l="l" t="t" r="r" b="b"/>
              <a:pathLst>
                <a:path w="2664" h="21382">
                  <a:moveTo>
                    <a:pt x="2587" y="1"/>
                  </a:moveTo>
                  <a:cubicBezTo>
                    <a:pt x="2549" y="1"/>
                    <a:pt x="2435" y="77"/>
                    <a:pt x="2435" y="115"/>
                  </a:cubicBezTo>
                  <a:cubicBezTo>
                    <a:pt x="2245" y="952"/>
                    <a:pt x="2054" y="2207"/>
                    <a:pt x="1788" y="3691"/>
                  </a:cubicBezTo>
                  <a:lnTo>
                    <a:pt x="1788" y="3729"/>
                  </a:lnTo>
                  <a:cubicBezTo>
                    <a:pt x="913" y="8333"/>
                    <a:pt x="495" y="10615"/>
                    <a:pt x="381" y="11718"/>
                  </a:cubicBezTo>
                  <a:cubicBezTo>
                    <a:pt x="0" y="14762"/>
                    <a:pt x="304" y="17958"/>
                    <a:pt x="1217" y="21268"/>
                  </a:cubicBezTo>
                  <a:cubicBezTo>
                    <a:pt x="1217" y="21306"/>
                    <a:pt x="1256" y="21382"/>
                    <a:pt x="1294" y="21382"/>
                  </a:cubicBezTo>
                  <a:cubicBezTo>
                    <a:pt x="1408" y="21306"/>
                    <a:pt x="1446" y="21268"/>
                    <a:pt x="1446" y="21229"/>
                  </a:cubicBezTo>
                  <a:cubicBezTo>
                    <a:pt x="571" y="17958"/>
                    <a:pt x="304" y="14762"/>
                    <a:pt x="647" y="11756"/>
                  </a:cubicBezTo>
                  <a:cubicBezTo>
                    <a:pt x="761" y="10653"/>
                    <a:pt x="1141" y="8371"/>
                    <a:pt x="2016" y="3767"/>
                  </a:cubicBezTo>
                  <a:lnTo>
                    <a:pt x="2016" y="3729"/>
                  </a:lnTo>
                  <a:cubicBezTo>
                    <a:pt x="2283" y="2207"/>
                    <a:pt x="2549" y="1028"/>
                    <a:pt x="2663" y="153"/>
                  </a:cubicBezTo>
                  <a:cubicBezTo>
                    <a:pt x="2663" y="115"/>
                    <a:pt x="2625" y="1"/>
                    <a:pt x="2587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2" name="CustomShape 18"/>
            <p:cNvSpPr/>
            <p:nvPr/>
          </p:nvSpPr>
          <p:spPr>
            <a:xfrm>
              <a:off x="7137720" y="2106000"/>
              <a:ext cx="697680" cy="747720"/>
            </a:xfrm>
            <a:custGeom>
              <a:avLst/>
              <a:gdLst/>
              <a:ahLst/>
              <a:cxnLst/>
              <a:rect l="l" t="t" r="r" b="b"/>
              <a:pathLst>
                <a:path w="12974" h="13900">
                  <a:moveTo>
                    <a:pt x="11258" y="1"/>
                  </a:moveTo>
                  <a:cubicBezTo>
                    <a:pt x="9285" y="1"/>
                    <a:pt x="5377" y="2055"/>
                    <a:pt x="3044" y="5226"/>
                  </a:cubicBezTo>
                  <a:cubicBezTo>
                    <a:pt x="762" y="8384"/>
                    <a:pt x="1" y="12797"/>
                    <a:pt x="838" y="13710"/>
                  </a:cubicBezTo>
                  <a:lnTo>
                    <a:pt x="990" y="13863"/>
                  </a:lnTo>
                  <a:cubicBezTo>
                    <a:pt x="1043" y="13885"/>
                    <a:pt x="1102" y="13899"/>
                    <a:pt x="1173" y="13899"/>
                  </a:cubicBezTo>
                  <a:cubicBezTo>
                    <a:pt x="1457" y="13899"/>
                    <a:pt x="1926" y="13680"/>
                    <a:pt x="2930" y="12949"/>
                  </a:cubicBezTo>
                  <a:cubicBezTo>
                    <a:pt x="5821" y="10933"/>
                    <a:pt x="7267" y="9944"/>
                    <a:pt x="8637" y="8308"/>
                  </a:cubicBezTo>
                  <a:cubicBezTo>
                    <a:pt x="10387" y="6216"/>
                    <a:pt x="12974" y="2145"/>
                    <a:pt x="12441" y="661"/>
                  </a:cubicBezTo>
                  <a:cubicBezTo>
                    <a:pt x="12403" y="547"/>
                    <a:pt x="12365" y="433"/>
                    <a:pt x="12251" y="319"/>
                  </a:cubicBezTo>
                  <a:cubicBezTo>
                    <a:pt x="12042" y="103"/>
                    <a:pt x="11698" y="1"/>
                    <a:pt x="11258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3" name="CustomShape 19"/>
            <p:cNvSpPr/>
            <p:nvPr/>
          </p:nvSpPr>
          <p:spPr>
            <a:xfrm>
              <a:off x="7183080" y="2141640"/>
              <a:ext cx="652680" cy="712080"/>
            </a:xfrm>
            <a:custGeom>
              <a:avLst/>
              <a:gdLst/>
              <a:ahLst/>
              <a:cxnLst/>
              <a:rect l="l" t="t" r="r" b="b"/>
              <a:pathLst>
                <a:path w="12137" h="13239">
                  <a:moveTo>
                    <a:pt x="11604" y="0"/>
                  </a:moveTo>
                  <a:cubicBezTo>
                    <a:pt x="9664" y="1256"/>
                    <a:pt x="7229" y="3120"/>
                    <a:pt x="4908" y="5707"/>
                  </a:cubicBezTo>
                  <a:cubicBezTo>
                    <a:pt x="2626" y="8294"/>
                    <a:pt x="1066" y="10919"/>
                    <a:pt x="1" y="13049"/>
                  </a:cubicBezTo>
                  <a:lnTo>
                    <a:pt x="153" y="13202"/>
                  </a:lnTo>
                  <a:cubicBezTo>
                    <a:pt x="206" y="13224"/>
                    <a:pt x="265" y="13238"/>
                    <a:pt x="336" y="13238"/>
                  </a:cubicBezTo>
                  <a:cubicBezTo>
                    <a:pt x="620" y="13238"/>
                    <a:pt x="1089" y="13019"/>
                    <a:pt x="2093" y="12288"/>
                  </a:cubicBezTo>
                  <a:cubicBezTo>
                    <a:pt x="4984" y="10272"/>
                    <a:pt x="6430" y="9283"/>
                    <a:pt x="7800" y="7647"/>
                  </a:cubicBezTo>
                  <a:cubicBezTo>
                    <a:pt x="9550" y="5555"/>
                    <a:pt x="12137" y="1484"/>
                    <a:pt x="11604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4" name="CustomShape 20"/>
            <p:cNvSpPr/>
            <p:nvPr/>
          </p:nvSpPr>
          <p:spPr>
            <a:xfrm>
              <a:off x="7090560" y="2619720"/>
              <a:ext cx="279360" cy="807840"/>
            </a:xfrm>
            <a:custGeom>
              <a:avLst/>
              <a:gdLst/>
              <a:ahLst/>
              <a:cxnLst/>
              <a:rect l="l" t="t" r="r" b="b"/>
              <a:pathLst>
                <a:path w="5213" h="15019">
                  <a:moveTo>
                    <a:pt x="5041" y="1"/>
                  </a:moveTo>
                  <a:cubicBezTo>
                    <a:pt x="5003" y="1"/>
                    <a:pt x="4965" y="10"/>
                    <a:pt x="4946" y="30"/>
                  </a:cubicBezTo>
                  <a:cubicBezTo>
                    <a:pt x="3881" y="943"/>
                    <a:pt x="1903" y="2959"/>
                    <a:pt x="1066" y="6155"/>
                  </a:cubicBezTo>
                  <a:cubicBezTo>
                    <a:pt x="1" y="10263"/>
                    <a:pt x="1446" y="13649"/>
                    <a:pt x="2093" y="14905"/>
                  </a:cubicBezTo>
                  <a:cubicBezTo>
                    <a:pt x="2093" y="14943"/>
                    <a:pt x="2169" y="14943"/>
                    <a:pt x="2207" y="14943"/>
                  </a:cubicBezTo>
                  <a:cubicBezTo>
                    <a:pt x="2207" y="14943"/>
                    <a:pt x="2213" y="14937"/>
                    <a:pt x="2223" y="14937"/>
                  </a:cubicBezTo>
                  <a:cubicBezTo>
                    <a:pt x="2238" y="14937"/>
                    <a:pt x="2260" y="14950"/>
                    <a:pt x="2283" y="15019"/>
                  </a:cubicBezTo>
                  <a:cubicBezTo>
                    <a:pt x="2359" y="15019"/>
                    <a:pt x="2397" y="14905"/>
                    <a:pt x="2359" y="14867"/>
                  </a:cubicBezTo>
                  <a:cubicBezTo>
                    <a:pt x="1675" y="13573"/>
                    <a:pt x="305" y="10263"/>
                    <a:pt x="1332" y="6269"/>
                  </a:cubicBezTo>
                  <a:cubicBezTo>
                    <a:pt x="2169" y="3111"/>
                    <a:pt x="4071" y="1133"/>
                    <a:pt x="5137" y="220"/>
                  </a:cubicBezTo>
                  <a:cubicBezTo>
                    <a:pt x="5213" y="182"/>
                    <a:pt x="5213" y="68"/>
                    <a:pt x="5137" y="30"/>
                  </a:cubicBezTo>
                  <a:cubicBezTo>
                    <a:pt x="5118" y="10"/>
                    <a:pt x="5080" y="1"/>
                    <a:pt x="5041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5" name="CustomShape 21"/>
            <p:cNvSpPr/>
            <p:nvPr/>
          </p:nvSpPr>
          <p:spPr>
            <a:xfrm>
              <a:off x="6569640" y="2039040"/>
              <a:ext cx="504720" cy="541800"/>
            </a:xfrm>
            <a:custGeom>
              <a:avLst/>
              <a:gdLst/>
              <a:ahLst/>
              <a:cxnLst/>
              <a:rect l="l" t="t" r="r" b="b"/>
              <a:pathLst>
                <a:path w="9398" h="10081">
                  <a:moveTo>
                    <a:pt x="1204" y="1"/>
                  </a:moveTo>
                  <a:cubicBezTo>
                    <a:pt x="887" y="1"/>
                    <a:pt x="641" y="73"/>
                    <a:pt x="495" y="226"/>
                  </a:cubicBezTo>
                  <a:cubicBezTo>
                    <a:pt x="381" y="340"/>
                    <a:pt x="381" y="378"/>
                    <a:pt x="343" y="493"/>
                  </a:cubicBezTo>
                  <a:cubicBezTo>
                    <a:pt x="0" y="1558"/>
                    <a:pt x="1827" y="4525"/>
                    <a:pt x="3120" y="6047"/>
                  </a:cubicBezTo>
                  <a:cubicBezTo>
                    <a:pt x="4109" y="7188"/>
                    <a:pt x="5136" y="7949"/>
                    <a:pt x="7267" y="9395"/>
                  </a:cubicBezTo>
                  <a:cubicBezTo>
                    <a:pt x="8010" y="9900"/>
                    <a:pt x="8335" y="10081"/>
                    <a:pt x="8533" y="10081"/>
                  </a:cubicBezTo>
                  <a:cubicBezTo>
                    <a:pt x="8588" y="10081"/>
                    <a:pt x="8633" y="10067"/>
                    <a:pt x="8674" y="10042"/>
                  </a:cubicBezTo>
                  <a:cubicBezTo>
                    <a:pt x="8713" y="10042"/>
                    <a:pt x="8713" y="10004"/>
                    <a:pt x="8789" y="9966"/>
                  </a:cubicBezTo>
                  <a:cubicBezTo>
                    <a:pt x="9397" y="9281"/>
                    <a:pt x="8827" y="6085"/>
                    <a:pt x="7153" y="3764"/>
                  </a:cubicBezTo>
                  <a:cubicBezTo>
                    <a:pt x="5473" y="1463"/>
                    <a:pt x="2624" y="1"/>
                    <a:pt x="1204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6" name="CustomShape 22"/>
            <p:cNvSpPr/>
            <p:nvPr/>
          </p:nvSpPr>
          <p:spPr>
            <a:xfrm>
              <a:off x="6569640" y="2065680"/>
              <a:ext cx="471960" cy="515160"/>
            </a:xfrm>
            <a:custGeom>
              <a:avLst/>
              <a:gdLst/>
              <a:ahLst/>
              <a:cxnLst/>
              <a:rect l="l" t="t" r="r" b="b"/>
              <a:pathLst>
                <a:path w="8789" h="9589">
                  <a:moveTo>
                    <a:pt x="343" y="1"/>
                  </a:moveTo>
                  <a:lnTo>
                    <a:pt x="343" y="1"/>
                  </a:lnTo>
                  <a:cubicBezTo>
                    <a:pt x="0" y="1066"/>
                    <a:pt x="1827" y="4033"/>
                    <a:pt x="3120" y="5555"/>
                  </a:cubicBezTo>
                  <a:cubicBezTo>
                    <a:pt x="4109" y="6696"/>
                    <a:pt x="5136" y="7457"/>
                    <a:pt x="7267" y="8903"/>
                  </a:cubicBezTo>
                  <a:cubicBezTo>
                    <a:pt x="8010" y="9408"/>
                    <a:pt x="8335" y="9589"/>
                    <a:pt x="8533" y="9589"/>
                  </a:cubicBezTo>
                  <a:cubicBezTo>
                    <a:pt x="8588" y="9589"/>
                    <a:pt x="8633" y="9575"/>
                    <a:pt x="8674" y="9550"/>
                  </a:cubicBezTo>
                  <a:cubicBezTo>
                    <a:pt x="8713" y="9550"/>
                    <a:pt x="8713" y="9512"/>
                    <a:pt x="8789" y="9474"/>
                  </a:cubicBezTo>
                  <a:cubicBezTo>
                    <a:pt x="8028" y="7876"/>
                    <a:pt x="6886" y="6050"/>
                    <a:pt x="5212" y="4147"/>
                  </a:cubicBezTo>
                  <a:cubicBezTo>
                    <a:pt x="3500" y="2245"/>
                    <a:pt x="1788" y="914"/>
                    <a:pt x="343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7" name="CustomShape 23"/>
            <p:cNvSpPr/>
            <p:nvPr/>
          </p:nvSpPr>
          <p:spPr>
            <a:xfrm>
              <a:off x="6854760" y="2418480"/>
              <a:ext cx="195120" cy="853560"/>
            </a:xfrm>
            <a:custGeom>
              <a:avLst/>
              <a:gdLst/>
              <a:ahLst/>
              <a:cxnLst/>
              <a:rect l="l" t="t" r="r" b="b"/>
              <a:pathLst>
                <a:path w="3653" h="15865">
                  <a:moveTo>
                    <a:pt x="153" y="0"/>
                  </a:moveTo>
                  <a:cubicBezTo>
                    <a:pt x="115" y="0"/>
                    <a:pt x="1" y="76"/>
                    <a:pt x="1" y="114"/>
                  </a:cubicBezTo>
                  <a:cubicBezTo>
                    <a:pt x="1" y="152"/>
                    <a:pt x="77" y="266"/>
                    <a:pt x="115" y="266"/>
                  </a:cubicBezTo>
                  <a:cubicBezTo>
                    <a:pt x="571" y="381"/>
                    <a:pt x="2207" y="951"/>
                    <a:pt x="2968" y="2169"/>
                  </a:cubicBezTo>
                  <a:cubicBezTo>
                    <a:pt x="3082" y="2397"/>
                    <a:pt x="3386" y="2815"/>
                    <a:pt x="3425" y="3386"/>
                  </a:cubicBezTo>
                  <a:cubicBezTo>
                    <a:pt x="3501" y="3881"/>
                    <a:pt x="3348" y="4185"/>
                    <a:pt x="3272" y="4375"/>
                  </a:cubicBezTo>
                  <a:cubicBezTo>
                    <a:pt x="3044" y="5060"/>
                    <a:pt x="2930" y="5707"/>
                    <a:pt x="2778" y="6392"/>
                  </a:cubicBezTo>
                  <a:cubicBezTo>
                    <a:pt x="2626" y="6924"/>
                    <a:pt x="2473" y="7495"/>
                    <a:pt x="2321" y="7989"/>
                  </a:cubicBezTo>
                  <a:cubicBezTo>
                    <a:pt x="1484" y="10767"/>
                    <a:pt x="1104" y="11984"/>
                    <a:pt x="1104" y="12555"/>
                  </a:cubicBezTo>
                  <a:cubicBezTo>
                    <a:pt x="1066" y="13620"/>
                    <a:pt x="1256" y="14723"/>
                    <a:pt x="1674" y="15750"/>
                  </a:cubicBezTo>
                  <a:cubicBezTo>
                    <a:pt x="1674" y="15788"/>
                    <a:pt x="1713" y="15865"/>
                    <a:pt x="1789" y="15865"/>
                  </a:cubicBezTo>
                  <a:cubicBezTo>
                    <a:pt x="1903" y="15788"/>
                    <a:pt x="1903" y="15750"/>
                    <a:pt x="1865" y="15674"/>
                  </a:cubicBezTo>
                  <a:cubicBezTo>
                    <a:pt x="1446" y="14647"/>
                    <a:pt x="1256" y="13620"/>
                    <a:pt x="1294" y="12555"/>
                  </a:cubicBezTo>
                  <a:cubicBezTo>
                    <a:pt x="1294" y="11984"/>
                    <a:pt x="1713" y="10576"/>
                    <a:pt x="2511" y="8066"/>
                  </a:cubicBezTo>
                  <a:cubicBezTo>
                    <a:pt x="2702" y="7495"/>
                    <a:pt x="2816" y="6924"/>
                    <a:pt x="2968" y="6392"/>
                  </a:cubicBezTo>
                  <a:cubicBezTo>
                    <a:pt x="3082" y="5783"/>
                    <a:pt x="3234" y="5098"/>
                    <a:pt x="3463" y="4451"/>
                  </a:cubicBezTo>
                  <a:cubicBezTo>
                    <a:pt x="3539" y="4261"/>
                    <a:pt x="3653" y="3881"/>
                    <a:pt x="3615" y="3348"/>
                  </a:cubicBezTo>
                  <a:cubicBezTo>
                    <a:pt x="3577" y="2739"/>
                    <a:pt x="3234" y="2245"/>
                    <a:pt x="3082" y="2016"/>
                  </a:cubicBezTo>
                  <a:cubicBezTo>
                    <a:pt x="2321" y="837"/>
                    <a:pt x="761" y="190"/>
                    <a:pt x="153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8" name="CustomShape 24"/>
            <p:cNvSpPr/>
            <p:nvPr/>
          </p:nvSpPr>
          <p:spPr>
            <a:xfrm>
              <a:off x="7152120" y="2933640"/>
              <a:ext cx="258840" cy="399960"/>
            </a:xfrm>
            <a:custGeom>
              <a:avLst/>
              <a:gdLst/>
              <a:ahLst/>
              <a:cxnLst/>
              <a:rect l="l" t="t" r="r" b="b"/>
              <a:pathLst>
                <a:path w="4833" h="7452">
                  <a:moveTo>
                    <a:pt x="167" y="1"/>
                  </a:moveTo>
                  <a:cubicBezTo>
                    <a:pt x="146" y="1"/>
                    <a:pt x="127" y="10"/>
                    <a:pt x="115" y="33"/>
                  </a:cubicBezTo>
                  <a:cubicBezTo>
                    <a:pt x="77" y="33"/>
                    <a:pt x="1" y="109"/>
                    <a:pt x="77" y="147"/>
                  </a:cubicBezTo>
                  <a:cubicBezTo>
                    <a:pt x="572" y="1060"/>
                    <a:pt x="1218" y="1859"/>
                    <a:pt x="1903" y="2544"/>
                  </a:cubicBezTo>
                  <a:cubicBezTo>
                    <a:pt x="2246" y="2887"/>
                    <a:pt x="2550" y="3077"/>
                    <a:pt x="2778" y="3267"/>
                  </a:cubicBezTo>
                  <a:cubicBezTo>
                    <a:pt x="3197" y="3533"/>
                    <a:pt x="3501" y="3762"/>
                    <a:pt x="3805" y="4294"/>
                  </a:cubicBezTo>
                  <a:cubicBezTo>
                    <a:pt x="3958" y="4599"/>
                    <a:pt x="4490" y="5436"/>
                    <a:pt x="4300" y="6501"/>
                  </a:cubicBezTo>
                  <a:cubicBezTo>
                    <a:pt x="4186" y="6767"/>
                    <a:pt x="4110" y="7071"/>
                    <a:pt x="3958" y="7300"/>
                  </a:cubicBezTo>
                  <a:cubicBezTo>
                    <a:pt x="3920" y="7338"/>
                    <a:pt x="3958" y="7376"/>
                    <a:pt x="3996" y="7452"/>
                  </a:cubicBezTo>
                  <a:lnTo>
                    <a:pt x="4072" y="7452"/>
                  </a:lnTo>
                  <a:cubicBezTo>
                    <a:pt x="4097" y="7452"/>
                    <a:pt x="4122" y="7418"/>
                    <a:pt x="4170" y="7418"/>
                  </a:cubicBezTo>
                  <a:cubicBezTo>
                    <a:pt x="4194" y="7418"/>
                    <a:pt x="4224" y="7427"/>
                    <a:pt x="4262" y="7452"/>
                  </a:cubicBezTo>
                  <a:cubicBezTo>
                    <a:pt x="4376" y="7186"/>
                    <a:pt x="4528" y="6881"/>
                    <a:pt x="4566" y="6577"/>
                  </a:cubicBezTo>
                  <a:cubicBezTo>
                    <a:pt x="4833" y="5436"/>
                    <a:pt x="4262" y="4484"/>
                    <a:pt x="4072" y="4218"/>
                  </a:cubicBezTo>
                  <a:cubicBezTo>
                    <a:pt x="3691" y="3647"/>
                    <a:pt x="3349" y="3343"/>
                    <a:pt x="2930" y="3077"/>
                  </a:cubicBezTo>
                  <a:cubicBezTo>
                    <a:pt x="2664" y="2887"/>
                    <a:pt x="2398" y="2696"/>
                    <a:pt x="2055" y="2392"/>
                  </a:cubicBezTo>
                  <a:cubicBezTo>
                    <a:pt x="1332" y="1783"/>
                    <a:pt x="724" y="984"/>
                    <a:pt x="267" y="71"/>
                  </a:cubicBezTo>
                  <a:cubicBezTo>
                    <a:pt x="267" y="45"/>
                    <a:pt x="213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9" name="CustomShape 25"/>
            <p:cNvSpPr/>
            <p:nvPr/>
          </p:nvSpPr>
          <p:spPr>
            <a:xfrm>
              <a:off x="7260840" y="3099240"/>
              <a:ext cx="63720" cy="227880"/>
            </a:xfrm>
            <a:custGeom>
              <a:avLst/>
              <a:gdLst/>
              <a:ahLst/>
              <a:cxnLst/>
              <a:rect l="l" t="t" r="r" b="b"/>
              <a:pathLst>
                <a:path w="1218" h="4262">
                  <a:moveTo>
                    <a:pt x="837" y="1"/>
                  </a:moveTo>
                  <a:cubicBezTo>
                    <a:pt x="761" y="1"/>
                    <a:pt x="761" y="77"/>
                    <a:pt x="761" y="115"/>
                  </a:cubicBezTo>
                  <a:cubicBezTo>
                    <a:pt x="989" y="800"/>
                    <a:pt x="989" y="1370"/>
                    <a:pt x="799" y="1827"/>
                  </a:cubicBezTo>
                  <a:cubicBezTo>
                    <a:pt x="723" y="2017"/>
                    <a:pt x="609" y="2169"/>
                    <a:pt x="457" y="2360"/>
                  </a:cubicBezTo>
                  <a:cubicBezTo>
                    <a:pt x="267" y="2664"/>
                    <a:pt x="38" y="2968"/>
                    <a:pt x="0" y="3463"/>
                  </a:cubicBezTo>
                  <a:cubicBezTo>
                    <a:pt x="0" y="3691"/>
                    <a:pt x="38" y="3919"/>
                    <a:pt x="76" y="4186"/>
                  </a:cubicBezTo>
                  <a:cubicBezTo>
                    <a:pt x="76" y="4224"/>
                    <a:pt x="152" y="4262"/>
                    <a:pt x="191" y="4262"/>
                  </a:cubicBezTo>
                  <a:cubicBezTo>
                    <a:pt x="267" y="4262"/>
                    <a:pt x="267" y="4186"/>
                    <a:pt x="305" y="4186"/>
                  </a:cubicBezTo>
                  <a:cubicBezTo>
                    <a:pt x="267" y="3919"/>
                    <a:pt x="267" y="3729"/>
                    <a:pt x="267" y="3539"/>
                  </a:cubicBezTo>
                  <a:cubicBezTo>
                    <a:pt x="343" y="3120"/>
                    <a:pt x="495" y="2854"/>
                    <a:pt x="723" y="2550"/>
                  </a:cubicBezTo>
                  <a:cubicBezTo>
                    <a:pt x="799" y="2398"/>
                    <a:pt x="951" y="2207"/>
                    <a:pt x="1027" y="1979"/>
                  </a:cubicBezTo>
                  <a:cubicBezTo>
                    <a:pt x="1218" y="1446"/>
                    <a:pt x="1218" y="800"/>
                    <a:pt x="989" y="77"/>
                  </a:cubicBezTo>
                  <a:cubicBezTo>
                    <a:pt x="989" y="1"/>
                    <a:pt x="913" y="1"/>
                    <a:pt x="837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0" name="CustomShape 26"/>
            <p:cNvSpPr/>
            <p:nvPr/>
          </p:nvSpPr>
          <p:spPr>
            <a:xfrm>
              <a:off x="7224120" y="2994120"/>
              <a:ext cx="295560" cy="78840"/>
            </a:xfrm>
            <a:custGeom>
              <a:avLst/>
              <a:gdLst/>
              <a:ahLst/>
              <a:cxnLst/>
              <a:rect l="l" t="t" r="r" b="b"/>
              <a:pathLst>
                <a:path w="5517" h="1493">
                  <a:moveTo>
                    <a:pt x="2834" y="0"/>
                  </a:moveTo>
                  <a:cubicBezTo>
                    <a:pt x="2262" y="0"/>
                    <a:pt x="1662" y="135"/>
                    <a:pt x="1484" y="541"/>
                  </a:cubicBezTo>
                  <a:cubicBezTo>
                    <a:pt x="1484" y="617"/>
                    <a:pt x="1446" y="655"/>
                    <a:pt x="1446" y="693"/>
                  </a:cubicBezTo>
                  <a:cubicBezTo>
                    <a:pt x="1446" y="731"/>
                    <a:pt x="1446" y="731"/>
                    <a:pt x="1408" y="807"/>
                  </a:cubicBezTo>
                  <a:cubicBezTo>
                    <a:pt x="1342" y="873"/>
                    <a:pt x="1226" y="939"/>
                    <a:pt x="970" y="939"/>
                  </a:cubicBezTo>
                  <a:cubicBezTo>
                    <a:pt x="784" y="939"/>
                    <a:pt x="522" y="904"/>
                    <a:pt x="153" y="807"/>
                  </a:cubicBezTo>
                  <a:cubicBezTo>
                    <a:pt x="115" y="807"/>
                    <a:pt x="0" y="846"/>
                    <a:pt x="0" y="884"/>
                  </a:cubicBezTo>
                  <a:cubicBezTo>
                    <a:pt x="0" y="922"/>
                    <a:pt x="77" y="1036"/>
                    <a:pt x="115" y="1036"/>
                  </a:cubicBezTo>
                  <a:cubicBezTo>
                    <a:pt x="499" y="1145"/>
                    <a:pt x="812" y="1202"/>
                    <a:pt x="1060" y="1202"/>
                  </a:cubicBezTo>
                  <a:cubicBezTo>
                    <a:pt x="1328" y="1202"/>
                    <a:pt x="1518" y="1136"/>
                    <a:pt x="1636" y="998"/>
                  </a:cubicBezTo>
                  <a:cubicBezTo>
                    <a:pt x="1674" y="922"/>
                    <a:pt x="1712" y="846"/>
                    <a:pt x="1712" y="807"/>
                  </a:cubicBezTo>
                  <a:cubicBezTo>
                    <a:pt x="1712" y="731"/>
                    <a:pt x="1789" y="731"/>
                    <a:pt x="1789" y="693"/>
                  </a:cubicBezTo>
                  <a:cubicBezTo>
                    <a:pt x="1947" y="403"/>
                    <a:pt x="2473" y="295"/>
                    <a:pt x="3009" y="295"/>
                  </a:cubicBezTo>
                  <a:cubicBezTo>
                    <a:pt x="3245" y="295"/>
                    <a:pt x="3482" y="316"/>
                    <a:pt x="3691" y="351"/>
                  </a:cubicBezTo>
                  <a:cubicBezTo>
                    <a:pt x="4490" y="541"/>
                    <a:pt x="5060" y="1074"/>
                    <a:pt x="5403" y="1454"/>
                  </a:cubicBezTo>
                  <a:cubicBezTo>
                    <a:pt x="5441" y="1492"/>
                    <a:pt x="5441" y="1492"/>
                    <a:pt x="5479" y="1492"/>
                  </a:cubicBezTo>
                  <a:cubicBezTo>
                    <a:pt x="5517" y="1492"/>
                    <a:pt x="5517" y="1492"/>
                    <a:pt x="5479" y="1416"/>
                  </a:cubicBezTo>
                  <a:cubicBezTo>
                    <a:pt x="5517" y="1378"/>
                    <a:pt x="5517" y="1264"/>
                    <a:pt x="5479" y="1226"/>
                  </a:cubicBezTo>
                  <a:cubicBezTo>
                    <a:pt x="5136" y="807"/>
                    <a:pt x="4528" y="275"/>
                    <a:pt x="3615" y="85"/>
                  </a:cubicBezTo>
                  <a:cubicBezTo>
                    <a:pt x="3399" y="34"/>
                    <a:pt x="3120" y="0"/>
                    <a:pt x="2834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1" name="CustomShape 27"/>
            <p:cNvSpPr/>
            <p:nvPr/>
          </p:nvSpPr>
          <p:spPr>
            <a:xfrm>
              <a:off x="6739920" y="2763360"/>
              <a:ext cx="277200" cy="366840"/>
            </a:xfrm>
            <a:custGeom>
              <a:avLst/>
              <a:gdLst/>
              <a:ahLst/>
              <a:cxnLst/>
              <a:rect l="l" t="t" r="r" b="b"/>
              <a:pathLst>
                <a:path w="5175" h="6839">
                  <a:moveTo>
                    <a:pt x="5027" y="0"/>
                  </a:moveTo>
                  <a:cubicBezTo>
                    <a:pt x="4993" y="0"/>
                    <a:pt x="4965" y="10"/>
                    <a:pt x="4946" y="29"/>
                  </a:cubicBezTo>
                  <a:cubicBezTo>
                    <a:pt x="4074" y="1144"/>
                    <a:pt x="3394" y="1717"/>
                    <a:pt x="2906" y="1717"/>
                  </a:cubicBezTo>
                  <a:cubicBezTo>
                    <a:pt x="2862" y="1717"/>
                    <a:pt x="2819" y="1712"/>
                    <a:pt x="2777" y="1703"/>
                  </a:cubicBezTo>
                  <a:cubicBezTo>
                    <a:pt x="2625" y="1665"/>
                    <a:pt x="2587" y="1588"/>
                    <a:pt x="2473" y="1550"/>
                  </a:cubicBezTo>
                  <a:cubicBezTo>
                    <a:pt x="2321" y="1474"/>
                    <a:pt x="2207" y="1360"/>
                    <a:pt x="1940" y="1360"/>
                  </a:cubicBezTo>
                  <a:cubicBezTo>
                    <a:pt x="1917" y="1359"/>
                    <a:pt x="1894" y="1358"/>
                    <a:pt x="1870" y="1358"/>
                  </a:cubicBezTo>
                  <a:cubicBezTo>
                    <a:pt x="1250" y="1358"/>
                    <a:pt x="672" y="1839"/>
                    <a:pt x="342" y="2425"/>
                  </a:cubicBezTo>
                  <a:cubicBezTo>
                    <a:pt x="114" y="2844"/>
                    <a:pt x="0" y="3262"/>
                    <a:pt x="0" y="4974"/>
                  </a:cubicBezTo>
                  <a:lnTo>
                    <a:pt x="0" y="6724"/>
                  </a:lnTo>
                  <a:cubicBezTo>
                    <a:pt x="0" y="6800"/>
                    <a:pt x="38" y="6839"/>
                    <a:pt x="114" y="6839"/>
                  </a:cubicBezTo>
                  <a:cubicBezTo>
                    <a:pt x="140" y="6839"/>
                    <a:pt x="165" y="6822"/>
                    <a:pt x="224" y="6822"/>
                  </a:cubicBezTo>
                  <a:cubicBezTo>
                    <a:pt x="254" y="6822"/>
                    <a:pt x="292" y="6826"/>
                    <a:pt x="342" y="6839"/>
                  </a:cubicBezTo>
                  <a:lnTo>
                    <a:pt x="342" y="5088"/>
                  </a:lnTo>
                  <a:cubicBezTo>
                    <a:pt x="342" y="3300"/>
                    <a:pt x="381" y="2996"/>
                    <a:pt x="609" y="2616"/>
                  </a:cubicBezTo>
                  <a:cubicBezTo>
                    <a:pt x="901" y="2140"/>
                    <a:pt x="1439" y="1700"/>
                    <a:pt x="1954" y="1700"/>
                  </a:cubicBezTo>
                  <a:cubicBezTo>
                    <a:pt x="1975" y="1700"/>
                    <a:pt x="1996" y="1701"/>
                    <a:pt x="2016" y="1703"/>
                  </a:cubicBezTo>
                  <a:cubicBezTo>
                    <a:pt x="2131" y="1703"/>
                    <a:pt x="2283" y="1741"/>
                    <a:pt x="2397" y="1855"/>
                  </a:cubicBezTo>
                  <a:cubicBezTo>
                    <a:pt x="2473" y="1893"/>
                    <a:pt x="2587" y="1931"/>
                    <a:pt x="2701" y="1969"/>
                  </a:cubicBezTo>
                  <a:cubicBezTo>
                    <a:pt x="2769" y="1985"/>
                    <a:pt x="2839" y="1993"/>
                    <a:pt x="2910" y="1993"/>
                  </a:cubicBezTo>
                  <a:cubicBezTo>
                    <a:pt x="3518" y="1993"/>
                    <a:pt x="4251" y="1411"/>
                    <a:pt x="5136" y="219"/>
                  </a:cubicBezTo>
                  <a:cubicBezTo>
                    <a:pt x="5174" y="143"/>
                    <a:pt x="5174" y="67"/>
                    <a:pt x="5136" y="29"/>
                  </a:cubicBezTo>
                  <a:cubicBezTo>
                    <a:pt x="5098" y="10"/>
                    <a:pt x="5060" y="0"/>
                    <a:pt x="5027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2" name="CustomShape 28"/>
            <p:cNvSpPr/>
            <p:nvPr/>
          </p:nvSpPr>
          <p:spPr>
            <a:xfrm>
              <a:off x="6742080" y="2955600"/>
              <a:ext cx="133560" cy="402480"/>
            </a:xfrm>
            <a:custGeom>
              <a:avLst/>
              <a:gdLst/>
              <a:ahLst/>
              <a:cxnLst/>
              <a:rect l="l" t="t" r="r" b="b"/>
              <a:pathLst>
                <a:path w="2512" h="7496">
                  <a:moveTo>
                    <a:pt x="114" y="1"/>
                  </a:moveTo>
                  <a:cubicBezTo>
                    <a:pt x="38" y="1"/>
                    <a:pt x="0" y="77"/>
                    <a:pt x="0" y="115"/>
                  </a:cubicBezTo>
                  <a:cubicBezTo>
                    <a:pt x="190" y="990"/>
                    <a:pt x="571" y="1637"/>
                    <a:pt x="1141" y="2131"/>
                  </a:cubicBezTo>
                  <a:cubicBezTo>
                    <a:pt x="1294" y="2207"/>
                    <a:pt x="1408" y="2321"/>
                    <a:pt x="1484" y="2359"/>
                  </a:cubicBezTo>
                  <a:cubicBezTo>
                    <a:pt x="1522" y="2359"/>
                    <a:pt x="1522" y="2397"/>
                    <a:pt x="1598" y="2397"/>
                  </a:cubicBezTo>
                  <a:cubicBezTo>
                    <a:pt x="2016" y="2740"/>
                    <a:pt x="2359" y="3843"/>
                    <a:pt x="1332" y="7343"/>
                  </a:cubicBezTo>
                  <a:cubicBezTo>
                    <a:pt x="1294" y="7419"/>
                    <a:pt x="1332" y="7495"/>
                    <a:pt x="1446" y="7495"/>
                  </a:cubicBezTo>
                  <a:cubicBezTo>
                    <a:pt x="1522" y="7495"/>
                    <a:pt x="1598" y="7457"/>
                    <a:pt x="1636" y="7457"/>
                  </a:cubicBezTo>
                  <a:cubicBezTo>
                    <a:pt x="2473" y="4490"/>
                    <a:pt x="2511" y="2778"/>
                    <a:pt x="1788" y="2283"/>
                  </a:cubicBezTo>
                  <a:cubicBezTo>
                    <a:pt x="1788" y="2207"/>
                    <a:pt x="1712" y="2207"/>
                    <a:pt x="1674" y="2169"/>
                  </a:cubicBezTo>
                  <a:cubicBezTo>
                    <a:pt x="1560" y="2131"/>
                    <a:pt x="1484" y="2017"/>
                    <a:pt x="1332" y="1941"/>
                  </a:cubicBezTo>
                  <a:cubicBezTo>
                    <a:pt x="761" y="1522"/>
                    <a:pt x="457" y="876"/>
                    <a:pt x="266" y="77"/>
                  </a:cubicBezTo>
                  <a:cubicBezTo>
                    <a:pt x="266" y="39"/>
                    <a:pt x="152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3" name="CustomShape 29"/>
            <p:cNvSpPr/>
            <p:nvPr/>
          </p:nvSpPr>
          <p:spPr>
            <a:xfrm>
              <a:off x="6963480" y="3165120"/>
              <a:ext cx="78120" cy="252720"/>
            </a:xfrm>
            <a:custGeom>
              <a:avLst/>
              <a:gdLst/>
              <a:ahLst/>
              <a:cxnLst/>
              <a:rect l="l" t="t" r="r" b="b"/>
              <a:pathLst>
                <a:path w="1485" h="4718">
                  <a:moveTo>
                    <a:pt x="1370" y="0"/>
                  </a:moveTo>
                  <a:cubicBezTo>
                    <a:pt x="1256" y="0"/>
                    <a:pt x="1218" y="38"/>
                    <a:pt x="1218" y="114"/>
                  </a:cubicBezTo>
                  <a:cubicBezTo>
                    <a:pt x="1180" y="685"/>
                    <a:pt x="1028" y="1142"/>
                    <a:pt x="762" y="1560"/>
                  </a:cubicBezTo>
                  <a:cubicBezTo>
                    <a:pt x="610" y="1712"/>
                    <a:pt x="572" y="1826"/>
                    <a:pt x="457" y="1902"/>
                  </a:cubicBezTo>
                  <a:cubicBezTo>
                    <a:pt x="343" y="2055"/>
                    <a:pt x="229" y="2131"/>
                    <a:pt x="191" y="2397"/>
                  </a:cubicBezTo>
                  <a:cubicBezTo>
                    <a:pt x="1" y="3044"/>
                    <a:pt x="343" y="3767"/>
                    <a:pt x="534" y="4147"/>
                  </a:cubicBezTo>
                  <a:cubicBezTo>
                    <a:pt x="610" y="4337"/>
                    <a:pt x="724" y="4527"/>
                    <a:pt x="800" y="4680"/>
                  </a:cubicBezTo>
                  <a:cubicBezTo>
                    <a:pt x="800" y="4718"/>
                    <a:pt x="838" y="4718"/>
                    <a:pt x="914" y="4718"/>
                  </a:cubicBezTo>
                  <a:cubicBezTo>
                    <a:pt x="952" y="4718"/>
                    <a:pt x="952" y="4718"/>
                    <a:pt x="952" y="4680"/>
                  </a:cubicBezTo>
                  <a:cubicBezTo>
                    <a:pt x="990" y="4680"/>
                    <a:pt x="1028" y="4566"/>
                    <a:pt x="990" y="4527"/>
                  </a:cubicBezTo>
                  <a:cubicBezTo>
                    <a:pt x="914" y="4375"/>
                    <a:pt x="800" y="4223"/>
                    <a:pt x="724" y="4033"/>
                  </a:cubicBezTo>
                  <a:cubicBezTo>
                    <a:pt x="572" y="3652"/>
                    <a:pt x="267" y="3044"/>
                    <a:pt x="419" y="2473"/>
                  </a:cubicBezTo>
                  <a:cubicBezTo>
                    <a:pt x="534" y="2283"/>
                    <a:pt x="572" y="2245"/>
                    <a:pt x="648" y="2093"/>
                  </a:cubicBezTo>
                  <a:cubicBezTo>
                    <a:pt x="762" y="2017"/>
                    <a:pt x="838" y="1902"/>
                    <a:pt x="952" y="1712"/>
                  </a:cubicBezTo>
                  <a:cubicBezTo>
                    <a:pt x="1218" y="1294"/>
                    <a:pt x="1409" y="761"/>
                    <a:pt x="1485" y="152"/>
                  </a:cubicBezTo>
                  <a:cubicBezTo>
                    <a:pt x="1485" y="38"/>
                    <a:pt x="1409" y="0"/>
                    <a:pt x="1370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4" name="CustomShape 30"/>
            <p:cNvSpPr/>
            <p:nvPr/>
          </p:nvSpPr>
          <p:spPr>
            <a:xfrm>
              <a:off x="6698880" y="4005720"/>
              <a:ext cx="835200" cy="147960"/>
            </a:xfrm>
            <a:custGeom>
              <a:avLst/>
              <a:gdLst/>
              <a:ahLst/>
              <a:cxnLst/>
              <a:rect l="l" t="t" r="r" b="b"/>
              <a:pathLst>
                <a:path w="15523" h="2778">
                  <a:moveTo>
                    <a:pt x="1370" y="0"/>
                  </a:moveTo>
                  <a:cubicBezTo>
                    <a:pt x="609" y="0"/>
                    <a:pt x="0" y="609"/>
                    <a:pt x="0" y="1370"/>
                  </a:cubicBezTo>
                  <a:cubicBezTo>
                    <a:pt x="0" y="2093"/>
                    <a:pt x="609" y="2778"/>
                    <a:pt x="1370" y="2778"/>
                  </a:cubicBezTo>
                  <a:lnTo>
                    <a:pt x="14115" y="2778"/>
                  </a:lnTo>
                  <a:cubicBezTo>
                    <a:pt x="14875" y="2778"/>
                    <a:pt x="15522" y="2131"/>
                    <a:pt x="15522" y="1370"/>
                  </a:cubicBezTo>
                  <a:cubicBezTo>
                    <a:pt x="15522" y="609"/>
                    <a:pt x="14875" y="0"/>
                    <a:pt x="14115" y="0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5" name="CustomShape 31"/>
            <p:cNvSpPr/>
            <p:nvPr/>
          </p:nvSpPr>
          <p:spPr>
            <a:xfrm>
              <a:off x="6698880" y="4155480"/>
              <a:ext cx="835200" cy="145800"/>
            </a:xfrm>
            <a:custGeom>
              <a:avLst/>
              <a:gdLst/>
              <a:ahLst/>
              <a:cxnLst/>
              <a:rect l="l" t="t" r="r" b="b"/>
              <a:pathLst>
                <a:path w="15523" h="2740">
                  <a:moveTo>
                    <a:pt x="1370" y="1"/>
                  </a:moveTo>
                  <a:cubicBezTo>
                    <a:pt x="609" y="1"/>
                    <a:pt x="0" y="609"/>
                    <a:pt x="0" y="1370"/>
                  </a:cubicBezTo>
                  <a:cubicBezTo>
                    <a:pt x="0" y="2131"/>
                    <a:pt x="609" y="2740"/>
                    <a:pt x="1370" y="2740"/>
                  </a:cubicBezTo>
                  <a:lnTo>
                    <a:pt x="14115" y="2740"/>
                  </a:lnTo>
                  <a:cubicBezTo>
                    <a:pt x="14875" y="2740"/>
                    <a:pt x="15522" y="2131"/>
                    <a:pt x="15522" y="1370"/>
                  </a:cubicBezTo>
                  <a:cubicBezTo>
                    <a:pt x="15522" y="609"/>
                    <a:pt x="14875" y="1"/>
                    <a:pt x="14115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6" name="CustomShape 32"/>
            <p:cNvSpPr/>
            <p:nvPr/>
          </p:nvSpPr>
          <p:spPr>
            <a:xfrm>
              <a:off x="6698880" y="4303080"/>
              <a:ext cx="835200" cy="147960"/>
            </a:xfrm>
            <a:custGeom>
              <a:avLst/>
              <a:gdLst/>
              <a:ahLst/>
              <a:cxnLst/>
              <a:rect l="l" t="t" r="r" b="b"/>
              <a:pathLst>
                <a:path w="15523" h="2778">
                  <a:moveTo>
                    <a:pt x="1370" y="1"/>
                  </a:moveTo>
                  <a:cubicBezTo>
                    <a:pt x="609" y="1"/>
                    <a:pt x="0" y="609"/>
                    <a:pt x="0" y="1370"/>
                  </a:cubicBezTo>
                  <a:cubicBezTo>
                    <a:pt x="0" y="2131"/>
                    <a:pt x="609" y="2778"/>
                    <a:pt x="1370" y="2778"/>
                  </a:cubicBezTo>
                  <a:lnTo>
                    <a:pt x="14115" y="2778"/>
                  </a:lnTo>
                  <a:cubicBezTo>
                    <a:pt x="14875" y="2778"/>
                    <a:pt x="15522" y="2131"/>
                    <a:pt x="15522" y="1370"/>
                  </a:cubicBezTo>
                  <a:cubicBezTo>
                    <a:pt x="15522" y="609"/>
                    <a:pt x="14875" y="1"/>
                    <a:pt x="14115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7" name="CustomShape 33"/>
            <p:cNvSpPr/>
            <p:nvPr/>
          </p:nvSpPr>
          <p:spPr>
            <a:xfrm>
              <a:off x="6698880" y="4452840"/>
              <a:ext cx="835200" cy="145800"/>
            </a:xfrm>
            <a:custGeom>
              <a:avLst/>
              <a:gdLst/>
              <a:ahLst/>
              <a:cxnLst/>
              <a:rect l="l" t="t" r="r" b="b"/>
              <a:pathLst>
                <a:path w="15523" h="2741">
                  <a:moveTo>
                    <a:pt x="1370" y="1"/>
                  </a:moveTo>
                  <a:cubicBezTo>
                    <a:pt x="609" y="1"/>
                    <a:pt x="0" y="610"/>
                    <a:pt x="0" y="1371"/>
                  </a:cubicBezTo>
                  <a:cubicBezTo>
                    <a:pt x="0" y="2131"/>
                    <a:pt x="609" y="2740"/>
                    <a:pt x="1370" y="2740"/>
                  </a:cubicBezTo>
                  <a:lnTo>
                    <a:pt x="14115" y="2740"/>
                  </a:lnTo>
                  <a:cubicBezTo>
                    <a:pt x="14875" y="2740"/>
                    <a:pt x="15522" y="2131"/>
                    <a:pt x="15522" y="1371"/>
                  </a:cubicBezTo>
                  <a:cubicBezTo>
                    <a:pt x="15522" y="610"/>
                    <a:pt x="14875" y="1"/>
                    <a:pt x="14115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8" name="CustomShape 34"/>
            <p:cNvSpPr/>
            <p:nvPr/>
          </p:nvSpPr>
          <p:spPr>
            <a:xfrm>
              <a:off x="6686640" y="4026240"/>
              <a:ext cx="861840" cy="140040"/>
            </a:xfrm>
            <a:custGeom>
              <a:avLst/>
              <a:gdLst/>
              <a:ahLst/>
              <a:cxnLst/>
              <a:rect l="l" t="t" r="r" b="b"/>
              <a:pathLst>
                <a:path w="16018" h="2629">
                  <a:moveTo>
                    <a:pt x="479" y="0"/>
                  </a:moveTo>
                  <a:cubicBezTo>
                    <a:pt x="408" y="0"/>
                    <a:pt x="338" y="33"/>
                    <a:pt x="267" y="80"/>
                  </a:cubicBezTo>
                  <a:cubicBezTo>
                    <a:pt x="77" y="384"/>
                    <a:pt x="1" y="689"/>
                    <a:pt x="1" y="993"/>
                  </a:cubicBezTo>
                  <a:cubicBezTo>
                    <a:pt x="1" y="1906"/>
                    <a:pt x="686" y="2629"/>
                    <a:pt x="1599" y="2629"/>
                  </a:cubicBezTo>
                  <a:lnTo>
                    <a:pt x="14344" y="2629"/>
                  </a:lnTo>
                  <a:cubicBezTo>
                    <a:pt x="15257" y="2629"/>
                    <a:pt x="16018" y="1868"/>
                    <a:pt x="15903" y="993"/>
                  </a:cubicBezTo>
                  <a:cubicBezTo>
                    <a:pt x="15903" y="879"/>
                    <a:pt x="15903" y="727"/>
                    <a:pt x="15865" y="574"/>
                  </a:cubicBezTo>
                  <a:cubicBezTo>
                    <a:pt x="15833" y="509"/>
                    <a:pt x="15743" y="415"/>
                    <a:pt x="15646" y="415"/>
                  </a:cubicBezTo>
                  <a:cubicBezTo>
                    <a:pt x="15630" y="415"/>
                    <a:pt x="15615" y="417"/>
                    <a:pt x="15599" y="422"/>
                  </a:cubicBezTo>
                  <a:cubicBezTo>
                    <a:pt x="15485" y="498"/>
                    <a:pt x="15409" y="574"/>
                    <a:pt x="15447" y="727"/>
                  </a:cubicBezTo>
                  <a:cubicBezTo>
                    <a:pt x="15485" y="803"/>
                    <a:pt x="15485" y="917"/>
                    <a:pt x="15485" y="993"/>
                  </a:cubicBezTo>
                  <a:cubicBezTo>
                    <a:pt x="15485" y="1640"/>
                    <a:pt x="14952" y="2134"/>
                    <a:pt x="14344" y="2134"/>
                  </a:cubicBezTo>
                  <a:lnTo>
                    <a:pt x="1599" y="2134"/>
                  </a:lnTo>
                  <a:cubicBezTo>
                    <a:pt x="990" y="2134"/>
                    <a:pt x="457" y="1640"/>
                    <a:pt x="457" y="993"/>
                  </a:cubicBezTo>
                  <a:cubicBezTo>
                    <a:pt x="457" y="803"/>
                    <a:pt x="495" y="574"/>
                    <a:pt x="648" y="384"/>
                  </a:cubicBezTo>
                  <a:cubicBezTo>
                    <a:pt x="762" y="270"/>
                    <a:pt x="686" y="156"/>
                    <a:pt x="610" y="42"/>
                  </a:cubicBezTo>
                  <a:cubicBezTo>
                    <a:pt x="566" y="13"/>
                    <a:pt x="522" y="0"/>
                    <a:pt x="479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9" name="CustomShape 35"/>
            <p:cNvSpPr/>
            <p:nvPr/>
          </p:nvSpPr>
          <p:spPr>
            <a:xfrm>
              <a:off x="6686640" y="4141080"/>
              <a:ext cx="859680" cy="172440"/>
            </a:xfrm>
            <a:custGeom>
              <a:avLst/>
              <a:gdLst/>
              <a:ahLst/>
              <a:cxnLst/>
              <a:rect l="l" t="t" r="r" b="b"/>
              <a:pathLst>
                <a:path w="15980" h="3234">
                  <a:moveTo>
                    <a:pt x="1599" y="0"/>
                  </a:moveTo>
                  <a:cubicBezTo>
                    <a:pt x="686" y="0"/>
                    <a:pt x="1" y="723"/>
                    <a:pt x="1" y="1636"/>
                  </a:cubicBezTo>
                  <a:cubicBezTo>
                    <a:pt x="1" y="2549"/>
                    <a:pt x="686" y="3234"/>
                    <a:pt x="1599" y="3234"/>
                  </a:cubicBezTo>
                  <a:cubicBezTo>
                    <a:pt x="1751" y="3234"/>
                    <a:pt x="1865" y="3158"/>
                    <a:pt x="1865" y="3006"/>
                  </a:cubicBezTo>
                  <a:cubicBezTo>
                    <a:pt x="1865" y="2854"/>
                    <a:pt x="1751" y="2777"/>
                    <a:pt x="1599" y="2777"/>
                  </a:cubicBezTo>
                  <a:cubicBezTo>
                    <a:pt x="990" y="2777"/>
                    <a:pt x="457" y="2245"/>
                    <a:pt x="457" y="1636"/>
                  </a:cubicBezTo>
                  <a:cubicBezTo>
                    <a:pt x="457" y="989"/>
                    <a:pt x="990" y="495"/>
                    <a:pt x="1599" y="495"/>
                  </a:cubicBezTo>
                  <a:lnTo>
                    <a:pt x="14344" y="495"/>
                  </a:lnTo>
                  <a:cubicBezTo>
                    <a:pt x="14990" y="495"/>
                    <a:pt x="15485" y="989"/>
                    <a:pt x="15485" y="1636"/>
                  </a:cubicBezTo>
                  <a:cubicBezTo>
                    <a:pt x="15485" y="1902"/>
                    <a:pt x="15409" y="2169"/>
                    <a:pt x="15257" y="2359"/>
                  </a:cubicBezTo>
                  <a:cubicBezTo>
                    <a:pt x="15181" y="2435"/>
                    <a:pt x="15219" y="2587"/>
                    <a:pt x="15295" y="2663"/>
                  </a:cubicBezTo>
                  <a:cubicBezTo>
                    <a:pt x="15337" y="2705"/>
                    <a:pt x="15384" y="2722"/>
                    <a:pt x="15430" y="2722"/>
                  </a:cubicBezTo>
                  <a:cubicBezTo>
                    <a:pt x="15510" y="2722"/>
                    <a:pt x="15589" y="2673"/>
                    <a:pt x="15637" y="2625"/>
                  </a:cubicBezTo>
                  <a:cubicBezTo>
                    <a:pt x="15827" y="2359"/>
                    <a:pt x="15979" y="2017"/>
                    <a:pt x="15979" y="1636"/>
                  </a:cubicBezTo>
                  <a:cubicBezTo>
                    <a:pt x="15979" y="723"/>
                    <a:pt x="15257" y="0"/>
                    <a:pt x="14344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0" name="CustomShape 36"/>
            <p:cNvSpPr/>
            <p:nvPr/>
          </p:nvSpPr>
          <p:spPr>
            <a:xfrm>
              <a:off x="7191360" y="4290840"/>
              <a:ext cx="357120" cy="172440"/>
            </a:xfrm>
            <a:custGeom>
              <a:avLst/>
              <a:gdLst/>
              <a:ahLst/>
              <a:cxnLst/>
              <a:rect l="l" t="t" r="r" b="b"/>
              <a:pathLst>
                <a:path w="6659" h="3235">
                  <a:moveTo>
                    <a:pt x="229" y="0"/>
                  </a:moveTo>
                  <a:cubicBezTo>
                    <a:pt x="115" y="0"/>
                    <a:pt x="1" y="77"/>
                    <a:pt x="1" y="229"/>
                  </a:cubicBezTo>
                  <a:cubicBezTo>
                    <a:pt x="1" y="381"/>
                    <a:pt x="115" y="457"/>
                    <a:pt x="229" y="457"/>
                  </a:cubicBezTo>
                  <a:lnTo>
                    <a:pt x="4985" y="457"/>
                  </a:lnTo>
                  <a:cubicBezTo>
                    <a:pt x="5631" y="457"/>
                    <a:pt x="6126" y="990"/>
                    <a:pt x="6126" y="1598"/>
                  </a:cubicBezTo>
                  <a:cubicBezTo>
                    <a:pt x="6126" y="2245"/>
                    <a:pt x="5631" y="2740"/>
                    <a:pt x="4985" y="2740"/>
                  </a:cubicBezTo>
                  <a:lnTo>
                    <a:pt x="2131" y="2740"/>
                  </a:lnTo>
                  <a:cubicBezTo>
                    <a:pt x="2017" y="2740"/>
                    <a:pt x="1903" y="2854"/>
                    <a:pt x="1903" y="3006"/>
                  </a:cubicBezTo>
                  <a:cubicBezTo>
                    <a:pt x="1903" y="3120"/>
                    <a:pt x="2017" y="3234"/>
                    <a:pt x="2131" y="3234"/>
                  </a:cubicBezTo>
                  <a:lnTo>
                    <a:pt x="4985" y="3234"/>
                  </a:lnTo>
                  <a:cubicBezTo>
                    <a:pt x="5898" y="3234"/>
                    <a:pt x="6659" y="2511"/>
                    <a:pt x="6620" y="1598"/>
                  </a:cubicBezTo>
                  <a:cubicBezTo>
                    <a:pt x="6620" y="685"/>
                    <a:pt x="5898" y="0"/>
                    <a:pt x="4985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1" name="CustomShape 37"/>
            <p:cNvSpPr/>
            <p:nvPr/>
          </p:nvSpPr>
          <p:spPr>
            <a:xfrm>
              <a:off x="6871320" y="4438440"/>
              <a:ext cx="389880" cy="24840"/>
            </a:xfrm>
            <a:custGeom>
              <a:avLst/>
              <a:gdLst/>
              <a:ahLst/>
              <a:cxnLst/>
              <a:rect l="l" t="t" r="r" b="b"/>
              <a:pathLst>
                <a:path w="7268" h="496">
                  <a:moveTo>
                    <a:pt x="229" y="1"/>
                  </a:moveTo>
                  <a:cubicBezTo>
                    <a:pt x="77" y="1"/>
                    <a:pt x="1" y="115"/>
                    <a:pt x="1" y="267"/>
                  </a:cubicBezTo>
                  <a:cubicBezTo>
                    <a:pt x="1" y="381"/>
                    <a:pt x="77" y="495"/>
                    <a:pt x="229" y="495"/>
                  </a:cubicBezTo>
                  <a:lnTo>
                    <a:pt x="7039" y="495"/>
                  </a:lnTo>
                  <a:cubicBezTo>
                    <a:pt x="7191" y="495"/>
                    <a:pt x="7267" y="381"/>
                    <a:pt x="7267" y="267"/>
                  </a:cubicBezTo>
                  <a:cubicBezTo>
                    <a:pt x="7267" y="115"/>
                    <a:pt x="7191" y="1"/>
                    <a:pt x="7039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2" name="CustomShape 38"/>
            <p:cNvSpPr/>
            <p:nvPr/>
          </p:nvSpPr>
          <p:spPr>
            <a:xfrm>
              <a:off x="6686640" y="4290840"/>
              <a:ext cx="256680" cy="172440"/>
            </a:xfrm>
            <a:custGeom>
              <a:avLst/>
              <a:gdLst/>
              <a:ahLst/>
              <a:cxnLst/>
              <a:rect l="l" t="t" r="r" b="b"/>
              <a:pathLst>
                <a:path w="4795" h="3235">
                  <a:moveTo>
                    <a:pt x="1599" y="0"/>
                  </a:moveTo>
                  <a:cubicBezTo>
                    <a:pt x="686" y="0"/>
                    <a:pt x="1" y="685"/>
                    <a:pt x="1" y="1598"/>
                  </a:cubicBezTo>
                  <a:cubicBezTo>
                    <a:pt x="1" y="2511"/>
                    <a:pt x="686" y="3234"/>
                    <a:pt x="1599" y="3234"/>
                  </a:cubicBezTo>
                  <a:lnTo>
                    <a:pt x="2816" y="3234"/>
                  </a:lnTo>
                  <a:cubicBezTo>
                    <a:pt x="2930" y="3234"/>
                    <a:pt x="3044" y="3120"/>
                    <a:pt x="3044" y="3006"/>
                  </a:cubicBezTo>
                  <a:cubicBezTo>
                    <a:pt x="3044" y="2854"/>
                    <a:pt x="2930" y="2740"/>
                    <a:pt x="2816" y="2740"/>
                  </a:cubicBezTo>
                  <a:lnTo>
                    <a:pt x="1599" y="2740"/>
                  </a:lnTo>
                  <a:cubicBezTo>
                    <a:pt x="990" y="2740"/>
                    <a:pt x="457" y="2245"/>
                    <a:pt x="457" y="1598"/>
                  </a:cubicBezTo>
                  <a:cubicBezTo>
                    <a:pt x="457" y="990"/>
                    <a:pt x="990" y="457"/>
                    <a:pt x="1599" y="457"/>
                  </a:cubicBezTo>
                  <a:lnTo>
                    <a:pt x="4566" y="457"/>
                  </a:lnTo>
                  <a:cubicBezTo>
                    <a:pt x="4718" y="457"/>
                    <a:pt x="4794" y="381"/>
                    <a:pt x="4794" y="229"/>
                  </a:cubicBezTo>
                  <a:cubicBezTo>
                    <a:pt x="4794" y="77"/>
                    <a:pt x="4718" y="0"/>
                    <a:pt x="4566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3" name="CustomShape 39"/>
            <p:cNvSpPr/>
            <p:nvPr/>
          </p:nvSpPr>
          <p:spPr>
            <a:xfrm>
              <a:off x="7016760" y="4290840"/>
              <a:ext cx="98640" cy="22680"/>
            </a:xfrm>
            <a:custGeom>
              <a:avLst/>
              <a:gdLst/>
              <a:ahLst/>
              <a:cxnLst/>
              <a:rect l="l" t="t" r="r" b="b"/>
              <a:pathLst>
                <a:path w="1865" h="457">
                  <a:moveTo>
                    <a:pt x="228" y="0"/>
                  </a:moveTo>
                  <a:cubicBezTo>
                    <a:pt x="114" y="0"/>
                    <a:pt x="0" y="77"/>
                    <a:pt x="0" y="229"/>
                  </a:cubicBezTo>
                  <a:cubicBezTo>
                    <a:pt x="0" y="381"/>
                    <a:pt x="114" y="457"/>
                    <a:pt x="228" y="457"/>
                  </a:cubicBezTo>
                  <a:lnTo>
                    <a:pt x="1636" y="457"/>
                  </a:lnTo>
                  <a:cubicBezTo>
                    <a:pt x="1750" y="457"/>
                    <a:pt x="1864" y="381"/>
                    <a:pt x="1864" y="229"/>
                  </a:cubicBezTo>
                  <a:cubicBezTo>
                    <a:pt x="1864" y="77"/>
                    <a:pt x="1750" y="0"/>
                    <a:pt x="1636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4" name="CustomShape 40"/>
            <p:cNvSpPr/>
            <p:nvPr/>
          </p:nvSpPr>
          <p:spPr>
            <a:xfrm>
              <a:off x="7383960" y="4436640"/>
              <a:ext cx="164520" cy="92520"/>
            </a:xfrm>
            <a:custGeom>
              <a:avLst/>
              <a:gdLst/>
              <a:ahLst/>
              <a:cxnLst/>
              <a:rect l="l" t="t" r="r" b="b"/>
              <a:pathLst>
                <a:path w="3083" h="1751">
                  <a:moveTo>
                    <a:pt x="229" y="1"/>
                  </a:moveTo>
                  <a:cubicBezTo>
                    <a:pt x="77" y="1"/>
                    <a:pt x="1" y="115"/>
                    <a:pt x="1" y="229"/>
                  </a:cubicBezTo>
                  <a:cubicBezTo>
                    <a:pt x="1" y="381"/>
                    <a:pt x="77" y="495"/>
                    <a:pt x="229" y="495"/>
                  </a:cubicBezTo>
                  <a:lnTo>
                    <a:pt x="1409" y="495"/>
                  </a:lnTo>
                  <a:cubicBezTo>
                    <a:pt x="1979" y="495"/>
                    <a:pt x="2512" y="952"/>
                    <a:pt x="2550" y="1522"/>
                  </a:cubicBezTo>
                  <a:cubicBezTo>
                    <a:pt x="2550" y="1675"/>
                    <a:pt x="2664" y="1751"/>
                    <a:pt x="2816" y="1751"/>
                  </a:cubicBezTo>
                  <a:cubicBezTo>
                    <a:pt x="3006" y="1751"/>
                    <a:pt x="3083" y="1675"/>
                    <a:pt x="3044" y="1484"/>
                  </a:cubicBezTo>
                  <a:cubicBezTo>
                    <a:pt x="2930" y="685"/>
                    <a:pt x="2246" y="1"/>
                    <a:pt x="1409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5" name="CustomShape 41"/>
            <p:cNvSpPr/>
            <p:nvPr/>
          </p:nvSpPr>
          <p:spPr>
            <a:xfrm>
              <a:off x="7254720" y="4578840"/>
              <a:ext cx="254520" cy="32400"/>
            </a:xfrm>
            <a:custGeom>
              <a:avLst/>
              <a:gdLst/>
              <a:ahLst/>
              <a:cxnLst/>
              <a:rect l="l" t="t" r="r" b="b"/>
              <a:pathLst>
                <a:path w="4756" h="633">
                  <a:moveTo>
                    <a:pt x="4510" y="1"/>
                  </a:moveTo>
                  <a:cubicBezTo>
                    <a:pt x="4464" y="1"/>
                    <a:pt x="4417" y="10"/>
                    <a:pt x="4375" y="24"/>
                  </a:cubicBezTo>
                  <a:cubicBezTo>
                    <a:pt x="4185" y="138"/>
                    <a:pt x="3995" y="176"/>
                    <a:pt x="3805" y="176"/>
                  </a:cubicBezTo>
                  <a:lnTo>
                    <a:pt x="266" y="176"/>
                  </a:lnTo>
                  <a:cubicBezTo>
                    <a:pt x="114" y="176"/>
                    <a:pt x="0" y="252"/>
                    <a:pt x="0" y="404"/>
                  </a:cubicBezTo>
                  <a:cubicBezTo>
                    <a:pt x="0" y="556"/>
                    <a:pt x="114" y="632"/>
                    <a:pt x="266" y="632"/>
                  </a:cubicBezTo>
                  <a:lnTo>
                    <a:pt x="3805" y="632"/>
                  </a:lnTo>
                  <a:cubicBezTo>
                    <a:pt x="4109" y="632"/>
                    <a:pt x="4375" y="594"/>
                    <a:pt x="4642" y="442"/>
                  </a:cubicBezTo>
                  <a:cubicBezTo>
                    <a:pt x="4756" y="366"/>
                    <a:pt x="4756" y="214"/>
                    <a:pt x="4718" y="100"/>
                  </a:cubicBezTo>
                  <a:cubicBezTo>
                    <a:pt x="4669" y="27"/>
                    <a:pt x="4591" y="1"/>
                    <a:pt x="4510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6" name="CustomShape 42"/>
            <p:cNvSpPr/>
            <p:nvPr/>
          </p:nvSpPr>
          <p:spPr>
            <a:xfrm>
              <a:off x="6686640" y="4460760"/>
              <a:ext cx="513000" cy="150480"/>
            </a:xfrm>
            <a:custGeom>
              <a:avLst/>
              <a:gdLst/>
              <a:ahLst/>
              <a:cxnLst/>
              <a:rect l="l" t="t" r="r" b="b"/>
              <a:pathLst>
                <a:path w="9551" h="2826">
                  <a:moveTo>
                    <a:pt x="629" y="1"/>
                  </a:moveTo>
                  <a:cubicBezTo>
                    <a:pt x="572" y="1"/>
                    <a:pt x="515" y="29"/>
                    <a:pt x="457" y="86"/>
                  </a:cubicBezTo>
                  <a:cubicBezTo>
                    <a:pt x="191" y="353"/>
                    <a:pt x="1" y="809"/>
                    <a:pt x="1" y="1228"/>
                  </a:cubicBezTo>
                  <a:cubicBezTo>
                    <a:pt x="1" y="2141"/>
                    <a:pt x="686" y="2825"/>
                    <a:pt x="1599" y="2825"/>
                  </a:cubicBezTo>
                  <a:lnTo>
                    <a:pt x="9322" y="2825"/>
                  </a:lnTo>
                  <a:cubicBezTo>
                    <a:pt x="9474" y="2825"/>
                    <a:pt x="9550" y="2749"/>
                    <a:pt x="9550" y="2597"/>
                  </a:cubicBezTo>
                  <a:cubicBezTo>
                    <a:pt x="9550" y="2445"/>
                    <a:pt x="9474" y="2369"/>
                    <a:pt x="9322" y="2369"/>
                  </a:cubicBezTo>
                  <a:lnTo>
                    <a:pt x="1599" y="2369"/>
                  </a:lnTo>
                  <a:cubicBezTo>
                    <a:pt x="990" y="2369"/>
                    <a:pt x="457" y="1836"/>
                    <a:pt x="457" y="1228"/>
                  </a:cubicBezTo>
                  <a:cubicBezTo>
                    <a:pt x="457" y="923"/>
                    <a:pt x="572" y="657"/>
                    <a:pt x="800" y="391"/>
                  </a:cubicBezTo>
                  <a:cubicBezTo>
                    <a:pt x="914" y="314"/>
                    <a:pt x="914" y="162"/>
                    <a:pt x="800" y="86"/>
                  </a:cubicBezTo>
                  <a:cubicBezTo>
                    <a:pt x="743" y="29"/>
                    <a:pt x="686" y="1"/>
                    <a:pt x="629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7" name="CustomShape 43"/>
            <p:cNvSpPr/>
            <p:nvPr/>
          </p:nvSpPr>
          <p:spPr>
            <a:xfrm>
              <a:off x="6516360" y="2578320"/>
              <a:ext cx="80280" cy="80280"/>
            </a:xfrm>
            <a:custGeom>
              <a:avLst/>
              <a:gdLst/>
              <a:ahLst/>
              <a:cxnLst/>
              <a:rect l="l" t="t" r="r" b="b"/>
              <a:pathLst>
                <a:path w="1523" h="1523">
                  <a:moveTo>
                    <a:pt x="761" y="1"/>
                  </a:moveTo>
                  <a:cubicBezTo>
                    <a:pt x="343" y="1"/>
                    <a:pt x="0" y="343"/>
                    <a:pt x="0" y="761"/>
                  </a:cubicBezTo>
                  <a:cubicBezTo>
                    <a:pt x="0" y="1180"/>
                    <a:pt x="343" y="1522"/>
                    <a:pt x="761" y="1522"/>
                  </a:cubicBezTo>
                  <a:cubicBezTo>
                    <a:pt x="1180" y="1522"/>
                    <a:pt x="1522" y="1180"/>
                    <a:pt x="1522" y="761"/>
                  </a:cubicBezTo>
                  <a:cubicBezTo>
                    <a:pt x="1522" y="343"/>
                    <a:pt x="1180" y="1"/>
                    <a:pt x="761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8" name="CustomShape 44"/>
            <p:cNvSpPr/>
            <p:nvPr/>
          </p:nvSpPr>
          <p:spPr>
            <a:xfrm>
              <a:off x="6612840" y="2754720"/>
              <a:ext cx="33120" cy="35280"/>
            </a:xfrm>
            <a:custGeom>
              <a:avLst/>
              <a:gdLst/>
              <a:ahLst/>
              <a:cxnLst/>
              <a:rect l="l" t="t" r="r" b="b"/>
              <a:pathLst>
                <a:path w="648" h="686">
                  <a:moveTo>
                    <a:pt x="305" y="0"/>
                  </a:moveTo>
                  <a:cubicBezTo>
                    <a:pt x="114" y="0"/>
                    <a:pt x="0" y="153"/>
                    <a:pt x="0" y="343"/>
                  </a:cubicBezTo>
                  <a:cubicBezTo>
                    <a:pt x="0" y="533"/>
                    <a:pt x="114" y="685"/>
                    <a:pt x="305" y="685"/>
                  </a:cubicBezTo>
                  <a:cubicBezTo>
                    <a:pt x="495" y="685"/>
                    <a:pt x="647" y="533"/>
                    <a:pt x="647" y="343"/>
                  </a:cubicBezTo>
                  <a:cubicBezTo>
                    <a:pt x="647" y="153"/>
                    <a:pt x="495" y="0"/>
                    <a:pt x="305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9" name="CustomShape 45"/>
            <p:cNvSpPr/>
            <p:nvPr/>
          </p:nvSpPr>
          <p:spPr>
            <a:xfrm>
              <a:off x="6670440" y="2797920"/>
              <a:ext cx="39240" cy="39240"/>
            </a:xfrm>
            <a:custGeom>
              <a:avLst/>
              <a:gdLst/>
              <a:ahLst/>
              <a:cxnLst/>
              <a:rect l="l" t="t" r="r" b="b"/>
              <a:pathLst>
                <a:path w="762" h="762">
                  <a:moveTo>
                    <a:pt x="381" y="0"/>
                  </a:moveTo>
                  <a:cubicBezTo>
                    <a:pt x="191" y="0"/>
                    <a:pt x="1" y="152"/>
                    <a:pt x="1" y="381"/>
                  </a:cubicBezTo>
                  <a:cubicBezTo>
                    <a:pt x="1" y="647"/>
                    <a:pt x="191" y="761"/>
                    <a:pt x="381" y="761"/>
                  </a:cubicBezTo>
                  <a:cubicBezTo>
                    <a:pt x="647" y="761"/>
                    <a:pt x="761" y="571"/>
                    <a:pt x="761" y="381"/>
                  </a:cubicBezTo>
                  <a:cubicBezTo>
                    <a:pt x="761" y="152"/>
                    <a:pt x="571" y="0"/>
                    <a:pt x="381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0" name="CustomShape 46"/>
            <p:cNvSpPr/>
            <p:nvPr/>
          </p:nvSpPr>
          <p:spPr>
            <a:xfrm>
              <a:off x="6260040" y="2660400"/>
              <a:ext cx="106920" cy="104760"/>
            </a:xfrm>
            <a:custGeom>
              <a:avLst/>
              <a:gdLst/>
              <a:ahLst/>
              <a:cxnLst/>
              <a:rect l="l" t="t" r="r" b="b"/>
              <a:pathLst>
                <a:path w="2018" h="1979">
                  <a:moveTo>
                    <a:pt x="990" y="0"/>
                  </a:moveTo>
                  <a:cubicBezTo>
                    <a:pt x="495" y="0"/>
                    <a:pt x="1" y="457"/>
                    <a:pt x="1" y="990"/>
                  </a:cubicBezTo>
                  <a:cubicBezTo>
                    <a:pt x="1" y="1560"/>
                    <a:pt x="495" y="1979"/>
                    <a:pt x="990" y="1979"/>
                  </a:cubicBezTo>
                  <a:cubicBezTo>
                    <a:pt x="1561" y="1979"/>
                    <a:pt x="2017" y="1522"/>
                    <a:pt x="2017" y="990"/>
                  </a:cubicBezTo>
                  <a:cubicBezTo>
                    <a:pt x="2017" y="419"/>
                    <a:pt x="1522" y="0"/>
                    <a:pt x="990" y="0"/>
                  </a:cubicBezTo>
                  <a:close/>
                </a:path>
              </a:pathLst>
            </a:custGeom>
            <a:solidFill>
              <a:srgbClr val="725E0A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1" name="CustomShape 47"/>
            <p:cNvSpPr/>
            <p:nvPr/>
          </p:nvSpPr>
          <p:spPr>
            <a:xfrm>
              <a:off x="6389280" y="2713680"/>
              <a:ext cx="74160" cy="76320"/>
            </a:xfrm>
            <a:custGeom>
              <a:avLst/>
              <a:gdLst/>
              <a:ahLst/>
              <a:cxnLst/>
              <a:rect l="l" t="t" r="r" b="b"/>
              <a:pathLst>
                <a:path w="1409" h="1447">
                  <a:moveTo>
                    <a:pt x="685" y="1"/>
                  </a:moveTo>
                  <a:cubicBezTo>
                    <a:pt x="343" y="1"/>
                    <a:pt x="1" y="343"/>
                    <a:pt x="1" y="723"/>
                  </a:cubicBezTo>
                  <a:cubicBezTo>
                    <a:pt x="1" y="1104"/>
                    <a:pt x="343" y="1446"/>
                    <a:pt x="685" y="1446"/>
                  </a:cubicBezTo>
                  <a:cubicBezTo>
                    <a:pt x="1066" y="1446"/>
                    <a:pt x="1408" y="1104"/>
                    <a:pt x="1408" y="723"/>
                  </a:cubicBezTo>
                  <a:cubicBezTo>
                    <a:pt x="1408" y="343"/>
                    <a:pt x="1066" y="1"/>
                    <a:pt x="685" y="1"/>
                  </a:cubicBezTo>
                  <a:close/>
                </a:path>
              </a:pathLst>
            </a:custGeom>
            <a:solidFill>
              <a:srgbClr val="725E0A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2" name="CustomShape 48"/>
            <p:cNvSpPr/>
            <p:nvPr/>
          </p:nvSpPr>
          <p:spPr>
            <a:xfrm>
              <a:off x="6317640" y="2445120"/>
              <a:ext cx="39240" cy="39240"/>
            </a:xfrm>
            <a:custGeom>
              <a:avLst/>
              <a:gdLst/>
              <a:ahLst/>
              <a:cxnLst/>
              <a:rect l="l" t="t" r="r" b="b"/>
              <a:pathLst>
                <a:path w="762" h="762">
                  <a:moveTo>
                    <a:pt x="381" y="1"/>
                  </a:moveTo>
                  <a:cubicBezTo>
                    <a:pt x="153" y="1"/>
                    <a:pt x="1" y="153"/>
                    <a:pt x="1" y="381"/>
                  </a:cubicBezTo>
                  <a:cubicBezTo>
                    <a:pt x="1" y="571"/>
                    <a:pt x="153" y="762"/>
                    <a:pt x="381" y="762"/>
                  </a:cubicBezTo>
                  <a:cubicBezTo>
                    <a:pt x="572" y="762"/>
                    <a:pt x="762" y="571"/>
                    <a:pt x="762" y="381"/>
                  </a:cubicBezTo>
                  <a:cubicBezTo>
                    <a:pt x="762" y="153"/>
                    <a:pt x="572" y="1"/>
                    <a:pt x="381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3" name="CustomShape 49"/>
            <p:cNvSpPr/>
            <p:nvPr/>
          </p:nvSpPr>
          <p:spPr>
            <a:xfrm>
              <a:off x="6129000" y="2383560"/>
              <a:ext cx="80280" cy="80280"/>
            </a:xfrm>
            <a:custGeom>
              <a:avLst/>
              <a:gdLst/>
              <a:ahLst/>
              <a:cxnLst/>
              <a:rect l="l" t="t" r="r" b="b"/>
              <a:pathLst>
                <a:path w="1523" h="1523">
                  <a:moveTo>
                    <a:pt x="762" y="0"/>
                  </a:moveTo>
                  <a:cubicBezTo>
                    <a:pt x="343" y="0"/>
                    <a:pt x="1" y="343"/>
                    <a:pt x="1" y="761"/>
                  </a:cubicBezTo>
                  <a:cubicBezTo>
                    <a:pt x="1" y="1180"/>
                    <a:pt x="343" y="1522"/>
                    <a:pt x="762" y="1522"/>
                  </a:cubicBezTo>
                  <a:cubicBezTo>
                    <a:pt x="1218" y="1522"/>
                    <a:pt x="1523" y="1180"/>
                    <a:pt x="1523" y="761"/>
                  </a:cubicBezTo>
                  <a:cubicBezTo>
                    <a:pt x="1523" y="343"/>
                    <a:pt x="1218" y="0"/>
                    <a:pt x="762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4" name="CustomShape 50"/>
            <p:cNvSpPr/>
            <p:nvPr/>
          </p:nvSpPr>
          <p:spPr>
            <a:xfrm>
              <a:off x="6157440" y="2516760"/>
              <a:ext cx="76320" cy="74160"/>
            </a:xfrm>
            <a:custGeom>
              <a:avLst/>
              <a:gdLst/>
              <a:ahLst/>
              <a:cxnLst/>
              <a:rect l="l" t="t" r="r" b="b"/>
              <a:pathLst>
                <a:path w="1447" h="1408">
                  <a:moveTo>
                    <a:pt x="723" y="0"/>
                  </a:moveTo>
                  <a:cubicBezTo>
                    <a:pt x="343" y="0"/>
                    <a:pt x="1" y="305"/>
                    <a:pt x="1" y="685"/>
                  </a:cubicBezTo>
                  <a:cubicBezTo>
                    <a:pt x="1" y="1104"/>
                    <a:pt x="343" y="1408"/>
                    <a:pt x="723" y="1408"/>
                  </a:cubicBezTo>
                  <a:cubicBezTo>
                    <a:pt x="1104" y="1408"/>
                    <a:pt x="1446" y="1104"/>
                    <a:pt x="1446" y="685"/>
                  </a:cubicBezTo>
                  <a:cubicBezTo>
                    <a:pt x="1446" y="305"/>
                    <a:pt x="1104" y="0"/>
                    <a:pt x="723" y="0"/>
                  </a:cubicBezTo>
                  <a:close/>
                </a:path>
              </a:pathLst>
            </a:custGeom>
            <a:solidFill>
              <a:srgbClr val="725E0A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5" name="CustomShape 51"/>
            <p:cNvSpPr/>
            <p:nvPr/>
          </p:nvSpPr>
          <p:spPr>
            <a:xfrm>
              <a:off x="7902720" y="2547720"/>
              <a:ext cx="65880" cy="74160"/>
            </a:xfrm>
            <a:custGeom>
              <a:avLst/>
              <a:gdLst/>
              <a:ahLst/>
              <a:cxnLst/>
              <a:rect l="l" t="t" r="r" b="b"/>
              <a:pathLst>
                <a:path w="1256" h="1409">
                  <a:moveTo>
                    <a:pt x="533" y="1"/>
                  </a:moveTo>
                  <a:cubicBezTo>
                    <a:pt x="152" y="1"/>
                    <a:pt x="0" y="267"/>
                    <a:pt x="0" y="724"/>
                  </a:cubicBezTo>
                  <a:cubicBezTo>
                    <a:pt x="0" y="1104"/>
                    <a:pt x="152" y="1409"/>
                    <a:pt x="533" y="1409"/>
                  </a:cubicBezTo>
                  <a:cubicBezTo>
                    <a:pt x="913" y="1409"/>
                    <a:pt x="1256" y="1104"/>
                    <a:pt x="1256" y="724"/>
                  </a:cubicBezTo>
                  <a:cubicBezTo>
                    <a:pt x="1256" y="343"/>
                    <a:pt x="913" y="1"/>
                    <a:pt x="533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6" name="CustomShape 52"/>
            <p:cNvSpPr/>
            <p:nvPr/>
          </p:nvSpPr>
          <p:spPr>
            <a:xfrm>
              <a:off x="8009640" y="2547720"/>
              <a:ext cx="43200" cy="43200"/>
            </a:xfrm>
            <a:custGeom>
              <a:avLst/>
              <a:gdLst/>
              <a:ahLst/>
              <a:cxnLst/>
              <a:rect l="l" t="t" r="r" b="b"/>
              <a:pathLst>
                <a:path w="838" h="838">
                  <a:moveTo>
                    <a:pt x="419" y="1"/>
                  </a:moveTo>
                  <a:cubicBezTo>
                    <a:pt x="191" y="1"/>
                    <a:pt x="0" y="191"/>
                    <a:pt x="0" y="419"/>
                  </a:cubicBezTo>
                  <a:cubicBezTo>
                    <a:pt x="0" y="648"/>
                    <a:pt x="191" y="838"/>
                    <a:pt x="419" y="838"/>
                  </a:cubicBezTo>
                  <a:cubicBezTo>
                    <a:pt x="647" y="838"/>
                    <a:pt x="837" y="648"/>
                    <a:pt x="837" y="419"/>
                  </a:cubicBezTo>
                  <a:cubicBezTo>
                    <a:pt x="837" y="191"/>
                    <a:pt x="647" y="1"/>
                    <a:pt x="419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7" name="CustomShape 53"/>
            <p:cNvSpPr/>
            <p:nvPr/>
          </p:nvSpPr>
          <p:spPr>
            <a:xfrm>
              <a:off x="7927560" y="2391840"/>
              <a:ext cx="80280" cy="80280"/>
            </a:xfrm>
            <a:custGeom>
              <a:avLst/>
              <a:gdLst/>
              <a:ahLst/>
              <a:cxnLst/>
              <a:rect l="l" t="t" r="r" b="b"/>
              <a:pathLst>
                <a:path w="1523" h="1523">
                  <a:moveTo>
                    <a:pt x="762" y="1"/>
                  </a:moveTo>
                  <a:cubicBezTo>
                    <a:pt x="343" y="1"/>
                    <a:pt x="1" y="305"/>
                    <a:pt x="1" y="761"/>
                  </a:cubicBezTo>
                  <a:cubicBezTo>
                    <a:pt x="1" y="1180"/>
                    <a:pt x="305" y="1522"/>
                    <a:pt x="762" y="1522"/>
                  </a:cubicBezTo>
                  <a:cubicBezTo>
                    <a:pt x="1180" y="1522"/>
                    <a:pt x="1522" y="1180"/>
                    <a:pt x="1522" y="761"/>
                  </a:cubicBezTo>
                  <a:cubicBezTo>
                    <a:pt x="1522" y="305"/>
                    <a:pt x="1180" y="1"/>
                    <a:pt x="762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8" name="CustomShape 54"/>
            <p:cNvSpPr/>
            <p:nvPr/>
          </p:nvSpPr>
          <p:spPr>
            <a:xfrm>
              <a:off x="7752960" y="2631600"/>
              <a:ext cx="115200" cy="117360"/>
            </a:xfrm>
            <a:custGeom>
              <a:avLst/>
              <a:gdLst/>
              <a:ahLst/>
              <a:cxnLst/>
              <a:rect l="l" t="t" r="r" b="b"/>
              <a:pathLst>
                <a:path w="2170" h="2208">
                  <a:moveTo>
                    <a:pt x="1104" y="1"/>
                  </a:moveTo>
                  <a:cubicBezTo>
                    <a:pt x="457" y="1"/>
                    <a:pt x="1" y="495"/>
                    <a:pt x="1" y="1104"/>
                  </a:cubicBezTo>
                  <a:cubicBezTo>
                    <a:pt x="1" y="1713"/>
                    <a:pt x="457" y="2207"/>
                    <a:pt x="1104" y="2207"/>
                  </a:cubicBezTo>
                  <a:cubicBezTo>
                    <a:pt x="1713" y="2207"/>
                    <a:pt x="2169" y="1713"/>
                    <a:pt x="2169" y="1104"/>
                  </a:cubicBezTo>
                  <a:cubicBezTo>
                    <a:pt x="2169" y="495"/>
                    <a:pt x="1713" y="1"/>
                    <a:pt x="1104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9" name="CustomShape 55"/>
            <p:cNvSpPr/>
            <p:nvPr/>
          </p:nvSpPr>
          <p:spPr>
            <a:xfrm>
              <a:off x="7960320" y="2660400"/>
              <a:ext cx="96840" cy="94680"/>
            </a:xfrm>
            <a:custGeom>
              <a:avLst/>
              <a:gdLst/>
              <a:ahLst/>
              <a:cxnLst/>
              <a:rect l="l" t="t" r="r" b="b"/>
              <a:pathLst>
                <a:path w="1827" h="1789">
                  <a:moveTo>
                    <a:pt x="913" y="0"/>
                  </a:moveTo>
                  <a:cubicBezTo>
                    <a:pt x="381" y="0"/>
                    <a:pt x="0" y="381"/>
                    <a:pt x="0" y="913"/>
                  </a:cubicBezTo>
                  <a:cubicBezTo>
                    <a:pt x="0" y="1370"/>
                    <a:pt x="381" y="1788"/>
                    <a:pt x="913" y="1788"/>
                  </a:cubicBezTo>
                  <a:cubicBezTo>
                    <a:pt x="1370" y="1788"/>
                    <a:pt x="1826" y="1408"/>
                    <a:pt x="1826" y="913"/>
                  </a:cubicBezTo>
                  <a:cubicBezTo>
                    <a:pt x="1826" y="381"/>
                    <a:pt x="1446" y="0"/>
                    <a:pt x="913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0" name="CustomShape 56"/>
            <p:cNvSpPr/>
            <p:nvPr/>
          </p:nvSpPr>
          <p:spPr>
            <a:xfrm>
              <a:off x="7603560" y="2742480"/>
              <a:ext cx="59760" cy="59760"/>
            </a:xfrm>
            <a:custGeom>
              <a:avLst/>
              <a:gdLst/>
              <a:ahLst/>
              <a:cxnLst/>
              <a:rect l="l" t="t" r="r" b="b"/>
              <a:pathLst>
                <a:path w="1142" h="1142">
                  <a:moveTo>
                    <a:pt x="571" y="0"/>
                  </a:moveTo>
                  <a:cubicBezTo>
                    <a:pt x="267" y="0"/>
                    <a:pt x="1" y="266"/>
                    <a:pt x="1" y="571"/>
                  </a:cubicBezTo>
                  <a:cubicBezTo>
                    <a:pt x="1" y="837"/>
                    <a:pt x="267" y="1141"/>
                    <a:pt x="571" y="1141"/>
                  </a:cubicBezTo>
                  <a:cubicBezTo>
                    <a:pt x="876" y="1141"/>
                    <a:pt x="1142" y="913"/>
                    <a:pt x="1142" y="571"/>
                  </a:cubicBezTo>
                  <a:cubicBezTo>
                    <a:pt x="1142" y="266"/>
                    <a:pt x="914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1" name="CustomShape 57"/>
            <p:cNvSpPr/>
            <p:nvPr/>
          </p:nvSpPr>
          <p:spPr>
            <a:xfrm>
              <a:off x="7781760" y="2516760"/>
              <a:ext cx="49680" cy="49680"/>
            </a:xfrm>
            <a:custGeom>
              <a:avLst/>
              <a:gdLst/>
              <a:ahLst/>
              <a:cxnLst/>
              <a:rect l="l" t="t" r="r" b="b"/>
              <a:pathLst>
                <a:path w="952" h="952">
                  <a:moveTo>
                    <a:pt x="457" y="0"/>
                  </a:moveTo>
                  <a:cubicBezTo>
                    <a:pt x="191" y="0"/>
                    <a:pt x="1" y="229"/>
                    <a:pt x="1" y="457"/>
                  </a:cubicBezTo>
                  <a:cubicBezTo>
                    <a:pt x="1" y="723"/>
                    <a:pt x="191" y="951"/>
                    <a:pt x="457" y="951"/>
                  </a:cubicBezTo>
                  <a:cubicBezTo>
                    <a:pt x="685" y="951"/>
                    <a:pt x="952" y="761"/>
                    <a:pt x="952" y="457"/>
                  </a:cubicBezTo>
                  <a:cubicBezTo>
                    <a:pt x="952" y="229"/>
                    <a:pt x="761" y="0"/>
                    <a:pt x="457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2" name="CustomShape 58"/>
            <p:cNvSpPr/>
            <p:nvPr/>
          </p:nvSpPr>
          <p:spPr>
            <a:xfrm>
              <a:off x="6239520" y="1956600"/>
              <a:ext cx="363240" cy="2679120"/>
            </a:xfrm>
            <a:custGeom>
              <a:avLst/>
              <a:gdLst/>
              <a:ahLst/>
              <a:cxnLst/>
              <a:rect l="l" t="t" r="r" b="b"/>
              <a:pathLst>
                <a:path w="6773" h="49732">
                  <a:moveTo>
                    <a:pt x="6483" y="1"/>
                  </a:moveTo>
                  <a:cubicBezTo>
                    <a:pt x="6354" y="1"/>
                    <a:pt x="6240" y="100"/>
                    <a:pt x="6240" y="198"/>
                  </a:cubicBezTo>
                  <a:lnTo>
                    <a:pt x="0" y="49428"/>
                  </a:lnTo>
                  <a:cubicBezTo>
                    <a:pt x="0" y="49580"/>
                    <a:pt x="114" y="49732"/>
                    <a:pt x="267" y="49732"/>
                  </a:cubicBezTo>
                  <a:cubicBezTo>
                    <a:pt x="381" y="49732"/>
                    <a:pt x="495" y="49618"/>
                    <a:pt x="495" y="49542"/>
                  </a:cubicBezTo>
                  <a:lnTo>
                    <a:pt x="6734" y="313"/>
                  </a:lnTo>
                  <a:cubicBezTo>
                    <a:pt x="6772" y="160"/>
                    <a:pt x="6658" y="8"/>
                    <a:pt x="6544" y="8"/>
                  </a:cubicBezTo>
                  <a:cubicBezTo>
                    <a:pt x="6523" y="3"/>
                    <a:pt x="6503" y="1"/>
                    <a:pt x="6483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3" name="CustomShape 59"/>
            <p:cNvSpPr/>
            <p:nvPr/>
          </p:nvSpPr>
          <p:spPr>
            <a:xfrm>
              <a:off x="5589360" y="1956600"/>
              <a:ext cx="361440" cy="2679120"/>
            </a:xfrm>
            <a:custGeom>
              <a:avLst/>
              <a:gdLst/>
              <a:ahLst/>
              <a:cxnLst/>
              <a:rect l="l" t="t" r="r" b="b"/>
              <a:pathLst>
                <a:path w="6735" h="49732">
                  <a:moveTo>
                    <a:pt x="6447" y="1"/>
                  </a:moveTo>
                  <a:cubicBezTo>
                    <a:pt x="6325" y="1"/>
                    <a:pt x="6240" y="100"/>
                    <a:pt x="6240" y="198"/>
                  </a:cubicBezTo>
                  <a:lnTo>
                    <a:pt x="0" y="49428"/>
                  </a:lnTo>
                  <a:cubicBezTo>
                    <a:pt x="0" y="49580"/>
                    <a:pt x="76" y="49732"/>
                    <a:pt x="229" y="49732"/>
                  </a:cubicBezTo>
                  <a:cubicBezTo>
                    <a:pt x="343" y="49732"/>
                    <a:pt x="419" y="49618"/>
                    <a:pt x="457" y="49542"/>
                  </a:cubicBezTo>
                  <a:lnTo>
                    <a:pt x="6696" y="313"/>
                  </a:lnTo>
                  <a:cubicBezTo>
                    <a:pt x="6734" y="160"/>
                    <a:pt x="6658" y="8"/>
                    <a:pt x="6506" y="8"/>
                  </a:cubicBezTo>
                  <a:cubicBezTo>
                    <a:pt x="6485" y="3"/>
                    <a:pt x="6466" y="1"/>
                    <a:pt x="6447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4" name="CustomShape 60"/>
            <p:cNvSpPr/>
            <p:nvPr/>
          </p:nvSpPr>
          <p:spPr>
            <a:xfrm>
              <a:off x="5866200" y="2412360"/>
              <a:ext cx="675000" cy="22680"/>
            </a:xfrm>
            <a:custGeom>
              <a:avLst/>
              <a:gdLst/>
              <a:ahLst/>
              <a:cxnLst/>
              <a:rect l="l" t="t" r="r" b="b"/>
              <a:pathLst>
                <a:path w="12555" h="457">
                  <a:moveTo>
                    <a:pt x="229" y="0"/>
                  </a:moveTo>
                  <a:cubicBezTo>
                    <a:pt x="76" y="0"/>
                    <a:pt x="0" y="76"/>
                    <a:pt x="0" y="228"/>
                  </a:cubicBezTo>
                  <a:cubicBezTo>
                    <a:pt x="0" y="380"/>
                    <a:pt x="76" y="457"/>
                    <a:pt x="229" y="457"/>
                  </a:cubicBezTo>
                  <a:lnTo>
                    <a:pt x="12365" y="457"/>
                  </a:lnTo>
                  <a:cubicBezTo>
                    <a:pt x="12517" y="457"/>
                    <a:pt x="12555" y="380"/>
                    <a:pt x="12555" y="228"/>
                  </a:cubicBezTo>
                  <a:cubicBezTo>
                    <a:pt x="12555" y="76"/>
                    <a:pt x="12441" y="0"/>
                    <a:pt x="12289" y="0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5" name="CustomShape 61"/>
            <p:cNvSpPr/>
            <p:nvPr/>
          </p:nvSpPr>
          <p:spPr>
            <a:xfrm>
              <a:off x="5897160" y="2127240"/>
              <a:ext cx="675000" cy="23040"/>
            </a:xfrm>
            <a:custGeom>
              <a:avLst/>
              <a:gdLst/>
              <a:ahLst/>
              <a:cxnLst/>
              <a:rect l="l" t="t" r="r" b="b"/>
              <a:pathLst>
                <a:path w="12556" h="458">
                  <a:moveTo>
                    <a:pt x="229" y="1"/>
                  </a:moveTo>
                  <a:cubicBezTo>
                    <a:pt x="77" y="1"/>
                    <a:pt x="1" y="77"/>
                    <a:pt x="1" y="229"/>
                  </a:cubicBezTo>
                  <a:cubicBezTo>
                    <a:pt x="1" y="381"/>
                    <a:pt x="77" y="457"/>
                    <a:pt x="229" y="457"/>
                  </a:cubicBezTo>
                  <a:lnTo>
                    <a:pt x="12327" y="457"/>
                  </a:lnTo>
                  <a:cubicBezTo>
                    <a:pt x="12441" y="457"/>
                    <a:pt x="12555" y="381"/>
                    <a:pt x="12555" y="229"/>
                  </a:cubicBezTo>
                  <a:cubicBezTo>
                    <a:pt x="12555" y="77"/>
                    <a:pt x="12441" y="1"/>
                    <a:pt x="12327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6" name="CustomShape 62"/>
            <p:cNvSpPr/>
            <p:nvPr/>
          </p:nvSpPr>
          <p:spPr>
            <a:xfrm>
              <a:off x="5817240" y="2740320"/>
              <a:ext cx="675000" cy="22680"/>
            </a:xfrm>
            <a:custGeom>
              <a:avLst/>
              <a:gdLst/>
              <a:ahLst/>
              <a:cxnLst/>
              <a:rect l="l" t="t" r="r" b="b"/>
              <a:pathLst>
                <a:path w="12555" h="457">
                  <a:moveTo>
                    <a:pt x="228" y="0"/>
                  </a:moveTo>
                  <a:cubicBezTo>
                    <a:pt x="114" y="0"/>
                    <a:pt x="0" y="76"/>
                    <a:pt x="0" y="228"/>
                  </a:cubicBezTo>
                  <a:cubicBezTo>
                    <a:pt x="0" y="381"/>
                    <a:pt x="114" y="457"/>
                    <a:pt x="228" y="457"/>
                  </a:cubicBezTo>
                  <a:lnTo>
                    <a:pt x="12326" y="457"/>
                  </a:lnTo>
                  <a:cubicBezTo>
                    <a:pt x="12479" y="457"/>
                    <a:pt x="12555" y="381"/>
                    <a:pt x="12555" y="228"/>
                  </a:cubicBezTo>
                  <a:cubicBezTo>
                    <a:pt x="12555" y="76"/>
                    <a:pt x="12441" y="0"/>
                    <a:pt x="12326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7" name="CustomShape 63"/>
            <p:cNvSpPr/>
            <p:nvPr/>
          </p:nvSpPr>
          <p:spPr>
            <a:xfrm>
              <a:off x="5786280" y="3037680"/>
              <a:ext cx="677160" cy="22680"/>
            </a:xfrm>
            <a:custGeom>
              <a:avLst/>
              <a:gdLst/>
              <a:ahLst/>
              <a:cxnLst/>
              <a:rect l="l" t="t" r="r" b="b"/>
              <a:pathLst>
                <a:path w="12594" h="457">
                  <a:moveTo>
                    <a:pt x="229" y="0"/>
                  </a:moveTo>
                  <a:cubicBezTo>
                    <a:pt x="115" y="0"/>
                    <a:pt x="1" y="77"/>
                    <a:pt x="1" y="229"/>
                  </a:cubicBezTo>
                  <a:cubicBezTo>
                    <a:pt x="1" y="381"/>
                    <a:pt x="115" y="457"/>
                    <a:pt x="229" y="457"/>
                  </a:cubicBezTo>
                  <a:lnTo>
                    <a:pt x="12365" y="457"/>
                  </a:lnTo>
                  <a:cubicBezTo>
                    <a:pt x="12517" y="457"/>
                    <a:pt x="12593" y="381"/>
                    <a:pt x="12555" y="229"/>
                  </a:cubicBezTo>
                  <a:cubicBezTo>
                    <a:pt x="12555" y="77"/>
                    <a:pt x="12479" y="0"/>
                    <a:pt x="12327" y="0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8" name="CustomShape 64"/>
            <p:cNvSpPr/>
            <p:nvPr/>
          </p:nvSpPr>
          <p:spPr>
            <a:xfrm>
              <a:off x="5741280" y="3366000"/>
              <a:ext cx="677160" cy="23040"/>
            </a:xfrm>
            <a:custGeom>
              <a:avLst/>
              <a:gdLst/>
              <a:ahLst/>
              <a:cxnLst/>
              <a:rect l="l" t="t" r="r" b="b"/>
              <a:pathLst>
                <a:path w="12594" h="458">
                  <a:moveTo>
                    <a:pt x="229" y="1"/>
                  </a:moveTo>
                  <a:cubicBezTo>
                    <a:pt x="77" y="1"/>
                    <a:pt x="1" y="77"/>
                    <a:pt x="1" y="229"/>
                  </a:cubicBezTo>
                  <a:cubicBezTo>
                    <a:pt x="1" y="381"/>
                    <a:pt x="77" y="457"/>
                    <a:pt x="229" y="457"/>
                  </a:cubicBezTo>
                  <a:lnTo>
                    <a:pt x="12365" y="457"/>
                  </a:lnTo>
                  <a:cubicBezTo>
                    <a:pt x="12479" y="457"/>
                    <a:pt x="12593" y="381"/>
                    <a:pt x="12517" y="229"/>
                  </a:cubicBezTo>
                  <a:cubicBezTo>
                    <a:pt x="12517" y="77"/>
                    <a:pt x="12441" y="1"/>
                    <a:pt x="12289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9" name="CustomShape 65"/>
            <p:cNvSpPr/>
            <p:nvPr/>
          </p:nvSpPr>
          <p:spPr>
            <a:xfrm>
              <a:off x="5695920" y="3681720"/>
              <a:ext cx="677160" cy="24840"/>
            </a:xfrm>
            <a:custGeom>
              <a:avLst/>
              <a:gdLst/>
              <a:ahLst/>
              <a:cxnLst/>
              <a:rect l="l" t="t" r="r" b="b"/>
              <a:pathLst>
                <a:path w="12594" h="495">
                  <a:moveTo>
                    <a:pt x="267" y="0"/>
                  </a:moveTo>
                  <a:cubicBezTo>
                    <a:pt x="115" y="0"/>
                    <a:pt x="1" y="114"/>
                    <a:pt x="1" y="267"/>
                  </a:cubicBezTo>
                  <a:cubicBezTo>
                    <a:pt x="1" y="419"/>
                    <a:pt x="115" y="495"/>
                    <a:pt x="267" y="495"/>
                  </a:cubicBezTo>
                  <a:lnTo>
                    <a:pt x="12365" y="495"/>
                  </a:lnTo>
                  <a:cubicBezTo>
                    <a:pt x="12479" y="495"/>
                    <a:pt x="12593" y="343"/>
                    <a:pt x="12555" y="267"/>
                  </a:cubicBezTo>
                  <a:cubicBezTo>
                    <a:pt x="12555" y="114"/>
                    <a:pt x="12479" y="0"/>
                    <a:pt x="12327" y="0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0" name="CustomShape 66"/>
            <p:cNvSpPr/>
            <p:nvPr/>
          </p:nvSpPr>
          <p:spPr>
            <a:xfrm>
              <a:off x="5653080" y="4024080"/>
              <a:ext cx="675000" cy="23040"/>
            </a:xfrm>
            <a:custGeom>
              <a:avLst/>
              <a:gdLst/>
              <a:ahLst/>
              <a:cxnLst/>
              <a:rect l="l" t="t" r="r" b="b"/>
              <a:pathLst>
                <a:path w="12556" h="458">
                  <a:moveTo>
                    <a:pt x="229" y="1"/>
                  </a:moveTo>
                  <a:cubicBezTo>
                    <a:pt x="115" y="1"/>
                    <a:pt x="1" y="77"/>
                    <a:pt x="1" y="229"/>
                  </a:cubicBezTo>
                  <a:cubicBezTo>
                    <a:pt x="1" y="381"/>
                    <a:pt x="115" y="457"/>
                    <a:pt x="229" y="457"/>
                  </a:cubicBezTo>
                  <a:lnTo>
                    <a:pt x="12327" y="457"/>
                  </a:lnTo>
                  <a:cubicBezTo>
                    <a:pt x="12441" y="457"/>
                    <a:pt x="12555" y="381"/>
                    <a:pt x="12555" y="229"/>
                  </a:cubicBezTo>
                  <a:cubicBezTo>
                    <a:pt x="12555" y="77"/>
                    <a:pt x="12441" y="1"/>
                    <a:pt x="12327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1" name="CustomShape 67"/>
            <p:cNvSpPr/>
            <p:nvPr/>
          </p:nvSpPr>
          <p:spPr>
            <a:xfrm>
              <a:off x="5634720" y="4290840"/>
              <a:ext cx="678960" cy="22680"/>
            </a:xfrm>
            <a:custGeom>
              <a:avLst/>
              <a:gdLst/>
              <a:ahLst/>
              <a:cxnLst/>
              <a:rect l="l" t="t" r="r" b="b"/>
              <a:pathLst>
                <a:path w="12631" h="457">
                  <a:moveTo>
                    <a:pt x="267" y="0"/>
                  </a:moveTo>
                  <a:cubicBezTo>
                    <a:pt x="114" y="0"/>
                    <a:pt x="0" y="77"/>
                    <a:pt x="0" y="229"/>
                  </a:cubicBezTo>
                  <a:cubicBezTo>
                    <a:pt x="0" y="381"/>
                    <a:pt x="114" y="457"/>
                    <a:pt x="267" y="457"/>
                  </a:cubicBezTo>
                  <a:lnTo>
                    <a:pt x="12365" y="457"/>
                  </a:lnTo>
                  <a:cubicBezTo>
                    <a:pt x="12517" y="457"/>
                    <a:pt x="12631" y="381"/>
                    <a:pt x="12555" y="229"/>
                  </a:cubicBezTo>
                  <a:cubicBezTo>
                    <a:pt x="12555" y="77"/>
                    <a:pt x="12479" y="0"/>
                    <a:pt x="12327" y="0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2" name="CustomShape 68"/>
            <p:cNvSpPr/>
            <p:nvPr/>
          </p:nvSpPr>
          <p:spPr>
            <a:xfrm>
              <a:off x="6001560" y="1356120"/>
              <a:ext cx="264960" cy="306000"/>
            </a:xfrm>
            <a:custGeom>
              <a:avLst/>
              <a:gdLst/>
              <a:ahLst/>
              <a:cxnLst/>
              <a:rect l="l" t="t" r="r" b="b"/>
              <a:pathLst>
                <a:path w="4946" h="5707">
                  <a:moveTo>
                    <a:pt x="2853" y="0"/>
                  </a:moveTo>
                  <a:cubicBezTo>
                    <a:pt x="1902" y="1370"/>
                    <a:pt x="951" y="2701"/>
                    <a:pt x="0" y="4071"/>
                  </a:cubicBezTo>
                  <a:lnTo>
                    <a:pt x="3082" y="5707"/>
                  </a:lnTo>
                  <a:cubicBezTo>
                    <a:pt x="3462" y="4984"/>
                    <a:pt x="3843" y="4299"/>
                    <a:pt x="4223" y="3614"/>
                  </a:cubicBezTo>
                  <a:lnTo>
                    <a:pt x="4946" y="2321"/>
                  </a:lnTo>
                  <a:cubicBezTo>
                    <a:pt x="4680" y="2093"/>
                    <a:pt x="4375" y="1788"/>
                    <a:pt x="3995" y="1446"/>
                  </a:cubicBezTo>
                  <a:cubicBezTo>
                    <a:pt x="3538" y="951"/>
                    <a:pt x="3120" y="419"/>
                    <a:pt x="2853" y="0"/>
                  </a:cubicBezTo>
                  <a:close/>
                </a:path>
              </a:pathLst>
            </a:custGeom>
            <a:solidFill>
              <a:srgbClr val="FFA9A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3" name="CustomShape 69"/>
            <p:cNvSpPr/>
            <p:nvPr/>
          </p:nvSpPr>
          <p:spPr>
            <a:xfrm>
              <a:off x="6194520" y="1433880"/>
              <a:ext cx="72000" cy="115200"/>
            </a:xfrm>
            <a:custGeom>
              <a:avLst/>
              <a:gdLst/>
              <a:ahLst/>
              <a:cxnLst/>
              <a:rect l="l" t="t" r="r" b="b"/>
              <a:pathLst>
                <a:path w="1370" h="2170">
                  <a:moveTo>
                    <a:pt x="419" y="1"/>
                  </a:moveTo>
                  <a:lnTo>
                    <a:pt x="419" y="1"/>
                  </a:lnTo>
                  <a:cubicBezTo>
                    <a:pt x="0" y="876"/>
                    <a:pt x="76" y="1827"/>
                    <a:pt x="647" y="2169"/>
                  </a:cubicBezTo>
                  <a:lnTo>
                    <a:pt x="1370" y="876"/>
                  </a:lnTo>
                  <a:cubicBezTo>
                    <a:pt x="1104" y="572"/>
                    <a:pt x="761" y="305"/>
                    <a:pt x="419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4" name="CustomShape 70"/>
            <p:cNvSpPr/>
            <p:nvPr/>
          </p:nvSpPr>
          <p:spPr>
            <a:xfrm>
              <a:off x="6122520" y="1144800"/>
              <a:ext cx="309960" cy="372960"/>
            </a:xfrm>
            <a:custGeom>
              <a:avLst/>
              <a:gdLst/>
              <a:ahLst/>
              <a:cxnLst/>
              <a:rect l="l" t="t" r="r" b="b"/>
              <a:pathLst>
                <a:path w="5784" h="6951">
                  <a:moveTo>
                    <a:pt x="3120" y="1"/>
                  </a:moveTo>
                  <a:cubicBezTo>
                    <a:pt x="2436" y="1"/>
                    <a:pt x="1561" y="229"/>
                    <a:pt x="952" y="952"/>
                  </a:cubicBezTo>
                  <a:cubicBezTo>
                    <a:pt x="1" y="2093"/>
                    <a:pt x="381" y="3463"/>
                    <a:pt x="419" y="3577"/>
                  </a:cubicBezTo>
                  <a:cubicBezTo>
                    <a:pt x="914" y="5251"/>
                    <a:pt x="1751" y="6012"/>
                    <a:pt x="2245" y="6392"/>
                  </a:cubicBezTo>
                  <a:cubicBezTo>
                    <a:pt x="2625" y="6691"/>
                    <a:pt x="3083" y="6951"/>
                    <a:pt x="3369" y="6951"/>
                  </a:cubicBezTo>
                  <a:cubicBezTo>
                    <a:pt x="3484" y="6951"/>
                    <a:pt x="3571" y="6909"/>
                    <a:pt x="3615" y="6811"/>
                  </a:cubicBezTo>
                  <a:cubicBezTo>
                    <a:pt x="3805" y="6658"/>
                    <a:pt x="3843" y="6126"/>
                    <a:pt x="3957" y="6126"/>
                  </a:cubicBezTo>
                  <a:lnTo>
                    <a:pt x="4033" y="6126"/>
                  </a:lnTo>
                  <a:cubicBezTo>
                    <a:pt x="4071" y="6126"/>
                    <a:pt x="4148" y="6126"/>
                    <a:pt x="4148" y="6088"/>
                  </a:cubicBezTo>
                  <a:cubicBezTo>
                    <a:pt x="4163" y="6056"/>
                    <a:pt x="4146" y="6012"/>
                    <a:pt x="4121" y="5970"/>
                  </a:cubicBezTo>
                  <a:lnTo>
                    <a:pt x="4121" y="5970"/>
                  </a:lnTo>
                  <a:cubicBezTo>
                    <a:pt x="4147" y="5982"/>
                    <a:pt x="4174" y="5986"/>
                    <a:pt x="4201" y="5986"/>
                  </a:cubicBezTo>
                  <a:cubicBezTo>
                    <a:pt x="4291" y="5986"/>
                    <a:pt x="4376" y="5936"/>
                    <a:pt x="4376" y="5936"/>
                  </a:cubicBezTo>
                  <a:cubicBezTo>
                    <a:pt x="4414" y="5936"/>
                    <a:pt x="4528" y="5898"/>
                    <a:pt x="4528" y="5860"/>
                  </a:cubicBezTo>
                  <a:cubicBezTo>
                    <a:pt x="4528" y="5821"/>
                    <a:pt x="4452" y="5821"/>
                    <a:pt x="4452" y="5745"/>
                  </a:cubicBezTo>
                  <a:lnTo>
                    <a:pt x="4528" y="5707"/>
                  </a:lnTo>
                  <a:cubicBezTo>
                    <a:pt x="4604" y="5669"/>
                    <a:pt x="4604" y="5555"/>
                    <a:pt x="4642" y="5441"/>
                  </a:cubicBezTo>
                  <a:lnTo>
                    <a:pt x="4642" y="5365"/>
                  </a:lnTo>
                  <a:cubicBezTo>
                    <a:pt x="4642" y="5289"/>
                    <a:pt x="4794" y="4985"/>
                    <a:pt x="5137" y="4300"/>
                  </a:cubicBezTo>
                  <a:cubicBezTo>
                    <a:pt x="5213" y="4186"/>
                    <a:pt x="5289" y="4110"/>
                    <a:pt x="5365" y="3995"/>
                  </a:cubicBezTo>
                  <a:lnTo>
                    <a:pt x="5403" y="3957"/>
                  </a:lnTo>
                  <a:lnTo>
                    <a:pt x="5403" y="3919"/>
                  </a:lnTo>
                  <a:cubicBezTo>
                    <a:pt x="5403" y="3919"/>
                    <a:pt x="5517" y="3539"/>
                    <a:pt x="5745" y="2626"/>
                  </a:cubicBezTo>
                  <a:cubicBezTo>
                    <a:pt x="5783" y="2512"/>
                    <a:pt x="5783" y="2398"/>
                    <a:pt x="5783" y="2245"/>
                  </a:cubicBezTo>
                  <a:cubicBezTo>
                    <a:pt x="5745" y="1370"/>
                    <a:pt x="4604" y="39"/>
                    <a:pt x="3120" y="1"/>
                  </a:cubicBezTo>
                  <a:close/>
                </a:path>
              </a:pathLst>
            </a:custGeom>
            <a:solidFill>
              <a:srgbClr val="FFA9A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5" name="CustomShape 71"/>
            <p:cNvSpPr/>
            <p:nvPr/>
          </p:nvSpPr>
          <p:spPr>
            <a:xfrm>
              <a:off x="6366600" y="1376640"/>
              <a:ext cx="35280" cy="67320"/>
            </a:xfrm>
            <a:custGeom>
              <a:avLst/>
              <a:gdLst/>
              <a:ahLst/>
              <a:cxnLst/>
              <a:rect l="l" t="t" r="r" b="b"/>
              <a:pathLst>
                <a:path w="685" h="1283">
                  <a:moveTo>
                    <a:pt x="533" y="1"/>
                  </a:moveTo>
                  <a:cubicBezTo>
                    <a:pt x="457" y="191"/>
                    <a:pt x="304" y="419"/>
                    <a:pt x="152" y="647"/>
                  </a:cubicBezTo>
                  <a:cubicBezTo>
                    <a:pt x="152" y="800"/>
                    <a:pt x="152" y="838"/>
                    <a:pt x="114" y="876"/>
                  </a:cubicBezTo>
                  <a:cubicBezTo>
                    <a:pt x="76" y="952"/>
                    <a:pt x="0" y="990"/>
                    <a:pt x="0" y="1028"/>
                  </a:cubicBezTo>
                  <a:cubicBezTo>
                    <a:pt x="0" y="1066"/>
                    <a:pt x="38" y="1180"/>
                    <a:pt x="38" y="1218"/>
                  </a:cubicBezTo>
                  <a:cubicBezTo>
                    <a:pt x="67" y="1218"/>
                    <a:pt x="159" y="1282"/>
                    <a:pt x="268" y="1282"/>
                  </a:cubicBezTo>
                  <a:cubicBezTo>
                    <a:pt x="304" y="1282"/>
                    <a:pt x="342" y="1275"/>
                    <a:pt x="380" y="1256"/>
                  </a:cubicBezTo>
                  <a:cubicBezTo>
                    <a:pt x="419" y="1256"/>
                    <a:pt x="609" y="1218"/>
                    <a:pt x="647" y="1142"/>
                  </a:cubicBezTo>
                  <a:cubicBezTo>
                    <a:pt x="685" y="1028"/>
                    <a:pt x="647" y="990"/>
                    <a:pt x="533" y="838"/>
                  </a:cubicBezTo>
                  <a:lnTo>
                    <a:pt x="533" y="419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FFA9A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6" name="CustomShape 72"/>
            <p:cNvSpPr/>
            <p:nvPr/>
          </p:nvSpPr>
          <p:spPr>
            <a:xfrm>
              <a:off x="6327720" y="1335960"/>
              <a:ext cx="65880" cy="28800"/>
            </a:xfrm>
            <a:custGeom>
              <a:avLst/>
              <a:gdLst/>
              <a:ahLst/>
              <a:cxnLst/>
              <a:rect l="l" t="t" r="r" b="b"/>
              <a:pathLst>
                <a:path w="1256" h="566">
                  <a:moveTo>
                    <a:pt x="341" y="0"/>
                  </a:moveTo>
                  <a:cubicBezTo>
                    <a:pt x="214" y="0"/>
                    <a:pt x="117" y="45"/>
                    <a:pt x="38" y="71"/>
                  </a:cubicBezTo>
                  <a:cubicBezTo>
                    <a:pt x="0" y="109"/>
                    <a:pt x="0" y="109"/>
                    <a:pt x="0" y="147"/>
                  </a:cubicBezTo>
                  <a:cubicBezTo>
                    <a:pt x="38" y="223"/>
                    <a:pt x="38" y="223"/>
                    <a:pt x="76" y="223"/>
                  </a:cubicBezTo>
                  <a:cubicBezTo>
                    <a:pt x="160" y="167"/>
                    <a:pt x="264" y="132"/>
                    <a:pt x="388" y="132"/>
                  </a:cubicBezTo>
                  <a:cubicBezTo>
                    <a:pt x="434" y="132"/>
                    <a:pt x="482" y="137"/>
                    <a:pt x="533" y="147"/>
                  </a:cubicBezTo>
                  <a:cubicBezTo>
                    <a:pt x="799" y="223"/>
                    <a:pt x="951" y="451"/>
                    <a:pt x="989" y="489"/>
                  </a:cubicBezTo>
                  <a:cubicBezTo>
                    <a:pt x="989" y="566"/>
                    <a:pt x="989" y="566"/>
                    <a:pt x="1027" y="566"/>
                  </a:cubicBezTo>
                  <a:lnTo>
                    <a:pt x="1256" y="337"/>
                  </a:lnTo>
                  <a:lnTo>
                    <a:pt x="1256" y="261"/>
                  </a:lnTo>
                  <a:lnTo>
                    <a:pt x="1180" y="261"/>
                  </a:lnTo>
                  <a:lnTo>
                    <a:pt x="1027" y="337"/>
                  </a:lnTo>
                  <a:cubicBezTo>
                    <a:pt x="989" y="261"/>
                    <a:pt x="799" y="71"/>
                    <a:pt x="533" y="33"/>
                  </a:cubicBezTo>
                  <a:cubicBezTo>
                    <a:pt x="462" y="9"/>
                    <a:pt x="399" y="0"/>
                    <a:pt x="341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7" name="CustomShape 73"/>
            <p:cNvSpPr/>
            <p:nvPr/>
          </p:nvSpPr>
          <p:spPr>
            <a:xfrm>
              <a:off x="6358680" y="1346040"/>
              <a:ext cx="27000" cy="26280"/>
            </a:xfrm>
            <a:custGeom>
              <a:avLst/>
              <a:gdLst/>
              <a:ahLst/>
              <a:cxnLst/>
              <a:rect l="l" t="t" r="r" b="b"/>
              <a:pathLst>
                <a:path w="534" h="519">
                  <a:moveTo>
                    <a:pt x="273" y="0"/>
                  </a:moveTo>
                  <a:cubicBezTo>
                    <a:pt x="173" y="0"/>
                    <a:pt x="66" y="63"/>
                    <a:pt x="39" y="145"/>
                  </a:cubicBezTo>
                  <a:cubicBezTo>
                    <a:pt x="1" y="259"/>
                    <a:pt x="39" y="450"/>
                    <a:pt x="153" y="488"/>
                  </a:cubicBezTo>
                  <a:cubicBezTo>
                    <a:pt x="174" y="509"/>
                    <a:pt x="204" y="518"/>
                    <a:pt x="238" y="518"/>
                  </a:cubicBezTo>
                  <a:cubicBezTo>
                    <a:pt x="323" y="518"/>
                    <a:pt x="430" y="456"/>
                    <a:pt x="457" y="374"/>
                  </a:cubicBezTo>
                  <a:cubicBezTo>
                    <a:pt x="533" y="259"/>
                    <a:pt x="457" y="69"/>
                    <a:pt x="381" y="31"/>
                  </a:cubicBezTo>
                  <a:cubicBezTo>
                    <a:pt x="349" y="10"/>
                    <a:pt x="312" y="0"/>
                    <a:pt x="273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8" name="CustomShape 74"/>
            <p:cNvSpPr/>
            <p:nvPr/>
          </p:nvSpPr>
          <p:spPr>
            <a:xfrm>
              <a:off x="6319440" y="1296720"/>
              <a:ext cx="92520" cy="39240"/>
            </a:xfrm>
            <a:custGeom>
              <a:avLst/>
              <a:gdLst/>
              <a:ahLst/>
              <a:cxnLst/>
              <a:rect l="l" t="t" r="r" b="b"/>
              <a:pathLst>
                <a:path w="1751" h="762">
                  <a:moveTo>
                    <a:pt x="495" y="1"/>
                  </a:moveTo>
                  <a:cubicBezTo>
                    <a:pt x="380" y="1"/>
                    <a:pt x="304" y="39"/>
                    <a:pt x="304" y="39"/>
                  </a:cubicBezTo>
                  <a:cubicBezTo>
                    <a:pt x="76" y="153"/>
                    <a:pt x="0" y="343"/>
                    <a:pt x="0" y="381"/>
                  </a:cubicBezTo>
                  <a:cubicBezTo>
                    <a:pt x="38" y="381"/>
                    <a:pt x="190" y="381"/>
                    <a:pt x="304" y="343"/>
                  </a:cubicBezTo>
                  <a:lnTo>
                    <a:pt x="533" y="343"/>
                  </a:lnTo>
                  <a:cubicBezTo>
                    <a:pt x="723" y="381"/>
                    <a:pt x="1103" y="534"/>
                    <a:pt x="1560" y="762"/>
                  </a:cubicBezTo>
                  <a:cubicBezTo>
                    <a:pt x="1636" y="686"/>
                    <a:pt x="1674" y="648"/>
                    <a:pt x="1712" y="534"/>
                  </a:cubicBezTo>
                  <a:cubicBezTo>
                    <a:pt x="1750" y="419"/>
                    <a:pt x="1712" y="343"/>
                    <a:pt x="1712" y="267"/>
                  </a:cubicBezTo>
                  <a:cubicBezTo>
                    <a:pt x="1370" y="229"/>
                    <a:pt x="1141" y="153"/>
                    <a:pt x="951" y="77"/>
                  </a:cubicBezTo>
                  <a:cubicBezTo>
                    <a:pt x="913" y="77"/>
                    <a:pt x="723" y="1"/>
                    <a:pt x="495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9" name="CustomShape 75"/>
            <p:cNvSpPr/>
            <p:nvPr/>
          </p:nvSpPr>
          <p:spPr>
            <a:xfrm>
              <a:off x="6315480" y="1448280"/>
              <a:ext cx="30960" cy="20880"/>
            </a:xfrm>
            <a:custGeom>
              <a:avLst/>
              <a:gdLst/>
              <a:ahLst/>
              <a:cxnLst/>
              <a:rect l="l" t="t" r="r" b="b"/>
              <a:pathLst>
                <a:path w="610" h="419">
                  <a:moveTo>
                    <a:pt x="1" y="0"/>
                  </a:moveTo>
                  <a:lnTo>
                    <a:pt x="1" y="76"/>
                  </a:lnTo>
                  <a:lnTo>
                    <a:pt x="115" y="229"/>
                  </a:lnTo>
                  <a:cubicBezTo>
                    <a:pt x="267" y="305"/>
                    <a:pt x="419" y="381"/>
                    <a:pt x="572" y="419"/>
                  </a:cubicBezTo>
                  <a:lnTo>
                    <a:pt x="610" y="419"/>
                  </a:lnTo>
                  <a:cubicBezTo>
                    <a:pt x="610" y="381"/>
                    <a:pt x="610" y="305"/>
                    <a:pt x="572" y="305"/>
                  </a:cubicBezTo>
                  <a:cubicBezTo>
                    <a:pt x="457" y="267"/>
                    <a:pt x="305" y="229"/>
                    <a:pt x="229" y="114"/>
                  </a:cubicBezTo>
                  <a:lnTo>
                    <a:pt x="77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0" name="CustomShape 76"/>
            <p:cNvSpPr/>
            <p:nvPr/>
          </p:nvSpPr>
          <p:spPr>
            <a:xfrm>
              <a:off x="5568840" y="3854160"/>
              <a:ext cx="347040" cy="158040"/>
            </a:xfrm>
            <a:custGeom>
              <a:avLst/>
              <a:gdLst/>
              <a:ahLst/>
              <a:cxnLst/>
              <a:rect l="l" t="t" r="r" b="b"/>
              <a:pathLst>
                <a:path w="6469" h="2968">
                  <a:moveTo>
                    <a:pt x="1903" y="0"/>
                  </a:moveTo>
                  <a:lnTo>
                    <a:pt x="762" y="152"/>
                  </a:lnTo>
                  <a:cubicBezTo>
                    <a:pt x="648" y="951"/>
                    <a:pt x="457" y="1408"/>
                    <a:pt x="267" y="1674"/>
                  </a:cubicBezTo>
                  <a:cubicBezTo>
                    <a:pt x="229" y="1712"/>
                    <a:pt x="191" y="1826"/>
                    <a:pt x="153" y="1978"/>
                  </a:cubicBezTo>
                  <a:cubicBezTo>
                    <a:pt x="1" y="2321"/>
                    <a:pt x="39" y="2739"/>
                    <a:pt x="77" y="2967"/>
                  </a:cubicBezTo>
                  <a:lnTo>
                    <a:pt x="6468" y="2967"/>
                  </a:lnTo>
                  <a:cubicBezTo>
                    <a:pt x="6468" y="2929"/>
                    <a:pt x="6468" y="2815"/>
                    <a:pt x="6354" y="2663"/>
                  </a:cubicBezTo>
                  <a:cubicBezTo>
                    <a:pt x="6164" y="2549"/>
                    <a:pt x="5936" y="2549"/>
                    <a:pt x="5707" y="2549"/>
                  </a:cubicBezTo>
                  <a:cubicBezTo>
                    <a:pt x="5327" y="2549"/>
                    <a:pt x="4985" y="2359"/>
                    <a:pt x="4642" y="2359"/>
                  </a:cubicBezTo>
                  <a:cubicBezTo>
                    <a:pt x="4624" y="2360"/>
                    <a:pt x="4605" y="2361"/>
                    <a:pt x="4586" y="2361"/>
                  </a:cubicBezTo>
                  <a:cubicBezTo>
                    <a:pt x="4121" y="2361"/>
                    <a:pt x="3328" y="1900"/>
                    <a:pt x="1903" y="0"/>
                  </a:cubicBezTo>
                  <a:close/>
                </a:path>
              </a:pathLst>
            </a:custGeom>
            <a:solidFill>
              <a:srgbClr val="FFA9A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1" name="CustomShape 77"/>
            <p:cNvSpPr/>
            <p:nvPr/>
          </p:nvSpPr>
          <p:spPr>
            <a:xfrm>
              <a:off x="5536080" y="3125880"/>
              <a:ext cx="223920" cy="767160"/>
            </a:xfrm>
            <a:custGeom>
              <a:avLst/>
              <a:gdLst/>
              <a:ahLst/>
              <a:cxnLst/>
              <a:rect l="l" t="t" r="r" b="b"/>
              <a:pathLst>
                <a:path w="4185" h="14267">
                  <a:moveTo>
                    <a:pt x="4185" y="0"/>
                  </a:moveTo>
                  <a:lnTo>
                    <a:pt x="4185" y="0"/>
                  </a:lnTo>
                  <a:cubicBezTo>
                    <a:pt x="3158" y="191"/>
                    <a:pt x="2207" y="381"/>
                    <a:pt x="1256" y="571"/>
                  </a:cubicBezTo>
                  <a:cubicBezTo>
                    <a:pt x="266" y="2435"/>
                    <a:pt x="76" y="3957"/>
                    <a:pt x="38" y="5022"/>
                  </a:cubicBezTo>
                  <a:cubicBezTo>
                    <a:pt x="0" y="7305"/>
                    <a:pt x="875" y="8636"/>
                    <a:pt x="1218" y="12517"/>
                  </a:cubicBezTo>
                  <a:cubicBezTo>
                    <a:pt x="1256" y="13278"/>
                    <a:pt x="1332" y="13886"/>
                    <a:pt x="1332" y="14267"/>
                  </a:cubicBezTo>
                  <a:cubicBezTo>
                    <a:pt x="1902" y="14267"/>
                    <a:pt x="2397" y="14229"/>
                    <a:pt x="2930" y="14229"/>
                  </a:cubicBezTo>
                  <a:cubicBezTo>
                    <a:pt x="2968" y="11376"/>
                    <a:pt x="3120" y="8294"/>
                    <a:pt x="3462" y="5022"/>
                  </a:cubicBezTo>
                  <a:cubicBezTo>
                    <a:pt x="3652" y="3310"/>
                    <a:pt x="3881" y="1598"/>
                    <a:pt x="4185" y="0"/>
                  </a:cubicBezTo>
                  <a:close/>
                </a:path>
              </a:pathLst>
            </a:custGeom>
            <a:solidFill>
              <a:srgbClr val="FFA9A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2" name="CustomShape 78"/>
            <p:cNvSpPr/>
            <p:nvPr/>
          </p:nvSpPr>
          <p:spPr>
            <a:xfrm>
              <a:off x="5573160" y="1511280"/>
              <a:ext cx="777600" cy="1077840"/>
            </a:xfrm>
            <a:custGeom>
              <a:avLst/>
              <a:gdLst/>
              <a:ahLst/>
              <a:cxnLst/>
              <a:rect l="l" t="t" r="r" b="b"/>
              <a:pathLst>
                <a:path w="14458" h="20029">
                  <a:moveTo>
                    <a:pt x="7304" y="0"/>
                  </a:moveTo>
                  <a:cubicBezTo>
                    <a:pt x="5623" y="0"/>
                    <a:pt x="4068" y="1143"/>
                    <a:pt x="3577" y="2831"/>
                  </a:cubicBezTo>
                  <a:cubicBezTo>
                    <a:pt x="3197" y="4086"/>
                    <a:pt x="2930" y="5570"/>
                    <a:pt x="2816" y="7130"/>
                  </a:cubicBezTo>
                  <a:cubicBezTo>
                    <a:pt x="2778" y="7586"/>
                    <a:pt x="2778" y="8005"/>
                    <a:pt x="2778" y="8423"/>
                  </a:cubicBezTo>
                  <a:cubicBezTo>
                    <a:pt x="1865" y="11125"/>
                    <a:pt x="914" y="13788"/>
                    <a:pt x="1" y="16527"/>
                  </a:cubicBezTo>
                  <a:cubicBezTo>
                    <a:pt x="267" y="17097"/>
                    <a:pt x="876" y="18467"/>
                    <a:pt x="2360" y="19304"/>
                  </a:cubicBezTo>
                  <a:cubicBezTo>
                    <a:pt x="3266" y="19845"/>
                    <a:pt x="4201" y="20028"/>
                    <a:pt x="5053" y="20028"/>
                  </a:cubicBezTo>
                  <a:cubicBezTo>
                    <a:pt x="6775" y="20028"/>
                    <a:pt x="8155" y="19279"/>
                    <a:pt x="8257" y="19228"/>
                  </a:cubicBezTo>
                  <a:cubicBezTo>
                    <a:pt x="9132" y="15309"/>
                    <a:pt x="10539" y="12646"/>
                    <a:pt x="11680" y="10896"/>
                  </a:cubicBezTo>
                  <a:cubicBezTo>
                    <a:pt x="12556" y="9451"/>
                    <a:pt x="12708" y="7624"/>
                    <a:pt x="13621" y="6141"/>
                  </a:cubicBezTo>
                  <a:cubicBezTo>
                    <a:pt x="14077" y="5342"/>
                    <a:pt x="14458" y="4847"/>
                    <a:pt x="14382" y="4239"/>
                  </a:cubicBezTo>
                  <a:cubicBezTo>
                    <a:pt x="14191" y="3211"/>
                    <a:pt x="12822" y="2374"/>
                    <a:pt x="11338" y="1461"/>
                  </a:cubicBezTo>
                  <a:cubicBezTo>
                    <a:pt x="10996" y="1309"/>
                    <a:pt x="10615" y="1119"/>
                    <a:pt x="10615" y="1119"/>
                  </a:cubicBezTo>
                  <a:cubicBezTo>
                    <a:pt x="9892" y="738"/>
                    <a:pt x="9208" y="434"/>
                    <a:pt x="8523" y="206"/>
                  </a:cubicBezTo>
                  <a:cubicBezTo>
                    <a:pt x="8118" y="66"/>
                    <a:pt x="7707" y="0"/>
                    <a:pt x="7304" y="0"/>
                  </a:cubicBezTo>
                  <a:close/>
                </a:path>
              </a:pathLst>
            </a:custGeom>
            <a:solidFill>
              <a:srgbClr val="FFA9A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3" name="CustomShape 79"/>
            <p:cNvSpPr/>
            <p:nvPr/>
          </p:nvSpPr>
          <p:spPr>
            <a:xfrm>
              <a:off x="5573160" y="2272680"/>
              <a:ext cx="306000" cy="1026360"/>
            </a:xfrm>
            <a:custGeom>
              <a:avLst/>
              <a:gdLst/>
              <a:ahLst/>
              <a:cxnLst/>
              <a:rect l="l" t="t" r="r" b="b"/>
              <a:pathLst>
                <a:path w="5708" h="19070">
                  <a:moveTo>
                    <a:pt x="2474" y="0"/>
                  </a:moveTo>
                  <a:cubicBezTo>
                    <a:pt x="1713" y="2016"/>
                    <a:pt x="952" y="4603"/>
                    <a:pt x="495" y="7723"/>
                  </a:cubicBezTo>
                  <a:cubicBezTo>
                    <a:pt x="1" y="10881"/>
                    <a:pt x="1" y="13734"/>
                    <a:pt x="153" y="15941"/>
                  </a:cubicBezTo>
                  <a:cubicBezTo>
                    <a:pt x="153" y="16321"/>
                    <a:pt x="305" y="18946"/>
                    <a:pt x="1142" y="19060"/>
                  </a:cubicBezTo>
                  <a:cubicBezTo>
                    <a:pt x="1173" y="19067"/>
                    <a:pt x="1205" y="19070"/>
                    <a:pt x="1236" y="19070"/>
                  </a:cubicBezTo>
                  <a:cubicBezTo>
                    <a:pt x="1933" y="19070"/>
                    <a:pt x="2684" y="17502"/>
                    <a:pt x="3121" y="16701"/>
                  </a:cubicBezTo>
                  <a:cubicBezTo>
                    <a:pt x="4148" y="14609"/>
                    <a:pt x="5479" y="10881"/>
                    <a:pt x="5708" y="4794"/>
                  </a:cubicBezTo>
                  <a:cubicBezTo>
                    <a:pt x="4642" y="3196"/>
                    <a:pt x="3577" y="1636"/>
                    <a:pt x="2474" y="0"/>
                  </a:cubicBezTo>
                  <a:close/>
                </a:path>
              </a:pathLst>
            </a:custGeom>
            <a:solidFill>
              <a:srgbClr val="FFA9A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4" name="CustomShape 80"/>
            <p:cNvSpPr/>
            <p:nvPr/>
          </p:nvSpPr>
          <p:spPr>
            <a:xfrm>
              <a:off x="5567040" y="2362320"/>
              <a:ext cx="357120" cy="402120"/>
            </a:xfrm>
            <a:custGeom>
              <a:avLst/>
              <a:gdLst/>
              <a:ahLst/>
              <a:cxnLst/>
              <a:rect l="l" t="t" r="r" b="b"/>
              <a:pathLst>
                <a:path w="6659" h="7490">
                  <a:moveTo>
                    <a:pt x="3402" y="1"/>
                  </a:moveTo>
                  <a:cubicBezTo>
                    <a:pt x="1807" y="1"/>
                    <a:pt x="408" y="1467"/>
                    <a:pt x="229" y="3441"/>
                  </a:cubicBezTo>
                  <a:cubicBezTo>
                    <a:pt x="1" y="5495"/>
                    <a:pt x="1218" y="7283"/>
                    <a:pt x="2930" y="7474"/>
                  </a:cubicBezTo>
                  <a:cubicBezTo>
                    <a:pt x="3027" y="7484"/>
                    <a:pt x="3124" y="7490"/>
                    <a:pt x="3219" y="7490"/>
                  </a:cubicBezTo>
                  <a:cubicBezTo>
                    <a:pt x="4814" y="7490"/>
                    <a:pt x="6213" y="6024"/>
                    <a:pt x="6392" y="4050"/>
                  </a:cubicBezTo>
                  <a:cubicBezTo>
                    <a:pt x="6659" y="1957"/>
                    <a:pt x="5403" y="169"/>
                    <a:pt x="3691" y="17"/>
                  </a:cubicBezTo>
                  <a:cubicBezTo>
                    <a:pt x="3594" y="6"/>
                    <a:pt x="3498" y="1"/>
                    <a:pt x="3402" y="1"/>
                  </a:cubicBezTo>
                  <a:close/>
                </a:path>
              </a:pathLst>
            </a:custGeom>
            <a:solidFill>
              <a:srgbClr val="FFA9A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5" name="CustomShape 81"/>
            <p:cNvSpPr/>
            <p:nvPr/>
          </p:nvSpPr>
          <p:spPr>
            <a:xfrm>
              <a:off x="6145200" y="3521880"/>
              <a:ext cx="338760" cy="203400"/>
            </a:xfrm>
            <a:custGeom>
              <a:avLst/>
              <a:gdLst/>
              <a:ahLst/>
              <a:cxnLst/>
              <a:rect l="l" t="t" r="r" b="b"/>
              <a:pathLst>
                <a:path w="6316" h="3806">
                  <a:moveTo>
                    <a:pt x="1180" y="1"/>
                  </a:moveTo>
                  <a:cubicBezTo>
                    <a:pt x="951" y="762"/>
                    <a:pt x="685" y="1142"/>
                    <a:pt x="419" y="1370"/>
                  </a:cubicBezTo>
                  <a:cubicBezTo>
                    <a:pt x="381" y="1409"/>
                    <a:pt x="343" y="1485"/>
                    <a:pt x="229" y="1599"/>
                  </a:cubicBezTo>
                  <a:cubicBezTo>
                    <a:pt x="0" y="1941"/>
                    <a:pt x="0" y="2322"/>
                    <a:pt x="0" y="2550"/>
                  </a:cubicBezTo>
                  <a:cubicBezTo>
                    <a:pt x="2093" y="3006"/>
                    <a:pt x="4185" y="3387"/>
                    <a:pt x="6278" y="3805"/>
                  </a:cubicBezTo>
                  <a:cubicBezTo>
                    <a:pt x="6316" y="3767"/>
                    <a:pt x="6278" y="3653"/>
                    <a:pt x="6163" y="3615"/>
                  </a:cubicBezTo>
                  <a:cubicBezTo>
                    <a:pt x="6049" y="3425"/>
                    <a:pt x="5821" y="3387"/>
                    <a:pt x="5555" y="3311"/>
                  </a:cubicBezTo>
                  <a:cubicBezTo>
                    <a:pt x="5212" y="3235"/>
                    <a:pt x="4946" y="2968"/>
                    <a:pt x="4604" y="2930"/>
                  </a:cubicBezTo>
                  <a:cubicBezTo>
                    <a:pt x="4109" y="2854"/>
                    <a:pt x="3386" y="2322"/>
                    <a:pt x="2321" y="77"/>
                  </a:cubicBezTo>
                  <a:cubicBezTo>
                    <a:pt x="1941" y="39"/>
                    <a:pt x="1560" y="39"/>
                    <a:pt x="1180" y="1"/>
                  </a:cubicBezTo>
                  <a:close/>
                </a:path>
              </a:pathLst>
            </a:custGeom>
            <a:solidFill>
              <a:srgbClr val="FFA9A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6" name="CustomShape 82"/>
            <p:cNvSpPr/>
            <p:nvPr/>
          </p:nvSpPr>
          <p:spPr>
            <a:xfrm>
              <a:off x="5614200" y="2373480"/>
              <a:ext cx="929520" cy="524160"/>
            </a:xfrm>
            <a:custGeom>
              <a:avLst/>
              <a:gdLst/>
              <a:ahLst/>
              <a:cxnLst/>
              <a:rect l="l" t="t" r="r" b="b"/>
              <a:pathLst>
                <a:path w="17273" h="9757">
                  <a:moveTo>
                    <a:pt x="4110" y="0"/>
                  </a:moveTo>
                  <a:cubicBezTo>
                    <a:pt x="2778" y="761"/>
                    <a:pt x="1408" y="1560"/>
                    <a:pt x="1" y="2321"/>
                  </a:cubicBezTo>
                  <a:cubicBezTo>
                    <a:pt x="1675" y="3576"/>
                    <a:pt x="3691" y="4832"/>
                    <a:pt x="6012" y="6087"/>
                  </a:cubicBezTo>
                  <a:cubicBezTo>
                    <a:pt x="8751" y="7571"/>
                    <a:pt x="11338" y="8560"/>
                    <a:pt x="13583" y="9321"/>
                  </a:cubicBezTo>
                  <a:cubicBezTo>
                    <a:pt x="13847" y="9374"/>
                    <a:pt x="15138" y="9757"/>
                    <a:pt x="16043" y="9757"/>
                  </a:cubicBezTo>
                  <a:cubicBezTo>
                    <a:pt x="16441" y="9757"/>
                    <a:pt x="16764" y="9683"/>
                    <a:pt x="16892" y="9473"/>
                  </a:cubicBezTo>
                  <a:cubicBezTo>
                    <a:pt x="17273" y="8826"/>
                    <a:pt x="15941" y="7419"/>
                    <a:pt x="15371" y="6810"/>
                  </a:cubicBezTo>
                  <a:cubicBezTo>
                    <a:pt x="13811" y="5098"/>
                    <a:pt x="10615" y="2435"/>
                    <a:pt x="4110" y="0"/>
                  </a:cubicBezTo>
                  <a:close/>
                </a:path>
              </a:pathLst>
            </a:custGeom>
            <a:solidFill>
              <a:srgbClr val="FFA9A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7" name="CustomShape 83"/>
            <p:cNvSpPr/>
            <p:nvPr/>
          </p:nvSpPr>
          <p:spPr>
            <a:xfrm>
              <a:off x="6196680" y="2869560"/>
              <a:ext cx="328320" cy="744840"/>
            </a:xfrm>
            <a:custGeom>
              <a:avLst/>
              <a:gdLst/>
              <a:ahLst/>
              <a:cxnLst/>
              <a:rect l="l" t="t" r="r" b="b"/>
              <a:pathLst>
                <a:path w="6126" h="13849">
                  <a:moveTo>
                    <a:pt x="3196" y="1"/>
                  </a:moveTo>
                  <a:cubicBezTo>
                    <a:pt x="1750" y="1599"/>
                    <a:pt x="1180" y="3006"/>
                    <a:pt x="951" y="3995"/>
                  </a:cubicBezTo>
                  <a:cubicBezTo>
                    <a:pt x="381" y="6240"/>
                    <a:pt x="913" y="7762"/>
                    <a:pt x="343" y="11604"/>
                  </a:cubicBezTo>
                  <a:cubicBezTo>
                    <a:pt x="191" y="12365"/>
                    <a:pt x="114" y="12974"/>
                    <a:pt x="0" y="13392"/>
                  </a:cubicBezTo>
                  <a:cubicBezTo>
                    <a:pt x="457" y="13507"/>
                    <a:pt x="913" y="13697"/>
                    <a:pt x="1370" y="13849"/>
                  </a:cubicBezTo>
                  <a:cubicBezTo>
                    <a:pt x="2207" y="10996"/>
                    <a:pt x="3158" y="7952"/>
                    <a:pt x="4261" y="4832"/>
                  </a:cubicBezTo>
                  <a:cubicBezTo>
                    <a:pt x="4908" y="3197"/>
                    <a:pt x="5517" y="1637"/>
                    <a:pt x="6125" y="115"/>
                  </a:cubicBezTo>
                  <a:cubicBezTo>
                    <a:pt x="5136" y="77"/>
                    <a:pt x="4185" y="77"/>
                    <a:pt x="3196" y="1"/>
                  </a:cubicBezTo>
                  <a:close/>
                </a:path>
              </a:pathLst>
            </a:custGeom>
            <a:solidFill>
              <a:srgbClr val="FFA9A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8" name="CustomShape 84"/>
            <p:cNvSpPr/>
            <p:nvPr/>
          </p:nvSpPr>
          <p:spPr>
            <a:xfrm>
              <a:off x="6216840" y="1977480"/>
              <a:ext cx="498600" cy="336600"/>
            </a:xfrm>
            <a:custGeom>
              <a:avLst/>
              <a:gdLst/>
              <a:ahLst/>
              <a:cxnLst/>
              <a:rect l="l" t="t" r="r" b="b"/>
              <a:pathLst>
                <a:path w="9284" h="6276">
                  <a:moveTo>
                    <a:pt x="8561" y="1"/>
                  </a:moveTo>
                  <a:cubicBezTo>
                    <a:pt x="8409" y="153"/>
                    <a:pt x="8104" y="419"/>
                    <a:pt x="7724" y="723"/>
                  </a:cubicBezTo>
                  <a:cubicBezTo>
                    <a:pt x="6050" y="1865"/>
                    <a:pt x="4756" y="2017"/>
                    <a:pt x="2588" y="2930"/>
                  </a:cubicBezTo>
                  <a:cubicBezTo>
                    <a:pt x="2055" y="3158"/>
                    <a:pt x="1256" y="3501"/>
                    <a:pt x="343" y="3995"/>
                  </a:cubicBezTo>
                  <a:cubicBezTo>
                    <a:pt x="305" y="4109"/>
                    <a:pt x="1" y="4756"/>
                    <a:pt x="343" y="5441"/>
                  </a:cubicBezTo>
                  <a:cubicBezTo>
                    <a:pt x="631" y="5952"/>
                    <a:pt x="1214" y="6276"/>
                    <a:pt x="1844" y="6276"/>
                  </a:cubicBezTo>
                  <a:cubicBezTo>
                    <a:pt x="1964" y="6276"/>
                    <a:pt x="2086" y="6264"/>
                    <a:pt x="2207" y="6240"/>
                  </a:cubicBezTo>
                  <a:cubicBezTo>
                    <a:pt x="2512" y="6202"/>
                    <a:pt x="2968" y="6164"/>
                    <a:pt x="3463" y="5974"/>
                  </a:cubicBezTo>
                  <a:cubicBezTo>
                    <a:pt x="4908" y="5441"/>
                    <a:pt x="5555" y="4642"/>
                    <a:pt x="7229" y="3158"/>
                  </a:cubicBezTo>
                  <a:cubicBezTo>
                    <a:pt x="7724" y="2740"/>
                    <a:pt x="8409" y="2169"/>
                    <a:pt x="9284" y="1522"/>
                  </a:cubicBezTo>
                  <a:cubicBezTo>
                    <a:pt x="9055" y="1028"/>
                    <a:pt x="8789" y="533"/>
                    <a:pt x="8561" y="1"/>
                  </a:cubicBezTo>
                  <a:close/>
                </a:path>
              </a:pathLst>
            </a:custGeom>
            <a:solidFill>
              <a:srgbClr val="FFA9A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9" name="CustomShape 85"/>
            <p:cNvSpPr/>
            <p:nvPr/>
          </p:nvSpPr>
          <p:spPr>
            <a:xfrm>
              <a:off x="5659200" y="2303640"/>
              <a:ext cx="822600" cy="574560"/>
            </a:xfrm>
            <a:custGeom>
              <a:avLst/>
              <a:gdLst/>
              <a:ahLst/>
              <a:cxnLst/>
              <a:rect l="l" t="t" r="r" b="b"/>
              <a:pathLst>
                <a:path w="15295" h="10692">
                  <a:moveTo>
                    <a:pt x="6202" y="1"/>
                  </a:moveTo>
                  <a:cubicBezTo>
                    <a:pt x="4110" y="1256"/>
                    <a:pt x="2093" y="2474"/>
                    <a:pt x="1" y="3729"/>
                  </a:cubicBezTo>
                  <a:cubicBezTo>
                    <a:pt x="762" y="4566"/>
                    <a:pt x="1637" y="5479"/>
                    <a:pt x="2740" y="6316"/>
                  </a:cubicBezTo>
                  <a:cubicBezTo>
                    <a:pt x="6126" y="9055"/>
                    <a:pt x="9702" y="10197"/>
                    <a:pt x="12023" y="10691"/>
                  </a:cubicBezTo>
                  <a:cubicBezTo>
                    <a:pt x="12441" y="10653"/>
                    <a:pt x="13392" y="10425"/>
                    <a:pt x="14305" y="9626"/>
                  </a:cubicBezTo>
                  <a:cubicBezTo>
                    <a:pt x="14838" y="9131"/>
                    <a:pt x="15142" y="8599"/>
                    <a:pt x="15295" y="8218"/>
                  </a:cubicBezTo>
                  <a:cubicBezTo>
                    <a:pt x="12251" y="5555"/>
                    <a:pt x="9207" y="2816"/>
                    <a:pt x="6202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0" name="CustomShape 86"/>
            <p:cNvSpPr/>
            <p:nvPr/>
          </p:nvSpPr>
          <p:spPr>
            <a:xfrm>
              <a:off x="5540400" y="2359080"/>
              <a:ext cx="414720" cy="831600"/>
            </a:xfrm>
            <a:custGeom>
              <a:avLst/>
              <a:gdLst/>
              <a:ahLst/>
              <a:cxnLst/>
              <a:rect l="l" t="t" r="r" b="b"/>
              <a:pathLst>
                <a:path w="7724" h="15462">
                  <a:moveTo>
                    <a:pt x="913" y="1"/>
                  </a:moveTo>
                  <a:cubicBezTo>
                    <a:pt x="723" y="2816"/>
                    <a:pt x="571" y="5631"/>
                    <a:pt x="381" y="8447"/>
                  </a:cubicBezTo>
                  <a:cubicBezTo>
                    <a:pt x="305" y="10501"/>
                    <a:pt x="152" y="12517"/>
                    <a:pt x="0" y="14610"/>
                  </a:cubicBezTo>
                  <a:cubicBezTo>
                    <a:pt x="685" y="14914"/>
                    <a:pt x="1636" y="15257"/>
                    <a:pt x="2777" y="15371"/>
                  </a:cubicBezTo>
                  <a:cubicBezTo>
                    <a:pt x="3133" y="15434"/>
                    <a:pt x="3466" y="15462"/>
                    <a:pt x="3783" y="15462"/>
                  </a:cubicBezTo>
                  <a:cubicBezTo>
                    <a:pt x="4041" y="15462"/>
                    <a:pt x="4288" y="15443"/>
                    <a:pt x="4527" y="15409"/>
                  </a:cubicBezTo>
                  <a:cubicBezTo>
                    <a:pt x="5555" y="11110"/>
                    <a:pt x="6658" y="6811"/>
                    <a:pt x="7723" y="2474"/>
                  </a:cubicBezTo>
                  <a:cubicBezTo>
                    <a:pt x="5441" y="1675"/>
                    <a:pt x="3196" y="838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1" name="CustomShape 87"/>
            <p:cNvSpPr/>
            <p:nvPr/>
          </p:nvSpPr>
          <p:spPr>
            <a:xfrm>
              <a:off x="5558760" y="2299320"/>
              <a:ext cx="541800" cy="256680"/>
            </a:xfrm>
            <a:custGeom>
              <a:avLst/>
              <a:gdLst/>
              <a:ahLst/>
              <a:cxnLst/>
              <a:rect l="l" t="t" r="r" b="b"/>
              <a:pathLst>
                <a:path w="10083" h="4795">
                  <a:moveTo>
                    <a:pt x="952" y="1"/>
                  </a:moveTo>
                  <a:cubicBezTo>
                    <a:pt x="647" y="419"/>
                    <a:pt x="267" y="1218"/>
                    <a:pt x="153" y="2283"/>
                  </a:cubicBezTo>
                  <a:cubicBezTo>
                    <a:pt x="1" y="3348"/>
                    <a:pt x="191" y="4262"/>
                    <a:pt x="343" y="4794"/>
                  </a:cubicBezTo>
                  <a:cubicBezTo>
                    <a:pt x="3577" y="3881"/>
                    <a:pt x="6849" y="2968"/>
                    <a:pt x="10082" y="2131"/>
                  </a:cubicBezTo>
                  <a:lnTo>
                    <a:pt x="9930" y="115"/>
                  </a:lnTo>
                  <a:lnTo>
                    <a:pt x="952" y="1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2" name="CustomShape 88"/>
            <p:cNvSpPr/>
            <p:nvPr/>
          </p:nvSpPr>
          <p:spPr>
            <a:xfrm>
              <a:off x="5579280" y="1500120"/>
              <a:ext cx="748800" cy="960840"/>
            </a:xfrm>
            <a:custGeom>
              <a:avLst/>
              <a:gdLst/>
              <a:ahLst/>
              <a:cxnLst/>
              <a:rect l="l" t="t" r="r" b="b"/>
              <a:pathLst>
                <a:path w="13925" h="17858">
                  <a:moveTo>
                    <a:pt x="6922" y="1"/>
                  </a:moveTo>
                  <a:cubicBezTo>
                    <a:pt x="6549" y="1"/>
                    <a:pt x="6163" y="62"/>
                    <a:pt x="5783" y="217"/>
                  </a:cubicBezTo>
                  <a:cubicBezTo>
                    <a:pt x="3995" y="939"/>
                    <a:pt x="3500" y="3222"/>
                    <a:pt x="2511" y="7065"/>
                  </a:cubicBezTo>
                  <a:cubicBezTo>
                    <a:pt x="1940" y="9005"/>
                    <a:pt x="1141" y="11972"/>
                    <a:pt x="0" y="15510"/>
                  </a:cubicBezTo>
                  <a:cubicBezTo>
                    <a:pt x="989" y="16233"/>
                    <a:pt x="3082" y="17527"/>
                    <a:pt x="6049" y="17793"/>
                  </a:cubicBezTo>
                  <a:cubicBezTo>
                    <a:pt x="6504" y="17839"/>
                    <a:pt x="6940" y="17858"/>
                    <a:pt x="7354" y="17858"/>
                  </a:cubicBezTo>
                  <a:cubicBezTo>
                    <a:pt x="8668" y="17858"/>
                    <a:pt x="9757" y="17662"/>
                    <a:pt x="10538" y="17489"/>
                  </a:cubicBezTo>
                  <a:cubicBezTo>
                    <a:pt x="11680" y="12923"/>
                    <a:pt x="12783" y="8282"/>
                    <a:pt x="13924" y="3717"/>
                  </a:cubicBezTo>
                  <a:cubicBezTo>
                    <a:pt x="13696" y="3488"/>
                    <a:pt x="13468" y="3260"/>
                    <a:pt x="13163" y="3032"/>
                  </a:cubicBezTo>
                  <a:cubicBezTo>
                    <a:pt x="12593" y="2537"/>
                    <a:pt x="12060" y="2195"/>
                    <a:pt x="11604" y="1929"/>
                  </a:cubicBezTo>
                  <a:cubicBezTo>
                    <a:pt x="10614" y="1396"/>
                    <a:pt x="9663" y="863"/>
                    <a:pt x="8636" y="369"/>
                  </a:cubicBezTo>
                  <a:cubicBezTo>
                    <a:pt x="8157" y="177"/>
                    <a:pt x="7557" y="1"/>
                    <a:pt x="692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3" name="CustomShape 89"/>
            <p:cNvSpPr/>
            <p:nvPr/>
          </p:nvSpPr>
          <p:spPr>
            <a:xfrm>
              <a:off x="6135120" y="3535920"/>
              <a:ext cx="361080" cy="197280"/>
            </a:xfrm>
            <a:custGeom>
              <a:avLst/>
              <a:gdLst/>
              <a:ahLst/>
              <a:cxnLst/>
              <a:rect l="l" t="t" r="r" b="b"/>
              <a:pathLst>
                <a:path w="6734" h="3694">
                  <a:moveTo>
                    <a:pt x="3451" y="1"/>
                  </a:moveTo>
                  <a:cubicBezTo>
                    <a:pt x="3360" y="1"/>
                    <a:pt x="3064" y="422"/>
                    <a:pt x="2663" y="1297"/>
                  </a:cubicBezTo>
                  <a:lnTo>
                    <a:pt x="2549" y="1411"/>
                  </a:lnTo>
                  <a:cubicBezTo>
                    <a:pt x="2484" y="1451"/>
                    <a:pt x="2407" y="1469"/>
                    <a:pt x="2323" y="1469"/>
                  </a:cubicBezTo>
                  <a:cubicBezTo>
                    <a:pt x="1771" y="1469"/>
                    <a:pt x="898" y="706"/>
                    <a:pt x="799" y="574"/>
                  </a:cubicBezTo>
                  <a:cubicBezTo>
                    <a:pt x="495" y="1145"/>
                    <a:pt x="228" y="1753"/>
                    <a:pt x="0" y="2362"/>
                  </a:cubicBezTo>
                  <a:cubicBezTo>
                    <a:pt x="2131" y="2780"/>
                    <a:pt x="4337" y="3237"/>
                    <a:pt x="6468" y="3693"/>
                  </a:cubicBezTo>
                  <a:cubicBezTo>
                    <a:pt x="6582" y="3617"/>
                    <a:pt x="6658" y="3579"/>
                    <a:pt x="6734" y="3579"/>
                  </a:cubicBezTo>
                  <a:cubicBezTo>
                    <a:pt x="6696" y="3503"/>
                    <a:pt x="6620" y="3351"/>
                    <a:pt x="6544" y="3237"/>
                  </a:cubicBezTo>
                  <a:cubicBezTo>
                    <a:pt x="5707" y="1981"/>
                    <a:pt x="4451" y="1297"/>
                    <a:pt x="3424" y="878"/>
                  </a:cubicBezTo>
                  <a:cubicBezTo>
                    <a:pt x="3500" y="308"/>
                    <a:pt x="3576" y="3"/>
                    <a:pt x="3462" y="3"/>
                  </a:cubicBezTo>
                  <a:cubicBezTo>
                    <a:pt x="3459" y="2"/>
                    <a:pt x="3455" y="1"/>
                    <a:pt x="34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4" name="CustomShape 90"/>
            <p:cNvSpPr/>
            <p:nvPr/>
          </p:nvSpPr>
          <p:spPr>
            <a:xfrm>
              <a:off x="5558760" y="3862440"/>
              <a:ext cx="367560" cy="164520"/>
            </a:xfrm>
            <a:custGeom>
              <a:avLst/>
              <a:gdLst/>
              <a:ahLst/>
              <a:cxnLst/>
              <a:rect l="l" t="t" r="r" b="b"/>
              <a:pathLst>
                <a:path w="6849" h="3082">
                  <a:moveTo>
                    <a:pt x="2854" y="0"/>
                  </a:moveTo>
                  <a:cubicBezTo>
                    <a:pt x="2740" y="0"/>
                    <a:pt x="2550" y="457"/>
                    <a:pt x="2321" y="1408"/>
                  </a:cubicBezTo>
                  <a:cubicBezTo>
                    <a:pt x="2321" y="1484"/>
                    <a:pt x="2283" y="1522"/>
                    <a:pt x="2245" y="1522"/>
                  </a:cubicBezTo>
                  <a:cubicBezTo>
                    <a:pt x="2144" y="1615"/>
                    <a:pt x="2000" y="1652"/>
                    <a:pt x="1835" y="1652"/>
                  </a:cubicBezTo>
                  <a:cubicBezTo>
                    <a:pt x="1258" y="1652"/>
                    <a:pt x="432" y="1201"/>
                    <a:pt x="343" y="1142"/>
                  </a:cubicBezTo>
                  <a:cubicBezTo>
                    <a:pt x="229" y="1826"/>
                    <a:pt x="153" y="2435"/>
                    <a:pt x="1" y="3082"/>
                  </a:cubicBezTo>
                  <a:cubicBezTo>
                    <a:pt x="2169" y="3044"/>
                    <a:pt x="4414" y="3006"/>
                    <a:pt x="6620" y="2892"/>
                  </a:cubicBezTo>
                  <a:cubicBezTo>
                    <a:pt x="6696" y="2854"/>
                    <a:pt x="6811" y="2739"/>
                    <a:pt x="6849" y="2701"/>
                  </a:cubicBezTo>
                  <a:lnTo>
                    <a:pt x="6544" y="2435"/>
                  </a:lnTo>
                  <a:cubicBezTo>
                    <a:pt x="5403" y="1370"/>
                    <a:pt x="4071" y="989"/>
                    <a:pt x="3006" y="837"/>
                  </a:cubicBezTo>
                  <a:cubicBezTo>
                    <a:pt x="3006" y="267"/>
                    <a:pt x="2930" y="0"/>
                    <a:pt x="285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5" name="CustomShape 91"/>
            <p:cNvSpPr/>
            <p:nvPr/>
          </p:nvSpPr>
          <p:spPr>
            <a:xfrm>
              <a:off x="6196680" y="1665720"/>
              <a:ext cx="180720" cy="592920"/>
            </a:xfrm>
            <a:custGeom>
              <a:avLst/>
              <a:gdLst/>
              <a:ahLst/>
              <a:cxnLst/>
              <a:rect l="l" t="t" r="r" b="b"/>
              <a:pathLst>
                <a:path w="3387" h="11034">
                  <a:moveTo>
                    <a:pt x="1560" y="1"/>
                  </a:moveTo>
                  <a:lnTo>
                    <a:pt x="0" y="4985"/>
                  </a:lnTo>
                  <a:cubicBezTo>
                    <a:pt x="114" y="5593"/>
                    <a:pt x="191" y="6202"/>
                    <a:pt x="267" y="6887"/>
                  </a:cubicBezTo>
                  <a:cubicBezTo>
                    <a:pt x="343" y="7153"/>
                    <a:pt x="381" y="7420"/>
                    <a:pt x="381" y="7686"/>
                  </a:cubicBezTo>
                  <a:cubicBezTo>
                    <a:pt x="533" y="8789"/>
                    <a:pt x="723" y="9930"/>
                    <a:pt x="837" y="11034"/>
                  </a:cubicBezTo>
                  <a:lnTo>
                    <a:pt x="3234" y="11034"/>
                  </a:lnTo>
                  <a:cubicBezTo>
                    <a:pt x="3310" y="9398"/>
                    <a:pt x="3386" y="8028"/>
                    <a:pt x="3386" y="7001"/>
                  </a:cubicBezTo>
                  <a:lnTo>
                    <a:pt x="3386" y="6697"/>
                  </a:lnTo>
                  <a:cubicBezTo>
                    <a:pt x="3386" y="1903"/>
                    <a:pt x="2816" y="648"/>
                    <a:pt x="1979" y="191"/>
                  </a:cubicBezTo>
                  <a:cubicBezTo>
                    <a:pt x="1865" y="77"/>
                    <a:pt x="1674" y="39"/>
                    <a:pt x="1560" y="1"/>
                  </a:cubicBezTo>
                  <a:close/>
                </a:path>
              </a:pathLst>
            </a:custGeom>
            <a:solidFill>
              <a:srgbClr val="FFA9A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6" name="CustomShape 92"/>
            <p:cNvSpPr/>
            <p:nvPr/>
          </p:nvSpPr>
          <p:spPr>
            <a:xfrm>
              <a:off x="6212880" y="2018520"/>
              <a:ext cx="162360" cy="59760"/>
            </a:xfrm>
            <a:custGeom>
              <a:avLst/>
              <a:gdLst/>
              <a:ahLst/>
              <a:cxnLst/>
              <a:rect l="l" t="t" r="r" b="b"/>
              <a:pathLst>
                <a:path w="3045" h="1142">
                  <a:moveTo>
                    <a:pt x="419" y="1"/>
                  </a:moveTo>
                  <a:cubicBezTo>
                    <a:pt x="305" y="153"/>
                    <a:pt x="115" y="267"/>
                    <a:pt x="1" y="343"/>
                  </a:cubicBezTo>
                  <a:cubicBezTo>
                    <a:pt x="39" y="609"/>
                    <a:pt x="77" y="876"/>
                    <a:pt x="77" y="1142"/>
                  </a:cubicBezTo>
                  <a:cubicBezTo>
                    <a:pt x="1066" y="914"/>
                    <a:pt x="2093" y="685"/>
                    <a:pt x="3044" y="457"/>
                  </a:cubicBezTo>
                  <a:lnTo>
                    <a:pt x="1903" y="1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7" name="CustomShape 93"/>
            <p:cNvSpPr/>
            <p:nvPr/>
          </p:nvSpPr>
          <p:spPr>
            <a:xfrm>
              <a:off x="6069240" y="1647360"/>
              <a:ext cx="381600" cy="418680"/>
            </a:xfrm>
            <a:custGeom>
              <a:avLst/>
              <a:gdLst/>
              <a:ahLst/>
              <a:cxnLst/>
              <a:rect l="l" t="t" r="r" b="b"/>
              <a:pathLst>
                <a:path w="7115" h="7800">
                  <a:moveTo>
                    <a:pt x="3691" y="1"/>
                  </a:moveTo>
                  <a:lnTo>
                    <a:pt x="1" y="3425"/>
                  </a:lnTo>
                  <a:cubicBezTo>
                    <a:pt x="229" y="4870"/>
                    <a:pt x="457" y="6316"/>
                    <a:pt x="647" y="7800"/>
                  </a:cubicBezTo>
                  <a:cubicBezTo>
                    <a:pt x="2397" y="7647"/>
                    <a:pt x="4109" y="7533"/>
                    <a:pt x="5897" y="7381"/>
                  </a:cubicBezTo>
                  <a:cubicBezTo>
                    <a:pt x="6012" y="6925"/>
                    <a:pt x="7115" y="3348"/>
                    <a:pt x="5022" y="990"/>
                  </a:cubicBezTo>
                  <a:cubicBezTo>
                    <a:pt x="4756" y="685"/>
                    <a:pt x="4300" y="305"/>
                    <a:pt x="369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8" name="CustomShape 94"/>
            <p:cNvSpPr/>
            <p:nvPr/>
          </p:nvSpPr>
          <p:spPr>
            <a:xfrm>
              <a:off x="6184080" y="1798920"/>
              <a:ext cx="15120" cy="254520"/>
            </a:xfrm>
            <a:custGeom>
              <a:avLst/>
              <a:gdLst/>
              <a:ahLst/>
              <a:cxnLst/>
              <a:rect l="l" t="t" r="r" b="b"/>
              <a:pathLst>
                <a:path w="314" h="4757">
                  <a:moveTo>
                    <a:pt x="38" y="1"/>
                  </a:moveTo>
                  <a:cubicBezTo>
                    <a:pt x="38" y="1"/>
                    <a:pt x="0" y="1"/>
                    <a:pt x="0" y="39"/>
                  </a:cubicBezTo>
                  <a:lnTo>
                    <a:pt x="190" y="4718"/>
                  </a:lnTo>
                  <a:cubicBezTo>
                    <a:pt x="190" y="4718"/>
                    <a:pt x="190" y="4756"/>
                    <a:pt x="228" y="4756"/>
                  </a:cubicBezTo>
                  <a:cubicBezTo>
                    <a:pt x="259" y="4756"/>
                    <a:pt x="314" y="4708"/>
                    <a:pt x="295" y="4708"/>
                  </a:cubicBezTo>
                  <a:cubicBezTo>
                    <a:pt x="291" y="4708"/>
                    <a:pt x="282" y="4711"/>
                    <a:pt x="266" y="4718"/>
                  </a:cubicBezTo>
                  <a:lnTo>
                    <a:pt x="76" y="39"/>
                  </a:lnTo>
                  <a:cubicBezTo>
                    <a:pt x="76" y="39"/>
                    <a:pt x="76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9" name="CustomShape 95"/>
            <p:cNvSpPr/>
            <p:nvPr/>
          </p:nvSpPr>
          <p:spPr>
            <a:xfrm>
              <a:off x="6110280" y="1118160"/>
              <a:ext cx="373680" cy="256680"/>
            </a:xfrm>
            <a:custGeom>
              <a:avLst/>
              <a:gdLst/>
              <a:ahLst/>
              <a:cxnLst/>
              <a:rect l="l" t="t" r="r" b="b"/>
              <a:pathLst>
                <a:path w="6963" h="4793">
                  <a:moveTo>
                    <a:pt x="3203" y="1"/>
                  </a:moveTo>
                  <a:cubicBezTo>
                    <a:pt x="2536" y="1"/>
                    <a:pt x="1747" y="406"/>
                    <a:pt x="1256" y="836"/>
                  </a:cubicBezTo>
                  <a:cubicBezTo>
                    <a:pt x="115" y="1977"/>
                    <a:pt x="0" y="4032"/>
                    <a:pt x="647" y="4603"/>
                  </a:cubicBezTo>
                  <a:cubicBezTo>
                    <a:pt x="685" y="4641"/>
                    <a:pt x="914" y="4793"/>
                    <a:pt x="1180" y="4793"/>
                  </a:cubicBezTo>
                  <a:cubicBezTo>
                    <a:pt x="1827" y="4679"/>
                    <a:pt x="1941" y="3499"/>
                    <a:pt x="2549" y="3461"/>
                  </a:cubicBezTo>
                  <a:cubicBezTo>
                    <a:pt x="2778" y="3461"/>
                    <a:pt x="2778" y="3575"/>
                    <a:pt x="3082" y="3651"/>
                  </a:cubicBezTo>
                  <a:cubicBezTo>
                    <a:pt x="3112" y="3655"/>
                    <a:pt x="3141" y="3657"/>
                    <a:pt x="3168" y="3657"/>
                  </a:cubicBezTo>
                  <a:cubicBezTo>
                    <a:pt x="3674" y="3657"/>
                    <a:pt x="3885" y="3031"/>
                    <a:pt x="4642" y="2814"/>
                  </a:cubicBezTo>
                  <a:cubicBezTo>
                    <a:pt x="4826" y="2756"/>
                    <a:pt x="4977" y="2738"/>
                    <a:pt x="5111" y="2738"/>
                  </a:cubicBezTo>
                  <a:cubicBezTo>
                    <a:pt x="5355" y="2738"/>
                    <a:pt x="5541" y="2799"/>
                    <a:pt x="5755" y="2799"/>
                  </a:cubicBezTo>
                  <a:cubicBezTo>
                    <a:pt x="5886" y="2799"/>
                    <a:pt x="6029" y="2776"/>
                    <a:pt x="6202" y="2700"/>
                  </a:cubicBezTo>
                  <a:cubicBezTo>
                    <a:pt x="6240" y="2700"/>
                    <a:pt x="6963" y="2320"/>
                    <a:pt x="6963" y="1825"/>
                  </a:cubicBezTo>
                  <a:cubicBezTo>
                    <a:pt x="6963" y="1369"/>
                    <a:pt x="6202" y="874"/>
                    <a:pt x="5593" y="836"/>
                  </a:cubicBezTo>
                  <a:cubicBezTo>
                    <a:pt x="5390" y="836"/>
                    <a:pt x="5204" y="853"/>
                    <a:pt x="5091" y="853"/>
                  </a:cubicBezTo>
                  <a:cubicBezTo>
                    <a:pt x="5035" y="853"/>
                    <a:pt x="4997" y="849"/>
                    <a:pt x="4984" y="836"/>
                  </a:cubicBezTo>
                  <a:cubicBezTo>
                    <a:pt x="4908" y="722"/>
                    <a:pt x="5289" y="608"/>
                    <a:pt x="5289" y="494"/>
                  </a:cubicBezTo>
                  <a:cubicBezTo>
                    <a:pt x="5289" y="380"/>
                    <a:pt x="4984" y="380"/>
                    <a:pt x="4718" y="380"/>
                  </a:cubicBezTo>
                  <a:cubicBezTo>
                    <a:pt x="4147" y="342"/>
                    <a:pt x="3881" y="151"/>
                    <a:pt x="3653" y="75"/>
                  </a:cubicBezTo>
                  <a:cubicBezTo>
                    <a:pt x="3514" y="24"/>
                    <a:pt x="3362" y="1"/>
                    <a:pt x="3203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0" name="CustomShape 96"/>
            <p:cNvSpPr/>
            <p:nvPr/>
          </p:nvSpPr>
          <p:spPr>
            <a:xfrm>
              <a:off x="6567840" y="1780560"/>
              <a:ext cx="301680" cy="326520"/>
            </a:xfrm>
            <a:custGeom>
              <a:avLst/>
              <a:gdLst/>
              <a:ahLst/>
              <a:cxnLst/>
              <a:rect l="l" t="t" r="r" b="b"/>
              <a:pathLst>
                <a:path w="5631" h="6089">
                  <a:moveTo>
                    <a:pt x="3559" y="0"/>
                  </a:moveTo>
                  <a:cubicBezTo>
                    <a:pt x="3297" y="0"/>
                    <a:pt x="3005" y="803"/>
                    <a:pt x="2968" y="914"/>
                  </a:cubicBezTo>
                  <a:lnTo>
                    <a:pt x="2397" y="1942"/>
                  </a:lnTo>
                  <a:cubicBezTo>
                    <a:pt x="1522" y="3654"/>
                    <a:pt x="1256" y="3730"/>
                    <a:pt x="1142" y="3730"/>
                  </a:cubicBezTo>
                  <a:cubicBezTo>
                    <a:pt x="1066" y="3730"/>
                    <a:pt x="951" y="3654"/>
                    <a:pt x="913" y="3463"/>
                  </a:cubicBezTo>
                  <a:cubicBezTo>
                    <a:pt x="913" y="3197"/>
                    <a:pt x="875" y="2931"/>
                    <a:pt x="837" y="2817"/>
                  </a:cubicBezTo>
                  <a:cubicBezTo>
                    <a:pt x="685" y="2398"/>
                    <a:pt x="571" y="2322"/>
                    <a:pt x="533" y="2284"/>
                  </a:cubicBezTo>
                  <a:cubicBezTo>
                    <a:pt x="506" y="2257"/>
                    <a:pt x="441" y="2230"/>
                    <a:pt x="378" y="2230"/>
                  </a:cubicBezTo>
                  <a:cubicBezTo>
                    <a:pt x="353" y="2230"/>
                    <a:pt x="327" y="2235"/>
                    <a:pt x="305" y="2246"/>
                  </a:cubicBezTo>
                  <a:cubicBezTo>
                    <a:pt x="191" y="2284"/>
                    <a:pt x="0" y="2817"/>
                    <a:pt x="495" y="3768"/>
                  </a:cubicBezTo>
                  <a:cubicBezTo>
                    <a:pt x="495" y="3768"/>
                    <a:pt x="913" y="5290"/>
                    <a:pt x="951" y="5784"/>
                  </a:cubicBezTo>
                  <a:cubicBezTo>
                    <a:pt x="856" y="5917"/>
                    <a:pt x="1237" y="6088"/>
                    <a:pt x="1755" y="6088"/>
                  </a:cubicBezTo>
                  <a:cubicBezTo>
                    <a:pt x="2273" y="6088"/>
                    <a:pt x="2930" y="5917"/>
                    <a:pt x="3386" y="5366"/>
                  </a:cubicBezTo>
                  <a:cubicBezTo>
                    <a:pt x="3538" y="5213"/>
                    <a:pt x="3577" y="5137"/>
                    <a:pt x="3577" y="5137"/>
                  </a:cubicBezTo>
                  <a:cubicBezTo>
                    <a:pt x="3615" y="5023"/>
                    <a:pt x="3615" y="4985"/>
                    <a:pt x="3729" y="4909"/>
                  </a:cubicBezTo>
                  <a:lnTo>
                    <a:pt x="3843" y="4757"/>
                  </a:lnTo>
                  <a:lnTo>
                    <a:pt x="3919" y="4719"/>
                  </a:lnTo>
                  <a:lnTo>
                    <a:pt x="4033" y="4567"/>
                  </a:lnTo>
                  <a:cubicBezTo>
                    <a:pt x="4147" y="4453"/>
                    <a:pt x="4528" y="4148"/>
                    <a:pt x="5136" y="3654"/>
                  </a:cubicBezTo>
                  <a:cubicBezTo>
                    <a:pt x="5365" y="3387"/>
                    <a:pt x="5517" y="3235"/>
                    <a:pt x="5555" y="3007"/>
                  </a:cubicBezTo>
                  <a:cubicBezTo>
                    <a:pt x="5555" y="3007"/>
                    <a:pt x="5631" y="2817"/>
                    <a:pt x="5517" y="2741"/>
                  </a:cubicBezTo>
                  <a:cubicBezTo>
                    <a:pt x="5511" y="2738"/>
                    <a:pt x="5505" y="2736"/>
                    <a:pt x="5497" y="2736"/>
                  </a:cubicBezTo>
                  <a:cubicBezTo>
                    <a:pt x="5402" y="2736"/>
                    <a:pt x="5158" y="2950"/>
                    <a:pt x="4946" y="3197"/>
                  </a:cubicBezTo>
                  <a:cubicBezTo>
                    <a:pt x="4718" y="3425"/>
                    <a:pt x="4375" y="3692"/>
                    <a:pt x="3957" y="4034"/>
                  </a:cubicBezTo>
                  <a:cubicBezTo>
                    <a:pt x="3843" y="3958"/>
                    <a:pt x="3805" y="3844"/>
                    <a:pt x="3767" y="3768"/>
                  </a:cubicBezTo>
                  <a:cubicBezTo>
                    <a:pt x="4223" y="3197"/>
                    <a:pt x="4680" y="2665"/>
                    <a:pt x="5136" y="2094"/>
                  </a:cubicBezTo>
                  <a:cubicBezTo>
                    <a:pt x="5441" y="1866"/>
                    <a:pt x="5517" y="1561"/>
                    <a:pt x="5441" y="1409"/>
                  </a:cubicBezTo>
                  <a:cubicBezTo>
                    <a:pt x="5365" y="1371"/>
                    <a:pt x="5327" y="1333"/>
                    <a:pt x="5250" y="1295"/>
                  </a:cubicBezTo>
                  <a:cubicBezTo>
                    <a:pt x="4946" y="1561"/>
                    <a:pt x="4718" y="1904"/>
                    <a:pt x="4413" y="2170"/>
                  </a:cubicBezTo>
                  <a:cubicBezTo>
                    <a:pt x="4109" y="2550"/>
                    <a:pt x="3767" y="2893"/>
                    <a:pt x="3424" y="3235"/>
                  </a:cubicBezTo>
                  <a:cubicBezTo>
                    <a:pt x="3729" y="2626"/>
                    <a:pt x="4033" y="2132"/>
                    <a:pt x="4299" y="1866"/>
                  </a:cubicBezTo>
                  <a:cubicBezTo>
                    <a:pt x="4680" y="1409"/>
                    <a:pt x="5060" y="991"/>
                    <a:pt x="4946" y="572"/>
                  </a:cubicBezTo>
                  <a:cubicBezTo>
                    <a:pt x="4946" y="534"/>
                    <a:pt x="4908" y="382"/>
                    <a:pt x="4870" y="382"/>
                  </a:cubicBezTo>
                  <a:cubicBezTo>
                    <a:pt x="4865" y="381"/>
                    <a:pt x="4860" y="380"/>
                    <a:pt x="4854" y="380"/>
                  </a:cubicBezTo>
                  <a:cubicBezTo>
                    <a:pt x="4653" y="380"/>
                    <a:pt x="4179" y="1038"/>
                    <a:pt x="3957" y="1371"/>
                  </a:cubicBezTo>
                  <a:cubicBezTo>
                    <a:pt x="3424" y="2132"/>
                    <a:pt x="3234" y="2703"/>
                    <a:pt x="2968" y="2703"/>
                  </a:cubicBezTo>
                  <a:cubicBezTo>
                    <a:pt x="2892" y="2703"/>
                    <a:pt x="2854" y="2665"/>
                    <a:pt x="2816" y="2665"/>
                  </a:cubicBezTo>
                  <a:cubicBezTo>
                    <a:pt x="2892" y="2284"/>
                    <a:pt x="3006" y="1980"/>
                    <a:pt x="3044" y="1789"/>
                  </a:cubicBezTo>
                  <a:cubicBezTo>
                    <a:pt x="3196" y="1371"/>
                    <a:pt x="3348" y="1105"/>
                    <a:pt x="3500" y="800"/>
                  </a:cubicBezTo>
                  <a:cubicBezTo>
                    <a:pt x="3615" y="534"/>
                    <a:pt x="3729" y="268"/>
                    <a:pt x="3691" y="39"/>
                  </a:cubicBezTo>
                  <a:cubicBezTo>
                    <a:pt x="3615" y="1"/>
                    <a:pt x="3615" y="1"/>
                    <a:pt x="3577" y="1"/>
                  </a:cubicBezTo>
                  <a:cubicBezTo>
                    <a:pt x="3571" y="1"/>
                    <a:pt x="3565" y="0"/>
                    <a:pt x="3559" y="0"/>
                  </a:cubicBezTo>
                  <a:close/>
                </a:path>
              </a:pathLst>
            </a:custGeom>
            <a:solidFill>
              <a:srgbClr val="FFA9A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1" name="CustomShape 97"/>
            <p:cNvSpPr/>
            <p:nvPr/>
          </p:nvSpPr>
          <p:spPr>
            <a:xfrm>
              <a:off x="5736960" y="2586600"/>
              <a:ext cx="162360" cy="135720"/>
            </a:xfrm>
            <a:custGeom>
              <a:avLst/>
              <a:gdLst/>
              <a:ahLst/>
              <a:cxnLst/>
              <a:rect l="l" t="t" r="r" b="b"/>
              <a:pathLst>
                <a:path w="3044" h="2550">
                  <a:moveTo>
                    <a:pt x="0" y="1"/>
                  </a:moveTo>
                  <a:lnTo>
                    <a:pt x="0" y="77"/>
                  </a:lnTo>
                  <a:cubicBezTo>
                    <a:pt x="533" y="952"/>
                    <a:pt x="1218" y="1599"/>
                    <a:pt x="2017" y="2093"/>
                  </a:cubicBezTo>
                  <a:cubicBezTo>
                    <a:pt x="2283" y="2283"/>
                    <a:pt x="2626" y="2398"/>
                    <a:pt x="3006" y="2550"/>
                  </a:cubicBezTo>
                  <a:cubicBezTo>
                    <a:pt x="3044" y="2550"/>
                    <a:pt x="3044" y="2512"/>
                    <a:pt x="3044" y="2512"/>
                  </a:cubicBezTo>
                  <a:cubicBezTo>
                    <a:pt x="3044" y="2436"/>
                    <a:pt x="3044" y="2398"/>
                    <a:pt x="3006" y="2398"/>
                  </a:cubicBezTo>
                  <a:cubicBezTo>
                    <a:pt x="2664" y="2245"/>
                    <a:pt x="2359" y="2131"/>
                    <a:pt x="2055" y="1941"/>
                  </a:cubicBezTo>
                  <a:cubicBezTo>
                    <a:pt x="1256" y="1446"/>
                    <a:pt x="647" y="800"/>
                    <a:pt x="115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802" name="Group 98"/>
          <p:cNvGrpSpPr/>
          <p:nvPr/>
        </p:nvGrpSpPr>
        <p:grpSpPr>
          <a:xfrm>
            <a:off x="2302920" y="539280"/>
            <a:ext cx="809280" cy="574200"/>
            <a:chOff x="2302920" y="539280"/>
            <a:chExt cx="809280" cy="574200"/>
          </a:xfrm>
        </p:grpSpPr>
        <p:sp>
          <p:nvSpPr>
            <p:cNvPr id="803" name="CustomShape 99"/>
            <p:cNvSpPr/>
            <p:nvPr/>
          </p:nvSpPr>
          <p:spPr>
            <a:xfrm rot="14185800" flipV="1">
              <a:off x="2689920" y="691920"/>
              <a:ext cx="354240" cy="352800"/>
            </a:xfrm>
            <a:custGeom>
              <a:avLst/>
              <a:gdLst/>
              <a:ahLst/>
              <a:cxnLst/>
              <a:rect l="l" t="t" r="r" b="b"/>
              <a:pathLst>
                <a:path w="15600" h="15513">
                  <a:moveTo>
                    <a:pt x="2235" y="1"/>
                  </a:moveTo>
                  <a:cubicBezTo>
                    <a:pt x="2136" y="1"/>
                    <a:pt x="2043" y="9"/>
                    <a:pt x="1956" y="27"/>
                  </a:cubicBezTo>
                  <a:cubicBezTo>
                    <a:pt x="1774" y="27"/>
                    <a:pt x="1683" y="72"/>
                    <a:pt x="1547" y="163"/>
                  </a:cubicBezTo>
                  <a:cubicBezTo>
                    <a:pt x="0" y="1300"/>
                    <a:pt x="1729" y="7667"/>
                    <a:pt x="5822" y="11488"/>
                  </a:cubicBezTo>
                  <a:cubicBezTo>
                    <a:pt x="8478" y="14069"/>
                    <a:pt x="12304" y="15512"/>
                    <a:pt x="14236" y="15512"/>
                  </a:cubicBezTo>
                  <a:cubicBezTo>
                    <a:pt x="14653" y="15512"/>
                    <a:pt x="14981" y="15445"/>
                    <a:pt x="15191" y="15308"/>
                  </a:cubicBezTo>
                  <a:lnTo>
                    <a:pt x="15372" y="15126"/>
                  </a:lnTo>
                  <a:cubicBezTo>
                    <a:pt x="15600" y="14853"/>
                    <a:pt x="15418" y="14398"/>
                    <a:pt x="14645" y="12716"/>
                  </a:cubicBezTo>
                  <a:cubicBezTo>
                    <a:pt x="12735" y="9077"/>
                    <a:pt x="11825" y="7304"/>
                    <a:pt x="10188" y="5530"/>
                  </a:cubicBezTo>
                  <a:cubicBezTo>
                    <a:pt x="8153" y="3322"/>
                    <a:pt x="4181" y="1"/>
                    <a:pt x="2235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4" name="CustomShape 100"/>
            <p:cNvSpPr/>
            <p:nvPr/>
          </p:nvSpPr>
          <p:spPr>
            <a:xfrm rot="14185800" flipV="1">
              <a:off x="2701800" y="675360"/>
              <a:ext cx="309960" cy="347040"/>
            </a:xfrm>
            <a:custGeom>
              <a:avLst/>
              <a:gdLst/>
              <a:ahLst/>
              <a:cxnLst/>
              <a:rect l="l" t="t" r="r" b="b"/>
              <a:pathLst>
                <a:path w="13645" h="15308">
                  <a:moveTo>
                    <a:pt x="280" y="1"/>
                  </a:moveTo>
                  <a:cubicBezTo>
                    <a:pt x="181" y="1"/>
                    <a:pt x="88" y="9"/>
                    <a:pt x="1" y="27"/>
                  </a:cubicBezTo>
                  <a:cubicBezTo>
                    <a:pt x="1138" y="2437"/>
                    <a:pt x="2912" y="5484"/>
                    <a:pt x="5549" y="8531"/>
                  </a:cubicBezTo>
                  <a:cubicBezTo>
                    <a:pt x="8142" y="11579"/>
                    <a:pt x="10916" y="13762"/>
                    <a:pt x="13236" y="15308"/>
                  </a:cubicBezTo>
                  <a:lnTo>
                    <a:pt x="13417" y="15126"/>
                  </a:lnTo>
                  <a:cubicBezTo>
                    <a:pt x="13645" y="14853"/>
                    <a:pt x="13463" y="14398"/>
                    <a:pt x="12690" y="12716"/>
                  </a:cubicBezTo>
                  <a:cubicBezTo>
                    <a:pt x="10780" y="9077"/>
                    <a:pt x="9870" y="7304"/>
                    <a:pt x="8233" y="5530"/>
                  </a:cubicBezTo>
                  <a:cubicBezTo>
                    <a:pt x="6198" y="3322"/>
                    <a:pt x="2226" y="1"/>
                    <a:pt x="280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5" name="CustomShape 101"/>
            <p:cNvSpPr/>
            <p:nvPr/>
          </p:nvSpPr>
          <p:spPr>
            <a:xfrm rot="14185800" flipV="1">
              <a:off x="2322720" y="634320"/>
              <a:ext cx="358920" cy="241200"/>
            </a:xfrm>
            <a:custGeom>
              <a:avLst/>
              <a:gdLst/>
              <a:ahLst/>
              <a:cxnLst/>
              <a:rect l="l" t="t" r="r" b="b"/>
              <a:pathLst>
                <a:path w="15828" h="10632">
                  <a:moveTo>
                    <a:pt x="126" y="0"/>
                  </a:moveTo>
                  <a:cubicBezTo>
                    <a:pt x="92" y="0"/>
                    <a:pt x="69" y="12"/>
                    <a:pt x="46" y="34"/>
                  </a:cubicBezTo>
                  <a:cubicBezTo>
                    <a:pt x="1" y="171"/>
                    <a:pt x="1" y="216"/>
                    <a:pt x="46" y="262"/>
                  </a:cubicBezTo>
                  <a:cubicBezTo>
                    <a:pt x="592" y="762"/>
                    <a:pt x="1410" y="1535"/>
                    <a:pt x="2411" y="2354"/>
                  </a:cubicBezTo>
                  <a:cubicBezTo>
                    <a:pt x="5595" y="5037"/>
                    <a:pt x="7141" y="6402"/>
                    <a:pt x="7960" y="6993"/>
                  </a:cubicBezTo>
                  <a:cubicBezTo>
                    <a:pt x="10097" y="8585"/>
                    <a:pt x="12735" y="9813"/>
                    <a:pt x="15691" y="10631"/>
                  </a:cubicBezTo>
                  <a:cubicBezTo>
                    <a:pt x="15737" y="10631"/>
                    <a:pt x="15782" y="10540"/>
                    <a:pt x="15828" y="10495"/>
                  </a:cubicBezTo>
                  <a:cubicBezTo>
                    <a:pt x="15828" y="10449"/>
                    <a:pt x="15782" y="10313"/>
                    <a:pt x="15737" y="10313"/>
                  </a:cubicBezTo>
                  <a:cubicBezTo>
                    <a:pt x="12871" y="9540"/>
                    <a:pt x="10325" y="8357"/>
                    <a:pt x="8187" y="6765"/>
                  </a:cubicBezTo>
                  <a:cubicBezTo>
                    <a:pt x="7368" y="6174"/>
                    <a:pt x="5777" y="4810"/>
                    <a:pt x="2638" y="2127"/>
                  </a:cubicBezTo>
                  <a:cubicBezTo>
                    <a:pt x="1683" y="1217"/>
                    <a:pt x="819" y="535"/>
                    <a:pt x="273" y="34"/>
                  </a:cubicBezTo>
                  <a:cubicBezTo>
                    <a:pt x="205" y="12"/>
                    <a:pt x="160" y="0"/>
                    <a:pt x="126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806" name="Group 102"/>
          <p:cNvGrpSpPr/>
          <p:nvPr/>
        </p:nvGrpSpPr>
        <p:grpSpPr>
          <a:xfrm>
            <a:off x="5150160" y="3855600"/>
            <a:ext cx="409680" cy="427680"/>
            <a:chOff x="5150160" y="3855600"/>
            <a:chExt cx="409680" cy="427680"/>
          </a:xfrm>
        </p:grpSpPr>
        <p:sp>
          <p:nvSpPr>
            <p:cNvPr id="807" name="CustomShape 103"/>
            <p:cNvSpPr/>
            <p:nvPr/>
          </p:nvSpPr>
          <p:spPr>
            <a:xfrm rot="19081200">
              <a:off x="5293440" y="3906360"/>
              <a:ext cx="228600" cy="199440"/>
            </a:xfrm>
            <a:custGeom>
              <a:avLst/>
              <a:gdLst/>
              <a:ahLst/>
              <a:cxnLst/>
              <a:rect l="l" t="t" r="r" b="b"/>
              <a:pathLst>
                <a:path w="3003" h="2620">
                  <a:moveTo>
                    <a:pt x="1567" y="0"/>
                  </a:moveTo>
                  <a:cubicBezTo>
                    <a:pt x="1441" y="0"/>
                    <a:pt x="1312" y="19"/>
                    <a:pt x="1183" y="59"/>
                  </a:cubicBezTo>
                  <a:cubicBezTo>
                    <a:pt x="501" y="241"/>
                    <a:pt x="1" y="969"/>
                    <a:pt x="137" y="1651"/>
                  </a:cubicBezTo>
                  <a:cubicBezTo>
                    <a:pt x="287" y="2212"/>
                    <a:pt x="806" y="2620"/>
                    <a:pt x="1416" y="2620"/>
                  </a:cubicBezTo>
                  <a:cubicBezTo>
                    <a:pt x="1547" y="2620"/>
                    <a:pt x="1683" y="2601"/>
                    <a:pt x="1820" y="2561"/>
                  </a:cubicBezTo>
                  <a:cubicBezTo>
                    <a:pt x="2547" y="2424"/>
                    <a:pt x="3002" y="1651"/>
                    <a:pt x="2820" y="969"/>
                  </a:cubicBezTo>
                  <a:cubicBezTo>
                    <a:pt x="2671" y="408"/>
                    <a:pt x="2151" y="0"/>
                    <a:pt x="156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8" name="CustomShape 104"/>
            <p:cNvSpPr/>
            <p:nvPr/>
          </p:nvSpPr>
          <p:spPr>
            <a:xfrm rot="19081200">
              <a:off x="5312520" y="4007160"/>
              <a:ext cx="82080" cy="137880"/>
            </a:xfrm>
            <a:custGeom>
              <a:avLst/>
              <a:gdLst/>
              <a:ahLst/>
              <a:cxnLst/>
              <a:rect l="l" t="t" r="r" b="b"/>
              <a:pathLst>
                <a:path w="1093" h="1821">
                  <a:moveTo>
                    <a:pt x="546" y="0"/>
                  </a:moveTo>
                  <a:cubicBezTo>
                    <a:pt x="501" y="46"/>
                    <a:pt x="455" y="227"/>
                    <a:pt x="183" y="728"/>
                  </a:cubicBezTo>
                  <a:cubicBezTo>
                    <a:pt x="46" y="955"/>
                    <a:pt x="1" y="1046"/>
                    <a:pt x="46" y="1137"/>
                  </a:cubicBezTo>
                  <a:lnTo>
                    <a:pt x="319" y="1410"/>
                  </a:lnTo>
                  <a:cubicBezTo>
                    <a:pt x="660" y="1789"/>
                    <a:pt x="843" y="1821"/>
                    <a:pt x="895" y="1821"/>
                  </a:cubicBezTo>
                  <a:cubicBezTo>
                    <a:pt x="905" y="1821"/>
                    <a:pt x="910" y="1819"/>
                    <a:pt x="910" y="1819"/>
                  </a:cubicBezTo>
                  <a:cubicBezTo>
                    <a:pt x="1092" y="1728"/>
                    <a:pt x="1092" y="1410"/>
                    <a:pt x="1092" y="1228"/>
                  </a:cubicBezTo>
                  <a:cubicBezTo>
                    <a:pt x="1092" y="1046"/>
                    <a:pt x="1001" y="1001"/>
                    <a:pt x="774" y="500"/>
                  </a:cubicBezTo>
                  <a:cubicBezTo>
                    <a:pt x="637" y="91"/>
                    <a:pt x="637" y="0"/>
                    <a:pt x="546" y="0"/>
                  </a:cubicBezTo>
                  <a:close/>
                </a:path>
              </a:pathLst>
            </a:custGeom>
            <a:solidFill>
              <a:srgbClr val="B3BB9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9" name="CustomShape 105"/>
            <p:cNvSpPr/>
            <p:nvPr/>
          </p:nvSpPr>
          <p:spPr>
            <a:xfrm rot="19081200">
              <a:off x="5132880" y="4151160"/>
              <a:ext cx="263520" cy="50400"/>
            </a:xfrm>
            <a:custGeom>
              <a:avLst/>
              <a:gdLst/>
              <a:ahLst/>
              <a:cxnLst/>
              <a:rect l="l" t="t" r="r" b="b"/>
              <a:pathLst>
                <a:path w="3458" h="681">
                  <a:moveTo>
                    <a:pt x="137" y="0"/>
                  </a:moveTo>
                  <a:lnTo>
                    <a:pt x="1" y="455"/>
                  </a:lnTo>
                  <a:cubicBezTo>
                    <a:pt x="498" y="610"/>
                    <a:pt x="1038" y="681"/>
                    <a:pt x="1577" y="681"/>
                  </a:cubicBezTo>
                  <a:cubicBezTo>
                    <a:pt x="1826" y="681"/>
                    <a:pt x="2076" y="666"/>
                    <a:pt x="2320" y="637"/>
                  </a:cubicBezTo>
                  <a:cubicBezTo>
                    <a:pt x="2730" y="637"/>
                    <a:pt x="3094" y="591"/>
                    <a:pt x="3457" y="455"/>
                  </a:cubicBezTo>
                  <a:lnTo>
                    <a:pt x="3366" y="0"/>
                  </a:lnTo>
                  <a:cubicBezTo>
                    <a:pt x="3003" y="46"/>
                    <a:pt x="2593" y="137"/>
                    <a:pt x="2275" y="182"/>
                  </a:cubicBezTo>
                  <a:cubicBezTo>
                    <a:pt x="2103" y="193"/>
                    <a:pt x="1934" y="199"/>
                    <a:pt x="1766" y="199"/>
                  </a:cubicBezTo>
                  <a:cubicBezTo>
                    <a:pt x="1223" y="199"/>
                    <a:pt x="693" y="13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0" name="CustomShape 106"/>
            <p:cNvSpPr/>
            <p:nvPr/>
          </p:nvSpPr>
          <p:spPr>
            <a:xfrm rot="19081200">
              <a:off x="5258520" y="3916080"/>
              <a:ext cx="190080" cy="148680"/>
            </a:xfrm>
            <a:custGeom>
              <a:avLst/>
              <a:gdLst/>
              <a:ahLst/>
              <a:cxnLst/>
              <a:rect l="l" t="t" r="r" b="b"/>
              <a:pathLst>
                <a:path w="2502" h="1960">
                  <a:moveTo>
                    <a:pt x="1821" y="1"/>
                  </a:moveTo>
                  <a:cubicBezTo>
                    <a:pt x="1565" y="1"/>
                    <a:pt x="1275" y="106"/>
                    <a:pt x="1092" y="211"/>
                  </a:cubicBezTo>
                  <a:cubicBezTo>
                    <a:pt x="409" y="529"/>
                    <a:pt x="0" y="1439"/>
                    <a:pt x="227" y="1803"/>
                  </a:cubicBezTo>
                  <a:cubicBezTo>
                    <a:pt x="318" y="1909"/>
                    <a:pt x="495" y="1959"/>
                    <a:pt x="709" y="1959"/>
                  </a:cubicBezTo>
                  <a:cubicBezTo>
                    <a:pt x="1137" y="1959"/>
                    <a:pt x="1713" y="1757"/>
                    <a:pt x="2047" y="1393"/>
                  </a:cubicBezTo>
                  <a:cubicBezTo>
                    <a:pt x="2274" y="1030"/>
                    <a:pt x="2501" y="484"/>
                    <a:pt x="2274" y="211"/>
                  </a:cubicBezTo>
                  <a:cubicBezTo>
                    <a:pt x="2178" y="57"/>
                    <a:pt x="2009" y="1"/>
                    <a:pt x="1821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811" name="Group 107"/>
          <p:cNvGrpSpPr/>
          <p:nvPr/>
        </p:nvGrpSpPr>
        <p:grpSpPr>
          <a:xfrm>
            <a:off x="3780720" y="2139120"/>
            <a:ext cx="589680" cy="692640"/>
            <a:chOff x="3780720" y="2139120"/>
            <a:chExt cx="589680" cy="692640"/>
          </a:xfrm>
        </p:grpSpPr>
        <p:sp>
          <p:nvSpPr>
            <p:cNvPr id="812" name="CustomShape 108"/>
            <p:cNvSpPr/>
            <p:nvPr/>
          </p:nvSpPr>
          <p:spPr>
            <a:xfrm rot="9062400" flipV="1">
              <a:off x="3912840" y="2208960"/>
              <a:ext cx="388080" cy="386640"/>
            </a:xfrm>
            <a:custGeom>
              <a:avLst/>
              <a:gdLst/>
              <a:ahLst/>
              <a:cxnLst/>
              <a:rect l="l" t="t" r="r" b="b"/>
              <a:pathLst>
                <a:path w="15600" h="15513">
                  <a:moveTo>
                    <a:pt x="2235" y="1"/>
                  </a:moveTo>
                  <a:cubicBezTo>
                    <a:pt x="2136" y="1"/>
                    <a:pt x="2043" y="9"/>
                    <a:pt x="1956" y="27"/>
                  </a:cubicBezTo>
                  <a:cubicBezTo>
                    <a:pt x="1774" y="27"/>
                    <a:pt x="1683" y="72"/>
                    <a:pt x="1547" y="163"/>
                  </a:cubicBezTo>
                  <a:cubicBezTo>
                    <a:pt x="0" y="1300"/>
                    <a:pt x="1729" y="7667"/>
                    <a:pt x="5822" y="11488"/>
                  </a:cubicBezTo>
                  <a:cubicBezTo>
                    <a:pt x="8478" y="14069"/>
                    <a:pt x="12304" y="15512"/>
                    <a:pt x="14236" y="15512"/>
                  </a:cubicBezTo>
                  <a:cubicBezTo>
                    <a:pt x="14653" y="15512"/>
                    <a:pt x="14981" y="15445"/>
                    <a:pt x="15191" y="15308"/>
                  </a:cubicBezTo>
                  <a:lnTo>
                    <a:pt x="15372" y="15126"/>
                  </a:lnTo>
                  <a:cubicBezTo>
                    <a:pt x="15600" y="14853"/>
                    <a:pt x="15418" y="14398"/>
                    <a:pt x="14645" y="12716"/>
                  </a:cubicBezTo>
                  <a:cubicBezTo>
                    <a:pt x="12735" y="9077"/>
                    <a:pt x="11825" y="7304"/>
                    <a:pt x="10188" y="5530"/>
                  </a:cubicBezTo>
                  <a:cubicBezTo>
                    <a:pt x="8153" y="3322"/>
                    <a:pt x="4181" y="1"/>
                    <a:pt x="2235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3" name="CustomShape 109"/>
            <p:cNvSpPr/>
            <p:nvPr/>
          </p:nvSpPr>
          <p:spPr>
            <a:xfrm rot="9062400" flipV="1">
              <a:off x="3913560" y="2214000"/>
              <a:ext cx="339120" cy="380880"/>
            </a:xfrm>
            <a:custGeom>
              <a:avLst/>
              <a:gdLst/>
              <a:ahLst/>
              <a:cxnLst/>
              <a:rect l="l" t="t" r="r" b="b"/>
              <a:pathLst>
                <a:path w="13645" h="15308">
                  <a:moveTo>
                    <a:pt x="280" y="1"/>
                  </a:moveTo>
                  <a:cubicBezTo>
                    <a:pt x="181" y="1"/>
                    <a:pt x="88" y="9"/>
                    <a:pt x="1" y="27"/>
                  </a:cubicBezTo>
                  <a:cubicBezTo>
                    <a:pt x="1138" y="2437"/>
                    <a:pt x="2912" y="5484"/>
                    <a:pt x="5549" y="8531"/>
                  </a:cubicBezTo>
                  <a:cubicBezTo>
                    <a:pt x="8142" y="11579"/>
                    <a:pt x="10916" y="13762"/>
                    <a:pt x="13236" y="15308"/>
                  </a:cubicBezTo>
                  <a:lnTo>
                    <a:pt x="13417" y="15126"/>
                  </a:lnTo>
                  <a:cubicBezTo>
                    <a:pt x="13645" y="14853"/>
                    <a:pt x="13463" y="14398"/>
                    <a:pt x="12690" y="12716"/>
                  </a:cubicBezTo>
                  <a:cubicBezTo>
                    <a:pt x="10780" y="9077"/>
                    <a:pt x="9870" y="7304"/>
                    <a:pt x="8233" y="5530"/>
                  </a:cubicBezTo>
                  <a:cubicBezTo>
                    <a:pt x="6198" y="3322"/>
                    <a:pt x="2226" y="1"/>
                    <a:pt x="280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4" name="CustomShape 110"/>
            <p:cNvSpPr/>
            <p:nvPr/>
          </p:nvSpPr>
          <p:spPr>
            <a:xfrm rot="9062400" flipV="1">
              <a:off x="3819960" y="2488320"/>
              <a:ext cx="393840" cy="263880"/>
            </a:xfrm>
            <a:custGeom>
              <a:avLst/>
              <a:gdLst/>
              <a:ahLst/>
              <a:cxnLst/>
              <a:rect l="l" t="t" r="r" b="b"/>
              <a:pathLst>
                <a:path w="15828" h="10632">
                  <a:moveTo>
                    <a:pt x="126" y="0"/>
                  </a:moveTo>
                  <a:cubicBezTo>
                    <a:pt x="92" y="0"/>
                    <a:pt x="69" y="12"/>
                    <a:pt x="46" y="34"/>
                  </a:cubicBezTo>
                  <a:cubicBezTo>
                    <a:pt x="1" y="171"/>
                    <a:pt x="1" y="216"/>
                    <a:pt x="46" y="262"/>
                  </a:cubicBezTo>
                  <a:cubicBezTo>
                    <a:pt x="592" y="762"/>
                    <a:pt x="1410" y="1535"/>
                    <a:pt x="2411" y="2354"/>
                  </a:cubicBezTo>
                  <a:cubicBezTo>
                    <a:pt x="5595" y="5037"/>
                    <a:pt x="7141" y="6402"/>
                    <a:pt x="7960" y="6993"/>
                  </a:cubicBezTo>
                  <a:cubicBezTo>
                    <a:pt x="10097" y="8585"/>
                    <a:pt x="12735" y="9813"/>
                    <a:pt x="15691" y="10631"/>
                  </a:cubicBezTo>
                  <a:cubicBezTo>
                    <a:pt x="15737" y="10631"/>
                    <a:pt x="15782" y="10540"/>
                    <a:pt x="15828" y="10495"/>
                  </a:cubicBezTo>
                  <a:cubicBezTo>
                    <a:pt x="15828" y="10449"/>
                    <a:pt x="15782" y="10313"/>
                    <a:pt x="15737" y="10313"/>
                  </a:cubicBezTo>
                  <a:cubicBezTo>
                    <a:pt x="12871" y="9540"/>
                    <a:pt x="10325" y="8357"/>
                    <a:pt x="8187" y="6765"/>
                  </a:cubicBezTo>
                  <a:cubicBezTo>
                    <a:pt x="7368" y="6174"/>
                    <a:pt x="5777" y="4810"/>
                    <a:pt x="2638" y="2127"/>
                  </a:cubicBezTo>
                  <a:cubicBezTo>
                    <a:pt x="1683" y="1217"/>
                    <a:pt x="819" y="535"/>
                    <a:pt x="273" y="34"/>
                  </a:cubicBezTo>
                  <a:cubicBezTo>
                    <a:pt x="205" y="12"/>
                    <a:pt x="160" y="0"/>
                    <a:pt x="126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815" name="Group 111"/>
          <p:cNvGrpSpPr/>
          <p:nvPr/>
        </p:nvGrpSpPr>
        <p:grpSpPr>
          <a:xfrm>
            <a:off x="359640" y="1665000"/>
            <a:ext cx="726840" cy="721440"/>
            <a:chOff x="359640" y="1665000"/>
            <a:chExt cx="726840" cy="721440"/>
          </a:xfrm>
        </p:grpSpPr>
        <p:sp>
          <p:nvSpPr>
            <p:cNvPr id="816" name="CustomShape 112"/>
            <p:cNvSpPr/>
            <p:nvPr/>
          </p:nvSpPr>
          <p:spPr>
            <a:xfrm rot="828000">
              <a:off x="408600" y="1713960"/>
              <a:ext cx="469800" cy="467640"/>
            </a:xfrm>
            <a:custGeom>
              <a:avLst/>
              <a:gdLst/>
              <a:ahLst/>
              <a:cxnLst/>
              <a:rect l="l" t="t" r="r" b="b"/>
              <a:pathLst>
                <a:path w="15600" h="15513">
                  <a:moveTo>
                    <a:pt x="2235" y="1"/>
                  </a:moveTo>
                  <a:cubicBezTo>
                    <a:pt x="2136" y="1"/>
                    <a:pt x="2043" y="9"/>
                    <a:pt x="1956" y="27"/>
                  </a:cubicBezTo>
                  <a:cubicBezTo>
                    <a:pt x="1774" y="27"/>
                    <a:pt x="1683" y="72"/>
                    <a:pt x="1547" y="163"/>
                  </a:cubicBezTo>
                  <a:cubicBezTo>
                    <a:pt x="0" y="1300"/>
                    <a:pt x="1729" y="7667"/>
                    <a:pt x="5822" y="11488"/>
                  </a:cubicBezTo>
                  <a:cubicBezTo>
                    <a:pt x="8478" y="14069"/>
                    <a:pt x="12304" y="15512"/>
                    <a:pt x="14236" y="15512"/>
                  </a:cubicBezTo>
                  <a:cubicBezTo>
                    <a:pt x="14653" y="15512"/>
                    <a:pt x="14981" y="15445"/>
                    <a:pt x="15191" y="15308"/>
                  </a:cubicBezTo>
                  <a:lnTo>
                    <a:pt x="15372" y="15126"/>
                  </a:lnTo>
                  <a:cubicBezTo>
                    <a:pt x="15600" y="14853"/>
                    <a:pt x="15418" y="14398"/>
                    <a:pt x="14645" y="12716"/>
                  </a:cubicBezTo>
                  <a:cubicBezTo>
                    <a:pt x="12735" y="9077"/>
                    <a:pt x="11825" y="7304"/>
                    <a:pt x="10188" y="5530"/>
                  </a:cubicBezTo>
                  <a:cubicBezTo>
                    <a:pt x="8153" y="3322"/>
                    <a:pt x="4181" y="1"/>
                    <a:pt x="2235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7" name="CustomShape 113"/>
            <p:cNvSpPr/>
            <p:nvPr/>
          </p:nvSpPr>
          <p:spPr>
            <a:xfrm rot="828000">
              <a:off x="467280" y="1712520"/>
              <a:ext cx="410400" cy="461160"/>
            </a:xfrm>
            <a:custGeom>
              <a:avLst/>
              <a:gdLst/>
              <a:ahLst/>
              <a:cxnLst/>
              <a:rect l="l" t="t" r="r" b="b"/>
              <a:pathLst>
                <a:path w="13645" h="15308">
                  <a:moveTo>
                    <a:pt x="280" y="1"/>
                  </a:moveTo>
                  <a:cubicBezTo>
                    <a:pt x="181" y="1"/>
                    <a:pt x="88" y="9"/>
                    <a:pt x="1" y="27"/>
                  </a:cubicBezTo>
                  <a:cubicBezTo>
                    <a:pt x="1138" y="2437"/>
                    <a:pt x="2912" y="5484"/>
                    <a:pt x="5549" y="8531"/>
                  </a:cubicBezTo>
                  <a:cubicBezTo>
                    <a:pt x="8142" y="11579"/>
                    <a:pt x="10916" y="13762"/>
                    <a:pt x="13236" y="15308"/>
                  </a:cubicBezTo>
                  <a:lnTo>
                    <a:pt x="13417" y="15126"/>
                  </a:lnTo>
                  <a:cubicBezTo>
                    <a:pt x="13645" y="14853"/>
                    <a:pt x="13463" y="14398"/>
                    <a:pt x="12690" y="12716"/>
                  </a:cubicBezTo>
                  <a:cubicBezTo>
                    <a:pt x="10780" y="9077"/>
                    <a:pt x="9870" y="7304"/>
                    <a:pt x="8233" y="5530"/>
                  </a:cubicBezTo>
                  <a:cubicBezTo>
                    <a:pt x="6198" y="3322"/>
                    <a:pt x="2226" y="1"/>
                    <a:pt x="280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8" name="CustomShape 114"/>
            <p:cNvSpPr/>
            <p:nvPr/>
          </p:nvSpPr>
          <p:spPr>
            <a:xfrm rot="828000">
              <a:off x="578520" y="2014200"/>
              <a:ext cx="476280" cy="319680"/>
            </a:xfrm>
            <a:custGeom>
              <a:avLst/>
              <a:gdLst/>
              <a:ahLst/>
              <a:cxnLst/>
              <a:rect l="l" t="t" r="r" b="b"/>
              <a:pathLst>
                <a:path w="15828" h="10632">
                  <a:moveTo>
                    <a:pt x="126" y="0"/>
                  </a:moveTo>
                  <a:cubicBezTo>
                    <a:pt x="92" y="0"/>
                    <a:pt x="69" y="12"/>
                    <a:pt x="46" y="34"/>
                  </a:cubicBezTo>
                  <a:cubicBezTo>
                    <a:pt x="1" y="171"/>
                    <a:pt x="1" y="216"/>
                    <a:pt x="46" y="262"/>
                  </a:cubicBezTo>
                  <a:cubicBezTo>
                    <a:pt x="592" y="762"/>
                    <a:pt x="1410" y="1535"/>
                    <a:pt x="2411" y="2354"/>
                  </a:cubicBezTo>
                  <a:cubicBezTo>
                    <a:pt x="5595" y="5037"/>
                    <a:pt x="7141" y="6402"/>
                    <a:pt x="7960" y="6993"/>
                  </a:cubicBezTo>
                  <a:cubicBezTo>
                    <a:pt x="10097" y="8585"/>
                    <a:pt x="12735" y="9813"/>
                    <a:pt x="15691" y="10631"/>
                  </a:cubicBezTo>
                  <a:cubicBezTo>
                    <a:pt x="15737" y="10631"/>
                    <a:pt x="15782" y="10540"/>
                    <a:pt x="15828" y="10495"/>
                  </a:cubicBezTo>
                  <a:cubicBezTo>
                    <a:pt x="15828" y="10449"/>
                    <a:pt x="15782" y="10313"/>
                    <a:pt x="15737" y="10313"/>
                  </a:cubicBezTo>
                  <a:cubicBezTo>
                    <a:pt x="12871" y="9540"/>
                    <a:pt x="10325" y="8357"/>
                    <a:pt x="8187" y="6765"/>
                  </a:cubicBezTo>
                  <a:cubicBezTo>
                    <a:pt x="7368" y="6174"/>
                    <a:pt x="5777" y="4810"/>
                    <a:pt x="2638" y="2127"/>
                  </a:cubicBezTo>
                  <a:cubicBezTo>
                    <a:pt x="1683" y="1217"/>
                    <a:pt x="819" y="535"/>
                    <a:pt x="273" y="34"/>
                  </a:cubicBezTo>
                  <a:cubicBezTo>
                    <a:pt x="205" y="12"/>
                    <a:pt x="160" y="0"/>
                    <a:pt x="126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819" name="Group 115"/>
          <p:cNvGrpSpPr/>
          <p:nvPr/>
        </p:nvGrpSpPr>
        <p:grpSpPr>
          <a:xfrm>
            <a:off x="4655160" y="498960"/>
            <a:ext cx="386640" cy="374040"/>
            <a:chOff x="4655160" y="498960"/>
            <a:chExt cx="386640" cy="374040"/>
          </a:xfrm>
        </p:grpSpPr>
        <p:sp>
          <p:nvSpPr>
            <p:cNvPr id="820" name="CustomShape 116"/>
            <p:cNvSpPr/>
            <p:nvPr/>
          </p:nvSpPr>
          <p:spPr>
            <a:xfrm rot="721800" flipV="1">
              <a:off x="4806360" y="656640"/>
              <a:ext cx="217440" cy="195840"/>
            </a:xfrm>
            <a:custGeom>
              <a:avLst/>
              <a:gdLst/>
              <a:ahLst/>
              <a:cxnLst/>
              <a:rect l="l" t="t" r="r" b="b"/>
              <a:pathLst>
                <a:path w="3912" h="3528">
                  <a:moveTo>
                    <a:pt x="2061" y="1"/>
                  </a:moveTo>
                  <a:cubicBezTo>
                    <a:pt x="1591" y="1"/>
                    <a:pt x="1110" y="196"/>
                    <a:pt x="728" y="553"/>
                  </a:cubicBezTo>
                  <a:cubicBezTo>
                    <a:pt x="46" y="1281"/>
                    <a:pt x="1" y="2373"/>
                    <a:pt x="683" y="3055"/>
                  </a:cubicBezTo>
                  <a:cubicBezTo>
                    <a:pt x="1006" y="3378"/>
                    <a:pt x="1412" y="3528"/>
                    <a:pt x="1831" y="3528"/>
                  </a:cubicBezTo>
                  <a:cubicBezTo>
                    <a:pt x="2296" y="3528"/>
                    <a:pt x="2778" y="3344"/>
                    <a:pt x="3184" y="3009"/>
                  </a:cubicBezTo>
                  <a:cubicBezTo>
                    <a:pt x="3866" y="2327"/>
                    <a:pt x="3912" y="1190"/>
                    <a:pt x="3230" y="508"/>
                  </a:cubicBezTo>
                  <a:cubicBezTo>
                    <a:pt x="2905" y="162"/>
                    <a:pt x="2488" y="1"/>
                    <a:pt x="206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1" name="CustomShape 117"/>
            <p:cNvSpPr/>
            <p:nvPr/>
          </p:nvSpPr>
          <p:spPr>
            <a:xfrm rot="721800" flipV="1">
              <a:off x="4821840" y="644040"/>
              <a:ext cx="100080" cy="104040"/>
            </a:xfrm>
            <a:custGeom>
              <a:avLst/>
              <a:gdLst/>
              <a:ahLst/>
              <a:cxnLst/>
              <a:rect l="l" t="t" r="r" b="b"/>
              <a:pathLst>
                <a:path w="1820" h="1900">
                  <a:moveTo>
                    <a:pt x="91" y="0"/>
                  </a:moveTo>
                  <a:cubicBezTo>
                    <a:pt x="75" y="0"/>
                    <a:pt x="60" y="4"/>
                    <a:pt x="46" y="11"/>
                  </a:cubicBezTo>
                  <a:cubicBezTo>
                    <a:pt x="1" y="102"/>
                    <a:pt x="137" y="330"/>
                    <a:pt x="137" y="1103"/>
                  </a:cubicBezTo>
                  <a:cubicBezTo>
                    <a:pt x="137" y="1376"/>
                    <a:pt x="137" y="1512"/>
                    <a:pt x="228" y="1649"/>
                  </a:cubicBezTo>
                  <a:cubicBezTo>
                    <a:pt x="364" y="1694"/>
                    <a:pt x="410" y="1649"/>
                    <a:pt x="774" y="1785"/>
                  </a:cubicBezTo>
                  <a:lnTo>
                    <a:pt x="819" y="1785"/>
                  </a:lnTo>
                  <a:cubicBezTo>
                    <a:pt x="1099" y="1873"/>
                    <a:pt x="1298" y="1899"/>
                    <a:pt x="1437" y="1899"/>
                  </a:cubicBezTo>
                  <a:cubicBezTo>
                    <a:pt x="1660" y="1899"/>
                    <a:pt x="1729" y="1831"/>
                    <a:pt x="1729" y="1831"/>
                  </a:cubicBezTo>
                  <a:cubicBezTo>
                    <a:pt x="1820" y="1649"/>
                    <a:pt x="1592" y="1239"/>
                    <a:pt x="1501" y="1103"/>
                  </a:cubicBezTo>
                  <a:cubicBezTo>
                    <a:pt x="1365" y="921"/>
                    <a:pt x="1274" y="830"/>
                    <a:pt x="683" y="375"/>
                  </a:cubicBezTo>
                  <a:cubicBezTo>
                    <a:pt x="300" y="107"/>
                    <a:pt x="175" y="0"/>
                    <a:pt x="91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2" name="CustomShape 118"/>
            <p:cNvSpPr/>
            <p:nvPr/>
          </p:nvSpPr>
          <p:spPr>
            <a:xfrm rot="721800" flipV="1">
              <a:off x="4667400" y="519480"/>
              <a:ext cx="217440" cy="141840"/>
            </a:xfrm>
            <a:custGeom>
              <a:avLst/>
              <a:gdLst/>
              <a:ahLst/>
              <a:cxnLst/>
              <a:rect l="l" t="t" r="r" b="b"/>
              <a:pathLst>
                <a:path w="3913" h="2548">
                  <a:moveTo>
                    <a:pt x="3639" y="0"/>
                  </a:moveTo>
                  <a:cubicBezTo>
                    <a:pt x="3275" y="319"/>
                    <a:pt x="2957" y="637"/>
                    <a:pt x="2548" y="910"/>
                  </a:cubicBezTo>
                  <a:cubicBezTo>
                    <a:pt x="1820" y="1456"/>
                    <a:pt x="865" y="1865"/>
                    <a:pt x="1" y="2138"/>
                  </a:cubicBezTo>
                  <a:lnTo>
                    <a:pt x="92" y="2547"/>
                  </a:lnTo>
                  <a:cubicBezTo>
                    <a:pt x="1047" y="2274"/>
                    <a:pt x="1957" y="1820"/>
                    <a:pt x="2775" y="1228"/>
                  </a:cubicBezTo>
                  <a:cubicBezTo>
                    <a:pt x="3185" y="955"/>
                    <a:pt x="3548" y="637"/>
                    <a:pt x="3912" y="273"/>
                  </a:cubicBezTo>
                  <a:lnTo>
                    <a:pt x="3639" y="0"/>
                  </a:ln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5688" t="21750" r="9344" b="14201"/>
          <a:stretch>
            <a:fillRect/>
          </a:stretch>
        </p:blipFill>
        <p:spPr bwMode="auto">
          <a:xfrm>
            <a:off x="-302852" y="1"/>
            <a:ext cx="9627380" cy="5338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4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4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6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6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900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CustomShape 1"/>
          <p:cNvSpPr/>
          <p:nvPr/>
        </p:nvSpPr>
        <p:spPr>
          <a:xfrm>
            <a:off x="496440" y="1800000"/>
            <a:ext cx="243108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noAutofit/>
          </a:bodyPr>
          <a:lstStyle/>
          <a:p>
            <a:pPr>
              <a:lnSpc>
                <a:spcPct val="100000"/>
              </a:lnSpc>
            </a:pPr>
            <a:r>
              <a:rPr lang="en" sz="1600" b="0" strike="noStrike" spc="-1">
                <a:solidFill>
                  <a:srgbClr val="495844"/>
                </a:solidFill>
                <a:latin typeface="Montserrat"/>
                <a:ea typeface="Montserrat"/>
              </a:rPr>
              <a:t>Arrivati a Erice con la funivia, abbiamo subito preso una strada che ci ha introdotti nella vasta natura presente nella montagna.</a:t>
            </a:r>
            <a:endParaRPr lang="it-IT" sz="1600" b="0" strike="noStrike" spc="-1">
              <a:latin typeface="Arial"/>
            </a:endParaRPr>
          </a:p>
        </p:txBody>
      </p:sp>
      <p:sp>
        <p:nvSpPr>
          <p:cNvPr id="824" name="CustomShape 2"/>
          <p:cNvSpPr/>
          <p:nvPr/>
        </p:nvSpPr>
        <p:spPr>
          <a:xfrm>
            <a:off x="720000" y="444960"/>
            <a:ext cx="7702200" cy="66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5" name="CustomShape 3"/>
          <p:cNvSpPr/>
          <p:nvPr/>
        </p:nvSpPr>
        <p:spPr>
          <a:xfrm>
            <a:off x="713160" y="2252520"/>
            <a:ext cx="2431080" cy="50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6" name="CustomShape 4"/>
          <p:cNvSpPr/>
          <p:nvPr/>
        </p:nvSpPr>
        <p:spPr>
          <a:xfrm>
            <a:off x="5991480" y="2252520"/>
            <a:ext cx="2431080" cy="50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7" name="CustomShape 5"/>
          <p:cNvSpPr/>
          <p:nvPr/>
        </p:nvSpPr>
        <p:spPr>
          <a:xfrm>
            <a:off x="6480000" y="2034720"/>
            <a:ext cx="243108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" sz="1400" b="0" strike="noStrike" spc="-1">
                <a:solidFill>
                  <a:srgbClr val="495844"/>
                </a:solidFill>
                <a:latin typeface="Montserrat"/>
                <a:ea typeface="Montserrat"/>
              </a:rPr>
              <a:t>Durante il percorso sono state effettuate diverse soste, riempite da una guida che ci ha arricchiti di storie e di conoscenza della flora di Erice.</a:t>
            </a:r>
            <a:endParaRPr lang="it-IT" sz="1400" b="0" strike="noStrike" spc="-1">
              <a:latin typeface="Arial"/>
            </a:endParaRPr>
          </a:p>
        </p:txBody>
      </p:sp>
      <p:grpSp>
        <p:nvGrpSpPr>
          <p:cNvPr id="828" name="Group 6"/>
          <p:cNvGrpSpPr/>
          <p:nvPr/>
        </p:nvGrpSpPr>
        <p:grpSpPr>
          <a:xfrm>
            <a:off x="2700360" y="3972240"/>
            <a:ext cx="386640" cy="346680"/>
            <a:chOff x="2700360" y="3972240"/>
            <a:chExt cx="386640" cy="346680"/>
          </a:xfrm>
        </p:grpSpPr>
        <p:sp>
          <p:nvSpPr>
            <p:cNvPr id="829" name="CustomShape 7"/>
            <p:cNvSpPr/>
            <p:nvPr/>
          </p:nvSpPr>
          <p:spPr>
            <a:xfrm rot="11226600" flipV="1">
              <a:off x="2711520" y="3984480"/>
              <a:ext cx="217440" cy="195840"/>
            </a:xfrm>
            <a:custGeom>
              <a:avLst/>
              <a:gdLst/>
              <a:ahLst/>
              <a:cxnLst/>
              <a:rect l="l" t="t" r="r" b="b"/>
              <a:pathLst>
                <a:path w="3912" h="3528">
                  <a:moveTo>
                    <a:pt x="2061" y="1"/>
                  </a:moveTo>
                  <a:cubicBezTo>
                    <a:pt x="1591" y="1"/>
                    <a:pt x="1110" y="196"/>
                    <a:pt x="728" y="553"/>
                  </a:cubicBezTo>
                  <a:cubicBezTo>
                    <a:pt x="46" y="1281"/>
                    <a:pt x="1" y="2373"/>
                    <a:pt x="683" y="3055"/>
                  </a:cubicBezTo>
                  <a:cubicBezTo>
                    <a:pt x="1006" y="3378"/>
                    <a:pt x="1412" y="3528"/>
                    <a:pt x="1831" y="3528"/>
                  </a:cubicBezTo>
                  <a:cubicBezTo>
                    <a:pt x="2296" y="3528"/>
                    <a:pt x="2778" y="3344"/>
                    <a:pt x="3184" y="3009"/>
                  </a:cubicBezTo>
                  <a:cubicBezTo>
                    <a:pt x="3866" y="2327"/>
                    <a:pt x="3912" y="1190"/>
                    <a:pt x="3230" y="508"/>
                  </a:cubicBezTo>
                  <a:cubicBezTo>
                    <a:pt x="2905" y="162"/>
                    <a:pt x="2488" y="1"/>
                    <a:pt x="206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0" name="CustomShape 8"/>
            <p:cNvSpPr/>
            <p:nvPr/>
          </p:nvSpPr>
          <p:spPr>
            <a:xfrm rot="11226600" flipV="1">
              <a:off x="2817000" y="4085640"/>
              <a:ext cx="100080" cy="104400"/>
            </a:xfrm>
            <a:custGeom>
              <a:avLst/>
              <a:gdLst/>
              <a:ahLst/>
              <a:cxnLst/>
              <a:rect l="l" t="t" r="r" b="b"/>
              <a:pathLst>
                <a:path w="1820" h="1900">
                  <a:moveTo>
                    <a:pt x="91" y="0"/>
                  </a:moveTo>
                  <a:cubicBezTo>
                    <a:pt x="75" y="0"/>
                    <a:pt x="60" y="4"/>
                    <a:pt x="46" y="11"/>
                  </a:cubicBezTo>
                  <a:cubicBezTo>
                    <a:pt x="1" y="102"/>
                    <a:pt x="137" y="330"/>
                    <a:pt x="137" y="1103"/>
                  </a:cubicBezTo>
                  <a:cubicBezTo>
                    <a:pt x="137" y="1376"/>
                    <a:pt x="137" y="1512"/>
                    <a:pt x="228" y="1649"/>
                  </a:cubicBezTo>
                  <a:cubicBezTo>
                    <a:pt x="364" y="1694"/>
                    <a:pt x="410" y="1649"/>
                    <a:pt x="774" y="1785"/>
                  </a:cubicBezTo>
                  <a:lnTo>
                    <a:pt x="819" y="1785"/>
                  </a:lnTo>
                  <a:cubicBezTo>
                    <a:pt x="1099" y="1873"/>
                    <a:pt x="1298" y="1899"/>
                    <a:pt x="1437" y="1899"/>
                  </a:cubicBezTo>
                  <a:cubicBezTo>
                    <a:pt x="1660" y="1899"/>
                    <a:pt x="1729" y="1831"/>
                    <a:pt x="1729" y="1831"/>
                  </a:cubicBezTo>
                  <a:cubicBezTo>
                    <a:pt x="1820" y="1649"/>
                    <a:pt x="1592" y="1239"/>
                    <a:pt x="1501" y="1103"/>
                  </a:cubicBezTo>
                  <a:cubicBezTo>
                    <a:pt x="1365" y="921"/>
                    <a:pt x="1274" y="830"/>
                    <a:pt x="683" y="375"/>
                  </a:cubicBezTo>
                  <a:cubicBezTo>
                    <a:pt x="300" y="107"/>
                    <a:pt x="175" y="0"/>
                    <a:pt x="91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1" name="CustomShape 9"/>
            <p:cNvSpPr/>
            <p:nvPr/>
          </p:nvSpPr>
          <p:spPr>
            <a:xfrm rot="11226600" flipV="1">
              <a:off x="2861280" y="4164840"/>
              <a:ext cx="217440" cy="141120"/>
            </a:xfrm>
            <a:custGeom>
              <a:avLst/>
              <a:gdLst/>
              <a:ahLst/>
              <a:cxnLst/>
              <a:rect l="l" t="t" r="r" b="b"/>
              <a:pathLst>
                <a:path w="3913" h="2548">
                  <a:moveTo>
                    <a:pt x="3639" y="0"/>
                  </a:moveTo>
                  <a:cubicBezTo>
                    <a:pt x="3275" y="319"/>
                    <a:pt x="2957" y="637"/>
                    <a:pt x="2548" y="910"/>
                  </a:cubicBezTo>
                  <a:cubicBezTo>
                    <a:pt x="1820" y="1456"/>
                    <a:pt x="865" y="1865"/>
                    <a:pt x="1" y="2138"/>
                  </a:cubicBezTo>
                  <a:lnTo>
                    <a:pt x="92" y="2547"/>
                  </a:lnTo>
                  <a:cubicBezTo>
                    <a:pt x="1047" y="2274"/>
                    <a:pt x="1957" y="1820"/>
                    <a:pt x="2775" y="1228"/>
                  </a:cubicBezTo>
                  <a:cubicBezTo>
                    <a:pt x="3185" y="955"/>
                    <a:pt x="3548" y="637"/>
                    <a:pt x="3912" y="273"/>
                  </a:cubicBezTo>
                  <a:lnTo>
                    <a:pt x="3639" y="0"/>
                  </a:ln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832" name="Group 10"/>
          <p:cNvGrpSpPr/>
          <p:nvPr/>
        </p:nvGrpSpPr>
        <p:grpSpPr>
          <a:xfrm>
            <a:off x="6299280" y="720360"/>
            <a:ext cx="297720" cy="311760"/>
            <a:chOff x="6299280" y="720360"/>
            <a:chExt cx="297720" cy="311760"/>
          </a:xfrm>
        </p:grpSpPr>
        <p:sp>
          <p:nvSpPr>
            <p:cNvPr id="833" name="CustomShape 11"/>
            <p:cNvSpPr/>
            <p:nvPr/>
          </p:nvSpPr>
          <p:spPr>
            <a:xfrm rot="19081200">
              <a:off x="6403320" y="757080"/>
              <a:ext cx="166320" cy="145080"/>
            </a:xfrm>
            <a:custGeom>
              <a:avLst/>
              <a:gdLst/>
              <a:ahLst/>
              <a:cxnLst/>
              <a:rect l="l" t="t" r="r" b="b"/>
              <a:pathLst>
                <a:path w="3003" h="2620">
                  <a:moveTo>
                    <a:pt x="1567" y="0"/>
                  </a:moveTo>
                  <a:cubicBezTo>
                    <a:pt x="1441" y="0"/>
                    <a:pt x="1312" y="19"/>
                    <a:pt x="1183" y="59"/>
                  </a:cubicBezTo>
                  <a:cubicBezTo>
                    <a:pt x="501" y="241"/>
                    <a:pt x="1" y="969"/>
                    <a:pt x="137" y="1651"/>
                  </a:cubicBezTo>
                  <a:cubicBezTo>
                    <a:pt x="287" y="2212"/>
                    <a:pt x="806" y="2620"/>
                    <a:pt x="1416" y="2620"/>
                  </a:cubicBezTo>
                  <a:cubicBezTo>
                    <a:pt x="1547" y="2620"/>
                    <a:pt x="1683" y="2601"/>
                    <a:pt x="1820" y="2561"/>
                  </a:cubicBezTo>
                  <a:cubicBezTo>
                    <a:pt x="2547" y="2424"/>
                    <a:pt x="3002" y="1651"/>
                    <a:pt x="2820" y="969"/>
                  </a:cubicBezTo>
                  <a:cubicBezTo>
                    <a:pt x="2671" y="408"/>
                    <a:pt x="2151" y="0"/>
                    <a:pt x="156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4" name="CustomShape 12"/>
            <p:cNvSpPr/>
            <p:nvPr/>
          </p:nvSpPr>
          <p:spPr>
            <a:xfrm rot="19081200">
              <a:off x="6417360" y="830880"/>
              <a:ext cx="59400" cy="100080"/>
            </a:xfrm>
            <a:custGeom>
              <a:avLst/>
              <a:gdLst/>
              <a:ahLst/>
              <a:cxnLst/>
              <a:rect l="l" t="t" r="r" b="b"/>
              <a:pathLst>
                <a:path w="1093" h="1821">
                  <a:moveTo>
                    <a:pt x="546" y="0"/>
                  </a:moveTo>
                  <a:cubicBezTo>
                    <a:pt x="501" y="46"/>
                    <a:pt x="455" y="227"/>
                    <a:pt x="183" y="728"/>
                  </a:cubicBezTo>
                  <a:cubicBezTo>
                    <a:pt x="46" y="955"/>
                    <a:pt x="1" y="1046"/>
                    <a:pt x="46" y="1137"/>
                  </a:cubicBezTo>
                  <a:lnTo>
                    <a:pt x="319" y="1410"/>
                  </a:lnTo>
                  <a:cubicBezTo>
                    <a:pt x="660" y="1789"/>
                    <a:pt x="843" y="1821"/>
                    <a:pt x="895" y="1821"/>
                  </a:cubicBezTo>
                  <a:cubicBezTo>
                    <a:pt x="905" y="1821"/>
                    <a:pt x="910" y="1819"/>
                    <a:pt x="910" y="1819"/>
                  </a:cubicBezTo>
                  <a:cubicBezTo>
                    <a:pt x="1092" y="1728"/>
                    <a:pt x="1092" y="1410"/>
                    <a:pt x="1092" y="1228"/>
                  </a:cubicBezTo>
                  <a:cubicBezTo>
                    <a:pt x="1092" y="1046"/>
                    <a:pt x="1001" y="1001"/>
                    <a:pt x="774" y="500"/>
                  </a:cubicBezTo>
                  <a:cubicBezTo>
                    <a:pt x="637" y="91"/>
                    <a:pt x="637" y="0"/>
                    <a:pt x="546" y="0"/>
                  </a:cubicBezTo>
                  <a:close/>
                </a:path>
              </a:pathLst>
            </a:custGeom>
            <a:solidFill>
              <a:srgbClr val="B3BB9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5" name="CustomShape 13"/>
            <p:cNvSpPr/>
            <p:nvPr/>
          </p:nvSpPr>
          <p:spPr>
            <a:xfrm rot="19081200">
              <a:off x="6286680" y="936000"/>
              <a:ext cx="191880" cy="36360"/>
            </a:xfrm>
            <a:custGeom>
              <a:avLst/>
              <a:gdLst/>
              <a:ahLst/>
              <a:cxnLst/>
              <a:rect l="l" t="t" r="r" b="b"/>
              <a:pathLst>
                <a:path w="3458" h="681">
                  <a:moveTo>
                    <a:pt x="137" y="0"/>
                  </a:moveTo>
                  <a:lnTo>
                    <a:pt x="1" y="455"/>
                  </a:lnTo>
                  <a:cubicBezTo>
                    <a:pt x="498" y="610"/>
                    <a:pt x="1038" y="681"/>
                    <a:pt x="1577" y="681"/>
                  </a:cubicBezTo>
                  <a:cubicBezTo>
                    <a:pt x="1826" y="681"/>
                    <a:pt x="2076" y="666"/>
                    <a:pt x="2320" y="637"/>
                  </a:cubicBezTo>
                  <a:cubicBezTo>
                    <a:pt x="2730" y="637"/>
                    <a:pt x="3094" y="591"/>
                    <a:pt x="3457" y="455"/>
                  </a:cubicBezTo>
                  <a:lnTo>
                    <a:pt x="3366" y="0"/>
                  </a:lnTo>
                  <a:cubicBezTo>
                    <a:pt x="3003" y="46"/>
                    <a:pt x="2593" y="137"/>
                    <a:pt x="2275" y="182"/>
                  </a:cubicBezTo>
                  <a:cubicBezTo>
                    <a:pt x="2103" y="193"/>
                    <a:pt x="1934" y="199"/>
                    <a:pt x="1766" y="199"/>
                  </a:cubicBezTo>
                  <a:cubicBezTo>
                    <a:pt x="1223" y="199"/>
                    <a:pt x="693" y="13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6" name="CustomShape 14"/>
            <p:cNvSpPr/>
            <p:nvPr/>
          </p:nvSpPr>
          <p:spPr>
            <a:xfrm rot="19081200">
              <a:off x="6378480" y="764640"/>
              <a:ext cx="138240" cy="108000"/>
            </a:xfrm>
            <a:custGeom>
              <a:avLst/>
              <a:gdLst/>
              <a:ahLst/>
              <a:cxnLst/>
              <a:rect l="l" t="t" r="r" b="b"/>
              <a:pathLst>
                <a:path w="2502" h="1960">
                  <a:moveTo>
                    <a:pt x="1821" y="1"/>
                  </a:moveTo>
                  <a:cubicBezTo>
                    <a:pt x="1565" y="1"/>
                    <a:pt x="1275" y="106"/>
                    <a:pt x="1092" y="211"/>
                  </a:cubicBezTo>
                  <a:cubicBezTo>
                    <a:pt x="409" y="529"/>
                    <a:pt x="0" y="1439"/>
                    <a:pt x="227" y="1803"/>
                  </a:cubicBezTo>
                  <a:cubicBezTo>
                    <a:pt x="318" y="1909"/>
                    <a:pt x="495" y="1959"/>
                    <a:pt x="709" y="1959"/>
                  </a:cubicBezTo>
                  <a:cubicBezTo>
                    <a:pt x="1137" y="1959"/>
                    <a:pt x="1713" y="1757"/>
                    <a:pt x="2047" y="1393"/>
                  </a:cubicBezTo>
                  <a:cubicBezTo>
                    <a:pt x="2274" y="1030"/>
                    <a:pt x="2501" y="484"/>
                    <a:pt x="2274" y="211"/>
                  </a:cubicBezTo>
                  <a:cubicBezTo>
                    <a:pt x="2178" y="57"/>
                    <a:pt x="2009" y="1"/>
                    <a:pt x="1821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837" name="Group 15"/>
          <p:cNvGrpSpPr/>
          <p:nvPr/>
        </p:nvGrpSpPr>
        <p:grpSpPr>
          <a:xfrm>
            <a:off x="0" y="1800000"/>
            <a:ext cx="495360" cy="465120"/>
            <a:chOff x="0" y="1800000"/>
            <a:chExt cx="495360" cy="465120"/>
          </a:xfrm>
        </p:grpSpPr>
        <p:sp>
          <p:nvSpPr>
            <p:cNvPr id="838" name="CustomShape 16"/>
            <p:cNvSpPr/>
            <p:nvPr/>
          </p:nvSpPr>
          <p:spPr>
            <a:xfrm>
              <a:off x="0" y="1800000"/>
              <a:ext cx="495360" cy="465120"/>
            </a:xfrm>
            <a:custGeom>
              <a:avLst/>
              <a:gdLst/>
              <a:ahLst/>
              <a:cxnLst/>
              <a:rect l="l" t="t" r="r" b="b"/>
              <a:pathLst>
                <a:path w="8870" h="8330">
                  <a:moveTo>
                    <a:pt x="3605" y="1"/>
                  </a:moveTo>
                  <a:cubicBezTo>
                    <a:pt x="3257" y="1"/>
                    <a:pt x="2923" y="125"/>
                    <a:pt x="2684" y="365"/>
                  </a:cubicBezTo>
                  <a:cubicBezTo>
                    <a:pt x="2456" y="638"/>
                    <a:pt x="2320" y="1002"/>
                    <a:pt x="2320" y="1320"/>
                  </a:cubicBezTo>
                  <a:cubicBezTo>
                    <a:pt x="2093" y="1457"/>
                    <a:pt x="1956" y="1548"/>
                    <a:pt x="1729" y="1730"/>
                  </a:cubicBezTo>
                  <a:cubicBezTo>
                    <a:pt x="1410" y="2002"/>
                    <a:pt x="1274" y="2457"/>
                    <a:pt x="1183" y="2867"/>
                  </a:cubicBezTo>
                  <a:cubicBezTo>
                    <a:pt x="956" y="2912"/>
                    <a:pt x="819" y="2958"/>
                    <a:pt x="637" y="3139"/>
                  </a:cubicBezTo>
                  <a:cubicBezTo>
                    <a:pt x="0" y="3776"/>
                    <a:pt x="364" y="5459"/>
                    <a:pt x="1410" y="5959"/>
                  </a:cubicBezTo>
                  <a:cubicBezTo>
                    <a:pt x="1653" y="6090"/>
                    <a:pt x="1903" y="6136"/>
                    <a:pt x="2129" y="6136"/>
                  </a:cubicBezTo>
                  <a:cubicBezTo>
                    <a:pt x="2455" y="6136"/>
                    <a:pt x="2731" y="6040"/>
                    <a:pt x="2866" y="5959"/>
                  </a:cubicBezTo>
                  <a:lnTo>
                    <a:pt x="2866" y="5959"/>
                  </a:lnTo>
                  <a:cubicBezTo>
                    <a:pt x="2866" y="6096"/>
                    <a:pt x="2729" y="7096"/>
                    <a:pt x="3457" y="7824"/>
                  </a:cubicBezTo>
                  <a:cubicBezTo>
                    <a:pt x="3837" y="8159"/>
                    <a:pt x="4339" y="8330"/>
                    <a:pt x="4815" y="8330"/>
                  </a:cubicBezTo>
                  <a:cubicBezTo>
                    <a:pt x="5307" y="8330"/>
                    <a:pt x="5772" y="8148"/>
                    <a:pt x="6049" y="7778"/>
                  </a:cubicBezTo>
                  <a:cubicBezTo>
                    <a:pt x="6186" y="7642"/>
                    <a:pt x="6368" y="7415"/>
                    <a:pt x="6413" y="7187"/>
                  </a:cubicBezTo>
                  <a:cubicBezTo>
                    <a:pt x="6612" y="7240"/>
                    <a:pt x="6807" y="7266"/>
                    <a:pt x="6994" y="7266"/>
                  </a:cubicBezTo>
                  <a:cubicBezTo>
                    <a:pt x="7448" y="7266"/>
                    <a:pt x="7851" y="7113"/>
                    <a:pt x="8141" y="6823"/>
                  </a:cubicBezTo>
                  <a:cubicBezTo>
                    <a:pt x="8778" y="6232"/>
                    <a:pt x="8642" y="5095"/>
                    <a:pt x="7959" y="4231"/>
                  </a:cubicBezTo>
                  <a:cubicBezTo>
                    <a:pt x="8005" y="4140"/>
                    <a:pt x="8096" y="4140"/>
                    <a:pt x="8141" y="4095"/>
                  </a:cubicBezTo>
                  <a:cubicBezTo>
                    <a:pt x="8869" y="3367"/>
                    <a:pt x="8687" y="2002"/>
                    <a:pt x="7732" y="1047"/>
                  </a:cubicBezTo>
                  <a:cubicBezTo>
                    <a:pt x="7184" y="500"/>
                    <a:pt x="6488" y="216"/>
                    <a:pt x="5862" y="216"/>
                  </a:cubicBezTo>
                  <a:cubicBezTo>
                    <a:pt x="5448" y="216"/>
                    <a:pt x="5065" y="339"/>
                    <a:pt x="4776" y="593"/>
                  </a:cubicBezTo>
                  <a:lnTo>
                    <a:pt x="4685" y="456"/>
                  </a:lnTo>
                  <a:cubicBezTo>
                    <a:pt x="4377" y="148"/>
                    <a:pt x="3983" y="1"/>
                    <a:pt x="3605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9" name="CustomShape 17"/>
            <p:cNvSpPr/>
            <p:nvPr/>
          </p:nvSpPr>
          <p:spPr>
            <a:xfrm>
              <a:off x="160560" y="1927080"/>
              <a:ext cx="230040" cy="185040"/>
            </a:xfrm>
            <a:custGeom>
              <a:avLst/>
              <a:gdLst/>
              <a:ahLst/>
              <a:cxnLst/>
              <a:rect l="l" t="t" r="r" b="b"/>
              <a:pathLst>
                <a:path w="4140" h="3333">
                  <a:moveTo>
                    <a:pt x="1594" y="0"/>
                  </a:moveTo>
                  <a:cubicBezTo>
                    <a:pt x="1562" y="0"/>
                    <a:pt x="1532" y="3"/>
                    <a:pt x="1502" y="9"/>
                  </a:cubicBezTo>
                  <a:cubicBezTo>
                    <a:pt x="1320" y="55"/>
                    <a:pt x="1320" y="191"/>
                    <a:pt x="1001" y="555"/>
                  </a:cubicBezTo>
                  <a:cubicBezTo>
                    <a:pt x="501" y="873"/>
                    <a:pt x="365" y="828"/>
                    <a:pt x="274" y="1055"/>
                  </a:cubicBezTo>
                  <a:cubicBezTo>
                    <a:pt x="1" y="1556"/>
                    <a:pt x="501" y="2283"/>
                    <a:pt x="546" y="2420"/>
                  </a:cubicBezTo>
                  <a:cubicBezTo>
                    <a:pt x="935" y="2938"/>
                    <a:pt x="1569" y="3333"/>
                    <a:pt x="2294" y="3333"/>
                  </a:cubicBezTo>
                  <a:cubicBezTo>
                    <a:pt x="2333" y="3333"/>
                    <a:pt x="2372" y="3332"/>
                    <a:pt x="2411" y="3329"/>
                  </a:cubicBezTo>
                  <a:cubicBezTo>
                    <a:pt x="3002" y="3284"/>
                    <a:pt x="3730" y="2920"/>
                    <a:pt x="3957" y="2374"/>
                  </a:cubicBezTo>
                  <a:cubicBezTo>
                    <a:pt x="4139" y="1919"/>
                    <a:pt x="3776" y="1465"/>
                    <a:pt x="3730" y="1465"/>
                  </a:cubicBezTo>
                  <a:cubicBezTo>
                    <a:pt x="3548" y="1465"/>
                    <a:pt x="3594" y="1055"/>
                    <a:pt x="3457" y="783"/>
                  </a:cubicBezTo>
                  <a:cubicBezTo>
                    <a:pt x="3321" y="555"/>
                    <a:pt x="3048" y="419"/>
                    <a:pt x="2457" y="237"/>
                  </a:cubicBezTo>
                  <a:cubicBezTo>
                    <a:pt x="2023" y="119"/>
                    <a:pt x="1795" y="0"/>
                    <a:pt x="1594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0" name="CustomShape 18"/>
            <p:cNvSpPr/>
            <p:nvPr/>
          </p:nvSpPr>
          <p:spPr>
            <a:xfrm>
              <a:off x="309960" y="1973160"/>
              <a:ext cx="42120" cy="30600"/>
            </a:xfrm>
            <a:custGeom>
              <a:avLst/>
              <a:gdLst/>
              <a:ahLst/>
              <a:cxnLst/>
              <a:rect l="l" t="t" r="r" b="b"/>
              <a:pathLst>
                <a:path w="786" h="581">
                  <a:moveTo>
                    <a:pt x="633" y="1"/>
                  </a:moveTo>
                  <a:cubicBezTo>
                    <a:pt x="624" y="1"/>
                    <a:pt x="616" y="4"/>
                    <a:pt x="610" y="10"/>
                  </a:cubicBezTo>
                  <a:cubicBezTo>
                    <a:pt x="428" y="101"/>
                    <a:pt x="292" y="237"/>
                    <a:pt x="110" y="419"/>
                  </a:cubicBezTo>
                  <a:cubicBezTo>
                    <a:pt x="0" y="456"/>
                    <a:pt x="67" y="581"/>
                    <a:pt x="145" y="581"/>
                  </a:cubicBezTo>
                  <a:cubicBezTo>
                    <a:pt x="164" y="581"/>
                    <a:pt x="183" y="573"/>
                    <a:pt x="201" y="556"/>
                  </a:cubicBezTo>
                  <a:cubicBezTo>
                    <a:pt x="383" y="465"/>
                    <a:pt x="565" y="328"/>
                    <a:pt x="747" y="192"/>
                  </a:cubicBezTo>
                  <a:cubicBezTo>
                    <a:pt x="786" y="113"/>
                    <a:pt x="690" y="1"/>
                    <a:pt x="633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1" name="CustomShape 19"/>
            <p:cNvSpPr/>
            <p:nvPr/>
          </p:nvSpPr>
          <p:spPr>
            <a:xfrm>
              <a:off x="262800" y="1952640"/>
              <a:ext cx="27720" cy="31320"/>
            </a:xfrm>
            <a:custGeom>
              <a:avLst/>
              <a:gdLst/>
              <a:ahLst/>
              <a:cxnLst/>
              <a:rect l="l" t="t" r="r" b="b"/>
              <a:pathLst>
                <a:path w="527" h="593">
                  <a:moveTo>
                    <a:pt x="181" y="1"/>
                  </a:moveTo>
                  <a:cubicBezTo>
                    <a:pt x="96" y="1"/>
                    <a:pt x="0" y="107"/>
                    <a:pt x="39" y="147"/>
                  </a:cubicBezTo>
                  <a:cubicBezTo>
                    <a:pt x="130" y="238"/>
                    <a:pt x="221" y="374"/>
                    <a:pt x="312" y="556"/>
                  </a:cubicBezTo>
                  <a:cubicBezTo>
                    <a:pt x="325" y="581"/>
                    <a:pt x="348" y="593"/>
                    <a:pt x="374" y="593"/>
                  </a:cubicBezTo>
                  <a:cubicBezTo>
                    <a:pt x="442" y="593"/>
                    <a:pt x="527" y="518"/>
                    <a:pt x="494" y="419"/>
                  </a:cubicBezTo>
                  <a:cubicBezTo>
                    <a:pt x="358" y="283"/>
                    <a:pt x="312" y="192"/>
                    <a:pt x="221" y="10"/>
                  </a:cubicBezTo>
                  <a:cubicBezTo>
                    <a:pt x="209" y="4"/>
                    <a:pt x="195" y="1"/>
                    <a:pt x="181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2" name="CustomShape 20"/>
            <p:cNvSpPr/>
            <p:nvPr/>
          </p:nvSpPr>
          <p:spPr>
            <a:xfrm>
              <a:off x="303840" y="1938240"/>
              <a:ext cx="24840" cy="24120"/>
            </a:xfrm>
            <a:custGeom>
              <a:avLst/>
              <a:gdLst/>
              <a:ahLst/>
              <a:cxnLst/>
              <a:rect l="l" t="t" r="r" b="b"/>
              <a:pathLst>
                <a:path w="477" h="464">
                  <a:moveTo>
                    <a:pt x="363" y="0"/>
                  </a:moveTo>
                  <a:cubicBezTo>
                    <a:pt x="334" y="0"/>
                    <a:pt x="300" y="11"/>
                    <a:pt x="261" y="37"/>
                  </a:cubicBezTo>
                  <a:cubicBezTo>
                    <a:pt x="216" y="173"/>
                    <a:pt x="170" y="219"/>
                    <a:pt x="34" y="355"/>
                  </a:cubicBezTo>
                  <a:cubicBezTo>
                    <a:pt x="1" y="422"/>
                    <a:pt x="41" y="464"/>
                    <a:pt x="118" y="464"/>
                  </a:cubicBezTo>
                  <a:cubicBezTo>
                    <a:pt x="146" y="464"/>
                    <a:pt x="179" y="458"/>
                    <a:pt x="216" y="446"/>
                  </a:cubicBezTo>
                  <a:cubicBezTo>
                    <a:pt x="261" y="355"/>
                    <a:pt x="307" y="264"/>
                    <a:pt x="443" y="173"/>
                  </a:cubicBezTo>
                  <a:cubicBezTo>
                    <a:pt x="476" y="75"/>
                    <a:pt x="438" y="0"/>
                    <a:pt x="363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3" name="CustomShape 21"/>
            <p:cNvSpPr/>
            <p:nvPr/>
          </p:nvSpPr>
          <p:spPr>
            <a:xfrm>
              <a:off x="255600" y="1909080"/>
              <a:ext cx="42480" cy="24840"/>
            </a:xfrm>
            <a:custGeom>
              <a:avLst/>
              <a:gdLst/>
              <a:ahLst/>
              <a:cxnLst/>
              <a:rect l="l" t="t" r="r" b="b"/>
              <a:pathLst>
                <a:path w="792" h="473">
                  <a:moveTo>
                    <a:pt x="659" y="1"/>
                  </a:moveTo>
                  <a:cubicBezTo>
                    <a:pt x="647" y="1"/>
                    <a:pt x="635" y="4"/>
                    <a:pt x="622" y="10"/>
                  </a:cubicBezTo>
                  <a:cubicBezTo>
                    <a:pt x="440" y="101"/>
                    <a:pt x="258" y="192"/>
                    <a:pt x="122" y="283"/>
                  </a:cubicBezTo>
                  <a:cubicBezTo>
                    <a:pt x="0" y="323"/>
                    <a:pt x="95" y="472"/>
                    <a:pt x="182" y="472"/>
                  </a:cubicBezTo>
                  <a:cubicBezTo>
                    <a:pt x="192" y="472"/>
                    <a:pt x="203" y="470"/>
                    <a:pt x="213" y="465"/>
                  </a:cubicBezTo>
                  <a:cubicBezTo>
                    <a:pt x="395" y="328"/>
                    <a:pt x="577" y="283"/>
                    <a:pt x="713" y="192"/>
                  </a:cubicBezTo>
                  <a:cubicBezTo>
                    <a:pt x="792" y="113"/>
                    <a:pt x="735" y="1"/>
                    <a:pt x="659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4" name="CustomShape 22"/>
            <p:cNvSpPr/>
            <p:nvPr/>
          </p:nvSpPr>
          <p:spPr>
            <a:xfrm>
              <a:off x="258480" y="2005560"/>
              <a:ext cx="29520" cy="35640"/>
            </a:xfrm>
            <a:custGeom>
              <a:avLst/>
              <a:gdLst/>
              <a:ahLst/>
              <a:cxnLst/>
              <a:rect l="l" t="t" r="r" b="b"/>
              <a:pathLst>
                <a:path w="556" h="665">
                  <a:moveTo>
                    <a:pt x="152" y="0"/>
                  </a:moveTo>
                  <a:cubicBezTo>
                    <a:pt x="86" y="0"/>
                    <a:pt x="1" y="51"/>
                    <a:pt x="69" y="154"/>
                  </a:cubicBezTo>
                  <a:cubicBezTo>
                    <a:pt x="160" y="336"/>
                    <a:pt x="205" y="427"/>
                    <a:pt x="342" y="608"/>
                  </a:cubicBezTo>
                  <a:cubicBezTo>
                    <a:pt x="355" y="648"/>
                    <a:pt x="380" y="665"/>
                    <a:pt x="408" y="665"/>
                  </a:cubicBezTo>
                  <a:cubicBezTo>
                    <a:pt x="474" y="665"/>
                    <a:pt x="556" y="568"/>
                    <a:pt x="524" y="472"/>
                  </a:cubicBezTo>
                  <a:cubicBezTo>
                    <a:pt x="387" y="336"/>
                    <a:pt x="342" y="199"/>
                    <a:pt x="205" y="17"/>
                  </a:cubicBezTo>
                  <a:cubicBezTo>
                    <a:pt x="194" y="6"/>
                    <a:pt x="174" y="0"/>
                    <a:pt x="152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5" name="CustomShape 23"/>
            <p:cNvSpPr/>
            <p:nvPr/>
          </p:nvSpPr>
          <p:spPr>
            <a:xfrm>
              <a:off x="327240" y="2020320"/>
              <a:ext cx="34200" cy="21600"/>
            </a:xfrm>
            <a:custGeom>
              <a:avLst/>
              <a:gdLst/>
              <a:ahLst/>
              <a:cxnLst/>
              <a:rect l="l" t="t" r="r" b="b"/>
              <a:pathLst>
                <a:path w="644" h="420">
                  <a:moveTo>
                    <a:pt x="526" y="0"/>
                  </a:moveTo>
                  <a:cubicBezTo>
                    <a:pt x="509" y="0"/>
                    <a:pt x="494" y="9"/>
                    <a:pt x="483" y="30"/>
                  </a:cubicBezTo>
                  <a:cubicBezTo>
                    <a:pt x="347" y="76"/>
                    <a:pt x="210" y="167"/>
                    <a:pt x="74" y="257"/>
                  </a:cubicBezTo>
                  <a:cubicBezTo>
                    <a:pt x="1" y="294"/>
                    <a:pt x="45" y="419"/>
                    <a:pt x="137" y="419"/>
                  </a:cubicBezTo>
                  <a:cubicBezTo>
                    <a:pt x="159" y="419"/>
                    <a:pt x="184" y="412"/>
                    <a:pt x="210" y="394"/>
                  </a:cubicBezTo>
                  <a:cubicBezTo>
                    <a:pt x="301" y="348"/>
                    <a:pt x="483" y="257"/>
                    <a:pt x="574" y="167"/>
                  </a:cubicBezTo>
                  <a:cubicBezTo>
                    <a:pt x="644" y="97"/>
                    <a:pt x="580" y="0"/>
                    <a:pt x="526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6" name="CustomShape 24"/>
            <p:cNvSpPr/>
            <p:nvPr/>
          </p:nvSpPr>
          <p:spPr>
            <a:xfrm>
              <a:off x="341280" y="1990800"/>
              <a:ext cx="41040" cy="14040"/>
            </a:xfrm>
            <a:custGeom>
              <a:avLst/>
              <a:gdLst/>
              <a:ahLst/>
              <a:cxnLst/>
              <a:rect l="l" t="t" r="r" b="b"/>
              <a:pathLst>
                <a:path w="764" h="281">
                  <a:moveTo>
                    <a:pt x="666" y="0"/>
                  </a:moveTo>
                  <a:cubicBezTo>
                    <a:pt x="657" y="0"/>
                    <a:pt x="647" y="2"/>
                    <a:pt x="637" y="7"/>
                  </a:cubicBezTo>
                  <a:cubicBezTo>
                    <a:pt x="456" y="53"/>
                    <a:pt x="274" y="144"/>
                    <a:pt x="92" y="144"/>
                  </a:cubicBezTo>
                  <a:cubicBezTo>
                    <a:pt x="1" y="144"/>
                    <a:pt x="46" y="280"/>
                    <a:pt x="183" y="280"/>
                  </a:cubicBezTo>
                  <a:cubicBezTo>
                    <a:pt x="319" y="235"/>
                    <a:pt x="501" y="235"/>
                    <a:pt x="683" y="189"/>
                  </a:cubicBezTo>
                  <a:cubicBezTo>
                    <a:pt x="764" y="149"/>
                    <a:pt x="737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7" name="CustomShape 25"/>
            <p:cNvSpPr/>
            <p:nvPr/>
          </p:nvSpPr>
          <p:spPr>
            <a:xfrm>
              <a:off x="367920" y="2036880"/>
              <a:ext cx="24840" cy="24480"/>
            </a:xfrm>
            <a:custGeom>
              <a:avLst/>
              <a:gdLst/>
              <a:ahLst/>
              <a:cxnLst/>
              <a:rect l="l" t="t" r="r" b="b"/>
              <a:pathLst>
                <a:path w="476" h="472">
                  <a:moveTo>
                    <a:pt x="109" y="1"/>
                  </a:moveTo>
                  <a:cubicBezTo>
                    <a:pt x="60" y="1"/>
                    <a:pt x="1" y="40"/>
                    <a:pt x="29" y="96"/>
                  </a:cubicBezTo>
                  <a:cubicBezTo>
                    <a:pt x="165" y="232"/>
                    <a:pt x="211" y="323"/>
                    <a:pt x="302" y="460"/>
                  </a:cubicBezTo>
                  <a:cubicBezTo>
                    <a:pt x="319" y="468"/>
                    <a:pt x="335" y="472"/>
                    <a:pt x="351" y="472"/>
                  </a:cubicBezTo>
                  <a:cubicBezTo>
                    <a:pt x="422" y="472"/>
                    <a:pt x="476" y="398"/>
                    <a:pt x="438" y="323"/>
                  </a:cubicBezTo>
                  <a:cubicBezTo>
                    <a:pt x="302" y="232"/>
                    <a:pt x="256" y="96"/>
                    <a:pt x="165" y="50"/>
                  </a:cubicBezTo>
                  <a:cubicBezTo>
                    <a:pt x="165" y="16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8" name="CustomShape 26"/>
            <p:cNvSpPr/>
            <p:nvPr/>
          </p:nvSpPr>
          <p:spPr>
            <a:xfrm>
              <a:off x="329760" y="2067120"/>
              <a:ext cx="39960" cy="25920"/>
            </a:xfrm>
            <a:custGeom>
              <a:avLst/>
              <a:gdLst/>
              <a:ahLst/>
              <a:cxnLst/>
              <a:rect l="l" t="t" r="r" b="b"/>
              <a:pathLst>
                <a:path w="748" h="493">
                  <a:moveTo>
                    <a:pt x="663" y="1"/>
                  </a:moveTo>
                  <a:cubicBezTo>
                    <a:pt x="650" y="1"/>
                    <a:pt x="635" y="5"/>
                    <a:pt x="619" y="13"/>
                  </a:cubicBezTo>
                  <a:cubicBezTo>
                    <a:pt x="437" y="149"/>
                    <a:pt x="255" y="195"/>
                    <a:pt x="73" y="331"/>
                  </a:cubicBezTo>
                  <a:cubicBezTo>
                    <a:pt x="0" y="368"/>
                    <a:pt x="45" y="493"/>
                    <a:pt x="136" y="493"/>
                  </a:cubicBezTo>
                  <a:cubicBezTo>
                    <a:pt x="158" y="493"/>
                    <a:pt x="183" y="485"/>
                    <a:pt x="210" y="468"/>
                  </a:cubicBezTo>
                  <a:cubicBezTo>
                    <a:pt x="392" y="377"/>
                    <a:pt x="528" y="331"/>
                    <a:pt x="710" y="195"/>
                  </a:cubicBezTo>
                  <a:cubicBezTo>
                    <a:pt x="747" y="82"/>
                    <a:pt x="723" y="1"/>
                    <a:pt x="663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9" name="CustomShape 27"/>
            <p:cNvSpPr/>
            <p:nvPr/>
          </p:nvSpPr>
          <p:spPr>
            <a:xfrm>
              <a:off x="281160" y="2063160"/>
              <a:ext cx="41400" cy="41400"/>
            </a:xfrm>
            <a:custGeom>
              <a:avLst/>
              <a:gdLst/>
              <a:ahLst/>
              <a:cxnLst/>
              <a:rect l="l" t="t" r="r" b="b"/>
              <a:pathLst>
                <a:path w="769" h="770">
                  <a:moveTo>
                    <a:pt x="659" y="1"/>
                  </a:moveTo>
                  <a:cubicBezTo>
                    <a:pt x="634" y="1"/>
                    <a:pt x="605" y="12"/>
                    <a:pt x="579" y="37"/>
                  </a:cubicBezTo>
                  <a:cubicBezTo>
                    <a:pt x="398" y="219"/>
                    <a:pt x="216" y="401"/>
                    <a:pt x="34" y="628"/>
                  </a:cubicBezTo>
                  <a:cubicBezTo>
                    <a:pt x="0" y="662"/>
                    <a:pt x="65" y="769"/>
                    <a:pt x="120" y="769"/>
                  </a:cubicBezTo>
                  <a:cubicBezTo>
                    <a:pt x="140" y="769"/>
                    <a:pt x="158" y="755"/>
                    <a:pt x="170" y="719"/>
                  </a:cubicBezTo>
                  <a:cubicBezTo>
                    <a:pt x="352" y="538"/>
                    <a:pt x="489" y="401"/>
                    <a:pt x="670" y="174"/>
                  </a:cubicBezTo>
                  <a:cubicBezTo>
                    <a:pt x="769" y="75"/>
                    <a:pt x="725" y="1"/>
                    <a:pt x="659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0" name="CustomShape 28"/>
            <p:cNvSpPr/>
            <p:nvPr/>
          </p:nvSpPr>
          <p:spPr>
            <a:xfrm>
              <a:off x="303840" y="2100240"/>
              <a:ext cx="27720" cy="22320"/>
            </a:xfrm>
            <a:custGeom>
              <a:avLst/>
              <a:gdLst/>
              <a:ahLst/>
              <a:cxnLst/>
              <a:rect l="l" t="t" r="r" b="b"/>
              <a:pathLst>
                <a:path w="525" h="432">
                  <a:moveTo>
                    <a:pt x="122" y="1"/>
                  </a:moveTo>
                  <a:cubicBezTo>
                    <a:pt x="53" y="1"/>
                    <a:pt x="0" y="67"/>
                    <a:pt x="37" y="104"/>
                  </a:cubicBezTo>
                  <a:lnTo>
                    <a:pt x="310" y="422"/>
                  </a:lnTo>
                  <a:cubicBezTo>
                    <a:pt x="323" y="429"/>
                    <a:pt x="336" y="431"/>
                    <a:pt x="350" y="431"/>
                  </a:cubicBezTo>
                  <a:cubicBezTo>
                    <a:pt x="435" y="431"/>
                    <a:pt x="525" y="325"/>
                    <a:pt x="446" y="286"/>
                  </a:cubicBezTo>
                  <a:lnTo>
                    <a:pt x="173" y="13"/>
                  </a:lnTo>
                  <a:cubicBezTo>
                    <a:pt x="156" y="4"/>
                    <a:pt x="139" y="1"/>
                    <a:pt x="122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1" name="CustomShape 29"/>
            <p:cNvSpPr/>
            <p:nvPr/>
          </p:nvSpPr>
          <p:spPr>
            <a:xfrm>
              <a:off x="220680" y="2070000"/>
              <a:ext cx="29520" cy="23040"/>
            </a:xfrm>
            <a:custGeom>
              <a:avLst/>
              <a:gdLst/>
              <a:ahLst/>
              <a:cxnLst/>
              <a:rect l="l" t="t" r="r" b="b"/>
              <a:pathLst>
                <a:path w="560" h="443">
                  <a:moveTo>
                    <a:pt x="425" y="1"/>
                  </a:moveTo>
                  <a:cubicBezTo>
                    <a:pt x="412" y="1"/>
                    <a:pt x="398" y="3"/>
                    <a:pt x="383" y="8"/>
                  </a:cubicBezTo>
                  <a:cubicBezTo>
                    <a:pt x="292" y="99"/>
                    <a:pt x="201" y="190"/>
                    <a:pt x="110" y="281"/>
                  </a:cubicBezTo>
                  <a:cubicBezTo>
                    <a:pt x="0" y="318"/>
                    <a:pt x="67" y="443"/>
                    <a:pt x="145" y="443"/>
                  </a:cubicBezTo>
                  <a:cubicBezTo>
                    <a:pt x="164" y="443"/>
                    <a:pt x="183" y="435"/>
                    <a:pt x="201" y="418"/>
                  </a:cubicBezTo>
                  <a:cubicBezTo>
                    <a:pt x="338" y="372"/>
                    <a:pt x="383" y="281"/>
                    <a:pt x="519" y="190"/>
                  </a:cubicBezTo>
                  <a:cubicBezTo>
                    <a:pt x="560" y="150"/>
                    <a:pt x="528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2" name="CustomShape 30"/>
            <p:cNvSpPr/>
            <p:nvPr/>
          </p:nvSpPr>
          <p:spPr>
            <a:xfrm>
              <a:off x="254880" y="2054520"/>
              <a:ext cx="36000" cy="19080"/>
            </a:xfrm>
            <a:custGeom>
              <a:avLst/>
              <a:gdLst/>
              <a:ahLst/>
              <a:cxnLst/>
              <a:rect l="l" t="t" r="r" b="b"/>
              <a:pathLst>
                <a:path w="673" h="372">
                  <a:moveTo>
                    <a:pt x="498" y="0"/>
                  </a:moveTo>
                  <a:cubicBezTo>
                    <a:pt x="485" y="0"/>
                    <a:pt x="470" y="2"/>
                    <a:pt x="455" y="7"/>
                  </a:cubicBezTo>
                  <a:lnTo>
                    <a:pt x="137" y="189"/>
                  </a:lnTo>
                  <a:cubicBezTo>
                    <a:pt x="0" y="235"/>
                    <a:pt x="137" y="371"/>
                    <a:pt x="228" y="371"/>
                  </a:cubicBezTo>
                  <a:lnTo>
                    <a:pt x="592" y="189"/>
                  </a:lnTo>
                  <a:cubicBezTo>
                    <a:pt x="673" y="149"/>
                    <a:pt x="609" y="0"/>
                    <a:pt x="498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3" name="CustomShape 31"/>
            <p:cNvSpPr/>
            <p:nvPr/>
          </p:nvSpPr>
          <p:spPr>
            <a:xfrm>
              <a:off x="204480" y="2023920"/>
              <a:ext cx="32040" cy="25200"/>
            </a:xfrm>
            <a:custGeom>
              <a:avLst/>
              <a:gdLst/>
              <a:ahLst/>
              <a:cxnLst/>
              <a:rect l="l" t="t" r="r" b="b"/>
              <a:pathLst>
                <a:path w="604" h="480">
                  <a:moveTo>
                    <a:pt x="140" y="0"/>
                  </a:moveTo>
                  <a:cubicBezTo>
                    <a:pt x="83" y="0"/>
                    <a:pt x="1" y="67"/>
                    <a:pt x="37" y="104"/>
                  </a:cubicBezTo>
                  <a:lnTo>
                    <a:pt x="401" y="467"/>
                  </a:lnTo>
                  <a:cubicBezTo>
                    <a:pt x="410" y="476"/>
                    <a:pt x="422" y="479"/>
                    <a:pt x="437" y="479"/>
                  </a:cubicBezTo>
                  <a:cubicBezTo>
                    <a:pt x="503" y="479"/>
                    <a:pt x="604" y="405"/>
                    <a:pt x="492" y="331"/>
                  </a:cubicBezTo>
                  <a:lnTo>
                    <a:pt x="174" y="13"/>
                  </a:lnTo>
                  <a:cubicBezTo>
                    <a:pt x="165" y="4"/>
                    <a:pt x="153" y="0"/>
                    <a:pt x="140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4" name="CustomShape 32"/>
            <p:cNvSpPr/>
            <p:nvPr/>
          </p:nvSpPr>
          <p:spPr>
            <a:xfrm>
              <a:off x="240120" y="2016360"/>
              <a:ext cx="23040" cy="16920"/>
            </a:xfrm>
            <a:custGeom>
              <a:avLst/>
              <a:gdLst/>
              <a:ahLst/>
              <a:cxnLst/>
              <a:rect l="l" t="t" r="r" b="b"/>
              <a:pathLst>
                <a:path w="441" h="334">
                  <a:moveTo>
                    <a:pt x="281" y="1"/>
                  </a:moveTo>
                  <a:cubicBezTo>
                    <a:pt x="275" y="1"/>
                    <a:pt x="268" y="3"/>
                    <a:pt x="263" y="8"/>
                  </a:cubicBezTo>
                  <a:cubicBezTo>
                    <a:pt x="218" y="99"/>
                    <a:pt x="172" y="145"/>
                    <a:pt x="82" y="145"/>
                  </a:cubicBezTo>
                  <a:cubicBezTo>
                    <a:pt x="1" y="185"/>
                    <a:pt x="64" y="334"/>
                    <a:pt x="175" y="334"/>
                  </a:cubicBezTo>
                  <a:cubicBezTo>
                    <a:pt x="189" y="334"/>
                    <a:pt x="203" y="331"/>
                    <a:pt x="218" y="326"/>
                  </a:cubicBezTo>
                  <a:cubicBezTo>
                    <a:pt x="263" y="236"/>
                    <a:pt x="309" y="190"/>
                    <a:pt x="400" y="190"/>
                  </a:cubicBezTo>
                  <a:cubicBezTo>
                    <a:pt x="440" y="150"/>
                    <a:pt x="337" y="1"/>
                    <a:pt x="281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5" name="CustomShape 33"/>
            <p:cNvSpPr/>
            <p:nvPr/>
          </p:nvSpPr>
          <p:spPr>
            <a:xfrm>
              <a:off x="218160" y="1982160"/>
              <a:ext cx="36360" cy="21600"/>
            </a:xfrm>
            <a:custGeom>
              <a:avLst/>
              <a:gdLst/>
              <a:ahLst/>
              <a:cxnLst/>
              <a:rect l="l" t="t" r="r" b="b"/>
              <a:pathLst>
                <a:path w="681" h="420">
                  <a:moveTo>
                    <a:pt x="561" y="1"/>
                  </a:moveTo>
                  <a:cubicBezTo>
                    <a:pt x="536" y="1"/>
                    <a:pt x="506" y="10"/>
                    <a:pt x="475" y="31"/>
                  </a:cubicBezTo>
                  <a:cubicBezTo>
                    <a:pt x="384" y="76"/>
                    <a:pt x="202" y="167"/>
                    <a:pt x="111" y="258"/>
                  </a:cubicBezTo>
                  <a:cubicBezTo>
                    <a:pt x="1" y="295"/>
                    <a:pt x="9" y="420"/>
                    <a:pt x="87" y="420"/>
                  </a:cubicBezTo>
                  <a:cubicBezTo>
                    <a:pt x="106" y="420"/>
                    <a:pt x="130" y="412"/>
                    <a:pt x="156" y="395"/>
                  </a:cubicBezTo>
                  <a:cubicBezTo>
                    <a:pt x="293" y="349"/>
                    <a:pt x="475" y="304"/>
                    <a:pt x="611" y="167"/>
                  </a:cubicBezTo>
                  <a:cubicBezTo>
                    <a:pt x="681" y="98"/>
                    <a:pt x="643" y="1"/>
                    <a:pt x="561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6" name="CustomShape 34"/>
            <p:cNvSpPr/>
            <p:nvPr/>
          </p:nvSpPr>
          <p:spPr>
            <a:xfrm>
              <a:off x="176400" y="1960200"/>
              <a:ext cx="33120" cy="24840"/>
            </a:xfrm>
            <a:custGeom>
              <a:avLst/>
              <a:gdLst/>
              <a:ahLst/>
              <a:cxnLst/>
              <a:rect l="l" t="t" r="r" b="b"/>
              <a:pathLst>
                <a:path w="620" h="475">
                  <a:moveTo>
                    <a:pt x="152" y="1"/>
                  </a:moveTo>
                  <a:cubicBezTo>
                    <a:pt x="56" y="1"/>
                    <a:pt x="1" y="82"/>
                    <a:pt x="38" y="195"/>
                  </a:cubicBezTo>
                  <a:cubicBezTo>
                    <a:pt x="175" y="285"/>
                    <a:pt x="265" y="422"/>
                    <a:pt x="447" y="467"/>
                  </a:cubicBezTo>
                  <a:cubicBezTo>
                    <a:pt x="457" y="472"/>
                    <a:pt x="467" y="475"/>
                    <a:pt x="477" y="475"/>
                  </a:cubicBezTo>
                  <a:cubicBezTo>
                    <a:pt x="556" y="475"/>
                    <a:pt x="619" y="326"/>
                    <a:pt x="538" y="285"/>
                  </a:cubicBezTo>
                  <a:cubicBezTo>
                    <a:pt x="447" y="240"/>
                    <a:pt x="311" y="104"/>
                    <a:pt x="220" y="13"/>
                  </a:cubicBezTo>
                  <a:cubicBezTo>
                    <a:pt x="196" y="5"/>
                    <a:pt x="173" y="1"/>
                    <a:pt x="152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7" name="CustomShape 35"/>
            <p:cNvSpPr/>
            <p:nvPr/>
          </p:nvSpPr>
          <p:spPr>
            <a:xfrm>
              <a:off x="207720" y="1950120"/>
              <a:ext cx="39240" cy="18000"/>
            </a:xfrm>
            <a:custGeom>
              <a:avLst/>
              <a:gdLst/>
              <a:ahLst/>
              <a:cxnLst/>
              <a:rect l="l" t="t" r="r" b="b"/>
              <a:pathLst>
                <a:path w="733" h="352">
                  <a:moveTo>
                    <a:pt x="595" y="0"/>
                  </a:moveTo>
                  <a:cubicBezTo>
                    <a:pt x="586" y="0"/>
                    <a:pt x="576" y="3"/>
                    <a:pt x="566" y="8"/>
                  </a:cubicBezTo>
                  <a:cubicBezTo>
                    <a:pt x="384" y="53"/>
                    <a:pt x="293" y="144"/>
                    <a:pt x="111" y="190"/>
                  </a:cubicBezTo>
                  <a:cubicBezTo>
                    <a:pt x="1" y="226"/>
                    <a:pt x="38" y="351"/>
                    <a:pt x="105" y="351"/>
                  </a:cubicBezTo>
                  <a:cubicBezTo>
                    <a:pt x="121" y="351"/>
                    <a:pt x="138" y="344"/>
                    <a:pt x="156" y="326"/>
                  </a:cubicBezTo>
                  <a:cubicBezTo>
                    <a:pt x="338" y="281"/>
                    <a:pt x="429" y="235"/>
                    <a:pt x="611" y="190"/>
                  </a:cubicBezTo>
                  <a:cubicBezTo>
                    <a:pt x="733" y="149"/>
                    <a:pt x="674" y="0"/>
                    <a:pt x="595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8" name="CustomShape 36"/>
            <p:cNvSpPr/>
            <p:nvPr/>
          </p:nvSpPr>
          <p:spPr>
            <a:xfrm>
              <a:off x="186120" y="1924920"/>
              <a:ext cx="30960" cy="17640"/>
            </a:xfrm>
            <a:custGeom>
              <a:avLst/>
              <a:gdLst/>
              <a:ahLst/>
              <a:cxnLst/>
              <a:rect l="l" t="t" r="r" b="b"/>
              <a:pathLst>
                <a:path w="583" h="345">
                  <a:moveTo>
                    <a:pt x="228" y="1"/>
                  </a:moveTo>
                  <a:cubicBezTo>
                    <a:pt x="46" y="1"/>
                    <a:pt x="1" y="183"/>
                    <a:pt x="91" y="183"/>
                  </a:cubicBezTo>
                  <a:lnTo>
                    <a:pt x="410" y="319"/>
                  </a:lnTo>
                  <a:cubicBezTo>
                    <a:pt x="436" y="337"/>
                    <a:pt x="460" y="344"/>
                    <a:pt x="479" y="344"/>
                  </a:cubicBezTo>
                  <a:cubicBezTo>
                    <a:pt x="561" y="344"/>
                    <a:pt x="583" y="219"/>
                    <a:pt x="546" y="183"/>
                  </a:cubicBezTo>
                  <a:lnTo>
                    <a:pt x="228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9" name="CustomShape 37"/>
            <p:cNvSpPr/>
            <p:nvPr/>
          </p:nvSpPr>
          <p:spPr>
            <a:xfrm>
              <a:off x="203760" y="1911600"/>
              <a:ext cx="42840" cy="24480"/>
            </a:xfrm>
            <a:custGeom>
              <a:avLst/>
              <a:gdLst/>
              <a:ahLst/>
              <a:cxnLst/>
              <a:rect l="l" t="t" r="r" b="b"/>
              <a:pathLst>
                <a:path w="796" h="468">
                  <a:moveTo>
                    <a:pt x="643" y="1"/>
                  </a:moveTo>
                  <a:cubicBezTo>
                    <a:pt x="626" y="1"/>
                    <a:pt x="608" y="4"/>
                    <a:pt x="592" y="12"/>
                  </a:cubicBezTo>
                  <a:cubicBezTo>
                    <a:pt x="456" y="149"/>
                    <a:pt x="274" y="194"/>
                    <a:pt x="137" y="285"/>
                  </a:cubicBezTo>
                  <a:cubicBezTo>
                    <a:pt x="1" y="331"/>
                    <a:pt x="137" y="467"/>
                    <a:pt x="228" y="467"/>
                  </a:cubicBezTo>
                  <a:cubicBezTo>
                    <a:pt x="410" y="422"/>
                    <a:pt x="592" y="285"/>
                    <a:pt x="683" y="194"/>
                  </a:cubicBezTo>
                  <a:cubicBezTo>
                    <a:pt x="795" y="82"/>
                    <a:pt x="723" y="1"/>
                    <a:pt x="643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0" name="CustomShape 38"/>
            <p:cNvSpPr/>
            <p:nvPr/>
          </p:nvSpPr>
          <p:spPr>
            <a:xfrm>
              <a:off x="160920" y="2026440"/>
              <a:ext cx="28080" cy="19440"/>
            </a:xfrm>
            <a:custGeom>
              <a:avLst/>
              <a:gdLst/>
              <a:ahLst/>
              <a:cxnLst/>
              <a:rect l="l" t="t" r="r" b="b"/>
              <a:pathLst>
                <a:path w="535" h="382">
                  <a:moveTo>
                    <a:pt x="400" y="1"/>
                  </a:moveTo>
                  <a:cubicBezTo>
                    <a:pt x="387" y="1"/>
                    <a:pt x="373" y="3"/>
                    <a:pt x="358" y="8"/>
                  </a:cubicBezTo>
                  <a:cubicBezTo>
                    <a:pt x="267" y="54"/>
                    <a:pt x="130" y="190"/>
                    <a:pt x="39" y="235"/>
                  </a:cubicBezTo>
                  <a:cubicBezTo>
                    <a:pt x="0" y="275"/>
                    <a:pt x="62" y="381"/>
                    <a:pt x="109" y="381"/>
                  </a:cubicBezTo>
                  <a:cubicBezTo>
                    <a:pt x="117" y="381"/>
                    <a:pt x="124" y="378"/>
                    <a:pt x="130" y="372"/>
                  </a:cubicBezTo>
                  <a:cubicBezTo>
                    <a:pt x="267" y="235"/>
                    <a:pt x="358" y="190"/>
                    <a:pt x="494" y="144"/>
                  </a:cubicBezTo>
                  <a:cubicBezTo>
                    <a:pt x="534" y="144"/>
                    <a:pt x="503" y="1"/>
                    <a:pt x="400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1" name="CustomShape 39"/>
            <p:cNvSpPr/>
            <p:nvPr/>
          </p:nvSpPr>
          <p:spPr>
            <a:xfrm>
              <a:off x="191880" y="2057040"/>
              <a:ext cx="28440" cy="24480"/>
            </a:xfrm>
            <a:custGeom>
              <a:avLst/>
              <a:gdLst/>
              <a:ahLst/>
              <a:cxnLst/>
              <a:rect l="l" t="t" r="r" b="b"/>
              <a:pathLst>
                <a:path w="539" h="472">
                  <a:moveTo>
                    <a:pt x="439" y="1"/>
                  </a:moveTo>
                  <a:cubicBezTo>
                    <a:pt x="412" y="1"/>
                    <a:pt x="380" y="17"/>
                    <a:pt x="352" y="58"/>
                  </a:cubicBezTo>
                  <a:cubicBezTo>
                    <a:pt x="216" y="149"/>
                    <a:pt x="170" y="286"/>
                    <a:pt x="34" y="331"/>
                  </a:cubicBezTo>
                  <a:cubicBezTo>
                    <a:pt x="0" y="365"/>
                    <a:pt x="66" y="472"/>
                    <a:pt x="120" y="472"/>
                  </a:cubicBezTo>
                  <a:cubicBezTo>
                    <a:pt x="140" y="472"/>
                    <a:pt x="158" y="458"/>
                    <a:pt x="170" y="422"/>
                  </a:cubicBezTo>
                  <a:cubicBezTo>
                    <a:pt x="261" y="331"/>
                    <a:pt x="352" y="195"/>
                    <a:pt x="443" y="149"/>
                  </a:cubicBezTo>
                  <a:cubicBezTo>
                    <a:pt x="538" y="86"/>
                    <a:pt x="501" y="1"/>
                    <a:pt x="439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2" name="CustomShape 40"/>
            <p:cNvSpPr/>
            <p:nvPr/>
          </p:nvSpPr>
          <p:spPr>
            <a:xfrm>
              <a:off x="147600" y="1991520"/>
              <a:ext cx="41400" cy="21600"/>
            </a:xfrm>
            <a:custGeom>
              <a:avLst/>
              <a:gdLst/>
              <a:ahLst/>
              <a:cxnLst/>
              <a:rect l="l" t="t" r="r" b="b"/>
              <a:pathLst>
                <a:path w="768" h="419">
                  <a:moveTo>
                    <a:pt x="228" y="0"/>
                  </a:moveTo>
                  <a:cubicBezTo>
                    <a:pt x="46" y="0"/>
                    <a:pt x="0" y="137"/>
                    <a:pt x="91" y="182"/>
                  </a:cubicBezTo>
                  <a:cubicBezTo>
                    <a:pt x="273" y="228"/>
                    <a:pt x="455" y="364"/>
                    <a:pt x="592" y="410"/>
                  </a:cubicBezTo>
                  <a:cubicBezTo>
                    <a:pt x="610" y="416"/>
                    <a:pt x="627" y="419"/>
                    <a:pt x="642" y="419"/>
                  </a:cubicBezTo>
                  <a:cubicBezTo>
                    <a:pt x="739" y="419"/>
                    <a:pt x="767" y="306"/>
                    <a:pt x="728" y="228"/>
                  </a:cubicBezTo>
                  <a:cubicBezTo>
                    <a:pt x="546" y="182"/>
                    <a:pt x="364" y="91"/>
                    <a:pt x="228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863" name="Group 41"/>
          <p:cNvGrpSpPr/>
          <p:nvPr/>
        </p:nvGrpSpPr>
        <p:grpSpPr>
          <a:xfrm>
            <a:off x="2221560" y="78120"/>
            <a:ext cx="837360" cy="640800"/>
            <a:chOff x="2221560" y="78120"/>
            <a:chExt cx="837360" cy="640800"/>
          </a:xfrm>
        </p:grpSpPr>
        <p:grpSp>
          <p:nvGrpSpPr>
            <p:cNvPr id="864" name="Group 42"/>
            <p:cNvGrpSpPr/>
            <p:nvPr/>
          </p:nvGrpSpPr>
          <p:grpSpPr>
            <a:xfrm>
              <a:off x="2221560" y="299520"/>
              <a:ext cx="619560" cy="381240"/>
              <a:chOff x="2221560" y="299520"/>
              <a:chExt cx="619560" cy="381240"/>
            </a:xfrm>
          </p:grpSpPr>
          <p:sp>
            <p:nvSpPr>
              <p:cNvPr id="865" name="CustomShape 43"/>
              <p:cNvSpPr/>
              <p:nvPr/>
            </p:nvSpPr>
            <p:spPr>
              <a:xfrm rot="18598200">
                <a:off x="2327760" y="306720"/>
                <a:ext cx="190440" cy="366480"/>
              </a:xfrm>
              <a:custGeom>
                <a:avLst/>
                <a:gdLst/>
                <a:ahLst/>
                <a:cxnLst/>
                <a:rect l="l" t="t" r="r" b="b"/>
                <a:pathLst>
                  <a:path w="7687" h="14739">
                    <a:moveTo>
                      <a:pt x="2275" y="0"/>
                    </a:moveTo>
                    <a:cubicBezTo>
                      <a:pt x="2218" y="0"/>
                      <a:pt x="2161" y="12"/>
                      <a:pt x="2093" y="34"/>
                    </a:cubicBezTo>
                    <a:cubicBezTo>
                      <a:pt x="683" y="353"/>
                      <a:pt x="1" y="5310"/>
                      <a:pt x="1774" y="9221"/>
                    </a:cubicBezTo>
                    <a:cubicBezTo>
                      <a:pt x="3081" y="12314"/>
                      <a:pt x="5889" y="14739"/>
                      <a:pt x="7083" y="14739"/>
                    </a:cubicBezTo>
                    <a:cubicBezTo>
                      <a:pt x="7136" y="14739"/>
                      <a:pt x="7186" y="14734"/>
                      <a:pt x="7232" y="14724"/>
                    </a:cubicBezTo>
                    <a:cubicBezTo>
                      <a:pt x="7277" y="14724"/>
                      <a:pt x="7323" y="14724"/>
                      <a:pt x="7414" y="14634"/>
                    </a:cubicBezTo>
                    <a:cubicBezTo>
                      <a:pt x="7641" y="14497"/>
                      <a:pt x="7687" y="14133"/>
                      <a:pt x="7550" y="12769"/>
                    </a:cubicBezTo>
                    <a:cubicBezTo>
                      <a:pt x="7323" y="9631"/>
                      <a:pt x="7232" y="8130"/>
                      <a:pt x="6595" y="6356"/>
                    </a:cubicBezTo>
                    <a:cubicBezTo>
                      <a:pt x="5731" y="4082"/>
                      <a:pt x="3821" y="307"/>
                      <a:pt x="2456" y="34"/>
                    </a:cubicBezTo>
                    <a:cubicBezTo>
                      <a:pt x="2388" y="12"/>
                      <a:pt x="2331" y="0"/>
                      <a:pt x="22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6" name="CustomShape 44"/>
              <p:cNvSpPr/>
              <p:nvPr/>
            </p:nvSpPr>
            <p:spPr>
              <a:xfrm rot="18598200">
                <a:off x="2378520" y="283680"/>
                <a:ext cx="128880" cy="365400"/>
              </a:xfrm>
              <a:custGeom>
                <a:avLst/>
                <a:gdLst/>
                <a:ahLst/>
                <a:cxnLst/>
                <a:rect l="l" t="t" r="r" b="b"/>
                <a:pathLst>
                  <a:path w="5231" h="14691">
                    <a:moveTo>
                      <a:pt x="0" y="0"/>
                    </a:moveTo>
                    <a:lnTo>
                      <a:pt x="0" y="0"/>
                    </a:lnTo>
                    <a:cubicBezTo>
                      <a:pt x="46" y="2047"/>
                      <a:pt x="410" y="4730"/>
                      <a:pt x="1365" y="7687"/>
                    </a:cubicBezTo>
                    <a:cubicBezTo>
                      <a:pt x="2320" y="10597"/>
                      <a:pt x="3593" y="12917"/>
                      <a:pt x="4776" y="14690"/>
                    </a:cubicBezTo>
                    <a:cubicBezTo>
                      <a:pt x="4821" y="14690"/>
                      <a:pt x="4867" y="14690"/>
                      <a:pt x="4958" y="14600"/>
                    </a:cubicBezTo>
                    <a:cubicBezTo>
                      <a:pt x="5185" y="14463"/>
                      <a:pt x="5231" y="14099"/>
                      <a:pt x="5094" y="12735"/>
                    </a:cubicBezTo>
                    <a:cubicBezTo>
                      <a:pt x="4867" y="9597"/>
                      <a:pt x="4776" y="8096"/>
                      <a:pt x="4139" y="6322"/>
                    </a:cubicBezTo>
                    <a:cubicBezTo>
                      <a:pt x="3275" y="4048"/>
                      <a:pt x="1365" y="273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7" name="CustomShape 45"/>
              <p:cNvSpPr/>
              <p:nvPr/>
            </p:nvSpPr>
            <p:spPr>
              <a:xfrm rot="18598200">
                <a:off x="2545200" y="366840"/>
                <a:ext cx="255240" cy="224640"/>
              </a:xfrm>
              <a:custGeom>
                <a:avLst/>
                <a:gdLst/>
                <a:ahLst/>
                <a:cxnLst/>
                <a:rect l="l" t="t" r="r" b="b"/>
                <a:pathLst>
                  <a:path w="10279" h="9052">
                    <a:moveTo>
                      <a:pt x="137" y="1"/>
                    </a:moveTo>
                    <a:cubicBezTo>
                      <a:pt x="46" y="1"/>
                      <a:pt x="0" y="92"/>
                      <a:pt x="0" y="183"/>
                    </a:cubicBezTo>
                    <a:cubicBezTo>
                      <a:pt x="228" y="1411"/>
                      <a:pt x="910" y="3867"/>
                      <a:pt x="2956" y="5913"/>
                    </a:cubicBezTo>
                    <a:cubicBezTo>
                      <a:pt x="5594" y="8597"/>
                      <a:pt x="8869" y="8961"/>
                      <a:pt x="10142" y="9051"/>
                    </a:cubicBezTo>
                    <a:cubicBezTo>
                      <a:pt x="10188" y="9051"/>
                      <a:pt x="10233" y="8961"/>
                      <a:pt x="10279" y="8915"/>
                    </a:cubicBezTo>
                    <a:cubicBezTo>
                      <a:pt x="10279" y="8824"/>
                      <a:pt x="10233" y="8733"/>
                      <a:pt x="10188" y="8733"/>
                    </a:cubicBezTo>
                    <a:cubicBezTo>
                      <a:pt x="8914" y="8642"/>
                      <a:pt x="5731" y="8233"/>
                      <a:pt x="3184" y="5686"/>
                    </a:cubicBezTo>
                    <a:cubicBezTo>
                      <a:pt x="1137" y="3685"/>
                      <a:pt x="500" y="1274"/>
                      <a:pt x="273" y="92"/>
                    </a:cubicBezTo>
                    <a:cubicBezTo>
                      <a:pt x="273" y="46"/>
                      <a:pt x="182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868" name="Group 46"/>
            <p:cNvGrpSpPr/>
            <p:nvPr/>
          </p:nvGrpSpPr>
          <p:grpSpPr>
            <a:xfrm>
              <a:off x="2403720" y="78120"/>
              <a:ext cx="391680" cy="480240"/>
              <a:chOff x="2403720" y="78120"/>
              <a:chExt cx="391680" cy="480240"/>
            </a:xfrm>
          </p:grpSpPr>
          <p:sp>
            <p:nvSpPr>
              <p:cNvPr id="869" name="CustomShape 47"/>
              <p:cNvSpPr/>
              <p:nvPr/>
            </p:nvSpPr>
            <p:spPr>
              <a:xfrm>
                <a:off x="2403720" y="78120"/>
                <a:ext cx="190440" cy="366840"/>
              </a:xfrm>
              <a:custGeom>
                <a:avLst/>
                <a:gdLst/>
                <a:ahLst/>
                <a:cxnLst/>
                <a:rect l="l" t="t" r="r" b="b"/>
                <a:pathLst>
                  <a:path w="7687" h="14739">
                    <a:moveTo>
                      <a:pt x="2275" y="0"/>
                    </a:moveTo>
                    <a:cubicBezTo>
                      <a:pt x="2218" y="0"/>
                      <a:pt x="2161" y="12"/>
                      <a:pt x="2093" y="34"/>
                    </a:cubicBezTo>
                    <a:cubicBezTo>
                      <a:pt x="683" y="353"/>
                      <a:pt x="1" y="5310"/>
                      <a:pt x="1774" y="9221"/>
                    </a:cubicBezTo>
                    <a:cubicBezTo>
                      <a:pt x="3081" y="12314"/>
                      <a:pt x="5889" y="14739"/>
                      <a:pt x="7083" y="14739"/>
                    </a:cubicBezTo>
                    <a:cubicBezTo>
                      <a:pt x="7136" y="14739"/>
                      <a:pt x="7186" y="14734"/>
                      <a:pt x="7232" y="14724"/>
                    </a:cubicBezTo>
                    <a:cubicBezTo>
                      <a:pt x="7277" y="14724"/>
                      <a:pt x="7323" y="14724"/>
                      <a:pt x="7414" y="14634"/>
                    </a:cubicBezTo>
                    <a:cubicBezTo>
                      <a:pt x="7641" y="14497"/>
                      <a:pt x="7687" y="14133"/>
                      <a:pt x="7550" y="12769"/>
                    </a:cubicBezTo>
                    <a:cubicBezTo>
                      <a:pt x="7323" y="9631"/>
                      <a:pt x="7232" y="8130"/>
                      <a:pt x="6595" y="6356"/>
                    </a:cubicBezTo>
                    <a:cubicBezTo>
                      <a:pt x="5731" y="4082"/>
                      <a:pt x="3821" y="307"/>
                      <a:pt x="2456" y="34"/>
                    </a:cubicBezTo>
                    <a:cubicBezTo>
                      <a:pt x="2388" y="12"/>
                      <a:pt x="2331" y="0"/>
                      <a:pt x="22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0" name="CustomShape 48"/>
              <p:cNvSpPr/>
              <p:nvPr/>
            </p:nvSpPr>
            <p:spPr>
              <a:xfrm>
                <a:off x="2464920" y="79200"/>
                <a:ext cx="128880" cy="365400"/>
              </a:xfrm>
              <a:custGeom>
                <a:avLst/>
                <a:gdLst/>
                <a:ahLst/>
                <a:cxnLst/>
                <a:rect l="l" t="t" r="r" b="b"/>
                <a:pathLst>
                  <a:path w="5231" h="14691">
                    <a:moveTo>
                      <a:pt x="0" y="0"/>
                    </a:moveTo>
                    <a:lnTo>
                      <a:pt x="0" y="0"/>
                    </a:lnTo>
                    <a:cubicBezTo>
                      <a:pt x="46" y="2047"/>
                      <a:pt x="410" y="4730"/>
                      <a:pt x="1365" y="7687"/>
                    </a:cubicBezTo>
                    <a:cubicBezTo>
                      <a:pt x="2320" y="10597"/>
                      <a:pt x="3593" y="12917"/>
                      <a:pt x="4776" y="14690"/>
                    </a:cubicBezTo>
                    <a:cubicBezTo>
                      <a:pt x="4821" y="14690"/>
                      <a:pt x="4867" y="14690"/>
                      <a:pt x="4958" y="14600"/>
                    </a:cubicBezTo>
                    <a:cubicBezTo>
                      <a:pt x="5185" y="14463"/>
                      <a:pt x="5231" y="14099"/>
                      <a:pt x="5094" y="12735"/>
                    </a:cubicBezTo>
                    <a:cubicBezTo>
                      <a:pt x="4867" y="9597"/>
                      <a:pt x="4776" y="8096"/>
                      <a:pt x="4139" y="6322"/>
                    </a:cubicBezTo>
                    <a:cubicBezTo>
                      <a:pt x="3275" y="4048"/>
                      <a:pt x="1365" y="273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1" name="CustomShape 49"/>
              <p:cNvSpPr/>
              <p:nvPr/>
            </p:nvSpPr>
            <p:spPr>
              <a:xfrm>
                <a:off x="2540160" y="333720"/>
                <a:ext cx="255240" cy="224640"/>
              </a:xfrm>
              <a:custGeom>
                <a:avLst/>
                <a:gdLst/>
                <a:ahLst/>
                <a:cxnLst/>
                <a:rect l="l" t="t" r="r" b="b"/>
                <a:pathLst>
                  <a:path w="10279" h="9052">
                    <a:moveTo>
                      <a:pt x="137" y="1"/>
                    </a:moveTo>
                    <a:cubicBezTo>
                      <a:pt x="46" y="1"/>
                      <a:pt x="0" y="92"/>
                      <a:pt x="0" y="183"/>
                    </a:cubicBezTo>
                    <a:cubicBezTo>
                      <a:pt x="228" y="1411"/>
                      <a:pt x="910" y="3867"/>
                      <a:pt x="2956" y="5913"/>
                    </a:cubicBezTo>
                    <a:cubicBezTo>
                      <a:pt x="5594" y="8597"/>
                      <a:pt x="8869" y="8961"/>
                      <a:pt x="10142" y="9051"/>
                    </a:cubicBezTo>
                    <a:cubicBezTo>
                      <a:pt x="10188" y="9051"/>
                      <a:pt x="10233" y="8961"/>
                      <a:pt x="10279" y="8915"/>
                    </a:cubicBezTo>
                    <a:cubicBezTo>
                      <a:pt x="10279" y="8824"/>
                      <a:pt x="10233" y="8733"/>
                      <a:pt x="10188" y="8733"/>
                    </a:cubicBezTo>
                    <a:cubicBezTo>
                      <a:pt x="8914" y="8642"/>
                      <a:pt x="5731" y="8233"/>
                      <a:pt x="3184" y="5686"/>
                    </a:cubicBezTo>
                    <a:cubicBezTo>
                      <a:pt x="1137" y="3685"/>
                      <a:pt x="500" y="1274"/>
                      <a:pt x="273" y="92"/>
                    </a:cubicBezTo>
                    <a:cubicBezTo>
                      <a:pt x="273" y="46"/>
                      <a:pt x="182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872" name="Group 50"/>
            <p:cNvGrpSpPr/>
            <p:nvPr/>
          </p:nvGrpSpPr>
          <p:grpSpPr>
            <a:xfrm>
              <a:off x="2563560" y="253800"/>
              <a:ext cx="495360" cy="465120"/>
              <a:chOff x="2563560" y="253800"/>
              <a:chExt cx="495360" cy="465120"/>
            </a:xfrm>
          </p:grpSpPr>
          <p:sp>
            <p:nvSpPr>
              <p:cNvPr id="873" name="CustomShape 51"/>
              <p:cNvSpPr/>
              <p:nvPr/>
            </p:nvSpPr>
            <p:spPr>
              <a:xfrm>
                <a:off x="2563560" y="253800"/>
                <a:ext cx="495360" cy="465120"/>
              </a:xfrm>
              <a:custGeom>
                <a:avLst/>
                <a:gdLst/>
                <a:ahLst/>
                <a:cxnLst/>
                <a:rect l="l" t="t" r="r" b="b"/>
                <a:pathLst>
                  <a:path w="8870" h="8330">
                    <a:moveTo>
                      <a:pt x="3605" y="1"/>
                    </a:moveTo>
                    <a:cubicBezTo>
                      <a:pt x="3257" y="1"/>
                      <a:pt x="2923" y="125"/>
                      <a:pt x="2684" y="365"/>
                    </a:cubicBezTo>
                    <a:cubicBezTo>
                      <a:pt x="2456" y="638"/>
                      <a:pt x="2320" y="1002"/>
                      <a:pt x="2320" y="1320"/>
                    </a:cubicBezTo>
                    <a:cubicBezTo>
                      <a:pt x="2093" y="1457"/>
                      <a:pt x="1956" y="1548"/>
                      <a:pt x="1729" y="1730"/>
                    </a:cubicBezTo>
                    <a:cubicBezTo>
                      <a:pt x="1410" y="2002"/>
                      <a:pt x="1274" y="2457"/>
                      <a:pt x="1183" y="2867"/>
                    </a:cubicBezTo>
                    <a:cubicBezTo>
                      <a:pt x="956" y="2912"/>
                      <a:pt x="819" y="2958"/>
                      <a:pt x="637" y="3139"/>
                    </a:cubicBezTo>
                    <a:cubicBezTo>
                      <a:pt x="0" y="3776"/>
                      <a:pt x="364" y="5459"/>
                      <a:pt x="1410" y="5959"/>
                    </a:cubicBezTo>
                    <a:cubicBezTo>
                      <a:pt x="1653" y="6090"/>
                      <a:pt x="1903" y="6136"/>
                      <a:pt x="2129" y="6136"/>
                    </a:cubicBezTo>
                    <a:cubicBezTo>
                      <a:pt x="2455" y="6136"/>
                      <a:pt x="2731" y="6040"/>
                      <a:pt x="2866" y="5959"/>
                    </a:cubicBezTo>
                    <a:lnTo>
                      <a:pt x="2866" y="5959"/>
                    </a:lnTo>
                    <a:cubicBezTo>
                      <a:pt x="2866" y="6096"/>
                      <a:pt x="2729" y="7096"/>
                      <a:pt x="3457" y="7824"/>
                    </a:cubicBezTo>
                    <a:cubicBezTo>
                      <a:pt x="3837" y="8159"/>
                      <a:pt x="4339" y="8330"/>
                      <a:pt x="4815" y="8330"/>
                    </a:cubicBezTo>
                    <a:cubicBezTo>
                      <a:pt x="5307" y="8330"/>
                      <a:pt x="5772" y="8148"/>
                      <a:pt x="6049" y="7778"/>
                    </a:cubicBezTo>
                    <a:cubicBezTo>
                      <a:pt x="6186" y="7642"/>
                      <a:pt x="6368" y="7415"/>
                      <a:pt x="6413" y="7187"/>
                    </a:cubicBezTo>
                    <a:cubicBezTo>
                      <a:pt x="6612" y="7240"/>
                      <a:pt x="6807" y="7266"/>
                      <a:pt x="6994" y="7266"/>
                    </a:cubicBezTo>
                    <a:cubicBezTo>
                      <a:pt x="7448" y="7266"/>
                      <a:pt x="7851" y="7113"/>
                      <a:pt x="8141" y="6823"/>
                    </a:cubicBezTo>
                    <a:cubicBezTo>
                      <a:pt x="8778" y="6232"/>
                      <a:pt x="8642" y="5095"/>
                      <a:pt x="7959" y="4231"/>
                    </a:cubicBezTo>
                    <a:cubicBezTo>
                      <a:pt x="8005" y="4140"/>
                      <a:pt x="8096" y="4140"/>
                      <a:pt x="8141" y="4095"/>
                    </a:cubicBezTo>
                    <a:cubicBezTo>
                      <a:pt x="8869" y="3367"/>
                      <a:pt x="8687" y="2002"/>
                      <a:pt x="7732" y="1047"/>
                    </a:cubicBezTo>
                    <a:cubicBezTo>
                      <a:pt x="7184" y="500"/>
                      <a:pt x="6488" y="216"/>
                      <a:pt x="5862" y="216"/>
                    </a:cubicBezTo>
                    <a:cubicBezTo>
                      <a:pt x="5448" y="216"/>
                      <a:pt x="5065" y="339"/>
                      <a:pt x="4776" y="593"/>
                    </a:cubicBezTo>
                    <a:lnTo>
                      <a:pt x="4685" y="456"/>
                    </a:lnTo>
                    <a:cubicBezTo>
                      <a:pt x="4377" y="148"/>
                      <a:pt x="3983" y="1"/>
                      <a:pt x="36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4" name="CustomShape 52"/>
              <p:cNvSpPr/>
              <p:nvPr/>
            </p:nvSpPr>
            <p:spPr>
              <a:xfrm>
                <a:off x="2724120" y="380520"/>
                <a:ext cx="230040" cy="18504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3333">
                    <a:moveTo>
                      <a:pt x="1594" y="0"/>
                    </a:moveTo>
                    <a:cubicBezTo>
                      <a:pt x="1562" y="0"/>
                      <a:pt x="1532" y="3"/>
                      <a:pt x="1502" y="9"/>
                    </a:cubicBezTo>
                    <a:cubicBezTo>
                      <a:pt x="1320" y="55"/>
                      <a:pt x="1320" y="191"/>
                      <a:pt x="1001" y="555"/>
                    </a:cubicBezTo>
                    <a:cubicBezTo>
                      <a:pt x="501" y="873"/>
                      <a:pt x="365" y="828"/>
                      <a:pt x="274" y="1055"/>
                    </a:cubicBezTo>
                    <a:cubicBezTo>
                      <a:pt x="1" y="1556"/>
                      <a:pt x="501" y="2283"/>
                      <a:pt x="546" y="2420"/>
                    </a:cubicBezTo>
                    <a:cubicBezTo>
                      <a:pt x="935" y="2938"/>
                      <a:pt x="1569" y="3333"/>
                      <a:pt x="2294" y="3333"/>
                    </a:cubicBezTo>
                    <a:cubicBezTo>
                      <a:pt x="2333" y="3333"/>
                      <a:pt x="2372" y="3332"/>
                      <a:pt x="2411" y="3329"/>
                    </a:cubicBezTo>
                    <a:cubicBezTo>
                      <a:pt x="3002" y="3284"/>
                      <a:pt x="3730" y="2920"/>
                      <a:pt x="3957" y="2374"/>
                    </a:cubicBezTo>
                    <a:cubicBezTo>
                      <a:pt x="4139" y="1919"/>
                      <a:pt x="3776" y="1465"/>
                      <a:pt x="3730" y="1465"/>
                    </a:cubicBezTo>
                    <a:cubicBezTo>
                      <a:pt x="3548" y="1465"/>
                      <a:pt x="3594" y="1055"/>
                      <a:pt x="3457" y="783"/>
                    </a:cubicBezTo>
                    <a:cubicBezTo>
                      <a:pt x="3321" y="555"/>
                      <a:pt x="3048" y="419"/>
                      <a:pt x="2457" y="237"/>
                    </a:cubicBezTo>
                    <a:cubicBezTo>
                      <a:pt x="2023" y="119"/>
                      <a:pt x="1795" y="0"/>
                      <a:pt x="15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5" name="CustomShape 53"/>
              <p:cNvSpPr/>
              <p:nvPr/>
            </p:nvSpPr>
            <p:spPr>
              <a:xfrm>
                <a:off x="2873520" y="426600"/>
                <a:ext cx="421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86" h="581">
                    <a:moveTo>
                      <a:pt x="633" y="1"/>
                    </a:moveTo>
                    <a:cubicBezTo>
                      <a:pt x="624" y="1"/>
                      <a:pt x="616" y="4"/>
                      <a:pt x="610" y="10"/>
                    </a:cubicBezTo>
                    <a:cubicBezTo>
                      <a:pt x="428" y="101"/>
                      <a:pt x="292" y="237"/>
                      <a:pt x="110" y="419"/>
                    </a:cubicBezTo>
                    <a:cubicBezTo>
                      <a:pt x="0" y="456"/>
                      <a:pt x="67" y="581"/>
                      <a:pt x="145" y="581"/>
                    </a:cubicBezTo>
                    <a:cubicBezTo>
                      <a:pt x="164" y="581"/>
                      <a:pt x="183" y="573"/>
                      <a:pt x="201" y="556"/>
                    </a:cubicBezTo>
                    <a:cubicBezTo>
                      <a:pt x="383" y="465"/>
                      <a:pt x="565" y="328"/>
                      <a:pt x="747" y="192"/>
                    </a:cubicBezTo>
                    <a:cubicBezTo>
                      <a:pt x="786" y="113"/>
                      <a:pt x="690" y="1"/>
                      <a:pt x="6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6" name="CustomShape 54"/>
              <p:cNvSpPr/>
              <p:nvPr/>
            </p:nvSpPr>
            <p:spPr>
              <a:xfrm>
                <a:off x="2826720" y="406080"/>
                <a:ext cx="2772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593">
                    <a:moveTo>
                      <a:pt x="181" y="1"/>
                    </a:moveTo>
                    <a:cubicBezTo>
                      <a:pt x="96" y="1"/>
                      <a:pt x="0" y="107"/>
                      <a:pt x="39" y="147"/>
                    </a:cubicBezTo>
                    <a:cubicBezTo>
                      <a:pt x="130" y="238"/>
                      <a:pt x="221" y="374"/>
                      <a:pt x="312" y="556"/>
                    </a:cubicBezTo>
                    <a:cubicBezTo>
                      <a:pt x="325" y="581"/>
                      <a:pt x="348" y="593"/>
                      <a:pt x="374" y="593"/>
                    </a:cubicBezTo>
                    <a:cubicBezTo>
                      <a:pt x="442" y="593"/>
                      <a:pt x="527" y="518"/>
                      <a:pt x="494" y="419"/>
                    </a:cubicBezTo>
                    <a:cubicBezTo>
                      <a:pt x="358" y="283"/>
                      <a:pt x="312" y="192"/>
                      <a:pt x="221" y="10"/>
                    </a:cubicBezTo>
                    <a:cubicBezTo>
                      <a:pt x="209" y="4"/>
                      <a:pt x="195" y="1"/>
                      <a:pt x="1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7" name="CustomShape 55"/>
              <p:cNvSpPr/>
              <p:nvPr/>
            </p:nvSpPr>
            <p:spPr>
              <a:xfrm>
                <a:off x="2867760" y="391680"/>
                <a:ext cx="2484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64">
                    <a:moveTo>
                      <a:pt x="363" y="0"/>
                    </a:moveTo>
                    <a:cubicBezTo>
                      <a:pt x="334" y="0"/>
                      <a:pt x="300" y="11"/>
                      <a:pt x="261" y="37"/>
                    </a:cubicBezTo>
                    <a:cubicBezTo>
                      <a:pt x="216" y="173"/>
                      <a:pt x="170" y="219"/>
                      <a:pt x="34" y="355"/>
                    </a:cubicBezTo>
                    <a:cubicBezTo>
                      <a:pt x="1" y="422"/>
                      <a:pt x="41" y="464"/>
                      <a:pt x="118" y="464"/>
                    </a:cubicBezTo>
                    <a:cubicBezTo>
                      <a:pt x="146" y="464"/>
                      <a:pt x="179" y="458"/>
                      <a:pt x="216" y="446"/>
                    </a:cubicBezTo>
                    <a:cubicBezTo>
                      <a:pt x="261" y="355"/>
                      <a:pt x="307" y="264"/>
                      <a:pt x="443" y="173"/>
                    </a:cubicBezTo>
                    <a:cubicBezTo>
                      <a:pt x="476" y="75"/>
                      <a:pt x="438" y="0"/>
                      <a:pt x="3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8" name="CustomShape 56"/>
              <p:cNvSpPr/>
              <p:nvPr/>
            </p:nvSpPr>
            <p:spPr>
              <a:xfrm>
                <a:off x="2819520" y="362880"/>
                <a:ext cx="42480" cy="24840"/>
              </a:xfrm>
              <a:custGeom>
                <a:avLst/>
                <a:gdLst/>
                <a:ahLst/>
                <a:cxnLst/>
                <a:rect l="l" t="t" r="r" b="b"/>
                <a:pathLst>
                  <a:path w="792" h="473">
                    <a:moveTo>
                      <a:pt x="659" y="1"/>
                    </a:moveTo>
                    <a:cubicBezTo>
                      <a:pt x="647" y="1"/>
                      <a:pt x="635" y="4"/>
                      <a:pt x="622" y="10"/>
                    </a:cubicBezTo>
                    <a:cubicBezTo>
                      <a:pt x="440" y="101"/>
                      <a:pt x="258" y="192"/>
                      <a:pt x="122" y="283"/>
                    </a:cubicBezTo>
                    <a:cubicBezTo>
                      <a:pt x="0" y="323"/>
                      <a:pt x="95" y="472"/>
                      <a:pt x="182" y="472"/>
                    </a:cubicBezTo>
                    <a:cubicBezTo>
                      <a:pt x="192" y="472"/>
                      <a:pt x="203" y="470"/>
                      <a:pt x="213" y="465"/>
                    </a:cubicBezTo>
                    <a:cubicBezTo>
                      <a:pt x="395" y="328"/>
                      <a:pt x="577" y="283"/>
                      <a:pt x="713" y="192"/>
                    </a:cubicBezTo>
                    <a:cubicBezTo>
                      <a:pt x="792" y="113"/>
                      <a:pt x="735" y="1"/>
                      <a:pt x="6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9" name="CustomShape 57"/>
              <p:cNvSpPr/>
              <p:nvPr/>
            </p:nvSpPr>
            <p:spPr>
              <a:xfrm>
                <a:off x="2822400" y="459360"/>
                <a:ext cx="29520" cy="35640"/>
              </a:xfrm>
              <a:custGeom>
                <a:avLst/>
                <a:gdLst/>
                <a:ahLst/>
                <a:cxnLst/>
                <a:rect l="l" t="t" r="r" b="b"/>
                <a:pathLst>
                  <a:path w="556" h="665">
                    <a:moveTo>
                      <a:pt x="152" y="0"/>
                    </a:moveTo>
                    <a:cubicBezTo>
                      <a:pt x="86" y="0"/>
                      <a:pt x="1" y="51"/>
                      <a:pt x="69" y="154"/>
                    </a:cubicBezTo>
                    <a:cubicBezTo>
                      <a:pt x="160" y="336"/>
                      <a:pt x="205" y="427"/>
                      <a:pt x="342" y="608"/>
                    </a:cubicBezTo>
                    <a:cubicBezTo>
                      <a:pt x="355" y="648"/>
                      <a:pt x="380" y="665"/>
                      <a:pt x="408" y="665"/>
                    </a:cubicBezTo>
                    <a:cubicBezTo>
                      <a:pt x="474" y="665"/>
                      <a:pt x="556" y="568"/>
                      <a:pt x="524" y="472"/>
                    </a:cubicBezTo>
                    <a:cubicBezTo>
                      <a:pt x="387" y="336"/>
                      <a:pt x="342" y="199"/>
                      <a:pt x="205" y="17"/>
                    </a:cubicBezTo>
                    <a:cubicBezTo>
                      <a:pt x="194" y="6"/>
                      <a:pt x="174" y="0"/>
                      <a:pt x="1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0" name="CustomShape 58"/>
              <p:cNvSpPr/>
              <p:nvPr/>
            </p:nvSpPr>
            <p:spPr>
              <a:xfrm>
                <a:off x="2890800" y="473760"/>
                <a:ext cx="3420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420">
                    <a:moveTo>
                      <a:pt x="526" y="0"/>
                    </a:moveTo>
                    <a:cubicBezTo>
                      <a:pt x="509" y="0"/>
                      <a:pt x="494" y="9"/>
                      <a:pt x="483" y="30"/>
                    </a:cubicBezTo>
                    <a:cubicBezTo>
                      <a:pt x="347" y="76"/>
                      <a:pt x="210" y="167"/>
                      <a:pt x="74" y="257"/>
                    </a:cubicBezTo>
                    <a:cubicBezTo>
                      <a:pt x="1" y="294"/>
                      <a:pt x="45" y="419"/>
                      <a:pt x="137" y="419"/>
                    </a:cubicBezTo>
                    <a:cubicBezTo>
                      <a:pt x="159" y="419"/>
                      <a:pt x="184" y="412"/>
                      <a:pt x="210" y="394"/>
                    </a:cubicBezTo>
                    <a:cubicBezTo>
                      <a:pt x="301" y="348"/>
                      <a:pt x="483" y="257"/>
                      <a:pt x="574" y="167"/>
                    </a:cubicBezTo>
                    <a:cubicBezTo>
                      <a:pt x="644" y="97"/>
                      <a:pt x="580" y="0"/>
                      <a:pt x="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1" name="CustomShape 59"/>
              <p:cNvSpPr/>
              <p:nvPr/>
            </p:nvSpPr>
            <p:spPr>
              <a:xfrm>
                <a:off x="2905200" y="444600"/>
                <a:ext cx="41040" cy="14040"/>
              </a:xfrm>
              <a:custGeom>
                <a:avLst/>
                <a:gdLst/>
                <a:ahLst/>
                <a:cxnLst/>
                <a:rect l="l" t="t" r="r" b="b"/>
                <a:pathLst>
                  <a:path w="764" h="281">
                    <a:moveTo>
                      <a:pt x="666" y="0"/>
                    </a:moveTo>
                    <a:cubicBezTo>
                      <a:pt x="657" y="0"/>
                      <a:pt x="647" y="2"/>
                      <a:pt x="637" y="7"/>
                    </a:cubicBezTo>
                    <a:cubicBezTo>
                      <a:pt x="456" y="53"/>
                      <a:pt x="274" y="144"/>
                      <a:pt x="92" y="144"/>
                    </a:cubicBezTo>
                    <a:cubicBezTo>
                      <a:pt x="1" y="144"/>
                      <a:pt x="46" y="280"/>
                      <a:pt x="183" y="280"/>
                    </a:cubicBezTo>
                    <a:cubicBezTo>
                      <a:pt x="319" y="235"/>
                      <a:pt x="501" y="235"/>
                      <a:pt x="683" y="189"/>
                    </a:cubicBezTo>
                    <a:cubicBezTo>
                      <a:pt x="764" y="149"/>
                      <a:pt x="737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2" name="CustomShape 60"/>
              <p:cNvSpPr/>
              <p:nvPr/>
            </p:nvSpPr>
            <p:spPr>
              <a:xfrm>
                <a:off x="2931840" y="490320"/>
                <a:ext cx="24840" cy="24480"/>
              </a:xfrm>
              <a:custGeom>
                <a:avLst/>
                <a:gdLst/>
                <a:ahLst/>
                <a:cxnLst/>
                <a:rect l="l" t="t" r="r" b="b"/>
                <a:pathLst>
                  <a:path w="476" h="472">
                    <a:moveTo>
                      <a:pt x="109" y="1"/>
                    </a:moveTo>
                    <a:cubicBezTo>
                      <a:pt x="60" y="1"/>
                      <a:pt x="1" y="40"/>
                      <a:pt x="29" y="96"/>
                    </a:cubicBezTo>
                    <a:cubicBezTo>
                      <a:pt x="165" y="232"/>
                      <a:pt x="211" y="323"/>
                      <a:pt x="302" y="460"/>
                    </a:cubicBezTo>
                    <a:cubicBezTo>
                      <a:pt x="319" y="468"/>
                      <a:pt x="335" y="472"/>
                      <a:pt x="351" y="472"/>
                    </a:cubicBezTo>
                    <a:cubicBezTo>
                      <a:pt x="422" y="472"/>
                      <a:pt x="476" y="398"/>
                      <a:pt x="438" y="323"/>
                    </a:cubicBezTo>
                    <a:cubicBezTo>
                      <a:pt x="302" y="232"/>
                      <a:pt x="256" y="96"/>
                      <a:pt x="165" y="50"/>
                    </a:cubicBezTo>
                    <a:cubicBezTo>
                      <a:pt x="165" y="16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3" name="CustomShape 61"/>
              <p:cNvSpPr/>
              <p:nvPr/>
            </p:nvSpPr>
            <p:spPr>
              <a:xfrm>
                <a:off x="2893680" y="520560"/>
                <a:ext cx="39960" cy="2592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93">
                    <a:moveTo>
                      <a:pt x="663" y="1"/>
                    </a:moveTo>
                    <a:cubicBezTo>
                      <a:pt x="650" y="1"/>
                      <a:pt x="635" y="5"/>
                      <a:pt x="619" y="13"/>
                    </a:cubicBezTo>
                    <a:cubicBezTo>
                      <a:pt x="437" y="149"/>
                      <a:pt x="255" y="195"/>
                      <a:pt x="73" y="331"/>
                    </a:cubicBezTo>
                    <a:cubicBezTo>
                      <a:pt x="0" y="368"/>
                      <a:pt x="45" y="493"/>
                      <a:pt x="136" y="493"/>
                    </a:cubicBezTo>
                    <a:cubicBezTo>
                      <a:pt x="158" y="493"/>
                      <a:pt x="183" y="485"/>
                      <a:pt x="210" y="468"/>
                    </a:cubicBezTo>
                    <a:cubicBezTo>
                      <a:pt x="392" y="377"/>
                      <a:pt x="528" y="331"/>
                      <a:pt x="710" y="195"/>
                    </a:cubicBezTo>
                    <a:cubicBezTo>
                      <a:pt x="747" y="82"/>
                      <a:pt x="723" y="1"/>
                      <a:pt x="6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4" name="CustomShape 62"/>
              <p:cNvSpPr/>
              <p:nvPr/>
            </p:nvSpPr>
            <p:spPr>
              <a:xfrm>
                <a:off x="2844720" y="516600"/>
                <a:ext cx="4140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70">
                    <a:moveTo>
                      <a:pt x="659" y="1"/>
                    </a:moveTo>
                    <a:cubicBezTo>
                      <a:pt x="634" y="1"/>
                      <a:pt x="605" y="12"/>
                      <a:pt x="579" y="37"/>
                    </a:cubicBezTo>
                    <a:cubicBezTo>
                      <a:pt x="398" y="219"/>
                      <a:pt x="216" y="401"/>
                      <a:pt x="34" y="628"/>
                    </a:cubicBezTo>
                    <a:cubicBezTo>
                      <a:pt x="0" y="662"/>
                      <a:pt x="65" y="769"/>
                      <a:pt x="120" y="769"/>
                    </a:cubicBezTo>
                    <a:cubicBezTo>
                      <a:pt x="140" y="769"/>
                      <a:pt x="158" y="755"/>
                      <a:pt x="170" y="719"/>
                    </a:cubicBezTo>
                    <a:cubicBezTo>
                      <a:pt x="352" y="538"/>
                      <a:pt x="489" y="401"/>
                      <a:pt x="670" y="174"/>
                    </a:cubicBezTo>
                    <a:cubicBezTo>
                      <a:pt x="769" y="75"/>
                      <a:pt x="725" y="1"/>
                      <a:pt x="6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5" name="CustomShape 63"/>
              <p:cNvSpPr/>
              <p:nvPr/>
            </p:nvSpPr>
            <p:spPr>
              <a:xfrm>
                <a:off x="2867400" y="553680"/>
                <a:ext cx="27720" cy="2232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432">
                    <a:moveTo>
                      <a:pt x="122" y="1"/>
                    </a:moveTo>
                    <a:cubicBezTo>
                      <a:pt x="53" y="1"/>
                      <a:pt x="0" y="67"/>
                      <a:pt x="37" y="104"/>
                    </a:cubicBezTo>
                    <a:lnTo>
                      <a:pt x="310" y="422"/>
                    </a:lnTo>
                    <a:cubicBezTo>
                      <a:pt x="323" y="429"/>
                      <a:pt x="336" y="431"/>
                      <a:pt x="350" y="431"/>
                    </a:cubicBezTo>
                    <a:cubicBezTo>
                      <a:pt x="435" y="431"/>
                      <a:pt x="525" y="325"/>
                      <a:pt x="446" y="286"/>
                    </a:cubicBezTo>
                    <a:lnTo>
                      <a:pt x="173" y="13"/>
                    </a:lnTo>
                    <a:cubicBezTo>
                      <a:pt x="156" y="4"/>
                      <a:pt x="139" y="1"/>
                      <a:pt x="1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6" name="CustomShape 64"/>
              <p:cNvSpPr/>
              <p:nvPr/>
            </p:nvSpPr>
            <p:spPr>
              <a:xfrm>
                <a:off x="2784240" y="523440"/>
                <a:ext cx="29520" cy="2304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43">
                    <a:moveTo>
                      <a:pt x="425" y="1"/>
                    </a:moveTo>
                    <a:cubicBezTo>
                      <a:pt x="412" y="1"/>
                      <a:pt x="398" y="3"/>
                      <a:pt x="383" y="8"/>
                    </a:cubicBezTo>
                    <a:cubicBezTo>
                      <a:pt x="292" y="99"/>
                      <a:pt x="201" y="190"/>
                      <a:pt x="110" y="281"/>
                    </a:cubicBezTo>
                    <a:cubicBezTo>
                      <a:pt x="0" y="318"/>
                      <a:pt x="67" y="443"/>
                      <a:pt x="145" y="443"/>
                    </a:cubicBezTo>
                    <a:cubicBezTo>
                      <a:pt x="164" y="443"/>
                      <a:pt x="183" y="435"/>
                      <a:pt x="201" y="418"/>
                    </a:cubicBezTo>
                    <a:cubicBezTo>
                      <a:pt x="338" y="372"/>
                      <a:pt x="383" y="281"/>
                      <a:pt x="519" y="190"/>
                    </a:cubicBezTo>
                    <a:cubicBezTo>
                      <a:pt x="560" y="150"/>
                      <a:pt x="528" y="1"/>
                      <a:pt x="4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7" name="CustomShape 65"/>
              <p:cNvSpPr/>
              <p:nvPr/>
            </p:nvSpPr>
            <p:spPr>
              <a:xfrm>
                <a:off x="2818440" y="508320"/>
                <a:ext cx="36000" cy="1908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372">
                    <a:moveTo>
                      <a:pt x="498" y="0"/>
                    </a:moveTo>
                    <a:cubicBezTo>
                      <a:pt x="485" y="0"/>
                      <a:pt x="470" y="2"/>
                      <a:pt x="455" y="7"/>
                    </a:cubicBezTo>
                    <a:lnTo>
                      <a:pt x="137" y="189"/>
                    </a:lnTo>
                    <a:cubicBezTo>
                      <a:pt x="0" y="235"/>
                      <a:pt x="137" y="371"/>
                      <a:pt x="228" y="371"/>
                    </a:cubicBezTo>
                    <a:lnTo>
                      <a:pt x="592" y="189"/>
                    </a:lnTo>
                    <a:cubicBezTo>
                      <a:pt x="673" y="149"/>
                      <a:pt x="609" y="0"/>
                      <a:pt x="4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8" name="CustomShape 66"/>
              <p:cNvSpPr/>
              <p:nvPr/>
            </p:nvSpPr>
            <p:spPr>
              <a:xfrm>
                <a:off x="2768040" y="477360"/>
                <a:ext cx="32040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>
                    <a:moveTo>
                      <a:pt x="140" y="0"/>
                    </a:moveTo>
                    <a:cubicBezTo>
                      <a:pt x="83" y="0"/>
                      <a:pt x="1" y="67"/>
                      <a:pt x="37" y="104"/>
                    </a:cubicBezTo>
                    <a:lnTo>
                      <a:pt x="401" y="467"/>
                    </a:lnTo>
                    <a:cubicBezTo>
                      <a:pt x="410" y="476"/>
                      <a:pt x="422" y="479"/>
                      <a:pt x="437" y="479"/>
                    </a:cubicBezTo>
                    <a:cubicBezTo>
                      <a:pt x="503" y="479"/>
                      <a:pt x="604" y="405"/>
                      <a:pt x="492" y="331"/>
                    </a:cubicBezTo>
                    <a:lnTo>
                      <a:pt x="174" y="13"/>
                    </a:lnTo>
                    <a:cubicBezTo>
                      <a:pt x="165" y="4"/>
                      <a:pt x="153" y="0"/>
                      <a:pt x="1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9" name="CustomShape 67"/>
              <p:cNvSpPr/>
              <p:nvPr/>
            </p:nvSpPr>
            <p:spPr>
              <a:xfrm>
                <a:off x="2804040" y="469800"/>
                <a:ext cx="23040" cy="1692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34">
                    <a:moveTo>
                      <a:pt x="281" y="1"/>
                    </a:moveTo>
                    <a:cubicBezTo>
                      <a:pt x="275" y="1"/>
                      <a:pt x="268" y="3"/>
                      <a:pt x="263" y="8"/>
                    </a:cubicBezTo>
                    <a:cubicBezTo>
                      <a:pt x="218" y="99"/>
                      <a:pt x="172" y="145"/>
                      <a:pt x="82" y="145"/>
                    </a:cubicBezTo>
                    <a:cubicBezTo>
                      <a:pt x="1" y="185"/>
                      <a:pt x="64" y="334"/>
                      <a:pt x="175" y="334"/>
                    </a:cubicBezTo>
                    <a:cubicBezTo>
                      <a:pt x="189" y="334"/>
                      <a:pt x="203" y="331"/>
                      <a:pt x="218" y="326"/>
                    </a:cubicBezTo>
                    <a:cubicBezTo>
                      <a:pt x="263" y="236"/>
                      <a:pt x="309" y="190"/>
                      <a:pt x="400" y="190"/>
                    </a:cubicBezTo>
                    <a:cubicBezTo>
                      <a:pt x="440" y="150"/>
                      <a:pt x="337" y="1"/>
                      <a:pt x="2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0" name="CustomShape 68"/>
              <p:cNvSpPr/>
              <p:nvPr/>
            </p:nvSpPr>
            <p:spPr>
              <a:xfrm>
                <a:off x="2781720" y="435600"/>
                <a:ext cx="3636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681" h="420">
                    <a:moveTo>
                      <a:pt x="561" y="1"/>
                    </a:moveTo>
                    <a:cubicBezTo>
                      <a:pt x="536" y="1"/>
                      <a:pt x="506" y="10"/>
                      <a:pt x="475" y="31"/>
                    </a:cubicBezTo>
                    <a:cubicBezTo>
                      <a:pt x="384" y="76"/>
                      <a:pt x="202" y="167"/>
                      <a:pt x="111" y="258"/>
                    </a:cubicBezTo>
                    <a:cubicBezTo>
                      <a:pt x="1" y="295"/>
                      <a:pt x="9" y="420"/>
                      <a:pt x="87" y="420"/>
                    </a:cubicBezTo>
                    <a:cubicBezTo>
                      <a:pt x="106" y="420"/>
                      <a:pt x="130" y="412"/>
                      <a:pt x="156" y="395"/>
                    </a:cubicBezTo>
                    <a:cubicBezTo>
                      <a:pt x="293" y="349"/>
                      <a:pt x="475" y="304"/>
                      <a:pt x="611" y="167"/>
                    </a:cubicBezTo>
                    <a:cubicBezTo>
                      <a:pt x="681" y="98"/>
                      <a:pt x="643" y="1"/>
                      <a:pt x="5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1" name="CustomShape 69"/>
              <p:cNvSpPr/>
              <p:nvPr/>
            </p:nvSpPr>
            <p:spPr>
              <a:xfrm>
                <a:off x="2739960" y="413640"/>
                <a:ext cx="33120" cy="2484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5">
                    <a:moveTo>
                      <a:pt x="152" y="1"/>
                    </a:moveTo>
                    <a:cubicBezTo>
                      <a:pt x="56" y="1"/>
                      <a:pt x="1" y="82"/>
                      <a:pt x="38" y="195"/>
                    </a:cubicBezTo>
                    <a:cubicBezTo>
                      <a:pt x="175" y="285"/>
                      <a:pt x="265" y="422"/>
                      <a:pt x="447" y="467"/>
                    </a:cubicBezTo>
                    <a:cubicBezTo>
                      <a:pt x="457" y="472"/>
                      <a:pt x="467" y="475"/>
                      <a:pt x="477" y="475"/>
                    </a:cubicBezTo>
                    <a:cubicBezTo>
                      <a:pt x="556" y="475"/>
                      <a:pt x="619" y="326"/>
                      <a:pt x="538" y="285"/>
                    </a:cubicBezTo>
                    <a:cubicBezTo>
                      <a:pt x="447" y="240"/>
                      <a:pt x="311" y="104"/>
                      <a:pt x="220" y="13"/>
                    </a:cubicBezTo>
                    <a:cubicBezTo>
                      <a:pt x="196" y="5"/>
                      <a:pt x="173" y="1"/>
                      <a:pt x="1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2" name="CustomShape 70"/>
              <p:cNvSpPr/>
              <p:nvPr/>
            </p:nvSpPr>
            <p:spPr>
              <a:xfrm>
                <a:off x="2771640" y="403560"/>
                <a:ext cx="39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352">
                    <a:moveTo>
                      <a:pt x="595" y="0"/>
                    </a:moveTo>
                    <a:cubicBezTo>
                      <a:pt x="586" y="0"/>
                      <a:pt x="576" y="3"/>
                      <a:pt x="566" y="8"/>
                    </a:cubicBezTo>
                    <a:cubicBezTo>
                      <a:pt x="384" y="53"/>
                      <a:pt x="293" y="144"/>
                      <a:pt x="111" y="190"/>
                    </a:cubicBezTo>
                    <a:cubicBezTo>
                      <a:pt x="1" y="226"/>
                      <a:pt x="38" y="351"/>
                      <a:pt x="105" y="351"/>
                    </a:cubicBezTo>
                    <a:cubicBezTo>
                      <a:pt x="121" y="351"/>
                      <a:pt x="138" y="344"/>
                      <a:pt x="156" y="326"/>
                    </a:cubicBezTo>
                    <a:cubicBezTo>
                      <a:pt x="338" y="281"/>
                      <a:pt x="429" y="235"/>
                      <a:pt x="611" y="190"/>
                    </a:cubicBezTo>
                    <a:cubicBezTo>
                      <a:pt x="733" y="149"/>
                      <a:pt x="674" y="0"/>
                      <a:pt x="5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3" name="CustomShape 71"/>
              <p:cNvSpPr/>
              <p:nvPr/>
            </p:nvSpPr>
            <p:spPr>
              <a:xfrm>
                <a:off x="2749680" y="378720"/>
                <a:ext cx="30960" cy="1764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345">
                    <a:moveTo>
                      <a:pt x="228" y="1"/>
                    </a:moveTo>
                    <a:cubicBezTo>
                      <a:pt x="46" y="1"/>
                      <a:pt x="1" y="183"/>
                      <a:pt x="91" y="183"/>
                    </a:cubicBezTo>
                    <a:lnTo>
                      <a:pt x="410" y="319"/>
                    </a:lnTo>
                    <a:cubicBezTo>
                      <a:pt x="436" y="337"/>
                      <a:pt x="460" y="344"/>
                      <a:pt x="479" y="344"/>
                    </a:cubicBezTo>
                    <a:cubicBezTo>
                      <a:pt x="561" y="344"/>
                      <a:pt x="583" y="219"/>
                      <a:pt x="546" y="183"/>
                    </a:cubicBezTo>
                    <a:lnTo>
                      <a:pt x="22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4" name="CustomShape 72"/>
              <p:cNvSpPr/>
              <p:nvPr/>
            </p:nvSpPr>
            <p:spPr>
              <a:xfrm>
                <a:off x="2767680" y="365040"/>
                <a:ext cx="42840" cy="24480"/>
              </a:xfrm>
              <a:custGeom>
                <a:avLst/>
                <a:gdLst/>
                <a:ahLst/>
                <a:cxnLst/>
                <a:rect l="l" t="t" r="r" b="b"/>
                <a:pathLst>
                  <a:path w="796" h="468">
                    <a:moveTo>
                      <a:pt x="643" y="1"/>
                    </a:moveTo>
                    <a:cubicBezTo>
                      <a:pt x="626" y="1"/>
                      <a:pt x="608" y="4"/>
                      <a:pt x="592" y="12"/>
                    </a:cubicBezTo>
                    <a:cubicBezTo>
                      <a:pt x="456" y="149"/>
                      <a:pt x="274" y="194"/>
                      <a:pt x="137" y="285"/>
                    </a:cubicBezTo>
                    <a:cubicBezTo>
                      <a:pt x="1" y="331"/>
                      <a:pt x="137" y="467"/>
                      <a:pt x="228" y="467"/>
                    </a:cubicBezTo>
                    <a:cubicBezTo>
                      <a:pt x="410" y="422"/>
                      <a:pt x="592" y="285"/>
                      <a:pt x="683" y="194"/>
                    </a:cubicBezTo>
                    <a:cubicBezTo>
                      <a:pt x="795" y="82"/>
                      <a:pt x="723" y="1"/>
                      <a:pt x="6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5" name="CustomShape 73"/>
              <p:cNvSpPr/>
              <p:nvPr/>
            </p:nvSpPr>
            <p:spPr>
              <a:xfrm>
                <a:off x="2724840" y="480240"/>
                <a:ext cx="28080" cy="1944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382">
                    <a:moveTo>
                      <a:pt x="400" y="1"/>
                    </a:moveTo>
                    <a:cubicBezTo>
                      <a:pt x="387" y="1"/>
                      <a:pt x="373" y="3"/>
                      <a:pt x="358" y="8"/>
                    </a:cubicBezTo>
                    <a:cubicBezTo>
                      <a:pt x="267" y="54"/>
                      <a:pt x="130" y="190"/>
                      <a:pt x="39" y="235"/>
                    </a:cubicBezTo>
                    <a:cubicBezTo>
                      <a:pt x="0" y="275"/>
                      <a:pt x="62" y="381"/>
                      <a:pt x="109" y="381"/>
                    </a:cubicBezTo>
                    <a:cubicBezTo>
                      <a:pt x="117" y="381"/>
                      <a:pt x="124" y="378"/>
                      <a:pt x="130" y="372"/>
                    </a:cubicBezTo>
                    <a:cubicBezTo>
                      <a:pt x="267" y="235"/>
                      <a:pt x="358" y="190"/>
                      <a:pt x="494" y="144"/>
                    </a:cubicBezTo>
                    <a:cubicBezTo>
                      <a:pt x="534" y="144"/>
                      <a:pt x="503" y="1"/>
                      <a:pt x="4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6" name="CustomShape 74"/>
              <p:cNvSpPr/>
              <p:nvPr/>
            </p:nvSpPr>
            <p:spPr>
              <a:xfrm>
                <a:off x="2755440" y="510480"/>
                <a:ext cx="28440" cy="24480"/>
              </a:xfrm>
              <a:custGeom>
                <a:avLst/>
                <a:gdLst/>
                <a:ahLst/>
                <a:cxnLst/>
                <a:rect l="l" t="t" r="r" b="b"/>
                <a:pathLst>
                  <a:path w="539" h="472">
                    <a:moveTo>
                      <a:pt x="439" y="1"/>
                    </a:moveTo>
                    <a:cubicBezTo>
                      <a:pt x="412" y="1"/>
                      <a:pt x="380" y="17"/>
                      <a:pt x="352" y="58"/>
                    </a:cubicBezTo>
                    <a:cubicBezTo>
                      <a:pt x="216" y="149"/>
                      <a:pt x="170" y="286"/>
                      <a:pt x="34" y="331"/>
                    </a:cubicBezTo>
                    <a:cubicBezTo>
                      <a:pt x="0" y="365"/>
                      <a:pt x="66" y="472"/>
                      <a:pt x="120" y="472"/>
                    </a:cubicBezTo>
                    <a:cubicBezTo>
                      <a:pt x="140" y="472"/>
                      <a:pt x="158" y="458"/>
                      <a:pt x="170" y="422"/>
                    </a:cubicBezTo>
                    <a:cubicBezTo>
                      <a:pt x="261" y="331"/>
                      <a:pt x="352" y="195"/>
                      <a:pt x="443" y="149"/>
                    </a:cubicBezTo>
                    <a:cubicBezTo>
                      <a:pt x="538" y="86"/>
                      <a:pt x="501" y="1"/>
                      <a:pt x="4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7" name="CustomShape 75"/>
              <p:cNvSpPr/>
              <p:nvPr/>
            </p:nvSpPr>
            <p:spPr>
              <a:xfrm>
                <a:off x="2711520" y="444960"/>
                <a:ext cx="4140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768" h="419">
                    <a:moveTo>
                      <a:pt x="228" y="0"/>
                    </a:moveTo>
                    <a:cubicBezTo>
                      <a:pt x="46" y="0"/>
                      <a:pt x="0" y="137"/>
                      <a:pt x="91" y="182"/>
                    </a:cubicBezTo>
                    <a:cubicBezTo>
                      <a:pt x="273" y="228"/>
                      <a:pt x="455" y="364"/>
                      <a:pt x="592" y="410"/>
                    </a:cubicBezTo>
                    <a:cubicBezTo>
                      <a:pt x="610" y="416"/>
                      <a:pt x="627" y="419"/>
                      <a:pt x="642" y="419"/>
                    </a:cubicBezTo>
                    <a:cubicBezTo>
                      <a:pt x="739" y="419"/>
                      <a:pt x="767" y="306"/>
                      <a:pt x="728" y="228"/>
                    </a:cubicBezTo>
                    <a:cubicBezTo>
                      <a:pt x="546" y="182"/>
                      <a:pt x="364" y="91"/>
                      <a:pt x="2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grpSp>
        <p:nvGrpSpPr>
          <p:cNvPr id="898" name="Group 76"/>
          <p:cNvGrpSpPr/>
          <p:nvPr/>
        </p:nvGrpSpPr>
        <p:grpSpPr>
          <a:xfrm>
            <a:off x="6119640" y="3598920"/>
            <a:ext cx="594720" cy="759240"/>
            <a:chOff x="6119640" y="3598920"/>
            <a:chExt cx="594720" cy="759240"/>
          </a:xfrm>
        </p:grpSpPr>
        <p:sp>
          <p:nvSpPr>
            <p:cNvPr id="899" name="CustomShape 77"/>
            <p:cNvSpPr/>
            <p:nvPr/>
          </p:nvSpPr>
          <p:spPr>
            <a:xfrm rot="16481400" flipV="1">
              <a:off x="6311520" y="3955680"/>
              <a:ext cx="388080" cy="385920"/>
            </a:xfrm>
            <a:custGeom>
              <a:avLst/>
              <a:gdLst/>
              <a:ahLst/>
              <a:cxnLst/>
              <a:rect l="l" t="t" r="r" b="b"/>
              <a:pathLst>
                <a:path w="15600" h="15513">
                  <a:moveTo>
                    <a:pt x="2235" y="1"/>
                  </a:moveTo>
                  <a:cubicBezTo>
                    <a:pt x="2136" y="1"/>
                    <a:pt x="2043" y="9"/>
                    <a:pt x="1956" y="27"/>
                  </a:cubicBezTo>
                  <a:cubicBezTo>
                    <a:pt x="1774" y="27"/>
                    <a:pt x="1683" y="72"/>
                    <a:pt x="1547" y="163"/>
                  </a:cubicBezTo>
                  <a:cubicBezTo>
                    <a:pt x="0" y="1300"/>
                    <a:pt x="1729" y="7667"/>
                    <a:pt x="5822" y="11488"/>
                  </a:cubicBezTo>
                  <a:cubicBezTo>
                    <a:pt x="8478" y="14069"/>
                    <a:pt x="12304" y="15512"/>
                    <a:pt x="14236" y="15512"/>
                  </a:cubicBezTo>
                  <a:cubicBezTo>
                    <a:pt x="14653" y="15512"/>
                    <a:pt x="14981" y="15445"/>
                    <a:pt x="15191" y="15308"/>
                  </a:cubicBezTo>
                  <a:lnTo>
                    <a:pt x="15372" y="15126"/>
                  </a:lnTo>
                  <a:cubicBezTo>
                    <a:pt x="15600" y="14853"/>
                    <a:pt x="15418" y="14398"/>
                    <a:pt x="14645" y="12716"/>
                  </a:cubicBezTo>
                  <a:cubicBezTo>
                    <a:pt x="12735" y="9077"/>
                    <a:pt x="11825" y="7304"/>
                    <a:pt x="10188" y="5530"/>
                  </a:cubicBezTo>
                  <a:cubicBezTo>
                    <a:pt x="8153" y="3322"/>
                    <a:pt x="4181" y="1"/>
                    <a:pt x="2235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00" name="CustomShape 78"/>
            <p:cNvSpPr/>
            <p:nvPr/>
          </p:nvSpPr>
          <p:spPr>
            <a:xfrm rot="16481400" flipV="1">
              <a:off x="6341040" y="3935520"/>
              <a:ext cx="339480" cy="380520"/>
            </a:xfrm>
            <a:custGeom>
              <a:avLst/>
              <a:gdLst/>
              <a:ahLst/>
              <a:cxnLst/>
              <a:rect l="l" t="t" r="r" b="b"/>
              <a:pathLst>
                <a:path w="13645" h="15308">
                  <a:moveTo>
                    <a:pt x="280" y="1"/>
                  </a:moveTo>
                  <a:cubicBezTo>
                    <a:pt x="181" y="1"/>
                    <a:pt x="88" y="9"/>
                    <a:pt x="1" y="27"/>
                  </a:cubicBezTo>
                  <a:cubicBezTo>
                    <a:pt x="1138" y="2437"/>
                    <a:pt x="2912" y="5484"/>
                    <a:pt x="5549" y="8531"/>
                  </a:cubicBezTo>
                  <a:cubicBezTo>
                    <a:pt x="8142" y="11579"/>
                    <a:pt x="10916" y="13762"/>
                    <a:pt x="13236" y="15308"/>
                  </a:cubicBezTo>
                  <a:lnTo>
                    <a:pt x="13417" y="15126"/>
                  </a:lnTo>
                  <a:cubicBezTo>
                    <a:pt x="13645" y="14853"/>
                    <a:pt x="13463" y="14398"/>
                    <a:pt x="12690" y="12716"/>
                  </a:cubicBezTo>
                  <a:cubicBezTo>
                    <a:pt x="10780" y="9077"/>
                    <a:pt x="9870" y="7304"/>
                    <a:pt x="8233" y="5530"/>
                  </a:cubicBezTo>
                  <a:cubicBezTo>
                    <a:pt x="6198" y="3322"/>
                    <a:pt x="2226" y="1"/>
                    <a:pt x="280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01" name="CustomShape 79"/>
            <p:cNvSpPr/>
            <p:nvPr/>
          </p:nvSpPr>
          <p:spPr>
            <a:xfrm rot="16481400" flipV="1">
              <a:off x="6071040" y="3673080"/>
              <a:ext cx="393840" cy="265320"/>
            </a:xfrm>
            <a:custGeom>
              <a:avLst/>
              <a:gdLst/>
              <a:ahLst/>
              <a:cxnLst/>
              <a:rect l="l" t="t" r="r" b="b"/>
              <a:pathLst>
                <a:path w="15828" h="10632">
                  <a:moveTo>
                    <a:pt x="126" y="0"/>
                  </a:moveTo>
                  <a:cubicBezTo>
                    <a:pt x="92" y="0"/>
                    <a:pt x="69" y="12"/>
                    <a:pt x="46" y="34"/>
                  </a:cubicBezTo>
                  <a:cubicBezTo>
                    <a:pt x="1" y="171"/>
                    <a:pt x="1" y="216"/>
                    <a:pt x="46" y="262"/>
                  </a:cubicBezTo>
                  <a:cubicBezTo>
                    <a:pt x="592" y="762"/>
                    <a:pt x="1410" y="1535"/>
                    <a:pt x="2411" y="2354"/>
                  </a:cubicBezTo>
                  <a:cubicBezTo>
                    <a:pt x="5595" y="5037"/>
                    <a:pt x="7141" y="6402"/>
                    <a:pt x="7960" y="6993"/>
                  </a:cubicBezTo>
                  <a:cubicBezTo>
                    <a:pt x="10097" y="8585"/>
                    <a:pt x="12735" y="9813"/>
                    <a:pt x="15691" y="10631"/>
                  </a:cubicBezTo>
                  <a:cubicBezTo>
                    <a:pt x="15737" y="10631"/>
                    <a:pt x="15782" y="10540"/>
                    <a:pt x="15828" y="10495"/>
                  </a:cubicBezTo>
                  <a:cubicBezTo>
                    <a:pt x="15828" y="10449"/>
                    <a:pt x="15782" y="10313"/>
                    <a:pt x="15737" y="10313"/>
                  </a:cubicBezTo>
                  <a:cubicBezTo>
                    <a:pt x="12871" y="9540"/>
                    <a:pt x="10325" y="8357"/>
                    <a:pt x="8187" y="6765"/>
                  </a:cubicBezTo>
                  <a:cubicBezTo>
                    <a:pt x="7368" y="6174"/>
                    <a:pt x="5777" y="4810"/>
                    <a:pt x="2638" y="2127"/>
                  </a:cubicBezTo>
                  <a:cubicBezTo>
                    <a:pt x="1683" y="1217"/>
                    <a:pt x="819" y="535"/>
                    <a:pt x="273" y="34"/>
                  </a:cubicBezTo>
                  <a:cubicBezTo>
                    <a:pt x="205" y="12"/>
                    <a:pt x="160" y="0"/>
                    <a:pt x="126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902" name="Immagine 901"/>
          <p:cNvPicPr/>
          <p:nvPr/>
        </p:nvPicPr>
        <p:blipFill>
          <a:blip r:embed="rId2" cstate="print"/>
          <a:stretch/>
        </p:blipFill>
        <p:spPr>
          <a:xfrm>
            <a:off x="3090960" y="113040"/>
            <a:ext cx="3207960" cy="2405880"/>
          </a:xfrm>
          <a:prstGeom prst="rect">
            <a:avLst/>
          </a:prstGeom>
          <a:ln w="0">
            <a:noFill/>
          </a:ln>
        </p:spPr>
      </p:pic>
      <p:pic>
        <p:nvPicPr>
          <p:cNvPr id="903" name="Immagine 902"/>
          <p:cNvPicPr/>
          <p:nvPr/>
        </p:nvPicPr>
        <p:blipFill>
          <a:blip r:embed="rId3" cstate="print"/>
          <a:stretch/>
        </p:blipFill>
        <p:spPr>
          <a:xfrm>
            <a:off x="3090960" y="2700000"/>
            <a:ext cx="3207960" cy="2333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400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400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6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6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 E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</p:cBhvr>
                                    </p:animMotion>
                                    <p:animEffect transition="in" filter="fade">
                                      <p:cBhvr additive="repl">
                                        <p:cTn id="16"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CustomShape 1"/>
          <p:cNvSpPr/>
          <p:nvPr/>
        </p:nvSpPr>
        <p:spPr>
          <a:xfrm>
            <a:off x="2086560" y="3006360"/>
            <a:ext cx="21981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accent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5" name="CustomShape 2"/>
          <p:cNvSpPr/>
          <p:nvPr/>
        </p:nvSpPr>
        <p:spPr>
          <a:xfrm>
            <a:off x="4857840" y="3006360"/>
            <a:ext cx="21981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accent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6" name="CustomShape 3"/>
          <p:cNvSpPr/>
          <p:nvPr/>
        </p:nvSpPr>
        <p:spPr>
          <a:xfrm>
            <a:off x="7007400" y="2674080"/>
            <a:ext cx="669600" cy="662760"/>
          </a:xfrm>
          <a:custGeom>
            <a:avLst/>
            <a:gdLst/>
            <a:ahLst/>
            <a:cxnLst/>
            <a:rect l="l" t="t" r="r" b="b"/>
            <a:pathLst>
              <a:path w="19284" h="19081">
                <a:moveTo>
                  <a:pt x="8456" y="1"/>
                </a:moveTo>
                <a:cubicBezTo>
                  <a:pt x="8315" y="1"/>
                  <a:pt x="8187" y="104"/>
                  <a:pt x="8187" y="297"/>
                </a:cubicBezTo>
                <a:lnTo>
                  <a:pt x="8187" y="2844"/>
                </a:lnTo>
                <a:cubicBezTo>
                  <a:pt x="8187" y="3011"/>
                  <a:pt x="8034" y="3110"/>
                  <a:pt x="7895" y="3110"/>
                </a:cubicBezTo>
                <a:cubicBezTo>
                  <a:pt x="7806" y="3110"/>
                  <a:pt x="7722" y="3069"/>
                  <a:pt x="7687" y="2981"/>
                </a:cubicBezTo>
                <a:lnTo>
                  <a:pt x="6413" y="752"/>
                </a:lnTo>
                <a:cubicBezTo>
                  <a:pt x="6364" y="653"/>
                  <a:pt x="6278" y="608"/>
                  <a:pt x="6192" y="608"/>
                </a:cubicBezTo>
                <a:cubicBezTo>
                  <a:pt x="6040" y="608"/>
                  <a:pt x="5884" y="748"/>
                  <a:pt x="5913" y="980"/>
                </a:cubicBezTo>
                <a:lnTo>
                  <a:pt x="6595" y="3436"/>
                </a:lnTo>
                <a:cubicBezTo>
                  <a:pt x="6628" y="3630"/>
                  <a:pt x="6475" y="3801"/>
                  <a:pt x="6319" y="3801"/>
                </a:cubicBezTo>
                <a:cubicBezTo>
                  <a:pt x="6256" y="3801"/>
                  <a:pt x="6193" y="3774"/>
                  <a:pt x="6140" y="3708"/>
                </a:cubicBezTo>
                <a:lnTo>
                  <a:pt x="4367" y="1844"/>
                </a:lnTo>
                <a:cubicBezTo>
                  <a:pt x="4307" y="1784"/>
                  <a:pt x="4238" y="1759"/>
                  <a:pt x="4172" y="1759"/>
                </a:cubicBezTo>
                <a:cubicBezTo>
                  <a:pt x="3983" y="1759"/>
                  <a:pt x="3811" y="1961"/>
                  <a:pt x="3912" y="2162"/>
                </a:cubicBezTo>
                <a:lnTo>
                  <a:pt x="5185" y="4391"/>
                </a:lnTo>
                <a:cubicBezTo>
                  <a:pt x="5255" y="4566"/>
                  <a:pt x="5109" y="4768"/>
                  <a:pt x="4934" y="4768"/>
                </a:cubicBezTo>
                <a:cubicBezTo>
                  <a:pt x="4882" y="4768"/>
                  <a:pt x="4828" y="4751"/>
                  <a:pt x="4776" y="4709"/>
                </a:cubicBezTo>
                <a:lnTo>
                  <a:pt x="2638" y="3345"/>
                </a:lnTo>
                <a:cubicBezTo>
                  <a:pt x="2585" y="3322"/>
                  <a:pt x="2534" y="3312"/>
                  <a:pt x="2485" y="3312"/>
                </a:cubicBezTo>
                <a:cubicBezTo>
                  <a:pt x="2243" y="3312"/>
                  <a:pt x="2085" y="3564"/>
                  <a:pt x="2275" y="3754"/>
                </a:cubicBezTo>
                <a:lnTo>
                  <a:pt x="4048" y="5619"/>
                </a:lnTo>
                <a:cubicBezTo>
                  <a:pt x="4203" y="5812"/>
                  <a:pt x="4095" y="6103"/>
                  <a:pt x="3892" y="6103"/>
                </a:cubicBezTo>
                <a:cubicBezTo>
                  <a:pt x="3856" y="6103"/>
                  <a:pt x="3817" y="6094"/>
                  <a:pt x="3775" y="6073"/>
                </a:cubicBezTo>
                <a:lnTo>
                  <a:pt x="1319" y="5300"/>
                </a:lnTo>
                <a:cubicBezTo>
                  <a:pt x="1304" y="5298"/>
                  <a:pt x="1288" y="5296"/>
                  <a:pt x="1273" y="5296"/>
                </a:cubicBezTo>
                <a:cubicBezTo>
                  <a:pt x="1022" y="5296"/>
                  <a:pt x="835" y="5629"/>
                  <a:pt x="1092" y="5800"/>
                </a:cubicBezTo>
                <a:lnTo>
                  <a:pt x="3230" y="7165"/>
                </a:lnTo>
                <a:cubicBezTo>
                  <a:pt x="3457" y="7347"/>
                  <a:pt x="3366" y="7665"/>
                  <a:pt x="3093" y="7665"/>
                </a:cubicBezTo>
                <a:lnTo>
                  <a:pt x="501" y="7529"/>
                </a:lnTo>
                <a:cubicBezTo>
                  <a:pt x="472" y="7521"/>
                  <a:pt x="446" y="7517"/>
                  <a:pt x="422" y="7517"/>
                </a:cubicBezTo>
                <a:cubicBezTo>
                  <a:pt x="177" y="7517"/>
                  <a:pt x="161" y="7905"/>
                  <a:pt x="410" y="8029"/>
                </a:cubicBezTo>
                <a:lnTo>
                  <a:pt x="2866" y="8802"/>
                </a:lnTo>
                <a:cubicBezTo>
                  <a:pt x="3093" y="8893"/>
                  <a:pt x="3093" y="9257"/>
                  <a:pt x="2775" y="9348"/>
                </a:cubicBezTo>
                <a:lnTo>
                  <a:pt x="273" y="9803"/>
                </a:lnTo>
                <a:cubicBezTo>
                  <a:pt x="1" y="9848"/>
                  <a:pt x="1" y="10348"/>
                  <a:pt x="364" y="10348"/>
                </a:cubicBezTo>
                <a:lnTo>
                  <a:pt x="2911" y="10530"/>
                </a:lnTo>
                <a:cubicBezTo>
                  <a:pt x="3184" y="10530"/>
                  <a:pt x="3321" y="10940"/>
                  <a:pt x="3002" y="11031"/>
                </a:cubicBezTo>
                <a:lnTo>
                  <a:pt x="683" y="12122"/>
                </a:lnTo>
                <a:cubicBezTo>
                  <a:pt x="423" y="12209"/>
                  <a:pt x="493" y="12626"/>
                  <a:pt x="815" y="12626"/>
                </a:cubicBezTo>
                <a:cubicBezTo>
                  <a:pt x="831" y="12626"/>
                  <a:pt x="847" y="12625"/>
                  <a:pt x="865" y="12622"/>
                </a:cubicBezTo>
                <a:lnTo>
                  <a:pt x="3366" y="12122"/>
                </a:lnTo>
                <a:cubicBezTo>
                  <a:pt x="3384" y="12119"/>
                  <a:pt x="3401" y="12118"/>
                  <a:pt x="3418" y="12118"/>
                </a:cubicBezTo>
                <a:cubicBezTo>
                  <a:pt x="3661" y="12118"/>
                  <a:pt x="3806" y="12407"/>
                  <a:pt x="3593" y="12577"/>
                </a:cubicBezTo>
                <a:lnTo>
                  <a:pt x="1592" y="14214"/>
                </a:lnTo>
                <a:cubicBezTo>
                  <a:pt x="1361" y="14407"/>
                  <a:pt x="1522" y="14699"/>
                  <a:pt x="1744" y="14699"/>
                </a:cubicBezTo>
                <a:cubicBezTo>
                  <a:pt x="1783" y="14699"/>
                  <a:pt x="1824" y="14690"/>
                  <a:pt x="1865" y="14669"/>
                </a:cubicBezTo>
                <a:lnTo>
                  <a:pt x="4230" y="13578"/>
                </a:lnTo>
                <a:cubicBezTo>
                  <a:pt x="4267" y="13565"/>
                  <a:pt x="4303" y="13560"/>
                  <a:pt x="4338" y="13560"/>
                </a:cubicBezTo>
                <a:cubicBezTo>
                  <a:pt x="4557" y="13560"/>
                  <a:pt x="4706" y="13790"/>
                  <a:pt x="4549" y="13987"/>
                </a:cubicBezTo>
                <a:lnTo>
                  <a:pt x="3093" y="16033"/>
                </a:lnTo>
                <a:cubicBezTo>
                  <a:pt x="2951" y="16246"/>
                  <a:pt x="3114" y="16514"/>
                  <a:pt x="3300" y="16514"/>
                </a:cubicBezTo>
                <a:cubicBezTo>
                  <a:pt x="3352" y="16514"/>
                  <a:pt x="3407" y="16493"/>
                  <a:pt x="3457" y="16443"/>
                </a:cubicBezTo>
                <a:lnTo>
                  <a:pt x="5413" y="14805"/>
                </a:lnTo>
                <a:cubicBezTo>
                  <a:pt x="5469" y="14760"/>
                  <a:pt x="5532" y="14740"/>
                  <a:pt x="5592" y="14740"/>
                </a:cubicBezTo>
                <a:cubicBezTo>
                  <a:pt x="5774" y="14740"/>
                  <a:pt x="5936" y="14919"/>
                  <a:pt x="5867" y="15124"/>
                </a:cubicBezTo>
                <a:lnTo>
                  <a:pt x="4912" y="17534"/>
                </a:lnTo>
                <a:cubicBezTo>
                  <a:pt x="4787" y="17753"/>
                  <a:pt x="4963" y="17929"/>
                  <a:pt x="5144" y="17929"/>
                </a:cubicBezTo>
                <a:cubicBezTo>
                  <a:pt x="5227" y="17929"/>
                  <a:pt x="5310" y="17892"/>
                  <a:pt x="5367" y="17807"/>
                </a:cubicBezTo>
                <a:lnTo>
                  <a:pt x="6959" y="15761"/>
                </a:lnTo>
                <a:cubicBezTo>
                  <a:pt x="7010" y="15659"/>
                  <a:pt x="7098" y="15614"/>
                  <a:pt x="7187" y="15614"/>
                </a:cubicBezTo>
                <a:cubicBezTo>
                  <a:pt x="7337" y="15614"/>
                  <a:pt x="7488" y="15742"/>
                  <a:pt x="7459" y="15942"/>
                </a:cubicBezTo>
                <a:lnTo>
                  <a:pt x="7095" y="18489"/>
                </a:lnTo>
                <a:cubicBezTo>
                  <a:pt x="7068" y="18651"/>
                  <a:pt x="7217" y="18764"/>
                  <a:pt x="7370" y="18764"/>
                </a:cubicBezTo>
                <a:cubicBezTo>
                  <a:pt x="7477" y="18764"/>
                  <a:pt x="7585" y="18710"/>
                  <a:pt x="7641" y="18580"/>
                </a:cubicBezTo>
                <a:lnTo>
                  <a:pt x="8551" y="16215"/>
                </a:lnTo>
                <a:cubicBezTo>
                  <a:pt x="8592" y="16090"/>
                  <a:pt x="8692" y="16032"/>
                  <a:pt x="8791" y="16032"/>
                </a:cubicBezTo>
                <a:cubicBezTo>
                  <a:pt x="8908" y="16032"/>
                  <a:pt x="9026" y="16113"/>
                  <a:pt x="9051" y="16261"/>
                </a:cubicBezTo>
                <a:lnTo>
                  <a:pt x="9324" y="18808"/>
                </a:lnTo>
                <a:cubicBezTo>
                  <a:pt x="9347" y="18990"/>
                  <a:pt x="9472" y="19081"/>
                  <a:pt x="9602" y="19081"/>
                </a:cubicBezTo>
                <a:cubicBezTo>
                  <a:pt x="9733" y="19081"/>
                  <a:pt x="9870" y="18990"/>
                  <a:pt x="9915" y="18808"/>
                </a:cubicBezTo>
                <a:lnTo>
                  <a:pt x="10234" y="16261"/>
                </a:lnTo>
                <a:cubicBezTo>
                  <a:pt x="10234" y="16113"/>
                  <a:pt x="10353" y="16032"/>
                  <a:pt x="10478" y="16032"/>
                </a:cubicBezTo>
                <a:cubicBezTo>
                  <a:pt x="10583" y="16032"/>
                  <a:pt x="10692" y="16090"/>
                  <a:pt x="10734" y="16215"/>
                </a:cubicBezTo>
                <a:lnTo>
                  <a:pt x="11734" y="18580"/>
                </a:lnTo>
                <a:cubicBezTo>
                  <a:pt x="11773" y="18733"/>
                  <a:pt x="11875" y="18798"/>
                  <a:pt x="11977" y="18798"/>
                </a:cubicBezTo>
                <a:cubicBezTo>
                  <a:pt x="12119" y="18798"/>
                  <a:pt x="12261" y="18674"/>
                  <a:pt x="12235" y="18489"/>
                </a:cubicBezTo>
                <a:lnTo>
                  <a:pt x="11871" y="15988"/>
                </a:lnTo>
                <a:cubicBezTo>
                  <a:pt x="11871" y="15811"/>
                  <a:pt x="12024" y="15691"/>
                  <a:pt x="12181" y="15691"/>
                </a:cubicBezTo>
                <a:cubicBezTo>
                  <a:pt x="12266" y="15691"/>
                  <a:pt x="12353" y="15726"/>
                  <a:pt x="12417" y="15806"/>
                </a:cubicBezTo>
                <a:lnTo>
                  <a:pt x="13872" y="17853"/>
                </a:lnTo>
                <a:cubicBezTo>
                  <a:pt x="13924" y="17918"/>
                  <a:pt x="13995" y="17946"/>
                  <a:pt x="14067" y="17946"/>
                </a:cubicBezTo>
                <a:cubicBezTo>
                  <a:pt x="14244" y="17946"/>
                  <a:pt x="14424" y="17774"/>
                  <a:pt x="14327" y="17580"/>
                </a:cubicBezTo>
                <a:lnTo>
                  <a:pt x="13372" y="15169"/>
                </a:lnTo>
                <a:cubicBezTo>
                  <a:pt x="13338" y="14965"/>
                  <a:pt x="13482" y="14786"/>
                  <a:pt x="13653" y="14786"/>
                </a:cubicBezTo>
                <a:cubicBezTo>
                  <a:pt x="13710" y="14786"/>
                  <a:pt x="13770" y="14805"/>
                  <a:pt x="13826" y="14851"/>
                </a:cubicBezTo>
                <a:lnTo>
                  <a:pt x="15828" y="16488"/>
                </a:lnTo>
                <a:cubicBezTo>
                  <a:pt x="15878" y="16529"/>
                  <a:pt x="15933" y="16547"/>
                  <a:pt x="15986" y="16547"/>
                </a:cubicBezTo>
                <a:cubicBezTo>
                  <a:pt x="16172" y="16547"/>
                  <a:pt x="16333" y="16327"/>
                  <a:pt x="16191" y="16079"/>
                </a:cubicBezTo>
                <a:lnTo>
                  <a:pt x="14691" y="14032"/>
                </a:lnTo>
                <a:cubicBezTo>
                  <a:pt x="14542" y="13847"/>
                  <a:pt x="14666" y="13632"/>
                  <a:pt x="14864" y="13632"/>
                </a:cubicBezTo>
                <a:cubicBezTo>
                  <a:pt x="14909" y="13632"/>
                  <a:pt x="14958" y="13643"/>
                  <a:pt x="15009" y="13668"/>
                </a:cubicBezTo>
                <a:lnTo>
                  <a:pt x="17328" y="14669"/>
                </a:lnTo>
                <a:cubicBezTo>
                  <a:pt x="17376" y="14701"/>
                  <a:pt x="17423" y="14714"/>
                  <a:pt x="17468" y="14714"/>
                </a:cubicBezTo>
                <a:cubicBezTo>
                  <a:pt x="17680" y="14714"/>
                  <a:pt x="17827" y="14402"/>
                  <a:pt x="17601" y="14214"/>
                </a:cubicBezTo>
                <a:lnTo>
                  <a:pt x="15646" y="12622"/>
                </a:lnTo>
                <a:cubicBezTo>
                  <a:pt x="15433" y="12410"/>
                  <a:pt x="15578" y="12118"/>
                  <a:pt x="15821" y="12118"/>
                </a:cubicBezTo>
                <a:cubicBezTo>
                  <a:pt x="15838" y="12118"/>
                  <a:pt x="15855" y="12119"/>
                  <a:pt x="15873" y="12122"/>
                </a:cubicBezTo>
                <a:lnTo>
                  <a:pt x="18374" y="12577"/>
                </a:lnTo>
                <a:cubicBezTo>
                  <a:pt x="18389" y="12579"/>
                  <a:pt x="18404" y="12580"/>
                  <a:pt x="18418" y="12580"/>
                </a:cubicBezTo>
                <a:cubicBezTo>
                  <a:pt x="18705" y="12580"/>
                  <a:pt x="18816" y="12161"/>
                  <a:pt x="18556" y="12031"/>
                </a:cubicBezTo>
                <a:lnTo>
                  <a:pt x="16191" y="10985"/>
                </a:lnTo>
                <a:cubicBezTo>
                  <a:pt x="15964" y="10849"/>
                  <a:pt x="16055" y="10439"/>
                  <a:pt x="16328" y="10439"/>
                </a:cubicBezTo>
                <a:lnTo>
                  <a:pt x="18875" y="10303"/>
                </a:lnTo>
                <a:cubicBezTo>
                  <a:pt x="19239" y="10212"/>
                  <a:pt x="19284" y="9757"/>
                  <a:pt x="18920" y="9712"/>
                </a:cubicBezTo>
                <a:lnTo>
                  <a:pt x="16419" y="9257"/>
                </a:lnTo>
                <a:cubicBezTo>
                  <a:pt x="16146" y="9211"/>
                  <a:pt x="16100" y="8893"/>
                  <a:pt x="16373" y="8757"/>
                </a:cubicBezTo>
                <a:lnTo>
                  <a:pt x="18829" y="7984"/>
                </a:lnTo>
                <a:cubicBezTo>
                  <a:pt x="19102" y="7893"/>
                  <a:pt x="19057" y="7438"/>
                  <a:pt x="18693" y="7438"/>
                </a:cubicBezTo>
                <a:lnTo>
                  <a:pt x="16146" y="7620"/>
                </a:lnTo>
                <a:cubicBezTo>
                  <a:pt x="15873" y="7620"/>
                  <a:pt x="15737" y="7301"/>
                  <a:pt x="15964" y="7119"/>
                </a:cubicBezTo>
                <a:lnTo>
                  <a:pt x="18147" y="5755"/>
                </a:lnTo>
                <a:cubicBezTo>
                  <a:pt x="18385" y="5596"/>
                  <a:pt x="18242" y="5230"/>
                  <a:pt x="18021" y="5230"/>
                </a:cubicBezTo>
                <a:cubicBezTo>
                  <a:pt x="17988" y="5230"/>
                  <a:pt x="17954" y="5237"/>
                  <a:pt x="17920" y="5255"/>
                </a:cubicBezTo>
                <a:lnTo>
                  <a:pt x="15464" y="6028"/>
                </a:lnTo>
                <a:cubicBezTo>
                  <a:pt x="15443" y="6031"/>
                  <a:pt x="15423" y="6033"/>
                  <a:pt x="15404" y="6033"/>
                </a:cubicBezTo>
                <a:cubicBezTo>
                  <a:pt x="15166" y="6033"/>
                  <a:pt x="15022" y="5784"/>
                  <a:pt x="15191" y="5573"/>
                </a:cubicBezTo>
                <a:lnTo>
                  <a:pt x="16919" y="3708"/>
                </a:lnTo>
                <a:cubicBezTo>
                  <a:pt x="17140" y="3524"/>
                  <a:pt x="16973" y="3250"/>
                  <a:pt x="16756" y="3250"/>
                </a:cubicBezTo>
                <a:cubicBezTo>
                  <a:pt x="16705" y="3250"/>
                  <a:pt x="16652" y="3265"/>
                  <a:pt x="16601" y="3299"/>
                </a:cubicBezTo>
                <a:lnTo>
                  <a:pt x="14463" y="4663"/>
                </a:lnTo>
                <a:cubicBezTo>
                  <a:pt x="14401" y="4705"/>
                  <a:pt x="14338" y="4723"/>
                  <a:pt x="14281" y="4723"/>
                </a:cubicBezTo>
                <a:cubicBezTo>
                  <a:pt x="14087" y="4723"/>
                  <a:pt x="13949" y="4520"/>
                  <a:pt x="14054" y="4345"/>
                </a:cubicBezTo>
                <a:lnTo>
                  <a:pt x="15282" y="2162"/>
                </a:lnTo>
                <a:cubicBezTo>
                  <a:pt x="15416" y="1961"/>
                  <a:pt x="15228" y="1759"/>
                  <a:pt x="15029" y="1759"/>
                </a:cubicBezTo>
                <a:cubicBezTo>
                  <a:pt x="14958" y="1759"/>
                  <a:pt x="14886" y="1784"/>
                  <a:pt x="14827" y="1844"/>
                </a:cubicBezTo>
                <a:lnTo>
                  <a:pt x="13053" y="3708"/>
                </a:lnTo>
                <a:cubicBezTo>
                  <a:pt x="13015" y="3759"/>
                  <a:pt x="12959" y="3782"/>
                  <a:pt x="12901" y="3782"/>
                </a:cubicBezTo>
                <a:cubicBezTo>
                  <a:pt x="12749" y="3782"/>
                  <a:pt x="12578" y="3632"/>
                  <a:pt x="12644" y="3436"/>
                </a:cubicBezTo>
                <a:lnTo>
                  <a:pt x="13235" y="980"/>
                </a:lnTo>
                <a:cubicBezTo>
                  <a:pt x="13293" y="748"/>
                  <a:pt x="13148" y="608"/>
                  <a:pt x="12988" y="608"/>
                </a:cubicBezTo>
                <a:cubicBezTo>
                  <a:pt x="12897" y="608"/>
                  <a:pt x="12801" y="653"/>
                  <a:pt x="12735" y="752"/>
                </a:cubicBezTo>
                <a:lnTo>
                  <a:pt x="11552" y="2981"/>
                </a:lnTo>
                <a:cubicBezTo>
                  <a:pt x="11500" y="3085"/>
                  <a:pt x="11415" y="3129"/>
                  <a:pt x="11329" y="3129"/>
                </a:cubicBezTo>
                <a:cubicBezTo>
                  <a:pt x="11191" y="3129"/>
                  <a:pt x="11052" y="3013"/>
                  <a:pt x="11052" y="2844"/>
                </a:cubicBezTo>
                <a:lnTo>
                  <a:pt x="11052" y="297"/>
                </a:lnTo>
                <a:cubicBezTo>
                  <a:pt x="11052" y="104"/>
                  <a:pt x="10898" y="1"/>
                  <a:pt x="10747" y="1"/>
                </a:cubicBezTo>
                <a:cubicBezTo>
                  <a:pt x="10614" y="1"/>
                  <a:pt x="10482" y="81"/>
                  <a:pt x="10461" y="252"/>
                </a:cubicBezTo>
                <a:lnTo>
                  <a:pt x="9824" y="2662"/>
                </a:lnTo>
                <a:cubicBezTo>
                  <a:pt x="9801" y="2822"/>
                  <a:pt x="9688" y="2901"/>
                  <a:pt x="9580" y="2901"/>
                </a:cubicBezTo>
                <a:cubicBezTo>
                  <a:pt x="9472" y="2901"/>
                  <a:pt x="9369" y="2822"/>
                  <a:pt x="9369" y="2662"/>
                </a:cubicBezTo>
                <a:lnTo>
                  <a:pt x="8778" y="252"/>
                </a:lnTo>
                <a:cubicBezTo>
                  <a:pt x="8714" y="81"/>
                  <a:pt x="8580" y="1"/>
                  <a:pt x="8456" y="1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7" name="CustomShape 4"/>
          <p:cNvSpPr/>
          <p:nvPr/>
        </p:nvSpPr>
        <p:spPr>
          <a:xfrm>
            <a:off x="4236120" y="2674080"/>
            <a:ext cx="669600" cy="662760"/>
          </a:xfrm>
          <a:custGeom>
            <a:avLst/>
            <a:gdLst/>
            <a:ahLst/>
            <a:cxnLst/>
            <a:rect l="l" t="t" r="r" b="b"/>
            <a:pathLst>
              <a:path w="19284" h="19081">
                <a:moveTo>
                  <a:pt x="8456" y="1"/>
                </a:moveTo>
                <a:cubicBezTo>
                  <a:pt x="8315" y="1"/>
                  <a:pt x="8187" y="104"/>
                  <a:pt x="8187" y="297"/>
                </a:cubicBezTo>
                <a:lnTo>
                  <a:pt x="8187" y="2844"/>
                </a:lnTo>
                <a:cubicBezTo>
                  <a:pt x="8187" y="3011"/>
                  <a:pt x="8034" y="3110"/>
                  <a:pt x="7895" y="3110"/>
                </a:cubicBezTo>
                <a:cubicBezTo>
                  <a:pt x="7806" y="3110"/>
                  <a:pt x="7722" y="3069"/>
                  <a:pt x="7687" y="2981"/>
                </a:cubicBezTo>
                <a:lnTo>
                  <a:pt x="6413" y="752"/>
                </a:lnTo>
                <a:cubicBezTo>
                  <a:pt x="6364" y="653"/>
                  <a:pt x="6278" y="608"/>
                  <a:pt x="6192" y="608"/>
                </a:cubicBezTo>
                <a:cubicBezTo>
                  <a:pt x="6040" y="608"/>
                  <a:pt x="5884" y="748"/>
                  <a:pt x="5913" y="980"/>
                </a:cubicBezTo>
                <a:lnTo>
                  <a:pt x="6595" y="3436"/>
                </a:lnTo>
                <a:cubicBezTo>
                  <a:pt x="6628" y="3630"/>
                  <a:pt x="6475" y="3801"/>
                  <a:pt x="6319" y="3801"/>
                </a:cubicBezTo>
                <a:cubicBezTo>
                  <a:pt x="6256" y="3801"/>
                  <a:pt x="6193" y="3774"/>
                  <a:pt x="6140" y="3708"/>
                </a:cubicBezTo>
                <a:lnTo>
                  <a:pt x="4367" y="1844"/>
                </a:lnTo>
                <a:cubicBezTo>
                  <a:pt x="4307" y="1784"/>
                  <a:pt x="4238" y="1759"/>
                  <a:pt x="4172" y="1759"/>
                </a:cubicBezTo>
                <a:cubicBezTo>
                  <a:pt x="3983" y="1759"/>
                  <a:pt x="3811" y="1961"/>
                  <a:pt x="3912" y="2162"/>
                </a:cubicBezTo>
                <a:lnTo>
                  <a:pt x="5185" y="4391"/>
                </a:lnTo>
                <a:cubicBezTo>
                  <a:pt x="5255" y="4566"/>
                  <a:pt x="5109" y="4768"/>
                  <a:pt x="4934" y="4768"/>
                </a:cubicBezTo>
                <a:cubicBezTo>
                  <a:pt x="4882" y="4768"/>
                  <a:pt x="4828" y="4751"/>
                  <a:pt x="4776" y="4709"/>
                </a:cubicBezTo>
                <a:lnTo>
                  <a:pt x="2638" y="3345"/>
                </a:lnTo>
                <a:cubicBezTo>
                  <a:pt x="2585" y="3322"/>
                  <a:pt x="2534" y="3312"/>
                  <a:pt x="2485" y="3312"/>
                </a:cubicBezTo>
                <a:cubicBezTo>
                  <a:pt x="2243" y="3312"/>
                  <a:pt x="2085" y="3564"/>
                  <a:pt x="2275" y="3754"/>
                </a:cubicBezTo>
                <a:lnTo>
                  <a:pt x="4048" y="5619"/>
                </a:lnTo>
                <a:cubicBezTo>
                  <a:pt x="4203" y="5812"/>
                  <a:pt x="4095" y="6103"/>
                  <a:pt x="3892" y="6103"/>
                </a:cubicBezTo>
                <a:cubicBezTo>
                  <a:pt x="3856" y="6103"/>
                  <a:pt x="3817" y="6094"/>
                  <a:pt x="3775" y="6073"/>
                </a:cubicBezTo>
                <a:lnTo>
                  <a:pt x="1319" y="5300"/>
                </a:lnTo>
                <a:cubicBezTo>
                  <a:pt x="1304" y="5298"/>
                  <a:pt x="1288" y="5296"/>
                  <a:pt x="1273" y="5296"/>
                </a:cubicBezTo>
                <a:cubicBezTo>
                  <a:pt x="1022" y="5296"/>
                  <a:pt x="835" y="5629"/>
                  <a:pt x="1092" y="5800"/>
                </a:cubicBezTo>
                <a:lnTo>
                  <a:pt x="3230" y="7165"/>
                </a:lnTo>
                <a:cubicBezTo>
                  <a:pt x="3457" y="7347"/>
                  <a:pt x="3366" y="7665"/>
                  <a:pt x="3093" y="7665"/>
                </a:cubicBezTo>
                <a:lnTo>
                  <a:pt x="501" y="7529"/>
                </a:lnTo>
                <a:cubicBezTo>
                  <a:pt x="472" y="7521"/>
                  <a:pt x="446" y="7517"/>
                  <a:pt x="422" y="7517"/>
                </a:cubicBezTo>
                <a:cubicBezTo>
                  <a:pt x="177" y="7517"/>
                  <a:pt x="161" y="7905"/>
                  <a:pt x="410" y="8029"/>
                </a:cubicBezTo>
                <a:lnTo>
                  <a:pt x="2866" y="8802"/>
                </a:lnTo>
                <a:cubicBezTo>
                  <a:pt x="3093" y="8893"/>
                  <a:pt x="3093" y="9257"/>
                  <a:pt x="2775" y="9348"/>
                </a:cubicBezTo>
                <a:lnTo>
                  <a:pt x="273" y="9803"/>
                </a:lnTo>
                <a:cubicBezTo>
                  <a:pt x="1" y="9848"/>
                  <a:pt x="1" y="10348"/>
                  <a:pt x="364" y="10348"/>
                </a:cubicBezTo>
                <a:lnTo>
                  <a:pt x="2911" y="10530"/>
                </a:lnTo>
                <a:cubicBezTo>
                  <a:pt x="3184" y="10530"/>
                  <a:pt x="3321" y="10940"/>
                  <a:pt x="3002" y="11031"/>
                </a:cubicBezTo>
                <a:lnTo>
                  <a:pt x="683" y="12122"/>
                </a:lnTo>
                <a:cubicBezTo>
                  <a:pt x="423" y="12209"/>
                  <a:pt x="493" y="12626"/>
                  <a:pt x="815" y="12626"/>
                </a:cubicBezTo>
                <a:cubicBezTo>
                  <a:pt x="831" y="12626"/>
                  <a:pt x="847" y="12625"/>
                  <a:pt x="865" y="12622"/>
                </a:cubicBezTo>
                <a:lnTo>
                  <a:pt x="3366" y="12122"/>
                </a:lnTo>
                <a:cubicBezTo>
                  <a:pt x="3384" y="12119"/>
                  <a:pt x="3401" y="12118"/>
                  <a:pt x="3418" y="12118"/>
                </a:cubicBezTo>
                <a:cubicBezTo>
                  <a:pt x="3661" y="12118"/>
                  <a:pt x="3806" y="12407"/>
                  <a:pt x="3593" y="12577"/>
                </a:cubicBezTo>
                <a:lnTo>
                  <a:pt x="1592" y="14214"/>
                </a:lnTo>
                <a:cubicBezTo>
                  <a:pt x="1361" y="14407"/>
                  <a:pt x="1522" y="14699"/>
                  <a:pt x="1744" y="14699"/>
                </a:cubicBezTo>
                <a:cubicBezTo>
                  <a:pt x="1783" y="14699"/>
                  <a:pt x="1824" y="14690"/>
                  <a:pt x="1865" y="14669"/>
                </a:cubicBezTo>
                <a:lnTo>
                  <a:pt x="4230" y="13578"/>
                </a:lnTo>
                <a:cubicBezTo>
                  <a:pt x="4267" y="13565"/>
                  <a:pt x="4303" y="13560"/>
                  <a:pt x="4338" y="13560"/>
                </a:cubicBezTo>
                <a:cubicBezTo>
                  <a:pt x="4557" y="13560"/>
                  <a:pt x="4706" y="13790"/>
                  <a:pt x="4549" y="13987"/>
                </a:cubicBezTo>
                <a:lnTo>
                  <a:pt x="3093" y="16033"/>
                </a:lnTo>
                <a:cubicBezTo>
                  <a:pt x="2951" y="16246"/>
                  <a:pt x="3114" y="16514"/>
                  <a:pt x="3300" y="16514"/>
                </a:cubicBezTo>
                <a:cubicBezTo>
                  <a:pt x="3352" y="16514"/>
                  <a:pt x="3407" y="16493"/>
                  <a:pt x="3457" y="16443"/>
                </a:cubicBezTo>
                <a:lnTo>
                  <a:pt x="5413" y="14805"/>
                </a:lnTo>
                <a:cubicBezTo>
                  <a:pt x="5469" y="14760"/>
                  <a:pt x="5532" y="14740"/>
                  <a:pt x="5592" y="14740"/>
                </a:cubicBezTo>
                <a:cubicBezTo>
                  <a:pt x="5774" y="14740"/>
                  <a:pt x="5936" y="14919"/>
                  <a:pt x="5867" y="15124"/>
                </a:cubicBezTo>
                <a:lnTo>
                  <a:pt x="4912" y="17534"/>
                </a:lnTo>
                <a:cubicBezTo>
                  <a:pt x="4787" y="17753"/>
                  <a:pt x="4963" y="17929"/>
                  <a:pt x="5144" y="17929"/>
                </a:cubicBezTo>
                <a:cubicBezTo>
                  <a:pt x="5227" y="17929"/>
                  <a:pt x="5310" y="17892"/>
                  <a:pt x="5367" y="17807"/>
                </a:cubicBezTo>
                <a:lnTo>
                  <a:pt x="6959" y="15761"/>
                </a:lnTo>
                <a:cubicBezTo>
                  <a:pt x="7010" y="15659"/>
                  <a:pt x="7098" y="15614"/>
                  <a:pt x="7187" y="15614"/>
                </a:cubicBezTo>
                <a:cubicBezTo>
                  <a:pt x="7337" y="15614"/>
                  <a:pt x="7488" y="15742"/>
                  <a:pt x="7459" y="15942"/>
                </a:cubicBezTo>
                <a:lnTo>
                  <a:pt x="7095" y="18489"/>
                </a:lnTo>
                <a:cubicBezTo>
                  <a:pt x="7068" y="18651"/>
                  <a:pt x="7217" y="18764"/>
                  <a:pt x="7370" y="18764"/>
                </a:cubicBezTo>
                <a:cubicBezTo>
                  <a:pt x="7477" y="18764"/>
                  <a:pt x="7585" y="18710"/>
                  <a:pt x="7641" y="18580"/>
                </a:cubicBezTo>
                <a:lnTo>
                  <a:pt x="8551" y="16215"/>
                </a:lnTo>
                <a:cubicBezTo>
                  <a:pt x="8592" y="16090"/>
                  <a:pt x="8692" y="16032"/>
                  <a:pt x="8791" y="16032"/>
                </a:cubicBezTo>
                <a:cubicBezTo>
                  <a:pt x="8908" y="16032"/>
                  <a:pt x="9026" y="16113"/>
                  <a:pt x="9051" y="16261"/>
                </a:cubicBezTo>
                <a:lnTo>
                  <a:pt x="9324" y="18808"/>
                </a:lnTo>
                <a:cubicBezTo>
                  <a:pt x="9347" y="18990"/>
                  <a:pt x="9472" y="19081"/>
                  <a:pt x="9602" y="19081"/>
                </a:cubicBezTo>
                <a:cubicBezTo>
                  <a:pt x="9733" y="19081"/>
                  <a:pt x="9870" y="18990"/>
                  <a:pt x="9915" y="18808"/>
                </a:cubicBezTo>
                <a:lnTo>
                  <a:pt x="10234" y="16261"/>
                </a:lnTo>
                <a:cubicBezTo>
                  <a:pt x="10234" y="16113"/>
                  <a:pt x="10353" y="16032"/>
                  <a:pt x="10478" y="16032"/>
                </a:cubicBezTo>
                <a:cubicBezTo>
                  <a:pt x="10583" y="16032"/>
                  <a:pt x="10692" y="16090"/>
                  <a:pt x="10734" y="16215"/>
                </a:cubicBezTo>
                <a:lnTo>
                  <a:pt x="11734" y="18580"/>
                </a:lnTo>
                <a:cubicBezTo>
                  <a:pt x="11773" y="18733"/>
                  <a:pt x="11875" y="18798"/>
                  <a:pt x="11977" y="18798"/>
                </a:cubicBezTo>
                <a:cubicBezTo>
                  <a:pt x="12119" y="18798"/>
                  <a:pt x="12261" y="18674"/>
                  <a:pt x="12235" y="18489"/>
                </a:cubicBezTo>
                <a:lnTo>
                  <a:pt x="11871" y="15988"/>
                </a:lnTo>
                <a:cubicBezTo>
                  <a:pt x="11871" y="15811"/>
                  <a:pt x="12024" y="15691"/>
                  <a:pt x="12181" y="15691"/>
                </a:cubicBezTo>
                <a:cubicBezTo>
                  <a:pt x="12266" y="15691"/>
                  <a:pt x="12353" y="15726"/>
                  <a:pt x="12417" y="15806"/>
                </a:cubicBezTo>
                <a:lnTo>
                  <a:pt x="13872" y="17853"/>
                </a:lnTo>
                <a:cubicBezTo>
                  <a:pt x="13924" y="17918"/>
                  <a:pt x="13995" y="17946"/>
                  <a:pt x="14067" y="17946"/>
                </a:cubicBezTo>
                <a:cubicBezTo>
                  <a:pt x="14244" y="17946"/>
                  <a:pt x="14424" y="17774"/>
                  <a:pt x="14327" y="17580"/>
                </a:cubicBezTo>
                <a:lnTo>
                  <a:pt x="13372" y="15169"/>
                </a:lnTo>
                <a:cubicBezTo>
                  <a:pt x="13338" y="14965"/>
                  <a:pt x="13482" y="14786"/>
                  <a:pt x="13653" y="14786"/>
                </a:cubicBezTo>
                <a:cubicBezTo>
                  <a:pt x="13710" y="14786"/>
                  <a:pt x="13770" y="14805"/>
                  <a:pt x="13826" y="14851"/>
                </a:cubicBezTo>
                <a:lnTo>
                  <a:pt x="15828" y="16488"/>
                </a:lnTo>
                <a:cubicBezTo>
                  <a:pt x="15878" y="16529"/>
                  <a:pt x="15933" y="16547"/>
                  <a:pt x="15986" y="16547"/>
                </a:cubicBezTo>
                <a:cubicBezTo>
                  <a:pt x="16172" y="16547"/>
                  <a:pt x="16333" y="16327"/>
                  <a:pt x="16191" y="16079"/>
                </a:cubicBezTo>
                <a:lnTo>
                  <a:pt x="14691" y="14032"/>
                </a:lnTo>
                <a:cubicBezTo>
                  <a:pt x="14542" y="13847"/>
                  <a:pt x="14666" y="13632"/>
                  <a:pt x="14864" y="13632"/>
                </a:cubicBezTo>
                <a:cubicBezTo>
                  <a:pt x="14909" y="13632"/>
                  <a:pt x="14958" y="13643"/>
                  <a:pt x="15009" y="13668"/>
                </a:cubicBezTo>
                <a:lnTo>
                  <a:pt x="17328" y="14669"/>
                </a:lnTo>
                <a:cubicBezTo>
                  <a:pt x="17376" y="14701"/>
                  <a:pt x="17423" y="14714"/>
                  <a:pt x="17468" y="14714"/>
                </a:cubicBezTo>
                <a:cubicBezTo>
                  <a:pt x="17680" y="14714"/>
                  <a:pt x="17827" y="14402"/>
                  <a:pt x="17601" y="14214"/>
                </a:cubicBezTo>
                <a:lnTo>
                  <a:pt x="15646" y="12622"/>
                </a:lnTo>
                <a:cubicBezTo>
                  <a:pt x="15433" y="12410"/>
                  <a:pt x="15578" y="12118"/>
                  <a:pt x="15821" y="12118"/>
                </a:cubicBezTo>
                <a:cubicBezTo>
                  <a:pt x="15838" y="12118"/>
                  <a:pt x="15855" y="12119"/>
                  <a:pt x="15873" y="12122"/>
                </a:cubicBezTo>
                <a:lnTo>
                  <a:pt x="18374" y="12577"/>
                </a:lnTo>
                <a:cubicBezTo>
                  <a:pt x="18389" y="12579"/>
                  <a:pt x="18404" y="12580"/>
                  <a:pt x="18418" y="12580"/>
                </a:cubicBezTo>
                <a:cubicBezTo>
                  <a:pt x="18705" y="12580"/>
                  <a:pt x="18816" y="12161"/>
                  <a:pt x="18556" y="12031"/>
                </a:cubicBezTo>
                <a:lnTo>
                  <a:pt x="16191" y="10985"/>
                </a:lnTo>
                <a:cubicBezTo>
                  <a:pt x="15964" y="10849"/>
                  <a:pt x="16055" y="10439"/>
                  <a:pt x="16328" y="10439"/>
                </a:cubicBezTo>
                <a:lnTo>
                  <a:pt x="18875" y="10303"/>
                </a:lnTo>
                <a:cubicBezTo>
                  <a:pt x="19239" y="10212"/>
                  <a:pt x="19284" y="9757"/>
                  <a:pt x="18920" y="9712"/>
                </a:cubicBezTo>
                <a:lnTo>
                  <a:pt x="16419" y="9257"/>
                </a:lnTo>
                <a:cubicBezTo>
                  <a:pt x="16146" y="9211"/>
                  <a:pt x="16100" y="8893"/>
                  <a:pt x="16373" y="8757"/>
                </a:cubicBezTo>
                <a:lnTo>
                  <a:pt x="18829" y="7984"/>
                </a:lnTo>
                <a:cubicBezTo>
                  <a:pt x="19102" y="7893"/>
                  <a:pt x="19057" y="7438"/>
                  <a:pt x="18693" y="7438"/>
                </a:cubicBezTo>
                <a:lnTo>
                  <a:pt x="16146" y="7620"/>
                </a:lnTo>
                <a:cubicBezTo>
                  <a:pt x="15873" y="7620"/>
                  <a:pt x="15737" y="7301"/>
                  <a:pt x="15964" y="7119"/>
                </a:cubicBezTo>
                <a:lnTo>
                  <a:pt x="18147" y="5755"/>
                </a:lnTo>
                <a:cubicBezTo>
                  <a:pt x="18385" y="5596"/>
                  <a:pt x="18242" y="5230"/>
                  <a:pt x="18021" y="5230"/>
                </a:cubicBezTo>
                <a:cubicBezTo>
                  <a:pt x="17988" y="5230"/>
                  <a:pt x="17954" y="5237"/>
                  <a:pt x="17920" y="5255"/>
                </a:cubicBezTo>
                <a:lnTo>
                  <a:pt x="15464" y="6028"/>
                </a:lnTo>
                <a:cubicBezTo>
                  <a:pt x="15443" y="6031"/>
                  <a:pt x="15423" y="6033"/>
                  <a:pt x="15404" y="6033"/>
                </a:cubicBezTo>
                <a:cubicBezTo>
                  <a:pt x="15166" y="6033"/>
                  <a:pt x="15022" y="5784"/>
                  <a:pt x="15191" y="5573"/>
                </a:cubicBezTo>
                <a:lnTo>
                  <a:pt x="16919" y="3708"/>
                </a:lnTo>
                <a:cubicBezTo>
                  <a:pt x="17140" y="3524"/>
                  <a:pt x="16973" y="3250"/>
                  <a:pt x="16756" y="3250"/>
                </a:cubicBezTo>
                <a:cubicBezTo>
                  <a:pt x="16705" y="3250"/>
                  <a:pt x="16652" y="3265"/>
                  <a:pt x="16601" y="3299"/>
                </a:cubicBezTo>
                <a:lnTo>
                  <a:pt x="14463" y="4663"/>
                </a:lnTo>
                <a:cubicBezTo>
                  <a:pt x="14401" y="4705"/>
                  <a:pt x="14338" y="4723"/>
                  <a:pt x="14281" y="4723"/>
                </a:cubicBezTo>
                <a:cubicBezTo>
                  <a:pt x="14087" y="4723"/>
                  <a:pt x="13949" y="4520"/>
                  <a:pt x="14054" y="4345"/>
                </a:cubicBezTo>
                <a:lnTo>
                  <a:pt x="15282" y="2162"/>
                </a:lnTo>
                <a:cubicBezTo>
                  <a:pt x="15416" y="1961"/>
                  <a:pt x="15228" y="1759"/>
                  <a:pt x="15029" y="1759"/>
                </a:cubicBezTo>
                <a:cubicBezTo>
                  <a:pt x="14958" y="1759"/>
                  <a:pt x="14886" y="1784"/>
                  <a:pt x="14827" y="1844"/>
                </a:cubicBezTo>
                <a:lnTo>
                  <a:pt x="13053" y="3708"/>
                </a:lnTo>
                <a:cubicBezTo>
                  <a:pt x="13015" y="3759"/>
                  <a:pt x="12959" y="3782"/>
                  <a:pt x="12901" y="3782"/>
                </a:cubicBezTo>
                <a:cubicBezTo>
                  <a:pt x="12749" y="3782"/>
                  <a:pt x="12578" y="3632"/>
                  <a:pt x="12644" y="3436"/>
                </a:cubicBezTo>
                <a:lnTo>
                  <a:pt x="13235" y="980"/>
                </a:lnTo>
                <a:cubicBezTo>
                  <a:pt x="13293" y="748"/>
                  <a:pt x="13148" y="608"/>
                  <a:pt x="12988" y="608"/>
                </a:cubicBezTo>
                <a:cubicBezTo>
                  <a:pt x="12897" y="608"/>
                  <a:pt x="12801" y="653"/>
                  <a:pt x="12735" y="752"/>
                </a:cubicBezTo>
                <a:lnTo>
                  <a:pt x="11552" y="2981"/>
                </a:lnTo>
                <a:cubicBezTo>
                  <a:pt x="11500" y="3085"/>
                  <a:pt x="11415" y="3129"/>
                  <a:pt x="11329" y="3129"/>
                </a:cubicBezTo>
                <a:cubicBezTo>
                  <a:pt x="11191" y="3129"/>
                  <a:pt x="11052" y="3013"/>
                  <a:pt x="11052" y="2844"/>
                </a:cubicBezTo>
                <a:lnTo>
                  <a:pt x="11052" y="297"/>
                </a:lnTo>
                <a:cubicBezTo>
                  <a:pt x="11052" y="104"/>
                  <a:pt x="10898" y="1"/>
                  <a:pt x="10747" y="1"/>
                </a:cubicBezTo>
                <a:cubicBezTo>
                  <a:pt x="10614" y="1"/>
                  <a:pt x="10482" y="81"/>
                  <a:pt x="10461" y="252"/>
                </a:cubicBezTo>
                <a:lnTo>
                  <a:pt x="9824" y="2662"/>
                </a:lnTo>
                <a:cubicBezTo>
                  <a:pt x="9801" y="2822"/>
                  <a:pt x="9688" y="2901"/>
                  <a:pt x="9580" y="2901"/>
                </a:cubicBezTo>
                <a:cubicBezTo>
                  <a:pt x="9472" y="2901"/>
                  <a:pt x="9369" y="2822"/>
                  <a:pt x="9369" y="2662"/>
                </a:cubicBezTo>
                <a:lnTo>
                  <a:pt x="8778" y="252"/>
                </a:lnTo>
                <a:cubicBezTo>
                  <a:pt x="8714" y="81"/>
                  <a:pt x="8580" y="1"/>
                  <a:pt x="8456" y="1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8" name="CustomShape 5"/>
          <p:cNvSpPr/>
          <p:nvPr/>
        </p:nvSpPr>
        <p:spPr>
          <a:xfrm>
            <a:off x="1464840" y="2674080"/>
            <a:ext cx="669600" cy="662760"/>
          </a:xfrm>
          <a:custGeom>
            <a:avLst/>
            <a:gdLst/>
            <a:ahLst/>
            <a:cxnLst/>
            <a:rect l="l" t="t" r="r" b="b"/>
            <a:pathLst>
              <a:path w="19284" h="19081">
                <a:moveTo>
                  <a:pt x="8456" y="1"/>
                </a:moveTo>
                <a:cubicBezTo>
                  <a:pt x="8315" y="1"/>
                  <a:pt x="8187" y="104"/>
                  <a:pt x="8187" y="297"/>
                </a:cubicBezTo>
                <a:lnTo>
                  <a:pt x="8187" y="2844"/>
                </a:lnTo>
                <a:cubicBezTo>
                  <a:pt x="8187" y="3011"/>
                  <a:pt x="8034" y="3110"/>
                  <a:pt x="7895" y="3110"/>
                </a:cubicBezTo>
                <a:cubicBezTo>
                  <a:pt x="7806" y="3110"/>
                  <a:pt x="7722" y="3069"/>
                  <a:pt x="7687" y="2981"/>
                </a:cubicBezTo>
                <a:lnTo>
                  <a:pt x="6413" y="752"/>
                </a:lnTo>
                <a:cubicBezTo>
                  <a:pt x="6364" y="653"/>
                  <a:pt x="6278" y="608"/>
                  <a:pt x="6192" y="608"/>
                </a:cubicBezTo>
                <a:cubicBezTo>
                  <a:pt x="6040" y="608"/>
                  <a:pt x="5884" y="748"/>
                  <a:pt x="5913" y="980"/>
                </a:cubicBezTo>
                <a:lnTo>
                  <a:pt x="6595" y="3436"/>
                </a:lnTo>
                <a:cubicBezTo>
                  <a:pt x="6628" y="3630"/>
                  <a:pt x="6475" y="3801"/>
                  <a:pt x="6319" y="3801"/>
                </a:cubicBezTo>
                <a:cubicBezTo>
                  <a:pt x="6256" y="3801"/>
                  <a:pt x="6193" y="3774"/>
                  <a:pt x="6140" y="3708"/>
                </a:cubicBezTo>
                <a:lnTo>
                  <a:pt x="4367" y="1844"/>
                </a:lnTo>
                <a:cubicBezTo>
                  <a:pt x="4307" y="1784"/>
                  <a:pt x="4238" y="1759"/>
                  <a:pt x="4172" y="1759"/>
                </a:cubicBezTo>
                <a:cubicBezTo>
                  <a:pt x="3983" y="1759"/>
                  <a:pt x="3811" y="1961"/>
                  <a:pt x="3912" y="2162"/>
                </a:cubicBezTo>
                <a:lnTo>
                  <a:pt x="5185" y="4391"/>
                </a:lnTo>
                <a:cubicBezTo>
                  <a:pt x="5255" y="4566"/>
                  <a:pt x="5109" y="4768"/>
                  <a:pt x="4934" y="4768"/>
                </a:cubicBezTo>
                <a:cubicBezTo>
                  <a:pt x="4882" y="4768"/>
                  <a:pt x="4828" y="4751"/>
                  <a:pt x="4776" y="4709"/>
                </a:cubicBezTo>
                <a:lnTo>
                  <a:pt x="2638" y="3345"/>
                </a:lnTo>
                <a:cubicBezTo>
                  <a:pt x="2585" y="3322"/>
                  <a:pt x="2534" y="3312"/>
                  <a:pt x="2485" y="3312"/>
                </a:cubicBezTo>
                <a:cubicBezTo>
                  <a:pt x="2243" y="3312"/>
                  <a:pt x="2085" y="3564"/>
                  <a:pt x="2275" y="3754"/>
                </a:cubicBezTo>
                <a:lnTo>
                  <a:pt x="4048" y="5619"/>
                </a:lnTo>
                <a:cubicBezTo>
                  <a:pt x="4203" y="5812"/>
                  <a:pt x="4095" y="6103"/>
                  <a:pt x="3892" y="6103"/>
                </a:cubicBezTo>
                <a:cubicBezTo>
                  <a:pt x="3856" y="6103"/>
                  <a:pt x="3817" y="6094"/>
                  <a:pt x="3775" y="6073"/>
                </a:cubicBezTo>
                <a:lnTo>
                  <a:pt x="1319" y="5300"/>
                </a:lnTo>
                <a:cubicBezTo>
                  <a:pt x="1304" y="5298"/>
                  <a:pt x="1288" y="5296"/>
                  <a:pt x="1273" y="5296"/>
                </a:cubicBezTo>
                <a:cubicBezTo>
                  <a:pt x="1022" y="5296"/>
                  <a:pt x="835" y="5629"/>
                  <a:pt x="1092" y="5800"/>
                </a:cubicBezTo>
                <a:lnTo>
                  <a:pt x="3230" y="7165"/>
                </a:lnTo>
                <a:cubicBezTo>
                  <a:pt x="3457" y="7347"/>
                  <a:pt x="3366" y="7665"/>
                  <a:pt x="3093" y="7665"/>
                </a:cubicBezTo>
                <a:lnTo>
                  <a:pt x="501" y="7529"/>
                </a:lnTo>
                <a:cubicBezTo>
                  <a:pt x="472" y="7521"/>
                  <a:pt x="446" y="7517"/>
                  <a:pt x="422" y="7517"/>
                </a:cubicBezTo>
                <a:cubicBezTo>
                  <a:pt x="177" y="7517"/>
                  <a:pt x="161" y="7905"/>
                  <a:pt x="410" y="8029"/>
                </a:cubicBezTo>
                <a:lnTo>
                  <a:pt x="2866" y="8802"/>
                </a:lnTo>
                <a:cubicBezTo>
                  <a:pt x="3093" y="8893"/>
                  <a:pt x="3093" y="9257"/>
                  <a:pt x="2775" y="9348"/>
                </a:cubicBezTo>
                <a:lnTo>
                  <a:pt x="273" y="9803"/>
                </a:lnTo>
                <a:cubicBezTo>
                  <a:pt x="1" y="9848"/>
                  <a:pt x="1" y="10348"/>
                  <a:pt x="364" y="10348"/>
                </a:cubicBezTo>
                <a:lnTo>
                  <a:pt x="2911" y="10530"/>
                </a:lnTo>
                <a:cubicBezTo>
                  <a:pt x="3184" y="10530"/>
                  <a:pt x="3321" y="10940"/>
                  <a:pt x="3002" y="11031"/>
                </a:cubicBezTo>
                <a:lnTo>
                  <a:pt x="683" y="12122"/>
                </a:lnTo>
                <a:cubicBezTo>
                  <a:pt x="423" y="12209"/>
                  <a:pt x="493" y="12626"/>
                  <a:pt x="815" y="12626"/>
                </a:cubicBezTo>
                <a:cubicBezTo>
                  <a:pt x="831" y="12626"/>
                  <a:pt x="847" y="12625"/>
                  <a:pt x="865" y="12622"/>
                </a:cubicBezTo>
                <a:lnTo>
                  <a:pt x="3366" y="12122"/>
                </a:lnTo>
                <a:cubicBezTo>
                  <a:pt x="3384" y="12119"/>
                  <a:pt x="3401" y="12118"/>
                  <a:pt x="3418" y="12118"/>
                </a:cubicBezTo>
                <a:cubicBezTo>
                  <a:pt x="3661" y="12118"/>
                  <a:pt x="3806" y="12407"/>
                  <a:pt x="3593" y="12577"/>
                </a:cubicBezTo>
                <a:lnTo>
                  <a:pt x="1592" y="14214"/>
                </a:lnTo>
                <a:cubicBezTo>
                  <a:pt x="1361" y="14407"/>
                  <a:pt x="1522" y="14699"/>
                  <a:pt x="1744" y="14699"/>
                </a:cubicBezTo>
                <a:cubicBezTo>
                  <a:pt x="1783" y="14699"/>
                  <a:pt x="1824" y="14690"/>
                  <a:pt x="1865" y="14669"/>
                </a:cubicBezTo>
                <a:lnTo>
                  <a:pt x="4230" y="13578"/>
                </a:lnTo>
                <a:cubicBezTo>
                  <a:pt x="4267" y="13565"/>
                  <a:pt x="4303" y="13560"/>
                  <a:pt x="4338" y="13560"/>
                </a:cubicBezTo>
                <a:cubicBezTo>
                  <a:pt x="4557" y="13560"/>
                  <a:pt x="4706" y="13790"/>
                  <a:pt x="4549" y="13987"/>
                </a:cubicBezTo>
                <a:lnTo>
                  <a:pt x="3093" y="16033"/>
                </a:lnTo>
                <a:cubicBezTo>
                  <a:pt x="2951" y="16246"/>
                  <a:pt x="3114" y="16514"/>
                  <a:pt x="3300" y="16514"/>
                </a:cubicBezTo>
                <a:cubicBezTo>
                  <a:pt x="3352" y="16514"/>
                  <a:pt x="3407" y="16493"/>
                  <a:pt x="3457" y="16443"/>
                </a:cubicBezTo>
                <a:lnTo>
                  <a:pt x="5413" y="14805"/>
                </a:lnTo>
                <a:cubicBezTo>
                  <a:pt x="5469" y="14760"/>
                  <a:pt x="5532" y="14740"/>
                  <a:pt x="5592" y="14740"/>
                </a:cubicBezTo>
                <a:cubicBezTo>
                  <a:pt x="5774" y="14740"/>
                  <a:pt x="5936" y="14919"/>
                  <a:pt x="5867" y="15124"/>
                </a:cubicBezTo>
                <a:lnTo>
                  <a:pt x="4912" y="17534"/>
                </a:lnTo>
                <a:cubicBezTo>
                  <a:pt x="4787" y="17753"/>
                  <a:pt x="4963" y="17929"/>
                  <a:pt x="5144" y="17929"/>
                </a:cubicBezTo>
                <a:cubicBezTo>
                  <a:pt x="5227" y="17929"/>
                  <a:pt x="5310" y="17892"/>
                  <a:pt x="5367" y="17807"/>
                </a:cubicBezTo>
                <a:lnTo>
                  <a:pt x="6959" y="15761"/>
                </a:lnTo>
                <a:cubicBezTo>
                  <a:pt x="7010" y="15659"/>
                  <a:pt x="7098" y="15614"/>
                  <a:pt x="7187" y="15614"/>
                </a:cubicBezTo>
                <a:cubicBezTo>
                  <a:pt x="7337" y="15614"/>
                  <a:pt x="7488" y="15742"/>
                  <a:pt x="7459" y="15942"/>
                </a:cubicBezTo>
                <a:lnTo>
                  <a:pt x="7095" y="18489"/>
                </a:lnTo>
                <a:cubicBezTo>
                  <a:pt x="7068" y="18651"/>
                  <a:pt x="7217" y="18764"/>
                  <a:pt x="7370" y="18764"/>
                </a:cubicBezTo>
                <a:cubicBezTo>
                  <a:pt x="7477" y="18764"/>
                  <a:pt x="7585" y="18710"/>
                  <a:pt x="7641" y="18580"/>
                </a:cubicBezTo>
                <a:lnTo>
                  <a:pt x="8551" y="16215"/>
                </a:lnTo>
                <a:cubicBezTo>
                  <a:pt x="8592" y="16090"/>
                  <a:pt x="8692" y="16032"/>
                  <a:pt x="8791" y="16032"/>
                </a:cubicBezTo>
                <a:cubicBezTo>
                  <a:pt x="8908" y="16032"/>
                  <a:pt x="9026" y="16113"/>
                  <a:pt x="9051" y="16261"/>
                </a:cubicBezTo>
                <a:lnTo>
                  <a:pt x="9324" y="18808"/>
                </a:lnTo>
                <a:cubicBezTo>
                  <a:pt x="9347" y="18990"/>
                  <a:pt x="9472" y="19081"/>
                  <a:pt x="9602" y="19081"/>
                </a:cubicBezTo>
                <a:cubicBezTo>
                  <a:pt x="9733" y="19081"/>
                  <a:pt x="9870" y="18990"/>
                  <a:pt x="9915" y="18808"/>
                </a:cubicBezTo>
                <a:lnTo>
                  <a:pt x="10234" y="16261"/>
                </a:lnTo>
                <a:cubicBezTo>
                  <a:pt x="10234" y="16113"/>
                  <a:pt x="10353" y="16032"/>
                  <a:pt x="10478" y="16032"/>
                </a:cubicBezTo>
                <a:cubicBezTo>
                  <a:pt x="10583" y="16032"/>
                  <a:pt x="10692" y="16090"/>
                  <a:pt x="10734" y="16215"/>
                </a:cubicBezTo>
                <a:lnTo>
                  <a:pt x="11734" y="18580"/>
                </a:lnTo>
                <a:cubicBezTo>
                  <a:pt x="11773" y="18733"/>
                  <a:pt x="11875" y="18798"/>
                  <a:pt x="11977" y="18798"/>
                </a:cubicBezTo>
                <a:cubicBezTo>
                  <a:pt x="12119" y="18798"/>
                  <a:pt x="12261" y="18674"/>
                  <a:pt x="12235" y="18489"/>
                </a:cubicBezTo>
                <a:lnTo>
                  <a:pt x="11871" y="15988"/>
                </a:lnTo>
                <a:cubicBezTo>
                  <a:pt x="11871" y="15811"/>
                  <a:pt x="12024" y="15691"/>
                  <a:pt x="12181" y="15691"/>
                </a:cubicBezTo>
                <a:cubicBezTo>
                  <a:pt x="12266" y="15691"/>
                  <a:pt x="12353" y="15726"/>
                  <a:pt x="12417" y="15806"/>
                </a:cubicBezTo>
                <a:lnTo>
                  <a:pt x="13872" y="17853"/>
                </a:lnTo>
                <a:cubicBezTo>
                  <a:pt x="13924" y="17918"/>
                  <a:pt x="13995" y="17946"/>
                  <a:pt x="14067" y="17946"/>
                </a:cubicBezTo>
                <a:cubicBezTo>
                  <a:pt x="14244" y="17946"/>
                  <a:pt x="14424" y="17774"/>
                  <a:pt x="14327" y="17580"/>
                </a:cubicBezTo>
                <a:lnTo>
                  <a:pt x="13372" y="15169"/>
                </a:lnTo>
                <a:cubicBezTo>
                  <a:pt x="13338" y="14965"/>
                  <a:pt x="13482" y="14786"/>
                  <a:pt x="13653" y="14786"/>
                </a:cubicBezTo>
                <a:cubicBezTo>
                  <a:pt x="13710" y="14786"/>
                  <a:pt x="13770" y="14805"/>
                  <a:pt x="13826" y="14851"/>
                </a:cubicBezTo>
                <a:lnTo>
                  <a:pt x="15828" y="16488"/>
                </a:lnTo>
                <a:cubicBezTo>
                  <a:pt x="15878" y="16529"/>
                  <a:pt x="15933" y="16547"/>
                  <a:pt x="15986" y="16547"/>
                </a:cubicBezTo>
                <a:cubicBezTo>
                  <a:pt x="16172" y="16547"/>
                  <a:pt x="16333" y="16327"/>
                  <a:pt x="16191" y="16079"/>
                </a:cubicBezTo>
                <a:lnTo>
                  <a:pt x="14691" y="14032"/>
                </a:lnTo>
                <a:cubicBezTo>
                  <a:pt x="14542" y="13847"/>
                  <a:pt x="14666" y="13632"/>
                  <a:pt x="14864" y="13632"/>
                </a:cubicBezTo>
                <a:cubicBezTo>
                  <a:pt x="14909" y="13632"/>
                  <a:pt x="14958" y="13643"/>
                  <a:pt x="15009" y="13668"/>
                </a:cubicBezTo>
                <a:lnTo>
                  <a:pt x="17328" y="14669"/>
                </a:lnTo>
                <a:cubicBezTo>
                  <a:pt x="17376" y="14701"/>
                  <a:pt x="17423" y="14714"/>
                  <a:pt x="17468" y="14714"/>
                </a:cubicBezTo>
                <a:cubicBezTo>
                  <a:pt x="17680" y="14714"/>
                  <a:pt x="17827" y="14402"/>
                  <a:pt x="17601" y="14214"/>
                </a:cubicBezTo>
                <a:lnTo>
                  <a:pt x="15646" y="12622"/>
                </a:lnTo>
                <a:cubicBezTo>
                  <a:pt x="15433" y="12410"/>
                  <a:pt x="15578" y="12118"/>
                  <a:pt x="15821" y="12118"/>
                </a:cubicBezTo>
                <a:cubicBezTo>
                  <a:pt x="15838" y="12118"/>
                  <a:pt x="15855" y="12119"/>
                  <a:pt x="15873" y="12122"/>
                </a:cubicBezTo>
                <a:lnTo>
                  <a:pt x="18374" y="12577"/>
                </a:lnTo>
                <a:cubicBezTo>
                  <a:pt x="18389" y="12579"/>
                  <a:pt x="18404" y="12580"/>
                  <a:pt x="18418" y="12580"/>
                </a:cubicBezTo>
                <a:cubicBezTo>
                  <a:pt x="18705" y="12580"/>
                  <a:pt x="18816" y="12161"/>
                  <a:pt x="18556" y="12031"/>
                </a:cubicBezTo>
                <a:lnTo>
                  <a:pt x="16191" y="10985"/>
                </a:lnTo>
                <a:cubicBezTo>
                  <a:pt x="15964" y="10849"/>
                  <a:pt x="16055" y="10439"/>
                  <a:pt x="16328" y="10439"/>
                </a:cubicBezTo>
                <a:lnTo>
                  <a:pt x="18875" y="10303"/>
                </a:lnTo>
                <a:cubicBezTo>
                  <a:pt x="19239" y="10212"/>
                  <a:pt x="19284" y="9757"/>
                  <a:pt x="18920" y="9712"/>
                </a:cubicBezTo>
                <a:lnTo>
                  <a:pt x="16419" y="9257"/>
                </a:lnTo>
                <a:cubicBezTo>
                  <a:pt x="16146" y="9211"/>
                  <a:pt x="16100" y="8893"/>
                  <a:pt x="16373" y="8757"/>
                </a:cubicBezTo>
                <a:lnTo>
                  <a:pt x="18829" y="7984"/>
                </a:lnTo>
                <a:cubicBezTo>
                  <a:pt x="19102" y="7893"/>
                  <a:pt x="19057" y="7438"/>
                  <a:pt x="18693" y="7438"/>
                </a:cubicBezTo>
                <a:lnTo>
                  <a:pt x="16146" y="7620"/>
                </a:lnTo>
                <a:cubicBezTo>
                  <a:pt x="15873" y="7620"/>
                  <a:pt x="15737" y="7301"/>
                  <a:pt x="15964" y="7119"/>
                </a:cubicBezTo>
                <a:lnTo>
                  <a:pt x="18147" y="5755"/>
                </a:lnTo>
                <a:cubicBezTo>
                  <a:pt x="18385" y="5596"/>
                  <a:pt x="18242" y="5230"/>
                  <a:pt x="18021" y="5230"/>
                </a:cubicBezTo>
                <a:cubicBezTo>
                  <a:pt x="17988" y="5230"/>
                  <a:pt x="17954" y="5237"/>
                  <a:pt x="17920" y="5255"/>
                </a:cubicBezTo>
                <a:lnTo>
                  <a:pt x="15464" y="6028"/>
                </a:lnTo>
                <a:cubicBezTo>
                  <a:pt x="15443" y="6031"/>
                  <a:pt x="15423" y="6033"/>
                  <a:pt x="15404" y="6033"/>
                </a:cubicBezTo>
                <a:cubicBezTo>
                  <a:pt x="15166" y="6033"/>
                  <a:pt x="15022" y="5784"/>
                  <a:pt x="15191" y="5573"/>
                </a:cubicBezTo>
                <a:lnTo>
                  <a:pt x="16919" y="3708"/>
                </a:lnTo>
                <a:cubicBezTo>
                  <a:pt x="17140" y="3524"/>
                  <a:pt x="16973" y="3250"/>
                  <a:pt x="16756" y="3250"/>
                </a:cubicBezTo>
                <a:cubicBezTo>
                  <a:pt x="16705" y="3250"/>
                  <a:pt x="16652" y="3265"/>
                  <a:pt x="16601" y="3299"/>
                </a:cubicBezTo>
                <a:lnTo>
                  <a:pt x="14463" y="4663"/>
                </a:lnTo>
                <a:cubicBezTo>
                  <a:pt x="14401" y="4705"/>
                  <a:pt x="14338" y="4723"/>
                  <a:pt x="14281" y="4723"/>
                </a:cubicBezTo>
                <a:cubicBezTo>
                  <a:pt x="14087" y="4723"/>
                  <a:pt x="13949" y="4520"/>
                  <a:pt x="14054" y="4345"/>
                </a:cubicBezTo>
                <a:lnTo>
                  <a:pt x="15282" y="2162"/>
                </a:lnTo>
                <a:cubicBezTo>
                  <a:pt x="15416" y="1961"/>
                  <a:pt x="15228" y="1759"/>
                  <a:pt x="15029" y="1759"/>
                </a:cubicBezTo>
                <a:cubicBezTo>
                  <a:pt x="14958" y="1759"/>
                  <a:pt x="14886" y="1784"/>
                  <a:pt x="14827" y="1844"/>
                </a:cubicBezTo>
                <a:lnTo>
                  <a:pt x="13053" y="3708"/>
                </a:lnTo>
                <a:cubicBezTo>
                  <a:pt x="13015" y="3759"/>
                  <a:pt x="12959" y="3782"/>
                  <a:pt x="12901" y="3782"/>
                </a:cubicBezTo>
                <a:cubicBezTo>
                  <a:pt x="12749" y="3782"/>
                  <a:pt x="12578" y="3632"/>
                  <a:pt x="12644" y="3436"/>
                </a:cubicBezTo>
                <a:lnTo>
                  <a:pt x="13235" y="980"/>
                </a:lnTo>
                <a:cubicBezTo>
                  <a:pt x="13293" y="748"/>
                  <a:pt x="13148" y="608"/>
                  <a:pt x="12988" y="608"/>
                </a:cubicBezTo>
                <a:cubicBezTo>
                  <a:pt x="12897" y="608"/>
                  <a:pt x="12801" y="653"/>
                  <a:pt x="12735" y="752"/>
                </a:cubicBezTo>
                <a:lnTo>
                  <a:pt x="11552" y="2981"/>
                </a:lnTo>
                <a:cubicBezTo>
                  <a:pt x="11500" y="3085"/>
                  <a:pt x="11415" y="3129"/>
                  <a:pt x="11329" y="3129"/>
                </a:cubicBezTo>
                <a:cubicBezTo>
                  <a:pt x="11191" y="3129"/>
                  <a:pt x="11052" y="3013"/>
                  <a:pt x="11052" y="2844"/>
                </a:cubicBezTo>
                <a:lnTo>
                  <a:pt x="11052" y="297"/>
                </a:lnTo>
                <a:cubicBezTo>
                  <a:pt x="11052" y="104"/>
                  <a:pt x="10898" y="1"/>
                  <a:pt x="10747" y="1"/>
                </a:cubicBezTo>
                <a:cubicBezTo>
                  <a:pt x="10614" y="1"/>
                  <a:pt x="10482" y="81"/>
                  <a:pt x="10461" y="252"/>
                </a:cubicBezTo>
                <a:lnTo>
                  <a:pt x="9824" y="2662"/>
                </a:lnTo>
                <a:cubicBezTo>
                  <a:pt x="9801" y="2822"/>
                  <a:pt x="9688" y="2901"/>
                  <a:pt x="9580" y="2901"/>
                </a:cubicBezTo>
                <a:cubicBezTo>
                  <a:pt x="9472" y="2901"/>
                  <a:pt x="9369" y="2822"/>
                  <a:pt x="9369" y="2662"/>
                </a:cubicBezTo>
                <a:lnTo>
                  <a:pt x="8778" y="252"/>
                </a:lnTo>
                <a:cubicBezTo>
                  <a:pt x="8714" y="81"/>
                  <a:pt x="8580" y="1"/>
                  <a:pt x="8456" y="1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9" name="CustomShape 6"/>
          <p:cNvSpPr/>
          <p:nvPr/>
        </p:nvSpPr>
        <p:spPr>
          <a:xfrm>
            <a:off x="756720" y="56160"/>
            <a:ext cx="7702200" cy="66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3600" b="0" strike="noStrike" spc="-1">
                <a:solidFill>
                  <a:srgbClr val="495844"/>
                </a:solidFill>
                <a:latin typeface="Abril Fatface"/>
                <a:ea typeface="Abril Fatface"/>
              </a:rPr>
              <a:t>Monumenti visitati</a:t>
            </a:r>
            <a:endParaRPr lang="it-IT" sz="3600" b="0" strike="noStrike" spc="-1">
              <a:latin typeface="Arial"/>
            </a:endParaRPr>
          </a:p>
        </p:txBody>
      </p:sp>
      <p:sp>
        <p:nvSpPr>
          <p:cNvPr id="910" name="CustomShape 7"/>
          <p:cNvSpPr/>
          <p:nvPr/>
        </p:nvSpPr>
        <p:spPr>
          <a:xfrm>
            <a:off x="705600" y="3605760"/>
            <a:ext cx="2173320" cy="53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2200" b="0" strike="noStrike" spc="-1">
                <a:solidFill>
                  <a:srgbClr val="495844"/>
                </a:solidFill>
                <a:latin typeface="Montserrat SemiBold"/>
                <a:ea typeface="Montserrat SemiBold"/>
              </a:rPr>
              <a:t>Mura Elimo-Puniche</a:t>
            </a:r>
            <a:endParaRPr lang="it-IT" sz="2200" b="0" strike="noStrike" spc="-1">
              <a:latin typeface="Arial"/>
            </a:endParaRPr>
          </a:p>
        </p:txBody>
      </p:sp>
      <p:sp>
        <p:nvSpPr>
          <p:cNvPr id="911" name="CustomShape 8"/>
          <p:cNvSpPr/>
          <p:nvPr/>
        </p:nvSpPr>
        <p:spPr>
          <a:xfrm>
            <a:off x="3484440" y="1805760"/>
            <a:ext cx="2173320" cy="53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2200" b="0" strike="noStrike" spc="-1">
                <a:solidFill>
                  <a:srgbClr val="495844"/>
                </a:solidFill>
                <a:latin typeface="Montserrat SemiBold"/>
                <a:ea typeface="Montserrat SemiBold"/>
              </a:rPr>
              <a:t>Quartiere spagnolo</a:t>
            </a:r>
            <a:endParaRPr lang="it-IT" sz="2200" b="0" strike="noStrike" spc="-1">
              <a:latin typeface="Arial"/>
            </a:endParaRPr>
          </a:p>
        </p:txBody>
      </p:sp>
      <p:sp>
        <p:nvSpPr>
          <p:cNvPr id="912" name="CustomShape 9"/>
          <p:cNvSpPr/>
          <p:nvPr/>
        </p:nvSpPr>
        <p:spPr>
          <a:xfrm>
            <a:off x="6285600" y="3614400"/>
            <a:ext cx="2173320" cy="53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2200" b="0" strike="noStrike" spc="-1">
                <a:solidFill>
                  <a:srgbClr val="495844"/>
                </a:solidFill>
                <a:latin typeface="Montserrat SemiBold"/>
                <a:ea typeface="Montserrat SemiBold"/>
              </a:rPr>
              <a:t>Torretta Pepoli</a:t>
            </a:r>
            <a:endParaRPr lang="it-IT" sz="2200" b="0" strike="noStrike" spc="-1">
              <a:latin typeface="Arial"/>
            </a:endParaRPr>
          </a:p>
        </p:txBody>
      </p:sp>
      <p:sp>
        <p:nvSpPr>
          <p:cNvPr id="913" name="CustomShape 10"/>
          <p:cNvSpPr/>
          <p:nvPr/>
        </p:nvSpPr>
        <p:spPr>
          <a:xfrm>
            <a:off x="3420000" y="1260000"/>
            <a:ext cx="2338920" cy="69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1400" b="0" strike="noStrike" spc="-1">
                <a:solidFill>
                  <a:srgbClr val="495844"/>
                </a:solidFill>
                <a:latin typeface="Montserrat"/>
                <a:ea typeface="Montserrat"/>
              </a:rPr>
              <a:t>Un antica caserma incompiuta, costruita per accogliere le truppe spagnole</a:t>
            </a:r>
            <a:endParaRPr lang="it-IT" sz="1400" b="0" strike="noStrike" spc="-1">
              <a:latin typeface="Arial"/>
            </a:endParaRPr>
          </a:p>
        </p:txBody>
      </p:sp>
      <p:sp>
        <p:nvSpPr>
          <p:cNvPr id="914" name="CustomShape 11"/>
          <p:cNvSpPr/>
          <p:nvPr/>
        </p:nvSpPr>
        <p:spPr>
          <a:xfrm>
            <a:off x="5940000" y="3985920"/>
            <a:ext cx="2878920" cy="69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1400" b="0" strike="noStrike" spc="-1">
                <a:solidFill>
                  <a:srgbClr val="495844"/>
                </a:solidFill>
                <a:latin typeface="Montserrat"/>
                <a:ea typeface="Montserrat"/>
              </a:rPr>
              <a:t>Un edificio eclettico, utilizzato da Agostino Pepoli, che invitava amici letterati e per ricerche archeologiche</a:t>
            </a:r>
            <a:endParaRPr lang="it-IT" sz="1400" b="0" strike="noStrike" spc="-1">
              <a:latin typeface="Arial"/>
            </a:endParaRPr>
          </a:p>
        </p:txBody>
      </p:sp>
      <p:sp>
        <p:nvSpPr>
          <p:cNvPr id="915" name="CustomShape 12"/>
          <p:cNvSpPr/>
          <p:nvPr/>
        </p:nvSpPr>
        <p:spPr>
          <a:xfrm>
            <a:off x="540000" y="3985920"/>
            <a:ext cx="2518920" cy="69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1400" b="0" strike="noStrike" spc="-1">
                <a:solidFill>
                  <a:srgbClr val="495844"/>
                </a:solidFill>
                <a:latin typeface="Montserrat"/>
                <a:ea typeface="Montserrat"/>
              </a:rPr>
              <a:t>Tempo fa inglobavano tutto il territorio urbano rendendolo inaccessibile ai nemici</a:t>
            </a:r>
            <a:endParaRPr lang="it-IT" sz="1400" b="0" strike="noStrike" spc="-1">
              <a:latin typeface="Arial"/>
            </a:endParaRPr>
          </a:p>
        </p:txBody>
      </p:sp>
      <p:sp>
        <p:nvSpPr>
          <p:cNvPr id="916" name="CustomShape 13"/>
          <p:cNvSpPr/>
          <p:nvPr/>
        </p:nvSpPr>
        <p:spPr>
          <a:xfrm>
            <a:off x="1514880" y="2720880"/>
            <a:ext cx="569880" cy="569880"/>
          </a:xfrm>
          <a:prstGeom prst="ellipse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7" name="CustomShape 14"/>
          <p:cNvSpPr/>
          <p:nvPr/>
        </p:nvSpPr>
        <p:spPr>
          <a:xfrm>
            <a:off x="4286160" y="2720880"/>
            <a:ext cx="569880" cy="569880"/>
          </a:xfrm>
          <a:prstGeom prst="ellipse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8" name="CustomShape 15"/>
          <p:cNvSpPr/>
          <p:nvPr/>
        </p:nvSpPr>
        <p:spPr>
          <a:xfrm>
            <a:off x="7057440" y="2720880"/>
            <a:ext cx="569880" cy="569880"/>
          </a:xfrm>
          <a:prstGeom prst="ellipse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919" name="Group 16"/>
          <p:cNvGrpSpPr/>
          <p:nvPr/>
        </p:nvGrpSpPr>
        <p:grpSpPr>
          <a:xfrm>
            <a:off x="5707800" y="2488680"/>
            <a:ext cx="411120" cy="516600"/>
            <a:chOff x="5707800" y="2488680"/>
            <a:chExt cx="411120" cy="516600"/>
          </a:xfrm>
        </p:grpSpPr>
        <p:sp>
          <p:nvSpPr>
            <p:cNvPr id="920" name="CustomShape 17"/>
            <p:cNvSpPr/>
            <p:nvPr/>
          </p:nvSpPr>
          <p:spPr>
            <a:xfrm>
              <a:off x="5707800" y="2488680"/>
              <a:ext cx="411120" cy="393120"/>
            </a:xfrm>
            <a:custGeom>
              <a:avLst/>
              <a:gdLst/>
              <a:ahLst/>
              <a:cxnLst/>
              <a:rect l="l" t="t" r="r" b="b"/>
              <a:pathLst>
                <a:path w="11249" h="10759">
                  <a:moveTo>
                    <a:pt x="5807" y="1"/>
                  </a:moveTo>
                  <a:cubicBezTo>
                    <a:pt x="4891" y="1"/>
                    <a:pt x="3981" y="502"/>
                    <a:pt x="3554" y="1469"/>
                  </a:cubicBezTo>
                  <a:cubicBezTo>
                    <a:pt x="964" y="2141"/>
                    <a:pt x="1" y="5321"/>
                    <a:pt x="1791" y="7314"/>
                  </a:cubicBezTo>
                  <a:cubicBezTo>
                    <a:pt x="1784" y="7416"/>
                    <a:pt x="1777" y="7518"/>
                    <a:pt x="1777" y="7619"/>
                  </a:cubicBezTo>
                  <a:cubicBezTo>
                    <a:pt x="1777" y="9355"/>
                    <a:pt x="3181" y="10759"/>
                    <a:pt x="4910" y="10759"/>
                  </a:cubicBezTo>
                  <a:cubicBezTo>
                    <a:pt x="5100" y="10759"/>
                    <a:pt x="5853" y="10738"/>
                    <a:pt x="6029" y="10705"/>
                  </a:cubicBezTo>
                  <a:lnTo>
                    <a:pt x="6110" y="9932"/>
                  </a:lnTo>
                  <a:cubicBezTo>
                    <a:pt x="6579" y="10183"/>
                    <a:pt x="7088" y="10304"/>
                    <a:pt x="7592" y="10304"/>
                  </a:cubicBezTo>
                  <a:cubicBezTo>
                    <a:pt x="8501" y="10304"/>
                    <a:pt x="9394" y="9909"/>
                    <a:pt x="10009" y="9172"/>
                  </a:cubicBezTo>
                  <a:cubicBezTo>
                    <a:pt x="10958" y="8019"/>
                    <a:pt x="10972" y="6358"/>
                    <a:pt x="10029" y="5199"/>
                  </a:cubicBezTo>
                  <a:cubicBezTo>
                    <a:pt x="11248" y="3492"/>
                    <a:pt x="10033" y="1130"/>
                    <a:pt x="7943" y="1130"/>
                  </a:cubicBezTo>
                  <a:cubicBezTo>
                    <a:pt x="7940" y="1130"/>
                    <a:pt x="7937" y="1130"/>
                    <a:pt x="7934" y="1130"/>
                  </a:cubicBezTo>
                  <a:lnTo>
                    <a:pt x="7873" y="1130"/>
                  </a:lnTo>
                  <a:cubicBezTo>
                    <a:pt x="7382" y="370"/>
                    <a:pt x="6592" y="1"/>
                    <a:pt x="5807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21" name="CustomShape 18"/>
            <p:cNvSpPr/>
            <p:nvPr/>
          </p:nvSpPr>
          <p:spPr>
            <a:xfrm>
              <a:off x="5707800" y="2488680"/>
              <a:ext cx="231840" cy="393120"/>
            </a:xfrm>
            <a:custGeom>
              <a:avLst/>
              <a:gdLst/>
              <a:ahLst/>
              <a:cxnLst/>
              <a:rect l="l" t="t" r="r" b="b"/>
              <a:pathLst>
                <a:path w="6362" h="10753">
                  <a:moveTo>
                    <a:pt x="6029" y="9573"/>
                  </a:moveTo>
                  <a:lnTo>
                    <a:pt x="6029" y="9575"/>
                  </a:lnTo>
                  <a:lnTo>
                    <a:pt x="6029" y="9575"/>
                  </a:lnTo>
                  <a:cubicBezTo>
                    <a:pt x="6031" y="9574"/>
                    <a:pt x="6033" y="9574"/>
                    <a:pt x="6036" y="9573"/>
                  </a:cubicBezTo>
                  <a:close/>
                  <a:moveTo>
                    <a:pt x="5794" y="1"/>
                  </a:moveTo>
                  <a:cubicBezTo>
                    <a:pt x="4840" y="1"/>
                    <a:pt x="3951" y="557"/>
                    <a:pt x="3554" y="1463"/>
                  </a:cubicBezTo>
                  <a:cubicBezTo>
                    <a:pt x="957" y="2135"/>
                    <a:pt x="1" y="5315"/>
                    <a:pt x="1791" y="7315"/>
                  </a:cubicBezTo>
                  <a:cubicBezTo>
                    <a:pt x="1777" y="7417"/>
                    <a:pt x="1771" y="7518"/>
                    <a:pt x="1771" y="7620"/>
                  </a:cubicBezTo>
                  <a:cubicBezTo>
                    <a:pt x="1771" y="9349"/>
                    <a:pt x="3174" y="10753"/>
                    <a:pt x="4910" y="10753"/>
                  </a:cubicBezTo>
                  <a:cubicBezTo>
                    <a:pt x="5100" y="10753"/>
                    <a:pt x="5846" y="10739"/>
                    <a:pt x="6029" y="10705"/>
                  </a:cubicBezTo>
                  <a:lnTo>
                    <a:pt x="6029" y="9575"/>
                  </a:lnTo>
                  <a:lnTo>
                    <a:pt x="6029" y="9575"/>
                  </a:lnTo>
                  <a:cubicBezTo>
                    <a:pt x="5884" y="9613"/>
                    <a:pt x="5737" y="9632"/>
                    <a:pt x="5591" y="9632"/>
                  </a:cubicBezTo>
                  <a:cubicBezTo>
                    <a:pt x="5335" y="9632"/>
                    <a:pt x="5081" y="9574"/>
                    <a:pt x="4849" y="9458"/>
                  </a:cubicBezTo>
                  <a:cubicBezTo>
                    <a:pt x="4266" y="9193"/>
                    <a:pt x="3866" y="8637"/>
                    <a:pt x="3798" y="8000"/>
                  </a:cubicBezTo>
                  <a:cubicBezTo>
                    <a:pt x="3778" y="7763"/>
                    <a:pt x="3798" y="7518"/>
                    <a:pt x="3873" y="7295"/>
                  </a:cubicBezTo>
                  <a:cubicBezTo>
                    <a:pt x="3900" y="7207"/>
                    <a:pt x="3866" y="7112"/>
                    <a:pt x="3798" y="7057"/>
                  </a:cubicBezTo>
                  <a:cubicBezTo>
                    <a:pt x="2381" y="5898"/>
                    <a:pt x="2672" y="3667"/>
                    <a:pt x="4334" y="2914"/>
                  </a:cubicBezTo>
                  <a:cubicBezTo>
                    <a:pt x="4422" y="2874"/>
                    <a:pt x="4483" y="2786"/>
                    <a:pt x="4469" y="2684"/>
                  </a:cubicBezTo>
                  <a:cubicBezTo>
                    <a:pt x="4463" y="2609"/>
                    <a:pt x="4463" y="2535"/>
                    <a:pt x="4463" y="2467"/>
                  </a:cubicBezTo>
                  <a:cubicBezTo>
                    <a:pt x="4463" y="1321"/>
                    <a:pt x="5249" y="331"/>
                    <a:pt x="6361" y="67"/>
                  </a:cubicBezTo>
                  <a:cubicBezTo>
                    <a:pt x="6172" y="22"/>
                    <a:pt x="5982" y="1"/>
                    <a:pt x="5794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22" name="CustomShape 19"/>
            <p:cNvSpPr/>
            <p:nvPr/>
          </p:nvSpPr>
          <p:spPr>
            <a:xfrm>
              <a:off x="5904720" y="2837880"/>
              <a:ext cx="47520" cy="159120"/>
            </a:xfrm>
            <a:custGeom>
              <a:avLst/>
              <a:gdLst/>
              <a:ahLst/>
              <a:cxnLst/>
              <a:rect l="l" t="t" r="r" b="b"/>
              <a:pathLst>
                <a:path w="1343" h="4380">
                  <a:moveTo>
                    <a:pt x="920" y="1"/>
                  </a:moveTo>
                  <a:cubicBezTo>
                    <a:pt x="896" y="1"/>
                    <a:pt x="872" y="5"/>
                    <a:pt x="848" y="13"/>
                  </a:cubicBezTo>
                  <a:cubicBezTo>
                    <a:pt x="645" y="87"/>
                    <a:pt x="434" y="128"/>
                    <a:pt x="224" y="128"/>
                  </a:cubicBezTo>
                  <a:lnTo>
                    <a:pt x="204" y="128"/>
                  </a:lnTo>
                  <a:lnTo>
                    <a:pt x="0" y="4379"/>
                  </a:lnTo>
                  <a:lnTo>
                    <a:pt x="1343" y="4379"/>
                  </a:lnTo>
                  <a:lnTo>
                    <a:pt x="1140" y="216"/>
                  </a:lnTo>
                  <a:cubicBezTo>
                    <a:pt x="1140" y="92"/>
                    <a:pt x="1036" y="1"/>
                    <a:pt x="920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23" name="CustomShape 20"/>
            <p:cNvSpPr/>
            <p:nvPr/>
          </p:nvSpPr>
          <p:spPr>
            <a:xfrm>
              <a:off x="5904720" y="2837880"/>
              <a:ext cx="40680" cy="159120"/>
            </a:xfrm>
            <a:custGeom>
              <a:avLst/>
              <a:gdLst/>
              <a:ahLst/>
              <a:cxnLst/>
              <a:rect l="l" t="t" r="r" b="b"/>
              <a:pathLst>
                <a:path w="1154" h="4380">
                  <a:moveTo>
                    <a:pt x="920" y="1"/>
                  </a:moveTo>
                  <a:cubicBezTo>
                    <a:pt x="896" y="1"/>
                    <a:pt x="872" y="5"/>
                    <a:pt x="848" y="13"/>
                  </a:cubicBezTo>
                  <a:cubicBezTo>
                    <a:pt x="645" y="87"/>
                    <a:pt x="434" y="128"/>
                    <a:pt x="224" y="128"/>
                  </a:cubicBezTo>
                  <a:lnTo>
                    <a:pt x="204" y="128"/>
                  </a:lnTo>
                  <a:lnTo>
                    <a:pt x="0" y="4379"/>
                  </a:lnTo>
                  <a:lnTo>
                    <a:pt x="672" y="4379"/>
                  </a:lnTo>
                  <a:lnTo>
                    <a:pt x="672" y="738"/>
                  </a:lnTo>
                  <a:cubicBezTo>
                    <a:pt x="672" y="637"/>
                    <a:pt x="733" y="555"/>
                    <a:pt x="821" y="521"/>
                  </a:cubicBezTo>
                  <a:lnTo>
                    <a:pt x="1153" y="413"/>
                  </a:lnTo>
                  <a:lnTo>
                    <a:pt x="1146" y="216"/>
                  </a:lnTo>
                  <a:cubicBezTo>
                    <a:pt x="1141" y="92"/>
                    <a:pt x="1037" y="1"/>
                    <a:pt x="920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24" name="CustomShape 21"/>
            <p:cNvSpPr/>
            <p:nvPr/>
          </p:nvSpPr>
          <p:spPr>
            <a:xfrm>
              <a:off x="5877360" y="2990520"/>
              <a:ext cx="102240" cy="14760"/>
            </a:xfrm>
            <a:custGeom>
              <a:avLst/>
              <a:gdLst/>
              <a:ahLst/>
              <a:cxnLst/>
              <a:rect l="l" t="t" r="r" b="b"/>
              <a:pathLst>
                <a:path w="2835" h="449">
                  <a:moveTo>
                    <a:pt x="299" y="1"/>
                  </a:moveTo>
                  <a:cubicBezTo>
                    <a:pt x="1" y="1"/>
                    <a:pt x="1" y="448"/>
                    <a:pt x="299" y="448"/>
                  </a:cubicBezTo>
                  <a:lnTo>
                    <a:pt x="2536" y="448"/>
                  </a:lnTo>
                  <a:cubicBezTo>
                    <a:pt x="2835" y="448"/>
                    <a:pt x="2835" y="1"/>
                    <a:pt x="2536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925" name="Group 22"/>
          <p:cNvGrpSpPr/>
          <p:nvPr/>
        </p:nvGrpSpPr>
        <p:grpSpPr>
          <a:xfrm>
            <a:off x="2700000" y="2489040"/>
            <a:ext cx="477720" cy="516600"/>
            <a:chOff x="2700000" y="2489040"/>
            <a:chExt cx="477720" cy="516600"/>
          </a:xfrm>
        </p:grpSpPr>
        <p:sp>
          <p:nvSpPr>
            <p:cNvPr id="926" name="CustomShape 23"/>
            <p:cNvSpPr/>
            <p:nvPr/>
          </p:nvSpPr>
          <p:spPr>
            <a:xfrm>
              <a:off x="2928960" y="2745360"/>
              <a:ext cx="248760" cy="227160"/>
            </a:xfrm>
            <a:custGeom>
              <a:avLst/>
              <a:gdLst/>
              <a:ahLst/>
              <a:cxnLst/>
              <a:rect l="l" t="t" r="r" b="b"/>
              <a:pathLst>
                <a:path w="6826" h="6241">
                  <a:moveTo>
                    <a:pt x="6548" y="1"/>
                  </a:moveTo>
                  <a:cubicBezTo>
                    <a:pt x="6513" y="1"/>
                    <a:pt x="6476" y="10"/>
                    <a:pt x="6440" y="29"/>
                  </a:cubicBezTo>
                  <a:cubicBezTo>
                    <a:pt x="2420" y="2029"/>
                    <a:pt x="677" y="4762"/>
                    <a:pt x="80" y="5907"/>
                  </a:cubicBezTo>
                  <a:cubicBezTo>
                    <a:pt x="1" y="6067"/>
                    <a:pt x="126" y="6240"/>
                    <a:pt x="284" y="6240"/>
                  </a:cubicBezTo>
                  <a:cubicBezTo>
                    <a:pt x="315" y="6240"/>
                    <a:pt x="347" y="6234"/>
                    <a:pt x="379" y="6219"/>
                  </a:cubicBezTo>
                  <a:cubicBezTo>
                    <a:pt x="4678" y="4348"/>
                    <a:pt x="6264" y="1500"/>
                    <a:pt x="6759" y="320"/>
                  </a:cubicBezTo>
                  <a:cubicBezTo>
                    <a:pt x="6825" y="161"/>
                    <a:pt x="6699" y="1"/>
                    <a:pt x="6548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27" name="CustomShape 24"/>
            <p:cNvSpPr/>
            <p:nvPr/>
          </p:nvSpPr>
          <p:spPr>
            <a:xfrm>
              <a:off x="2922840" y="2813400"/>
              <a:ext cx="32040" cy="192240"/>
            </a:xfrm>
            <a:custGeom>
              <a:avLst/>
              <a:gdLst/>
              <a:ahLst/>
              <a:cxnLst/>
              <a:rect l="l" t="t" r="r" b="b"/>
              <a:pathLst>
                <a:path w="923" h="5283">
                  <a:moveTo>
                    <a:pt x="0" y="1"/>
                  </a:moveTo>
                  <a:lnTo>
                    <a:pt x="0" y="4828"/>
                  </a:lnTo>
                  <a:cubicBezTo>
                    <a:pt x="0" y="5079"/>
                    <a:pt x="211" y="5283"/>
                    <a:pt x="461" y="5283"/>
                  </a:cubicBezTo>
                  <a:cubicBezTo>
                    <a:pt x="719" y="5283"/>
                    <a:pt x="923" y="5079"/>
                    <a:pt x="923" y="4822"/>
                  </a:cubicBezTo>
                  <a:lnTo>
                    <a:pt x="923" y="1"/>
                  </a:ln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28" name="CustomShape 25"/>
            <p:cNvSpPr/>
            <p:nvPr/>
          </p:nvSpPr>
          <p:spPr>
            <a:xfrm>
              <a:off x="2889360" y="2489040"/>
              <a:ext cx="99360" cy="120240"/>
            </a:xfrm>
            <a:custGeom>
              <a:avLst/>
              <a:gdLst/>
              <a:ahLst/>
              <a:cxnLst/>
              <a:rect l="l" t="t" r="r" b="b"/>
              <a:pathLst>
                <a:path w="2754" h="3321">
                  <a:moveTo>
                    <a:pt x="1378" y="0"/>
                  </a:moveTo>
                  <a:cubicBezTo>
                    <a:pt x="1311" y="0"/>
                    <a:pt x="1245" y="29"/>
                    <a:pt x="1201" y="87"/>
                  </a:cubicBezTo>
                  <a:cubicBezTo>
                    <a:pt x="971" y="371"/>
                    <a:pt x="550" y="921"/>
                    <a:pt x="1" y="1707"/>
                  </a:cubicBezTo>
                  <a:lnTo>
                    <a:pt x="693" y="3321"/>
                  </a:lnTo>
                  <a:lnTo>
                    <a:pt x="2300" y="3321"/>
                  </a:lnTo>
                  <a:lnTo>
                    <a:pt x="2754" y="1707"/>
                  </a:lnTo>
                  <a:cubicBezTo>
                    <a:pt x="2211" y="921"/>
                    <a:pt x="1784" y="371"/>
                    <a:pt x="1561" y="87"/>
                  </a:cubicBezTo>
                  <a:cubicBezTo>
                    <a:pt x="1513" y="29"/>
                    <a:pt x="1445" y="0"/>
                    <a:pt x="1378" y="0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29" name="CustomShape 26"/>
            <p:cNvSpPr/>
            <p:nvPr/>
          </p:nvSpPr>
          <p:spPr>
            <a:xfrm>
              <a:off x="2835360" y="2528280"/>
              <a:ext cx="233640" cy="300240"/>
            </a:xfrm>
            <a:custGeom>
              <a:avLst/>
              <a:gdLst/>
              <a:ahLst/>
              <a:cxnLst/>
              <a:rect l="l" t="t" r="r" b="b"/>
              <a:pathLst>
                <a:path w="6409" h="8228">
                  <a:moveTo>
                    <a:pt x="4723" y="1"/>
                  </a:moveTo>
                  <a:cubicBezTo>
                    <a:pt x="4666" y="1"/>
                    <a:pt x="4609" y="23"/>
                    <a:pt x="4564" y="70"/>
                  </a:cubicBezTo>
                  <a:cubicBezTo>
                    <a:pt x="4069" y="559"/>
                    <a:pt x="2869" y="1800"/>
                    <a:pt x="2069" y="2952"/>
                  </a:cubicBezTo>
                  <a:cubicBezTo>
                    <a:pt x="1" y="5909"/>
                    <a:pt x="1357" y="8221"/>
                    <a:pt x="2848" y="8228"/>
                  </a:cubicBezTo>
                  <a:cubicBezTo>
                    <a:pt x="4815" y="8228"/>
                    <a:pt x="6408" y="6634"/>
                    <a:pt x="6408" y="4668"/>
                  </a:cubicBezTo>
                  <a:cubicBezTo>
                    <a:pt x="6408" y="3129"/>
                    <a:pt x="5323" y="898"/>
                    <a:pt x="4923" y="125"/>
                  </a:cubicBezTo>
                  <a:cubicBezTo>
                    <a:pt x="4884" y="45"/>
                    <a:pt x="4804" y="1"/>
                    <a:pt x="472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30" name="CustomShape 27"/>
            <p:cNvSpPr/>
            <p:nvPr/>
          </p:nvSpPr>
          <p:spPr>
            <a:xfrm>
              <a:off x="2809440" y="2528280"/>
              <a:ext cx="233640" cy="300240"/>
            </a:xfrm>
            <a:custGeom>
              <a:avLst/>
              <a:gdLst/>
              <a:ahLst/>
              <a:cxnLst/>
              <a:rect l="l" t="t" r="r" b="b"/>
              <a:pathLst>
                <a:path w="6409" h="8228">
                  <a:moveTo>
                    <a:pt x="1685" y="1"/>
                  </a:moveTo>
                  <a:cubicBezTo>
                    <a:pt x="1603" y="1"/>
                    <a:pt x="1522" y="45"/>
                    <a:pt x="1479" y="125"/>
                  </a:cubicBezTo>
                  <a:cubicBezTo>
                    <a:pt x="1079" y="898"/>
                    <a:pt x="0" y="3129"/>
                    <a:pt x="0" y="4668"/>
                  </a:cubicBezTo>
                  <a:cubicBezTo>
                    <a:pt x="0" y="6634"/>
                    <a:pt x="1594" y="8228"/>
                    <a:pt x="3560" y="8228"/>
                  </a:cubicBezTo>
                  <a:cubicBezTo>
                    <a:pt x="5052" y="8221"/>
                    <a:pt x="6408" y="5909"/>
                    <a:pt x="4340" y="2952"/>
                  </a:cubicBezTo>
                  <a:cubicBezTo>
                    <a:pt x="3540" y="1800"/>
                    <a:pt x="2333" y="559"/>
                    <a:pt x="1845" y="70"/>
                  </a:cubicBezTo>
                  <a:cubicBezTo>
                    <a:pt x="1800" y="23"/>
                    <a:pt x="1742" y="1"/>
                    <a:pt x="168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31" name="CustomShape 28"/>
            <p:cNvSpPr/>
            <p:nvPr/>
          </p:nvSpPr>
          <p:spPr>
            <a:xfrm>
              <a:off x="2700000" y="2745360"/>
              <a:ext cx="248760" cy="227160"/>
            </a:xfrm>
            <a:custGeom>
              <a:avLst/>
              <a:gdLst/>
              <a:ahLst/>
              <a:cxnLst/>
              <a:rect l="l" t="t" r="r" b="b"/>
              <a:pathLst>
                <a:path w="6826" h="6241">
                  <a:moveTo>
                    <a:pt x="282" y="1"/>
                  </a:moveTo>
                  <a:cubicBezTo>
                    <a:pt x="127" y="1"/>
                    <a:pt x="1" y="161"/>
                    <a:pt x="67" y="320"/>
                  </a:cubicBezTo>
                  <a:cubicBezTo>
                    <a:pt x="562" y="1500"/>
                    <a:pt x="2148" y="4348"/>
                    <a:pt x="6447" y="6219"/>
                  </a:cubicBezTo>
                  <a:cubicBezTo>
                    <a:pt x="6479" y="6234"/>
                    <a:pt x="6511" y="6240"/>
                    <a:pt x="6541" y="6240"/>
                  </a:cubicBezTo>
                  <a:cubicBezTo>
                    <a:pt x="6700" y="6240"/>
                    <a:pt x="6825" y="6067"/>
                    <a:pt x="6746" y="5907"/>
                  </a:cubicBezTo>
                  <a:cubicBezTo>
                    <a:pt x="6156" y="4762"/>
                    <a:pt x="4406" y="2029"/>
                    <a:pt x="392" y="29"/>
                  </a:cubicBezTo>
                  <a:cubicBezTo>
                    <a:pt x="355" y="10"/>
                    <a:pt x="318" y="1"/>
                    <a:pt x="282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932" name="Group 29"/>
          <p:cNvGrpSpPr/>
          <p:nvPr/>
        </p:nvGrpSpPr>
        <p:grpSpPr>
          <a:xfrm>
            <a:off x="180000" y="2902680"/>
            <a:ext cx="410760" cy="516240"/>
            <a:chOff x="180000" y="2902680"/>
            <a:chExt cx="410760" cy="516240"/>
          </a:xfrm>
        </p:grpSpPr>
        <p:sp>
          <p:nvSpPr>
            <p:cNvPr id="933" name="CustomShape 30"/>
            <p:cNvSpPr/>
            <p:nvPr/>
          </p:nvSpPr>
          <p:spPr>
            <a:xfrm>
              <a:off x="281880" y="3016440"/>
              <a:ext cx="268560" cy="234360"/>
            </a:xfrm>
            <a:custGeom>
              <a:avLst/>
              <a:gdLst/>
              <a:ahLst/>
              <a:cxnLst/>
              <a:rect l="l" t="t" r="r" b="b"/>
              <a:pathLst>
                <a:path w="7364" h="6435">
                  <a:moveTo>
                    <a:pt x="3769" y="1"/>
                  </a:moveTo>
                  <a:cubicBezTo>
                    <a:pt x="3669" y="1"/>
                    <a:pt x="3568" y="5"/>
                    <a:pt x="3465" y="14"/>
                  </a:cubicBezTo>
                  <a:cubicBezTo>
                    <a:pt x="1594" y="183"/>
                    <a:pt x="454" y="2509"/>
                    <a:pt x="0" y="3675"/>
                  </a:cubicBezTo>
                  <a:cubicBezTo>
                    <a:pt x="41" y="3980"/>
                    <a:pt x="68" y="4285"/>
                    <a:pt x="95" y="4591"/>
                  </a:cubicBezTo>
                  <a:cubicBezTo>
                    <a:pt x="149" y="4563"/>
                    <a:pt x="197" y="4516"/>
                    <a:pt x="210" y="4455"/>
                  </a:cubicBezTo>
                  <a:cubicBezTo>
                    <a:pt x="217" y="4435"/>
                    <a:pt x="665" y="2956"/>
                    <a:pt x="1526" y="1804"/>
                  </a:cubicBezTo>
                  <a:cubicBezTo>
                    <a:pt x="1783" y="1444"/>
                    <a:pt x="2197" y="1234"/>
                    <a:pt x="2638" y="1234"/>
                  </a:cubicBezTo>
                  <a:cubicBezTo>
                    <a:pt x="2649" y="1234"/>
                    <a:pt x="2661" y="1234"/>
                    <a:pt x="2672" y="1234"/>
                  </a:cubicBezTo>
                  <a:cubicBezTo>
                    <a:pt x="3026" y="1234"/>
                    <a:pt x="3366" y="1335"/>
                    <a:pt x="3668" y="1512"/>
                  </a:cubicBezTo>
                  <a:cubicBezTo>
                    <a:pt x="5581" y="2733"/>
                    <a:pt x="6638" y="6231"/>
                    <a:pt x="6645" y="6272"/>
                  </a:cubicBezTo>
                  <a:cubicBezTo>
                    <a:pt x="6672" y="6367"/>
                    <a:pt x="6760" y="6435"/>
                    <a:pt x="6862" y="6435"/>
                  </a:cubicBezTo>
                  <a:lnTo>
                    <a:pt x="6889" y="6435"/>
                  </a:lnTo>
                  <a:cubicBezTo>
                    <a:pt x="6998" y="6421"/>
                    <a:pt x="7086" y="6333"/>
                    <a:pt x="7093" y="6225"/>
                  </a:cubicBezTo>
                  <a:cubicBezTo>
                    <a:pt x="7106" y="6069"/>
                    <a:pt x="7364" y="2407"/>
                    <a:pt x="5709" y="773"/>
                  </a:cubicBezTo>
                  <a:cubicBezTo>
                    <a:pt x="5187" y="257"/>
                    <a:pt x="4537" y="1"/>
                    <a:pt x="3769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34" name="CustomShape 31"/>
            <p:cNvSpPr/>
            <p:nvPr/>
          </p:nvSpPr>
          <p:spPr>
            <a:xfrm>
              <a:off x="271800" y="2902680"/>
              <a:ext cx="318960" cy="331200"/>
            </a:xfrm>
            <a:custGeom>
              <a:avLst/>
              <a:gdLst/>
              <a:ahLst/>
              <a:cxnLst/>
              <a:rect l="l" t="t" r="r" b="b"/>
              <a:pathLst>
                <a:path w="8741" h="9069">
                  <a:moveTo>
                    <a:pt x="4950" y="1"/>
                  </a:moveTo>
                  <a:cubicBezTo>
                    <a:pt x="4558" y="1"/>
                    <a:pt x="4149" y="58"/>
                    <a:pt x="3729" y="173"/>
                  </a:cubicBezTo>
                  <a:cubicBezTo>
                    <a:pt x="2089" y="627"/>
                    <a:pt x="929" y="2281"/>
                    <a:pt x="373" y="4967"/>
                  </a:cubicBezTo>
                  <a:cubicBezTo>
                    <a:pt x="115" y="6241"/>
                    <a:pt x="0" y="7543"/>
                    <a:pt x="27" y="8845"/>
                  </a:cubicBezTo>
                  <a:cubicBezTo>
                    <a:pt x="27" y="8974"/>
                    <a:pt x="129" y="9069"/>
                    <a:pt x="251" y="9069"/>
                  </a:cubicBezTo>
                  <a:lnTo>
                    <a:pt x="258" y="9069"/>
                  </a:lnTo>
                  <a:cubicBezTo>
                    <a:pt x="380" y="9069"/>
                    <a:pt x="482" y="8960"/>
                    <a:pt x="475" y="8831"/>
                  </a:cubicBezTo>
                  <a:cubicBezTo>
                    <a:pt x="475" y="8770"/>
                    <a:pt x="326" y="3739"/>
                    <a:pt x="2394" y="1529"/>
                  </a:cubicBezTo>
                  <a:cubicBezTo>
                    <a:pt x="2495" y="1413"/>
                    <a:pt x="2645" y="1339"/>
                    <a:pt x="2801" y="1325"/>
                  </a:cubicBezTo>
                  <a:cubicBezTo>
                    <a:pt x="2920" y="1309"/>
                    <a:pt x="3044" y="1301"/>
                    <a:pt x="3171" y="1301"/>
                  </a:cubicBezTo>
                  <a:cubicBezTo>
                    <a:pt x="4962" y="1301"/>
                    <a:pt x="7379" y="2920"/>
                    <a:pt x="8069" y="5238"/>
                  </a:cubicBezTo>
                  <a:cubicBezTo>
                    <a:pt x="8104" y="5351"/>
                    <a:pt x="8197" y="5405"/>
                    <a:pt x="8290" y="5405"/>
                  </a:cubicBezTo>
                  <a:cubicBezTo>
                    <a:pt x="8397" y="5405"/>
                    <a:pt x="8502" y="5334"/>
                    <a:pt x="8517" y="5204"/>
                  </a:cubicBezTo>
                  <a:cubicBezTo>
                    <a:pt x="8740" y="3278"/>
                    <a:pt x="8272" y="1719"/>
                    <a:pt x="7208" y="803"/>
                  </a:cubicBezTo>
                  <a:cubicBezTo>
                    <a:pt x="6584" y="273"/>
                    <a:pt x="5808" y="1"/>
                    <a:pt x="4950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35" name="CustomShape 32"/>
            <p:cNvSpPr/>
            <p:nvPr/>
          </p:nvSpPr>
          <p:spPr>
            <a:xfrm>
              <a:off x="203400" y="2915280"/>
              <a:ext cx="84240" cy="411120"/>
            </a:xfrm>
            <a:custGeom>
              <a:avLst/>
              <a:gdLst/>
              <a:ahLst/>
              <a:cxnLst/>
              <a:rect l="l" t="t" r="r" b="b"/>
              <a:pathLst>
                <a:path w="2347" h="11249">
                  <a:moveTo>
                    <a:pt x="905" y="1"/>
                  </a:moveTo>
                  <a:cubicBezTo>
                    <a:pt x="869" y="1"/>
                    <a:pt x="833" y="22"/>
                    <a:pt x="821" y="67"/>
                  </a:cubicBezTo>
                  <a:cubicBezTo>
                    <a:pt x="523" y="1057"/>
                    <a:pt x="0" y="3457"/>
                    <a:pt x="516" y="6895"/>
                  </a:cubicBezTo>
                  <a:lnTo>
                    <a:pt x="1431" y="11248"/>
                  </a:lnTo>
                  <a:lnTo>
                    <a:pt x="2347" y="8956"/>
                  </a:lnTo>
                  <a:cubicBezTo>
                    <a:pt x="1235" y="5613"/>
                    <a:pt x="1031" y="1525"/>
                    <a:pt x="997" y="94"/>
                  </a:cubicBezTo>
                  <a:cubicBezTo>
                    <a:pt x="997" y="34"/>
                    <a:pt x="951" y="1"/>
                    <a:pt x="905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36" name="CustomShape 33"/>
            <p:cNvSpPr/>
            <p:nvPr/>
          </p:nvSpPr>
          <p:spPr>
            <a:xfrm>
              <a:off x="264240" y="3166200"/>
              <a:ext cx="261360" cy="244440"/>
            </a:xfrm>
            <a:custGeom>
              <a:avLst/>
              <a:gdLst/>
              <a:ahLst/>
              <a:cxnLst/>
              <a:rect l="l" t="t" r="r" b="b"/>
              <a:pathLst>
                <a:path w="7167" h="6708">
                  <a:moveTo>
                    <a:pt x="2037" y="1"/>
                  </a:moveTo>
                  <a:cubicBezTo>
                    <a:pt x="1961" y="1"/>
                    <a:pt x="1888" y="8"/>
                    <a:pt x="1818" y="22"/>
                  </a:cubicBezTo>
                  <a:cubicBezTo>
                    <a:pt x="231" y="341"/>
                    <a:pt x="1" y="3955"/>
                    <a:pt x="1" y="3955"/>
                  </a:cubicBezTo>
                  <a:lnTo>
                    <a:pt x="916" y="6708"/>
                  </a:lnTo>
                  <a:cubicBezTo>
                    <a:pt x="916" y="6708"/>
                    <a:pt x="1553" y="1439"/>
                    <a:pt x="2232" y="1324"/>
                  </a:cubicBezTo>
                  <a:cubicBezTo>
                    <a:pt x="2250" y="1321"/>
                    <a:pt x="2270" y="1319"/>
                    <a:pt x="2291" y="1319"/>
                  </a:cubicBezTo>
                  <a:cubicBezTo>
                    <a:pt x="3060" y="1319"/>
                    <a:pt x="5771" y="3426"/>
                    <a:pt x="6985" y="4396"/>
                  </a:cubicBezTo>
                  <a:cubicBezTo>
                    <a:pt x="7003" y="4411"/>
                    <a:pt x="7022" y="4417"/>
                    <a:pt x="7041" y="4417"/>
                  </a:cubicBezTo>
                  <a:cubicBezTo>
                    <a:pt x="7108" y="4417"/>
                    <a:pt x="7167" y="4336"/>
                    <a:pt x="7114" y="4267"/>
                  </a:cubicBezTo>
                  <a:cubicBezTo>
                    <a:pt x="6085" y="2961"/>
                    <a:pt x="3589" y="1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37" name="CustomShape 34"/>
            <p:cNvSpPr/>
            <p:nvPr/>
          </p:nvSpPr>
          <p:spPr>
            <a:xfrm>
              <a:off x="180000" y="3015000"/>
              <a:ext cx="131040" cy="403920"/>
            </a:xfrm>
            <a:custGeom>
              <a:avLst/>
              <a:gdLst/>
              <a:ahLst/>
              <a:cxnLst/>
              <a:rect l="l" t="t" r="r" b="b"/>
              <a:pathLst>
                <a:path w="3621" h="11050">
                  <a:moveTo>
                    <a:pt x="100" y="0"/>
                  </a:moveTo>
                  <a:cubicBezTo>
                    <a:pt x="53" y="0"/>
                    <a:pt x="7" y="33"/>
                    <a:pt x="7" y="92"/>
                  </a:cubicBezTo>
                  <a:cubicBezTo>
                    <a:pt x="0" y="1787"/>
                    <a:pt x="163" y="6208"/>
                    <a:pt x="1878" y="10758"/>
                  </a:cubicBezTo>
                  <a:cubicBezTo>
                    <a:pt x="1946" y="10934"/>
                    <a:pt x="2116" y="11050"/>
                    <a:pt x="2305" y="11050"/>
                  </a:cubicBezTo>
                  <a:lnTo>
                    <a:pt x="3350" y="11050"/>
                  </a:lnTo>
                  <a:cubicBezTo>
                    <a:pt x="3512" y="11050"/>
                    <a:pt x="3621" y="10887"/>
                    <a:pt x="3560" y="10738"/>
                  </a:cubicBezTo>
                  <a:cubicBezTo>
                    <a:pt x="1790" y="6439"/>
                    <a:pt x="604" y="1801"/>
                    <a:pt x="190" y="72"/>
                  </a:cubicBezTo>
                  <a:cubicBezTo>
                    <a:pt x="178" y="23"/>
                    <a:pt x="139" y="0"/>
                    <a:pt x="100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38" name="CustomShape 35"/>
            <p:cNvSpPr/>
            <p:nvPr/>
          </p:nvSpPr>
          <p:spPr>
            <a:xfrm>
              <a:off x="362880" y="2918880"/>
              <a:ext cx="217440" cy="180360"/>
            </a:xfrm>
            <a:custGeom>
              <a:avLst/>
              <a:gdLst/>
              <a:ahLst/>
              <a:cxnLst/>
              <a:rect l="l" t="t" r="r" b="b"/>
              <a:pathLst>
                <a:path w="5968" h="4963">
                  <a:moveTo>
                    <a:pt x="2493" y="0"/>
                  </a:moveTo>
                  <a:cubicBezTo>
                    <a:pt x="1390" y="0"/>
                    <a:pt x="446" y="531"/>
                    <a:pt x="1" y="1003"/>
                  </a:cubicBezTo>
                  <a:cubicBezTo>
                    <a:pt x="89" y="936"/>
                    <a:pt x="197" y="895"/>
                    <a:pt x="306" y="881"/>
                  </a:cubicBezTo>
                  <a:cubicBezTo>
                    <a:pt x="426" y="865"/>
                    <a:pt x="550" y="857"/>
                    <a:pt x="678" y="857"/>
                  </a:cubicBezTo>
                  <a:cubicBezTo>
                    <a:pt x="2474" y="857"/>
                    <a:pt x="4891" y="2477"/>
                    <a:pt x="5581" y="4801"/>
                  </a:cubicBezTo>
                  <a:cubicBezTo>
                    <a:pt x="5610" y="4904"/>
                    <a:pt x="5702" y="4962"/>
                    <a:pt x="5798" y="4962"/>
                  </a:cubicBezTo>
                  <a:cubicBezTo>
                    <a:pt x="5858" y="4962"/>
                    <a:pt x="5920" y="4939"/>
                    <a:pt x="5968" y="4889"/>
                  </a:cubicBezTo>
                  <a:cubicBezTo>
                    <a:pt x="5886" y="2515"/>
                    <a:pt x="5059" y="522"/>
                    <a:pt x="3289" y="95"/>
                  </a:cubicBezTo>
                  <a:cubicBezTo>
                    <a:pt x="3018" y="29"/>
                    <a:pt x="2751" y="0"/>
                    <a:pt x="2493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39" name="CustomShape 36"/>
            <p:cNvSpPr/>
            <p:nvPr/>
          </p:nvSpPr>
          <p:spPr>
            <a:xfrm>
              <a:off x="343440" y="3033360"/>
              <a:ext cx="195840" cy="217440"/>
            </a:xfrm>
            <a:custGeom>
              <a:avLst/>
              <a:gdLst/>
              <a:ahLst/>
              <a:cxnLst/>
              <a:rect l="l" t="t" r="r" b="b"/>
              <a:pathLst>
                <a:path w="5385" h="5968">
                  <a:moveTo>
                    <a:pt x="2195" y="0"/>
                  </a:moveTo>
                  <a:cubicBezTo>
                    <a:pt x="1226" y="0"/>
                    <a:pt x="558" y="457"/>
                    <a:pt x="1" y="1167"/>
                  </a:cubicBezTo>
                  <a:cubicBezTo>
                    <a:pt x="252" y="910"/>
                    <a:pt x="597" y="767"/>
                    <a:pt x="957" y="767"/>
                  </a:cubicBezTo>
                  <a:cubicBezTo>
                    <a:pt x="968" y="767"/>
                    <a:pt x="980" y="767"/>
                    <a:pt x="991" y="767"/>
                  </a:cubicBezTo>
                  <a:cubicBezTo>
                    <a:pt x="1345" y="767"/>
                    <a:pt x="1685" y="868"/>
                    <a:pt x="1987" y="1052"/>
                  </a:cubicBezTo>
                  <a:cubicBezTo>
                    <a:pt x="3900" y="2266"/>
                    <a:pt x="4957" y="5771"/>
                    <a:pt x="4964" y="5805"/>
                  </a:cubicBezTo>
                  <a:cubicBezTo>
                    <a:pt x="4991" y="5900"/>
                    <a:pt x="5079" y="5968"/>
                    <a:pt x="5181" y="5968"/>
                  </a:cubicBezTo>
                  <a:lnTo>
                    <a:pt x="5208" y="5968"/>
                  </a:lnTo>
                  <a:cubicBezTo>
                    <a:pt x="5283" y="5961"/>
                    <a:pt x="5351" y="5914"/>
                    <a:pt x="5385" y="5846"/>
                  </a:cubicBezTo>
                  <a:cubicBezTo>
                    <a:pt x="5276" y="571"/>
                    <a:pt x="2977" y="8"/>
                    <a:pt x="2259" y="1"/>
                  </a:cubicBezTo>
                  <a:cubicBezTo>
                    <a:pt x="2237" y="1"/>
                    <a:pt x="2216" y="0"/>
                    <a:pt x="2195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940" name="Group 37"/>
          <p:cNvGrpSpPr/>
          <p:nvPr/>
        </p:nvGrpSpPr>
        <p:grpSpPr>
          <a:xfrm>
            <a:off x="1952280" y="358920"/>
            <a:ext cx="386640" cy="347040"/>
            <a:chOff x="1952280" y="358920"/>
            <a:chExt cx="386640" cy="347040"/>
          </a:xfrm>
        </p:grpSpPr>
        <p:sp>
          <p:nvSpPr>
            <p:cNvPr id="941" name="CustomShape 38"/>
            <p:cNvSpPr/>
            <p:nvPr/>
          </p:nvSpPr>
          <p:spPr>
            <a:xfrm rot="11226600" flipV="1">
              <a:off x="1963440" y="371160"/>
              <a:ext cx="217440" cy="195840"/>
            </a:xfrm>
            <a:custGeom>
              <a:avLst/>
              <a:gdLst/>
              <a:ahLst/>
              <a:cxnLst/>
              <a:rect l="l" t="t" r="r" b="b"/>
              <a:pathLst>
                <a:path w="3912" h="3528">
                  <a:moveTo>
                    <a:pt x="2061" y="1"/>
                  </a:moveTo>
                  <a:cubicBezTo>
                    <a:pt x="1591" y="1"/>
                    <a:pt x="1110" y="196"/>
                    <a:pt x="728" y="553"/>
                  </a:cubicBezTo>
                  <a:cubicBezTo>
                    <a:pt x="46" y="1281"/>
                    <a:pt x="1" y="2373"/>
                    <a:pt x="683" y="3055"/>
                  </a:cubicBezTo>
                  <a:cubicBezTo>
                    <a:pt x="1006" y="3378"/>
                    <a:pt x="1412" y="3528"/>
                    <a:pt x="1831" y="3528"/>
                  </a:cubicBezTo>
                  <a:cubicBezTo>
                    <a:pt x="2296" y="3528"/>
                    <a:pt x="2778" y="3344"/>
                    <a:pt x="3184" y="3009"/>
                  </a:cubicBezTo>
                  <a:cubicBezTo>
                    <a:pt x="3866" y="2327"/>
                    <a:pt x="3912" y="1190"/>
                    <a:pt x="3230" y="508"/>
                  </a:cubicBezTo>
                  <a:cubicBezTo>
                    <a:pt x="2905" y="162"/>
                    <a:pt x="2488" y="1"/>
                    <a:pt x="206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42" name="CustomShape 39"/>
            <p:cNvSpPr/>
            <p:nvPr/>
          </p:nvSpPr>
          <p:spPr>
            <a:xfrm rot="11226600" flipV="1">
              <a:off x="2068560" y="472680"/>
              <a:ext cx="100080" cy="104400"/>
            </a:xfrm>
            <a:custGeom>
              <a:avLst/>
              <a:gdLst/>
              <a:ahLst/>
              <a:cxnLst/>
              <a:rect l="l" t="t" r="r" b="b"/>
              <a:pathLst>
                <a:path w="1820" h="1900">
                  <a:moveTo>
                    <a:pt x="91" y="0"/>
                  </a:moveTo>
                  <a:cubicBezTo>
                    <a:pt x="75" y="0"/>
                    <a:pt x="60" y="4"/>
                    <a:pt x="46" y="11"/>
                  </a:cubicBezTo>
                  <a:cubicBezTo>
                    <a:pt x="1" y="102"/>
                    <a:pt x="137" y="330"/>
                    <a:pt x="137" y="1103"/>
                  </a:cubicBezTo>
                  <a:cubicBezTo>
                    <a:pt x="137" y="1376"/>
                    <a:pt x="137" y="1512"/>
                    <a:pt x="228" y="1649"/>
                  </a:cubicBezTo>
                  <a:cubicBezTo>
                    <a:pt x="364" y="1694"/>
                    <a:pt x="410" y="1649"/>
                    <a:pt x="774" y="1785"/>
                  </a:cubicBezTo>
                  <a:lnTo>
                    <a:pt x="819" y="1785"/>
                  </a:lnTo>
                  <a:cubicBezTo>
                    <a:pt x="1099" y="1873"/>
                    <a:pt x="1298" y="1899"/>
                    <a:pt x="1437" y="1899"/>
                  </a:cubicBezTo>
                  <a:cubicBezTo>
                    <a:pt x="1660" y="1899"/>
                    <a:pt x="1729" y="1831"/>
                    <a:pt x="1729" y="1831"/>
                  </a:cubicBezTo>
                  <a:cubicBezTo>
                    <a:pt x="1820" y="1649"/>
                    <a:pt x="1592" y="1239"/>
                    <a:pt x="1501" y="1103"/>
                  </a:cubicBezTo>
                  <a:cubicBezTo>
                    <a:pt x="1365" y="921"/>
                    <a:pt x="1274" y="830"/>
                    <a:pt x="683" y="375"/>
                  </a:cubicBezTo>
                  <a:cubicBezTo>
                    <a:pt x="300" y="107"/>
                    <a:pt x="175" y="0"/>
                    <a:pt x="91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43" name="CustomShape 40"/>
            <p:cNvSpPr/>
            <p:nvPr/>
          </p:nvSpPr>
          <p:spPr>
            <a:xfrm rot="11226600" flipV="1">
              <a:off x="2113200" y="551880"/>
              <a:ext cx="217440" cy="141120"/>
            </a:xfrm>
            <a:custGeom>
              <a:avLst/>
              <a:gdLst/>
              <a:ahLst/>
              <a:cxnLst/>
              <a:rect l="l" t="t" r="r" b="b"/>
              <a:pathLst>
                <a:path w="3913" h="2548">
                  <a:moveTo>
                    <a:pt x="3639" y="0"/>
                  </a:moveTo>
                  <a:cubicBezTo>
                    <a:pt x="3275" y="319"/>
                    <a:pt x="2957" y="637"/>
                    <a:pt x="2548" y="910"/>
                  </a:cubicBezTo>
                  <a:cubicBezTo>
                    <a:pt x="1820" y="1456"/>
                    <a:pt x="865" y="1865"/>
                    <a:pt x="1" y="2138"/>
                  </a:cubicBezTo>
                  <a:lnTo>
                    <a:pt x="92" y="2547"/>
                  </a:lnTo>
                  <a:cubicBezTo>
                    <a:pt x="1047" y="2274"/>
                    <a:pt x="1957" y="1820"/>
                    <a:pt x="2775" y="1228"/>
                  </a:cubicBezTo>
                  <a:cubicBezTo>
                    <a:pt x="3185" y="955"/>
                    <a:pt x="3548" y="637"/>
                    <a:pt x="3912" y="273"/>
                  </a:cubicBezTo>
                  <a:lnTo>
                    <a:pt x="3639" y="0"/>
                  </a:ln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944" name="Group 41"/>
          <p:cNvGrpSpPr/>
          <p:nvPr/>
        </p:nvGrpSpPr>
        <p:grpSpPr>
          <a:xfrm>
            <a:off x="6839280" y="407520"/>
            <a:ext cx="297720" cy="311400"/>
            <a:chOff x="6839280" y="407520"/>
            <a:chExt cx="297720" cy="311400"/>
          </a:xfrm>
        </p:grpSpPr>
        <p:sp>
          <p:nvSpPr>
            <p:cNvPr id="945" name="CustomShape 42"/>
            <p:cNvSpPr/>
            <p:nvPr/>
          </p:nvSpPr>
          <p:spPr>
            <a:xfrm rot="19081200">
              <a:off x="6943320" y="444240"/>
              <a:ext cx="166320" cy="145080"/>
            </a:xfrm>
            <a:custGeom>
              <a:avLst/>
              <a:gdLst/>
              <a:ahLst/>
              <a:cxnLst/>
              <a:rect l="l" t="t" r="r" b="b"/>
              <a:pathLst>
                <a:path w="3003" h="2620">
                  <a:moveTo>
                    <a:pt x="1567" y="0"/>
                  </a:moveTo>
                  <a:cubicBezTo>
                    <a:pt x="1441" y="0"/>
                    <a:pt x="1312" y="19"/>
                    <a:pt x="1183" y="59"/>
                  </a:cubicBezTo>
                  <a:cubicBezTo>
                    <a:pt x="501" y="241"/>
                    <a:pt x="1" y="969"/>
                    <a:pt x="137" y="1651"/>
                  </a:cubicBezTo>
                  <a:cubicBezTo>
                    <a:pt x="287" y="2212"/>
                    <a:pt x="806" y="2620"/>
                    <a:pt x="1416" y="2620"/>
                  </a:cubicBezTo>
                  <a:cubicBezTo>
                    <a:pt x="1547" y="2620"/>
                    <a:pt x="1683" y="2601"/>
                    <a:pt x="1820" y="2561"/>
                  </a:cubicBezTo>
                  <a:cubicBezTo>
                    <a:pt x="2547" y="2424"/>
                    <a:pt x="3002" y="1651"/>
                    <a:pt x="2820" y="969"/>
                  </a:cubicBezTo>
                  <a:cubicBezTo>
                    <a:pt x="2671" y="408"/>
                    <a:pt x="2151" y="0"/>
                    <a:pt x="156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46" name="CustomShape 43"/>
            <p:cNvSpPr/>
            <p:nvPr/>
          </p:nvSpPr>
          <p:spPr>
            <a:xfrm rot="19081200">
              <a:off x="6957360" y="518040"/>
              <a:ext cx="59400" cy="100080"/>
            </a:xfrm>
            <a:custGeom>
              <a:avLst/>
              <a:gdLst/>
              <a:ahLst/>
              <a:cxnLst/>
              <a:rect l="l" t="t" r="r" b="b"/>
              <a:pathLst>
                <a:path w="1093" h="1821">
                  <a:moveTo>
                    <a:pt x="546" y="0"/>
                  </a:moveTo>
                  <a:cubicBezTo>
                    <a:pt x="501" y="46"/>
                    <a:pt x="455" y="227"/>
                    <a:pt x="183" y="728"/>
                  </a:cubicBezTo>
                  <a:cubicBezTo>
                    <a:pt x="46" y="955"/>
                    <a:pt x="1" y="1046"/>
                    <a:pt x="46" y="1137"/>
                  </a:cubicBezTo>
                  <a:lnTo>
                    <a:pt x="319" y="1410"/>
                  </a:lnTo>
                  <a:cubicBezTo>
                    <a:pt x="660" y="1789"/>
                    <a:pt x="843" y="1821"/>
                    <a:pt x="895" y="1821"/>
                  </a:cubicBezTo>
                  <a:cubicBezTo>
                    <a:pt x="905" y="1821"/>
                    <a:pt x="910" y="1819"/>
                    <a:pt x="910" y="1819"/>
                  </a:cubicBezTo>
                  <a:cubicBezTo>
                    <a:pt x="1092" y="1728"/>
                    <a:pt x="1092" y="1410"/>
                    <a:pt x="1092" y="1228"/>
                  </a:cubicBezTo>
                  <a:cubicBezTo>
                    <a:pt x="1092" y="1046"/>
                    <a:pt x="1001" y="1001"/>
                    <a:pt x="774" y="500"/>
                  </a:cubicBezTo>
                  <a:cubicBezTo>
                    <a:pt x="637" y="91"/>
                    <a:pt x="637" y="0"/>
                    <a:pt x="546" y="0"/>
                  </a:cubicBezTo>
                  <a:close/>
                </a:path>
              </a:pathLst>
            </a:custGeom>
            <a:solidFill>
              <a:srgbClr val="B3BB9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47" name="CustomShape 44"/>
            <p:cNvSpPr/>
            <p:nvPr/>
          </p:nvSpPr>
          <p:spPr>
            <a:xfrm rot="19081200">
              <a:off x="6826680" y="622800"/>
              <a:ext cx="191880" cy="36360"/>
            </a:xfrm>
            <a:custGeom>
              <a:avLst/>
              <a:gdLst/>
              <a:ahLst/>
              <a:cxnLst/>
              <a:rect l="l" t="t" r="r" b="b"/>
              <a:pathLst>
                <a:path w="3458" h="681">
                  <a:moveTo>
                    <a:pt x="137" y="0"/>
                  </a:moveTo>
                  <a:lnTo>
                    <a:pt x="1" y="455"/>
                  </a:lnTo>
                  <a:cubicBezTo>
                    <a:pt x="498" y="610"/>
                    <a:pt x="1038" y="681"/>
                    <a:pt x="1577" y="681"/>
                  </a:cubicBezTo>
                  <a:cubicBezTo>
                    <a:pt x="1826" y="681"/>
                    <a:pt x="2076" y="666"/>
                    <a:pt x="2320" y="637"/>
                  </a:cubicBezTo>
                  <a:cubicBezTo>
                    <a:pt x="2730" y="637"/>
                    <a:pt x="3094" y="591"/>
                    <a:pt x="3457" y="455"/>
                  </a:cubicBezTo>
                  <a:lnTo>
                    <a:pt x="3366" y="0"/>
                  </a:lnTo>
                  <a:cubicBezTo>
                    <a:pt x="3003" y="46"/>
                    <a:pt x="2593" y="137"/>
                    <a:pt x="2275" y="182"/>
                  </a:cubicBezTo>
                  <a:cubicBezTo>
                    <a:pt x="2103" y="193"/>
                    <a:pt x="1934" y="199"/>
                    <a:pt x="1766" y="199"/>
                  </a:cubicBezTo>
                  <a:cubicBezTo>
                    <a:pt x="1223" y="199"/>
                    <a:pt x="693" y="13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48" name="CustomShape 45"/>
            <p:cNvSpPr/>
            <p:nvPr/>
          </p:nvSpPr>
          <p:spPr>
            <a:xfrm rot="19081200">
              <a:off x="6918120" y="451440"/>
              <a:ext cx="138240" cy="108000"/>
            </a:xfrm>
            <a:custGeom>
              <a:avLst/>
              <a:gdLst/>
              <a:ahLst/>
              <a:cxnLst/>
              <a:rect l="l" t="t" r="r" b="b"/>
              <a:pathLst>
                <a:path w="2502" h="1960">
                  <a:moveTo>
                    <a:pt x="1821" y="1"/>
                  </a:moveTo>
                  <a:cubicBezTo>
                    <a:pt x="1565" y="1"/>
                    <a:pt x="1275" y="106"/>
                    <a:pt x="1092" y="211"/>
                  </a:cubicBezTo>
                  <a:cubicBezTo>
                    <a:pt x="409" y="529"/>
                    <a:pt x="0" y="1439"/>
                    <a:pt x="227" y="1803"/>
                  </a:cubicBezTo>
                  <a:cubicBezTo>
                    <a:pt x="318" y="1909"/>
                    <a:pt x="495" y="1959"/>
                    <a:pt x="709" y="1959"/>
                  </a:cubicBezTo>
                  <a:cubicBezTo>
                    <a:pt x="1137" y="1959"/>
                    <a:pt x="1713" y="1757"/>
                    <a:pt x="2047" y="1393"/>
                  </a:cubicBezTo>
                  <a:cubicBezTo>
                    <a:pt x="2274" y="1030"/>
                    <a:pt x="2501" y="484"/>
                    <a:pt x="2274" y="211"/>
                  </a:cubicBezTo>
                  <a:cubicBezTo>
                    <a:pt x="2178" y="57"/>
                    <a:pt x="2009" y="1"/>
                    <a:pt x="1821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949" name="Group 46"/>
          <p:cNvGrpSpPr/>
          <p:nvPr/>
        </p:nvGrpSpPr>
        <p:grpSpPr>
          <a:xfrm>
            <a:off x="8503560" y="3673800"/>
            <a:ext cx="495360" cy="465120"/>
            <a:chOff x="8503560" y="3673800"/>
            <a:chExt cx="495360" cy="465120"/>
          </a:xfrm>
        </p:grpSpPr>
        <p:sp>
          <p:nvSpPr>
            <p:cNvPr id="950" name="CustomShape 47"/>
            <p:cNvSpPr/>
            <p:nvPr/>
          </p:nvSpPr>
          <p:spPr>
            <a:xfrm>
              <a:off x="8503560" y="3673800"/>
              <a:ext cx="495360" cy="465120"/>
            </a:xfrm>
            <a:custGeom>
              <a:avLst/>
              <a:gdLst/>
              <a:ahLst/>
              <a:cxnLst/>
              <a:rect l="l" t="t" r="r" b="b"/>
              <a:pathLst>
                <a:path w="8870" h="8330">
                  <a:moveTo>
                    <a:pt x="3605" y="1"/>
                  </a:moveTo>
                  <a:cubicBezTo>
                    <a:pt x="3257" y="1"/>
                    <a:pt x="2923" y="125"/>
                    <a:pt x="2684" y="365"/>
                  </a:cubicBezTo>
                  <a:cubicBezTo>
                    <a:pt x="2456" y="638"/>
                    <a:pt x="2320" y="1002"/>
                    <a:pt x="2320" y="1320"/>
                  </a:cubicBezTo>
                  <a:cubicBezTo>
                    <a:pt x="2093" y="1457"/>
                    <a:pt x="1956" y="1548"/>
                    <a:pt x="1729" y="1730"/>
                  </a:cubicBezTo>
                  <a:cubicBezTo>
                    <a:pt x="1410" y="2002"/>
                    <a:pt x="1274" y="2457"/>
                    <a:pt x="1183" y="2867"/>
                  </a:cubicBezTo>
                  <a:cubicBezTo>
                    <a:pt x="956" y="2912"/>
                    <a:pt x="819" y="2958"/>
                    <a:pt x="637" y="3139"/>
                  </a:cubicBezTo>
                  <a:cubicBezTo>
                    <a:pt x="0" y="3776"/>
                    <a:pt x="364" y="5459"/>
                    <a:pt x="1410" y="5959"/>
                  </a:cubicBezTo>
                  <a:cubicBezTo>
                    <a:pt x="1653" y="6090"/>
                    <a:pt x="1903" y="6136"/>
                    <a:pt x="2129" y="6136"/>
                  </a:cubicBezTo>
                  <a:cubicBezTo>
                    <a:pt x="2455" y="6136"/>
                    <a:pt x="2731" y="6040"/>
                    <a:pt x="2866" y="5959"/>
                  </a:cubicBezTo>
                  <a:lnTo>
                    <a:pt x="2866" y="5959"/>
                  </a:lnTo>
                  <a:cubicBezTo>
                    <a:pt x="2866" y="6096"/>
                    <a:pt x="2729" y="7096"/>
                    <a:pt x="3457" y="7824"/>
                  </a:cubicBezTo>
                  <a:cubicBezTo>
                    <a:pt x="3837" y="8159"/>
                    <a:pt x="4339" y="8330"/>
                    <a:pt x="4815" y="8330"/>
                  </a:cubicBezTo>
                  <a:cubicBezTo>
                    <a:pt x="5307" y="8330"/>
                    <a:pt x="5772" y="8148"/>
                    <a:pt x="6049" y="7778"/>
                  </a:cubicBezTo>
                  <a:cubicBezTo>
                    <a:pt x="6186" y="7642"/>
                    <a:pt x="6368" y="7415"/>
                    <a:pt x="6413" y="7187"/>
                  </a:cubicBezTo>
                  <a:cubicBezTo>
                    <a:pt x="6612" y="7240"/>
                    <a:pt x="6807" y="7266"/>
                    <a:pt x="6994" y="7266"/>
                  </a:cubicBezTo>
                  <a:cubicBezTo>
                    <a:pt x="7448" y="7266"/>
                    <a:pt x="7851" y="7113"/>
                    <a:pt x="8141" y="6823"/>
                  </a:cubicBezTo>
                  <a:cubicBezTo>
                    <a:pt x="8778" y="6232"/>
                    <a:pt x="8642" y="5095"/>
                    <a:pt x="7959" y="4231"/>
                  </a:cubicBezTo>
                  <a:cubicBezTo>
                    <a:pt x="8005" y="4140"/>
                    <a:pt x="8096" y="4140"/>
                    <a:pt x="8141" y="4095"/>
                  </a:cubicBezTo>
                  <a:cubicBezTo>
                    <a:pt x="8869" y="3367"/>
                    <a:pt x="8687" y="2002"/>
                    <a:pt x="7732" y="1047"/>
                  </a:cubicBezTo>
                  <a:cubicBezTo>
                    <a:pt x="7184" y="500"/>
                    <a:pt x="6488" y="216"/>
                    <a:pt x="5862" y="216"/>
                  </a:cubicBezTo>
                  <a:cubicBezTo>
                    <a:pt x="5448" y="216"/>
                    <a:pt x="5065" y="339"/>
                    <a:pt x="4776" y="593"/>
                  </a:cubicBezTo>
                  <a:lnTo>
                    <a:pt x="4685" y="456"/>
                  </a:lnTo>
                  <a:cubicBezTo>
                    <a:pt x="4377" y="148"/>
                    <a:pt x="3983" y="1"/>
                    <a:pt x="3605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51" name="CustomShape 48"/>
            <p:cNvSpPr/>
            <p:nvPr/>
          </p:nvSpPr>
          <p:spPr>
            <a:xfrm>
              <a:off x="8664120" y="3800880"/>
              <a:ext cx="230040" cy="185040"/>
            </a:xfrm>
            <a:custGeom>
              <a:avLst/>
              <a:gdLst/>
              <a:ahLst/>
              <a:cxnLst/>
              <a:rect l="l" t="t" r="r" b="b"/>
              <a:pathLst>
                <a:path w="4140" h="3333">
                  <a:moveTo>
                    <a:pt x="1594" y="0"/>
                  </a:moveTo>
                  <a:cubicBezTo>
                    <a:pt x="1562" y="0"/>
                    <a:pt x="1532" y="3"/>
                    <a:pt x="1502" y="9"/>
                  </a:cubicBezTo>
                  <a:cubicBezTo>
                    <a:pt x="1320" y="55"/>
                    <a:pt x="1320" y="191"/>
                    <a:pt x="1001" y="555"/>
                  </a:cubicBezTo>
                  <a:cubicBezTo>
                    <a:pt x="501" y="873"/>
                    <a:pt x="365" y="828"/>
                    <a:pt x="274" y="1055"/>
                  </a:cubicBezTo>
                  <a:cubicBezTo>
                    <a:pt x="1" y="1556"/>
                    <a:pt x="501" y="2283"/>
                    <a:pt x="546" y="2420"/>
                  </a:cubicBezTo>
                  <a:cubicBezTo>
                    <a:pt x="935" y="2938"/>
                    <a:pt x="1569" y="3333"/>
                    <a:pt x="2294" y="3333"/>
                  </a:cubicBezTo>
                  <a:cubicBezTo>
                    <a:pt x="2333" y="3333"/>
                    <a:pt x="2372" y="3332"/>
                    <a:pt x="2411" y="3329"/>
                  </a:cubicBezTo>
                  <a:cubicBezTo>
                    <a:pt x="3002" y="3284"/>
                    <a:pt x="3730" y="2920"/>
                    <a:pt x="3957" y="2374"/>
                  </a:cubicBezTo>
                  <a:cubicBezTo>
                    <a:pt x="4139" y="1919"/>
                    <a:pt x="3776" y="1465"/>
                    <a:pt x="3730" y="1465"/>
                  </a:cubicBezTo>
                  <a:cubicBezTo>
                    <a:pt x="3548" y="1465"/>
                    <a:pt x="3594" y="1055"/>
                    <a:pt x="3457" y="783"/>
                  </a:cubicBezTo>
                  <a:cubicBezTo>
                    <a:pt x="3321" y="555"/>
                    <a:pt x="3048" y="419"/>
                    <a:pt x="2457" y="237"/>
                  </a:cubicBezTo>
                  <a:cubicBezTo>
                    <a:pt x="2023" y="119"/>
                    <a:pt x="1795" y="0"/>
                    <a:pt x="1594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52" name="CustomShape 49"/>
            <p:cNvSpPr/>
            <p:nvPr/>
          </p:nvSpPr>
          <p:spPr>
            <a:xfrm>
              <a:off x="8813520" y="3846600"/>
              <a:ext cx="42120" cy="30600"/>
            </a:xfrm>
            <a:custGeom>
              <a:avLst/>
              <a:gdLst/>
              <a:ahLst/>
              <a:cxnLst/>
              <a:rect l="l" t="t" r="r" b="b"/>
              <a:pathLst>
                <a:path w="786" h="581">
                  <a:moveTo>
                    <a:pt x="633" y="1"/>
                  </a:moveTo>
                  <a:cubicBezTo>
                    <a:pt x="624" y="1"/>
                    <a:pt x="616" y="4"/>
                    <a:pt x="610" y="10"/>
                  </a:cubicBezTo>
                  <a:cubicBezTo>
                    <a:pt x="428" y="101"/>
                    <a:pt x="292" y="237"/>
                    <a:pt x="110" y="419"/>
                  </a:cubicBezTo>
                  <a:cubicBezTo>
                    <a:pt x="0" y="456"/>
                    <a:pt x="67" y="581"/>
                    <a:pt x="145" y="581"/>
                  </a:cubicBezTo>
                  <a:cubicBezTo>
                    <a:pt x="164" y="581"/>
                    <a:pt x="183" y="573"/>
                    <a:pt x="201" y="556"/>
                  </a:cubicBezTo>
                  <a:cubicBezTo>
                    <a:pt x="383" y="465"/>
                    <a:pt x="565" y="328"/>
                    <a:pt x="747" y="192"/>
                  </a:cubicBezTo>
                  <a:cubicBezTo>
                    <a:pt x="786" y="113"/>
                    <a:pt x="690" y="1"/>
                    <a:pt x="633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53" name="CustomShape 50"/>
            <p:cNvSpPr/>
            <p:nvPr/>
          </p:nvSpPr>
          <p:spPr>
            <a:xfrm>
              <a:off x="8766360" y="3826080"/>
              <a:ext cx="27720" cy="31320"/>
            </a:xfrm>
            <a:custGeom>
              <a:avLst/>
              <a:gdLst/>
              <a:ahLst/>
              <a:cxnLst/>
              <a:rect l="l" t="t" r="r" b="b"/>
              <a:pathLst>
                <a:path w="527" h="593">
                  <a:moveTo>
                    <a:pt x="181" y="1"/>
                  </a:moveTo>
                  <a:cubicBezTo>
                    <a:pt x="96" y="1"/>
                    <a:pt x="0" y="107"/>
                    <a:pt x="39" y="147"/>
                  </a:cubicBezTo>
                  <a:cubicBezTo>
                    <a:pt x="130" y="238"/>
                    <a:pt x="221" y="374"/>
                    <a:pt x="312" y="556"/>
                  </a:cubicBezTo>
                  <a:cubicBezTo>
                    <a:pt x="325" y="581"/>
                    <a:pt x="348" y="593"/>
                    <a:pt x="374" y="593"/>
                  </a:cubicBezTo>
                  <a:cubicBezTo>
                    <a:pt x="442" y="593"/>
                    <a:pt x="527" y="518"/>
                    <a:pt x="494" y="419"/>
                  </a:cubicBezTo>
                  <a:cubicBezTo>
                    <a:pt x="358" y="283"/>
                    <a:pt x="312" y="192"/>
                    <a:pt x="221" y="10"/>
                  </a:cubicBezTo>
                  <a:cubicBezTo>
                    <a:pt x="209" y="4"/>
                    <a:pt x="195" y="1"/>
                    <a:pt x="181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54" name="CustomShape 51"/>
            <p:cNvSpPr/>
            <p:nvPr/>
          </p:nvSpPr>
          <p:spPr>
            <a:xfrm>
              <a:off x="8807400" y="3812040"/>
              <a:ext cx="24840" cy="24120"/>
            </a:xfrm>
            <a:custGeom>
              <a:avLst/>
              <a:gdLst/>
              <a:ahLst/>
              <a:cxnLst/>
              <a:rect l="l" t="t" r="r" b="b"/>
              <a:pathLst>
                <a:path w="477" h="464">
                  <a:moveTo>
                    <a:pt x="363" y="0"/>
                  </a:moveTo>
                  <a:cubicBezTo>
                    <a:pt x="334" y="0"/>
                    <a:pt x="300" y="11"/>
                    <a:pt x="261" y="37"/>
                  </a:cubicBezTo>
                  <a:cubicBezTo>
                    <a:pt x="216" y="173"/>
                    <a:pt x="170" y="219"/>
                    <a:pt x="34" y="355"/>
                  </a:cubicBezTo>
                  <a:cubicBezTo>
                    <a:pt x="1" y="422"/>
                    <a:pt x="41" y="464"/>
                    <a:pt x="118" y="464"/>
                  </a:cubicBezTo>
                  <a:cubicBezTo>
                    <a:pt x="146" y="464"/>
                    <a:pt x="179" y="458"/>
                    <a:pt x="216" y="446"/>
                  </a:cubicBezTo>
                  <a:cubicBezTo>
                    <a:pt x="261" y="355"/>
                    <a:pt x="307" y="264"/>
                    <a:pt x="443" y="173"/>
                  </a:cubicBezTo>
                  <a:cubicBezTo>
                    <a:pt x="476" y="75"/>
                    <a:pt x="438" y="0"/>
                    <a:pt x="363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55" name="CustomShape 52"/>
            <p:cNvSpPr/>
            <p:nvPr/>
          </p:nvSpPr>
          <p:spPr>
            <a:xfrm>
              <a:off x="8759160" y="3782880"/>
              <a:ext cx="42480" cy="24840"/>
            </a:xfrm>
            <a:custGeom>
              <a:avLst/>
              <a:gdLst/>
              <a:ahLst/>
              <a:cxnLst/>
              <a:rect l="l" t="t" r="r" b="b"/>
              <a:pathLst>
                <a:path w="792" h="473">
                  <a:moveTo>
                    <a:pt x="659" y="1"/>
                  </a:moveTo>
                  <a:cubicBezTo>
                    <a:pt x="647" y="1"/>
                    <a:pt x="635" y="4"/>
                    <a:pt x="622" y="10"/>
                  </a:cubicBezTo>
                  <a:cubicBezTo>
                    <a:pt x="440" y="101"/>
                    <a:pt x="258" y="192"/>
                    <a:pt x="122" y="283"/>
                  </a:cubicBezTo>
                  <a:cubicBezTo>
                    <a:pt x="0" y="323"/>
                    <a:pt x="95" y="472"/>
                    <a:pt x="182" y="472"/>
                  </a:cubicBezTo>
                  <a:cubicBezTo>
                    <a:pt x="192" y="472"/>
                    <a:pt x="203" y="470"/>
                    <a:pt x="213" y="465"/>
                  </a:cubicBezTo>
                  <a:cubicBezTo>
                    <a:pt x="395" y="328"/>
                    <a:pt x="577" y="283"/>
                    <a:pt x="713" y="192"/>
                  </a:cubicBezTo>
                  <a:cubicBezTo>
                    <a:pt x="792" y="113"/>
                    <a:pt x="735" y="1"/>
                    <a:pt x="659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56" name="CustomShape 53"/>
            <p:cNvSpPr/>
            <p:nvPr/>
          </p:nvSpPr>
          <p:spPr>
            <a:xfrm>
              <a:off x="8762040" y="3879360"/>
              <a:ext cx="29520" cy="35640"/>
            </a:xfrm>
            <a:custGeom>
              <a:avLst/>
              <a:gdLst/>
              <a:ahLst/>
              <a:cxnLst/>
              <a:rect l="l" t="t" r="r" b="b"/>
              <a:pathLst>
                <a:path w="556" h="665">
                  <a:moveTo>
                    <a:pt x="152" y="0"/>
                  </a:moveTo>
                  <a:cubicBezTo>
                    <a:pt x="86" y="0"/>
                    <a:pt x="1" y="51"/>
                    <a:pt x="69" y="154"/>
                  </a:cubicBezTo>
                  <a:cubicBezTo>
                    <a:pt x="160" y="336"/>
                    <a:pt x="205" y="427"/>
                    <a:pt x="342" y="608"/>
                  </a:cubicBezTo>
                  <a:cubicBezTo>
                    <a:pt x="355" y="648"/>
                    <a:pt x="380" y="665"/>
                    <a:pt x="408" y="665"/>
                  </a:cubicBezTo>
                  <a:cubicBezTo>
                    <a:pt x="474" y="665"/>
                    <a:pt x="556" y="568"/>
                    <a:pt x="524" y="472"/>
                  </a:cubicBezTo>
                  <a:cubicBezTo>
                    <a:pt x="387" y="336"/>
                    <a:pt x="342" y="199"/>
                    <a:pt x="205" y="17"/>
                  </a:cubicBezTo>
                  <a:cubicBezTo>
                    <a:pt x="194" y="6"/>
                    <a:pt x="174" y="0"/>
                    <a:pt x="152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57" name="CustomShape 54"/>
            <p:cNvSpPr/>
            <p:nvPr/>
          </p:nvSpPr>
          <p:spPr>
            <a:xfrm>
              <a:off x="8830800" y="3893760"/>
              <a:ext cx="34200" cy="21600"/>
            </a:xfrm>
            <a:custGeom>
              <a:avLst/>
              <a:gdLst/>
              <a:ahLst/>
              <a:cxnLst/>
              <a:rect l="l" t="t" r="r" b="b"/>
              <a:pathLst>
                <a:path w="644" h="420">
                  <a:moveTo>
                    <a:pt x="526" y="0"/>
                  </a:moveTo>
                  <a:cubicBezTo>
                    <a:pt x="509" y="0"/>
                    <a:pt x="494" y="9"/>
                    <a:pt x="483" y="30"/>
                  </a:cubicBezTo>
                  <a:cubicBezTo>
                    <a:pt x="347" y="76"/>
                    <a:pt x="210" y="167"/>
                    <a:pt x="74" y="257"/>
                  </a:cubicBezTo>
                  <a:cubicBezTo>
                    <a:pt x="1" y="294"/>
                    <a:pt x="45" y="419"/>
                    <a:pt x="137" y="419"/>
                  </a:cubicBezTo>
                  <a:cubicBezTo>
                    <a:pt x="159" y="419"/>
                    <a:pt x="184" y="412"/>
                    <a:pt x="210" y="394"/>
                  </a:cubicBezTo>
                  <a:cubicBezTo>
                    <a:pt x="301" y="348"/>
                    <a:pt x="483" y="257"/>
                    <a:pt x="574" y="167"/>
                  </a:cubicBezTo>
                  <a:cubicBezTo>
                    <a:pt x="644" y="97"/>
                    <a:pt x="580" y="0"/>
                    <a:pt x="526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58" name="CustomShape 55"/>
            <p:cNvSpPr/>
            <p:nvPr/>
          </p:nvSpPr>
          <p:spPr>
            <a:xfrm>
              <a:off x="8844840" y="3864600"/>
              <a:ext cx="41040" cy="14040"/>
            </a:xfrm>
            <a:custGeom>
              <a:avLst/>
              <a:gdLst/>
              <a:ahLst/>
              <a:cxnLst/>
              <a:rect l="l" t="t" r="r" b="b"/>
              <a:pathLst>
                <a:path w="764" h="281">
                  <a:moveTo>
                    <a:pt x="666" y="0"/>
                  </a:moveTo>
                  <a:cubicBezTo>
                    <a:pt x="657" y="0"/>
                    <a:pt x="647" y="2"/>
                    <a:pt x="637" y="7"/>
                  </a:cubicBezTo>
                  <a:cubicBezTo>
                    <a:pt x="456" y="53"/>
                    <a:pt x="274" y="144"/>
                    <a:pt x="92" y="144"/>
                  </a:cubicBezTo>
                  <a:cubicBezTo>
                    <a:pt x="1" y="144"/>
                    <a:pt x="46" y="280"/>
                    <a:pt x="183" y="280"/>
                  </a:cubicBezTo>
                  <a:cubicBezTo>
                    <a:pt x="319" y="235"/>
                    <a:pt x="501" y="235"/>
                    <a:pt x="683" y="189"/>
                  </a:cubicBezTo>
                  <a:cubicBezTo>
                    <a:pt x="764" y="149"/>
                    <a:pt x="737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59" name="CustomShape 56"/>
            <p:cNvSpPr/>
            <p:nvPr/>
          </p:nvSpPr>
          <p:spPr>
            <a:xfrm>
              <a:off x="8871480" y="3910680"/>
              <a:ext cx="24840" cy="24480"/>
            </a:xfrm>
            <a:custGeom>
              <a:avLst/>
              <a:gdLst/>
              <a:ahLst/>
              <a:cxnLst/>
              <a:rect l="l" t="t" r="r" b="b"/>
              <a:pathLst>
                <a:path w="476" h="472">
                  <a:moveTo>
                    <a:pt x="109" y="1"/>
                  </a:moveTo>
                  <a:cubicBezTo>
                    <a:pt x="60" y="1"/>
                    <a:pt x="1" y="40"/>
                    <a:pt x="29" y="96"/>
                  </a:cubicBezTo>
                  <a:cubicBezTo>
                    <a:pt x="165" y="232"/>
                    <a:pt x="211" y="323"/>
                    <a:pt x="302" y="460"/>
                  </a:cubicBezTo>
                  <a:cubicBezTo>
                    <a:pt x="319" y="468"/>
                    <a:pt x="335" y="472"/>
                    <a:pt x="351" y="472"/>
                  </a:cubicBezTo>
                  <a:cubicBezTo>
                    <a:pt x="422" y="472"/>
                    <a:pt x="476" y="398"/>
                    <a:pt x="438" y="323"/>
                  </a:cubicBezTo>
                  <a:cubicBezTo>
                    <a:pt x="302" y="232"/>
                    <a:pt x="256" y="96"/>
                    <a:pt x="165" y="50"/>
                  </a:cubicBezTo>
                  <a:cubicBezTo>
                    <a:pt x="165" y="16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60" name="CustomShape 57"/>
            <p:cNvSpPr/>
            <p:nvPr/>
          </p:nvSpPr>
          <p:spPr>
            <a:xfrm>
              <a:off x="8833320" y="3940920"/>
              <a:ext cx="39960" cy="25920"/>
            </a:xfrm>
            <a:custGeom>
              <a:avLst/>
              <a:gdLst/>
              <a:ahLst/>
              <a:cxnLst/>
              <a:rect l="l" t="t" r="r" b="b"/>
              <a:pathLst>
                <a:path w="748" h="493">
                  <a:moveTo>
                    <a:pt x="663" y="1"/>
                  </a:moveTo>
                  <a:cubicBezTo>
                    <a:pt x="650" y="1"/>
                    <a:pt x="635" y="5"/>
                    <a:pt x="619" y="13"/>
                  </a:cubicBezTo>
                  <a:cubicBezTo>
                    <a:pt x="437" y="149"/>
                    <a:pt x="255" y="195"/>
                    <a:pt x="73" y="331"/>
                  </a:cubicBezTo>
                  <a:cubicBezTo>
                    <a:pt x="0" y="368"/>
                    <a:pt x="45" y="493"/>
                    <a:pt x="136" y="493"/>
                  </a:cubicBezTo>
                  <a:cubicBezTo>
                    <a:pt x="158" y="493"/>
                    <a:pt x="183" y="485"/>
                    <a:pt x="210" y="468"/>
                  </a:cubicBezTo>
                  <a:cubicBezTo>
                    <a:pt x="392" y="377"/>
                    <a:pt x="528" y="331"/>
                    <a:pt x="710" y="195"/>
                  </a:cubicBezTo>
                  <a:cubicBezTo>
                    <a:pt x="747" y="82"/>
                    <a:pt x="723" y="1"/>
                    <a:pt x="663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61" name="CustomShape 58"/>
            <p:cNvSpPr/>
            <p:nvPr/>
          </p:nvSpPr>
          <p:spPr>
            <a:xfrm>
              <a:off x="8784360" y="3936960"/>
              <a:ext cx="41400" cy="41400"/>
            </a:xfrm>
            <a:custGeom>
              <a:avLst/>
              <a:gdLst/>
              <a:ahLst/>
              <a:cxnLst/>
              <a:rect l="l" t="t" r="r" b="b"/>
              <a:pathLst>
                <a:path w="769" h="770">
                  <a:moveTo>
                    <a:pt x="659" y="1"/>
                  </a:moveTo>
                  <a:cubicBezTo>
                    <a:pt x="634" y="1"/>
                    <a:pt x="605" y="12"/>
                    <a:pt x="579" y="37"/>
                  </a:cubicBezTo>
                  <a:cubicBezTo>
                    <a:pt x="398" y="219"/>
                    <a:pt x="216" y="401"/>
                    <a:pt x="34" y="628"/>
                  </a:cubicBezTo>
                  <a:cubicBezTo>
                    <a:pt x="0" y="662"/>
                    <a:pt x="65" y="769"/>
                    <a:pt x="120" y="769"/>
                  </a:cubicBezTo>
                  <a:cubicBezTo>
                    <a:pt x="140" y="769"/>
                    <a:pt x="158" y="755"/>
                    <a:pt x="170" y="719"/>
                  </a:cubicBezTo>
                  <a:cubicBezTo>
                    <a:pt x="352" y="538"/>
                    <a:pt x="489" y="401"/>
                    <a:pt x="670" y="174"/>
                  </a:cubicBezTo>
                  <a:cubicBezTo>
                    <a:pt x="769" y="75"/>
                    <a:pt x="725" y="1"/>
                    <a:pt x="659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62" name="CustomShape 59"/>
            <p:cNvSpPr/>
            <p:nvPr/>
          </p:nvSpPr>
          <p:spPr>
            <a:xfrm>
              <a:off x="8807400" y="3974040"/>
              <a:ext cx="27720" cy="22320"/>
            </a:xfrm>
            <a:custGeom>
              <a:avLst/>
              <a:gdLst/>
              <a:ahLst/>
              <a:cxnLst/>
              <a:rect l="l" t="t" r="r" b="b"/>
              <a:pathLst>
                <a:path w="525" h="432">
                  <a:moveTo>
                    <a:pt x="122" y="1"/>
                  </a:moveTo>
                  <a:cubicBezTo>
                    <a:pt x="53" y="1"/>
                    <a:pt x="0" y="67"/>
                    <a:pt x="37" y="104"/>
                  </a:cubicBezTo>
                  <a:lnTo>
                    <a:pt x="310" y="422"/>
                  </a:lnTo>
                  <a:cubicBezTo>
                    <a:pt x="323" y="429"/>
                    <a:pt x="336" y="431"/>
                    <a:pt x="350" y="431"/>
                  </a:cubicBezTo>
                  <a:cubicBezTo>
                    <a:pt x="435" y="431"/>
                    <a:pt x="525" y="325"/>
                    <a:pt x="446" y="286"/>
                  </a:cubicBezTo>
                  <a:lnTo>
                    <a:pt x="173" y="13"/>
                  </a:lnTo>
                  <a:cubicBezTo>
                    <a:pt x="156" y="4"/>
                    <a:pt x="139" y="1"/>
                    <a:pt x="122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63" name="CustomShape 60"/>
            <p:cNvSpPr/>
            <p:nvPr/>
          </p:nvSpPr>
          <p:spPr>
            <a:xfrm>
              <a:off x="8724240" y="3943440"/>
              <a:ext cx="29520" cy="23040"/>
            </a:xfrm>
            <a:custGeom>
              <a:avLst/>
              <a:gdLst/>
              <a:ahLst/>
              <a:cxnLst/>
              <a:rect l="l" t="t" r="r" b="b"/>
              <a:pathLst>
                <a:path w="560" h="443">
                  <a:moveTo>
                    <a:pt x="425" y="1"/>
                  </a:moveTo>
                  <a:cubicBezTo>
                    <a:pt x="412" y="1"/>
                    <a:pt x="398" y="3"/>
                    <a:pt x="383" y="8"/>
                  </a:cubicBezTo>
                  <a:cubicBezTo>
                    <a:pt x="292" y="99"/>
                    <a:pt x="201" y="190"/>
                    <a:pt x="110" y="281"/>
                  </a:cubicBezTo>
                  <a:cubicBezTo>
                    <a:pt x="0" y="318"/>
                    <a:pt x="67" y="443"/>
                    <a:pt x="145" y="443"/>
                  </a:cubicBezTo>
                  <a:cubicBezTo>
                    <a:pt x="164" y="443"/>
                    <a:pt x="183" y="435"/>
                    <a:pt x="201" y="418"/>
                  </a:cubicBezTo>
                  <a:cubicBezTo>
                    <a:pt x="338" y="372"/>
                    <a:pt x="383" y="281"/>
                    <a:pt x="519" y="190"/>
                  </a:cubicBezTo>
                  <a:cubicBezTo>
                    <a:pt x="560" y="150"/>
                    <a:pt x="528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64" name="CustomShape 61"/>
            <p:cNvSpPr/>
            <p:nvPr/>
          </p:nvSpPr>
          <p:spPr>
            <a:xfrm>
              <a:off x="8758440" y="3928320"/>
              <a:ext cx="36000" cy="19080"/>
            </a:xfrm>
            <a:custGeom>
              <a:avLst/>
              <a:gdLst/>
              <a:ahLst/>
              <a:cxnLst/>
              <a:rect l="l" t="t" r="r" b="b"/>
              <a:pathLst>
                <a:path w="673" h="372">
                  <a:moveTo>
                    <a:pt x="498" y="0"/>
                  </a:moveTo>
                  <a:cubicBezTo>
                    <a:pt x="485" y="0"/>
                    <a:pt x="470" y="2"/>
                    <a:pt x="455" y="7"/>
                  </a:cubicBezTo>
                  <a:lnTo>
                    <a:pt x="137" y="189"/>
                  </a:lnTo>
                  <a:cubicBezTo>
                    <a:pt x="0" y="235"/>
                    <a:pt x="137" y="371"/>
                    <a:pt x="228" y="371"/>
                  </a:cubicBezTo>
                  <a:lnTo>
                    <a:pt x="592" y="189"/>
                  </a:lnTo>
                  <a:cubicBezTo>
                    <a:pt x="673" y="149"/>
                    <a:pt x="609" y="0"/>
                    <a:pt x="498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65" name="CustomShape 62"/>
            <p:cNvSpPr/>
            <p:nvPr/>
          </p:nvSpPr>
          <p:spPr>
            <a:xfrm>
              <a:off x="8707680" y="3897360"/>
              <a:ext cx="32040" cy="25200"/>
            </a:xfrm>
            <a:custGeom>
              <a:avLst/>
              <a:gdLst/>
              <a:ahLst/>
              <a:cxnLst/>
              <a:rect l="l" t="t" r="r" b="b"/>
              <a:pathLst>
                <a:path w="604" h="480">
                  <a:moveTo>
                    <a:pt x="140" y="0"/>
                  </a:moveTo>
                  <a:cubicBezTo>
                    <a:pt x="83" y="0"/>
                    <a:pt x="1" y="67"/>
                    <a:pt x="37" y="104"/>
                  </a:cubicBezTo>
                  <a:lnTo>
                    <a:pt x="401" y="467"/>
                  </a:lnTo>
                  <a:cubicBezTo>
                    <a:pt x="410" y="476"/>
                    <a:pt x="422" y="479"/>
                    <a:pt x="437" y="479"/>
                  </a:cubicBezTo>
                  <a:cubicBezTo>
                    <a:pt x="503" y="479"/>
                    <a:pt x="604" y="405"/>
                    <a:pt x="492" y="331"/>
                  </a:cubicBezTo>
                  <a:lnTo>
                    <a:pt x="174" y="13"/>
                  </a:lnTo>
                  <a:cubicBezTo>
                    <a:pt x="165" y="4"/>
                    <a:pt x="153" y="0"/>
                    <a:pt x="140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66" name="CustomShape 63"/>
            <p:cNvSpPr/>
            <p:nvPr/>
          </p:nvSpPr>
          <p:spPr>
            <a:xfrm>
              <a:off x="8743680" y="3890160"/>
              <a:ext cx="23040" cy="16920"/>
            </a:xfrm>
            <a:custGeom>
              <a:avLst/>
              <a:gdLst/>
              <a:ahLst/>
              <a:cxnLst/>
              <a:rect l="l" t="t" r="r" b="b"/>
              <a:pathLst>
                <a:path w="441" h="334">
                  <a:moveTo>
                    <a:pt x="281" y="1"/>
                  </a:moveTo>
                  <a:cubicBezTo>
                    <a:pt x="275" y="1"/>
                    <a:pt x="268" y="3"/>
                    <a:pt x="263" y="8"/>
                  </a:cubicBezTo>
                  <a:cubicBezTo>
                    <a:pt x="218" y="99"/>
                    <a:pt x="172" y="145"/>
                    <a:pt x="82" y="145"/>
                  </a:cubicBezTo>
                  <a:cubicBezTo>
                    <a:pt x="1" y="185"/>
                    <a:pt x="64" y="334"/>
                    <a:pt x="175" y="334"/>
                  </a:cubicBezTo>
                  <a:cubicBezTo>
                    <a:pt x="189" y="334"/>
                    <a:pt x="203" y="331"/>
                    <a:pt x="218" y="326"/>
                  </a:cubicBezTo>
                  <a:cubicBezTo>
                    <a:pt x="263" y="236"/>
                    <a:pt x="309" y="190"/>
                    <a:pt x="400" y="190"/>
                  </a:cubicBezTo>
                  <a:cubicBezTo>
                    <a:pt x="440" y="150"/>
                    <a:pt x="337" y="1"/>
                    <a:pt x="281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67" name="CustomShape 64"/>
            <p:cNvSpPr/>
            <p:nvPr/>
          </p:nvSpPr>
          <p:spPr>
            <a:xfrm>
              <a:off x="8721720" y="3855600"/>
              <a:ext cx="36360" cy="21600"/>
            </a:xfrm>
            <a:custGeom>
              <a:avLst/>
              <a:gdLst/>
              <a:ahLst/>
              <a:cxnLst/>
              <a:rect l="l" t="t" r="r" b="b"/>
              <a:pathLst>
                <a:path w="681" h="420">
                  <a:moveTo>
                    <a:pt x="561" y="1"/>
                  </a:moveTo>
                  <a:cubicBezTo>
                    <a:pt x="536" y="1"/>
                    <a:pt x="506" y="10"/>
                    <a:pt x="475" y="31"/>
                  </a:cubicBezTo>
                  <a:cubicBezTo>
                    <a:pt x="384" y="76"/>
                    <a:pt x="202" y="167"/>
                    <a:pt x="111" y="258"/>
                  </a:cubicBezTo>
                  <a:cubicBezTo>
                    <a:pt x="1" y="295"/>
                    <a:pt x="9" y="420"/>
                    <a:pt x="87" y="420"/>
                  </a:cubicBezTo>
                  <a:cubicBezTo>
                    <a:pt x="106" y="420"/>
                    <a:pt x="130" y="412"/>
                    <a:pt x="156" y="395"/>
                  </a:cubicBezTo>
                  <a:cubicBezTo>
                    <a:pt x="293" y="349"/>
                    <a:pt x="475" y="304"/>
                    <a:pt x="611" y="167"/>
                  </a:cubicBezTo>
                  <a:cubicBezTo>
                    <a:pt x="681" y="98"/>
                    <a:pt x="643" y="1"/>
                    <a:pt x="561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68" name="CustomShape 65"/>
            <p:cNvSpPr/>
            <p:nvPr/>
          </p:nvSpPr>
          <p:spPr>
            <a:xfrm>
              <a:off x="8679600" y="3833640"/>
              <a:ext cx="33120" cy="24840"/>
            </a:xfrm>
            <a:custGeom>
              <a:avLst/>
              <a:gdLst/>
              <a:ahLst/>
              <a:cxnLst/>
              <a:rect l="l" t="t" r="r" b="b"/>
              <a:pathLst>
                <a:path w="620" h="475">
                  <a:moveTo>
                    <a:pt x="152" y="1"/>
                  </a:moveTo>
                  <a:cubicBezTo>
                    <a:pt x="56" y="1"/>
                    <a:pt x="1" y="82"/>
                    <a:pt x="38" y="195"/>
                  </a:cubicBezTo>
                  <a:cubicBezTo>
                    <a:pt x="175" y="285"/>
                    <a:pt x="265" y="422"/>
                    <a:pt x="447" y="467"/>
                  </a:cubicBezTo>
                  <a:cubicBezTo>
                    <a:pt x="457" y="472"/>
                    <a:pt x="467" y="475"/>
                    <a:pt x="477" y="475"/>
                  </a:cubicBezTo>
                  <a:cubicBezTo>
                    <a:pt x="556" y="475"/>
                    <a:pt x="619" y="326"/>
                    <a:pt x="538" y="285"/>
                  </a:cubicBezTo>
                  <a:cubicBezTo>
                    <a:pt x="447" y="240"/>
                    <a:pt x="311" y="104"/>
                    <a:pt x="220" y="13"/>
                  </a:cubicBezTo>
                  <a:cubicBezTo>
                    <a:pt x="196" y="5"/>
                    <a:pt x="173" y="1"/>
                    <a:pt x="152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69" name="CustomShape 66"/>
            <p:cNvSpPr/>
            <p:nvPr/>
          </p:nvSpPr>
          <p:spPr>
            <a:xfrm>
              <a:off x="8711280" y="3823920"/>
              <a:ext cx="39240" cy="18000"/>
            </a:xfrm>
            <a:custGeom>
              <a:avLst/>
              <a:gdLst/>
              <a:ahLst/>
              <a:cxnLst/>
              <a:rect l="l" t="t" r="r" b="b"/>
              <a:pathLst>
                <a:path w="733" h="352">
                  <a:moveTo>
                    <a:pt x="595" y="0"/>
                  </a:moveTo>
                  <a:cubicBezTo>
                    <a:pt x="586" y="0"/>
                    <a:pt x="576" y="3"/>
                    <a:pt x="566" y="8"/>
                  </a:cubicBezTo>
                  <a:cubicBezTo>
                    <a:pt x="384" y="53"/>
                    <a:pt x="293" y="144"/>
                    <a:pt x="111" y="190"/>
                  </a:cubicBezTo>
                  <a:cubicBezTo>
                    <a:pt x="1" y="226"/>
                    <a:pt x="38" y="351"/>
                    <a:pt x="105" y="351"/>
                  </a:cubicBezTo>
                  <a:cubicBezTo>
                    <a:pt x="121" y="351"/>
                    <a:pt x="138" y="344"/>
                    <a:pt x="156" y="326"/>
                  </a:cubicBezTo>
                  <a:cubicBezTo>
                    <a:pt x="338" y="281"/>
                    <a:pt x="429" y="235"/>
                    <a:pt x="611" y="190"/>
                  </a:cubicBezTo>
                  <a:cubicBezTo>
                    <a:pt x="733" y="149"/>
                    <a:pt x="674" y="0"/>
                    <a:pt x="595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70" name="CustomShape 67"/>
            <p:cNvSpPr/>
            <p:nvPr/>
          </p:nvSpPr>
          <p:spPr>
            <a:xfrm>
              <a:off x="8689680" y="3798720"/>
              <a:ext cx="30960" cy="17640"/>
            </a:xfrm>
            <a:custGeom>
              <a:avLst/>
              <a:gdLst/>
              <a:ahLst/>
              <a:cxnLst/>
              <a:rect l="l" t="t" r="r" b="b"/>
              <a:pathLst>
                <a:path w="583" h="345">
                  <a:moveTo>
                    <a:pt x="228" y="1"/>
                  </a:moveTo>
                  <a:cubicBezTo>
                    <a:pt x="46" y="1"/>
                    <a:pt x="1" y="183"/>
                    <a:pt x="91" y="183"/>
                  </a:cubicBezTo>
                  <a:lnTo>
                    <a:pt x="410" y="319"/>
                  </a:lnTo>
                  <a:cubicBezTo>
                    <a:pt x="436" y="337"/>
                    <a:pt x="460" y="344"/>
                    <a:pt x="479" y="344"/>
                  </a:cubicBezTo>
                  <a:cubicBezTo>
                    <a:pt x="561" y="344"/>
                    <a:pt x="583" y="219"/>
                    <a:pt x="546" y="183"/>
                  </a:cubicBezTo>
                  <a:lnTo>
                    <a:pt x="228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71" name="CustomShape 68"/>
            <p:cNvSpPr/>
            <p:nvPr/>
          </p:nvSpPr>
          <p:spPr>
            <a:xfrm>
              <a:off x="8707320" y="3785400"/>
              <a:ext cx="42840" cy="24480"/>
            </a:xfrm>
            <a:custGeom>
              <a:avLst/>
              <a:gdLst/>
              <a:ahLst/>
              <a:cxnLst/>
              <a:rect l="l" t="t" r="r" b="b"/>
              <a:pathLst>
                <a:path w="796" h="468">
                  <a:moveTo>
                    <a:pt x="643" y="1"/>
                  </a:moveTo>
                  <a:cubicBezTo>
                    <a:pt x="626" y="1"/>
                    <a:pt x="608" y="4"/>
                    <a:pt x="592" y="12"/>
                  </a:cubicBezTo>
                  <a:cubicBezTo>
                    <a:pt x="456" y="149"/>
                    <a:pt x="274" y="194"/>
                    <a:pt x="137" y="285"/>
                  </a:cubicBezTo>
                  <a:cubicBezTo>
                    <a:pt x="1" y="331"/>
                    <a:pt x="137" y="467"/>
                    <a:pt x="228" y="467"/>
                  </a:cubicBezTo>
                  <a:cubicBezTo>
                    <a:pt x="410" y="422"/>
                    <a:pt x="592" y="285"/>
                    <a:pt x="683" y="194"/>
                  </a:cubicBezTo>
                  <a:cubicBezTo>
                    <a:pt x="795" y="82"/>
                    <a:pt x="723" y="1"/>
                    <a:pt x="643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72" name="CustomShape 69"/>
            <p:cNvSpPr/>
            <p:nvPr/>
          </p:nvSpPr>
          <p:spPr>
            <a:xfrm>
              <a:off x="8664480" y="3900240"/>
              <a:ext cx="28080" cy="19440"/>
            </a:xfrm>
            <a:custGeom>
              <a:avLst/>
              <a:gdLst/>
              <a:ahLst/>
              <a:cxnLst/>
              <a:rect l="l" t="t" r="r" b="b"/>
              <a:pathLst>
                <a:path w="535" h="382">
                  <a:moveTo>
                    <a:pt x="400" y="1"/>
                  </a:moveTo>
                  <a:cubicBezTo>
                    <a:pt x="387" y="1"/>
                    <a:pt x="373" y="3"/>
                    <a:pt x="358" y="8"/>
                  </a:cubicBezTo>
                  <a:cubicBezTo>
                    <a:pt x="267" y="54"/>
                    <a:pt x="130" y="190"/>
                    <a:pt x="39" y="235"/>
                  </a:cubicBezTo>
                  <a:cubicBezTo>
                    <a:pt x="0" y="275"/>
                    <a:pt x="62" y="381"/>
                    <a:pt x="109" y="381"/>
                  </a:cubicBezTo>
                  <a:cubicBezTo>
                    <a:pt x="117" y="381"/>
                    <a:pt x="124" y="378"/>
                    <a:pt x="130" y="372"/>
                  </a:cubicBezTo>
                  <a:cubicBezTo>
                    <a:pt x="267" y="235"/>
                    <a:pt x="358" y="190"/>
                    <a:pt x="494" y="144"/>
                  </a:cubicBezTo>
                  <a:cubicBezTo>
                    <a:pt x="534" y="144"/>
                    <a:pt x="503" y="1"/>
                    <a:pt x="400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73" name="CustomShape 70"/>
            <p:cNvSpPr/>
            <p:nvPr/>
          </p:nvSpPr>
          <p:spPr>
            <a:xfrm>
              <a:off x="8695440" y="3930480"/>
              <a:ext cx="28440" cy="24480"/>
            </a:xfrm>
            <a:custGeom>
              <a:avLst/>
              <a:gdLst/>
              <a:ahLst/>
              <a:cxnLst/>
              <a:rect l="l" t="t" r="r" b="b"/>
              <a:pathLst>
                <a:path w="539" h="472">
                  <a:moveTo>
                    <a:pt x="439" y="1"/>
                  </a:moveTo>
                  <a:cubicBezTo>
                    <a:pt x="412" y="1"/>
                    <a:pt x="380" y="17"/>
                    <a:pt x="352" y="58"/>
                  </a:cubicBezTo>
                  <a:cubicBezTo>
                    <a:pt x="216" y="149"/>
                    <a:pt x="170" y="286"/>
                    <a:pt x="34" y="331"/>
                  </a:cubicBezTo>
                  <a:cubicBezTo>
                    <a:pt x="0" y="365"/>
                    <a:pt x="66" y="472"/>
                    <a:pt x="120" y="472"/>
                  </a:cubicBezTo>
                  <a:cubicBezTo>
                    <a:pt x="140" y="472"/>
                    <a:pt x="158" y="458"/>
                    <a:pt x="170" y="422"/>
                  </a:cubicBezTo>
                  <a:cubicBezTo>
                    <a:pt x="261" y="331"/>
                    <a:pt x="352" y="195"/>
                    <a:pt x="443" y="149"/>
                  </a:cubicBezTo>
                  <a:cubicBezTo>
                    <a:pt x="538" y="86"/>
                    <a:pt x="501" y="1"/>
                    <a:pt x="439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74" name="CustomShape 71"/>
            <p:cNvSpPr/>
            <p:nvPr/>
          </p:nvSpPr>
          <p:spPr>
            <a:xfrm>
              <a:off x="8651160" y="3864960"/>
              <a:ext cx="41400" cy="21600"/>
            </a:xfrm>
            <a:custGeom>
              <a:avLst/>
              <a:gdLst/>
              <a:ahLst/>
              <a:cxnLst/>
              <a:rect l="l" t="t" r="r" b="b"/>
              <a:pathLst>
                <a:path w="768" h="419">
                  <a:moveTo>
                    <a:pt x="228" y="0"/>
                  </a:moveTo>
                  <a:cubicBezTo>
                    <a:pt x="46" y="0"/>
                    <a:pt x="0" y="137"/>
                    <a:pt x="91" y="182"/>
                  </a:cubicBezTo>
                  <a:cubicBezTo>
                    <a:pt x="273" y="228"/>
                    <a:pt x="455" y="364"/>
                    <a:pt x="592" y="410"/>
                  </a:cubicBezTo>
                  <a:cubicBezTo>
                    <a:pt x="610" y="416"/>
                    <a:pt x="627" y="419"/>
                    <a:pt x="642" y="419"/>
                  </a:cubicBezTo>
                  <a:cubicBezTo>
                    <a:pt x="739" y="419"/>
                    <a:pt x="767" y="306"/>
                    <a:pt x="728" y="228"/>
                  </a:cubicBezTo>
                  <a:cubicBezTo>
                    <a:pt x="546" y="182"/>
                    <a:pt x="364" y="91"/>
                    <a:pt x="228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976" name="Immagine 975"/>
          <p:cNvPicPr/>
          <p:nvPr/>
        </p:nvPicPr>
        <p:blipFill>
          <a:blip r:embed="rId2" cstate="print"/>
          <a:stretch/>
        </p:blipFill>
        <p:spPr>
          <a:xfrm>
            <a:off x="3600000" y="3420000"/>
            <a:ext cx="1978920" cy="1554840"/>
          </a:xfrm>
          <a:prstGeom prst="rect">
            <a:avLst/>
          </a:prstGeom>
          <a:ln w="0">
            <a:noFill/>
          </a:ln>
        </p:spPr>
      </p:pic>
      <p:pic>
        <p:nvPicPr>
          <p:cNvPr id="977" name="Immagine 976"/>
          <p:cNvPicPr/>
          <p:nvPr/>
        </p:nvPicPr>
        <p:blipFill>
          <a:blip r:embed="rId3" cstate="print"/>
          <a:stretch/>
        </p:blipFill>
        <p:spPr>
          <a:xfrm>
            <a:off x="720000" y="1135080"/>
            <a:ext cx="2088360" cy="1392120"/>
          </a:xfrm>
          <a:prstGeom prst="rect">
            <a:avLst/>
          </a:prstGeom>
          <a:ln w="0">
            <a:noFill/>
          </a:ln>
        </p:spPr>
      </p:pic>
      <p:pic>
        <p:nvPicPr>
          <p:cNvPr id="975" name="Immagine 974"/>
          <p:cNvPicPr/>
          <p:nvPr/>
        </p:nvPicPr>
        <p:blipFill>
          <a:blip r:embed="rId4" cstate="print"/>
          <a:stretch/>
        </p:blipFill>
        <p:spPr>
          <a:xfrm>
            <a:off x="6426720" y="1080000"/>
            <a:ext cx="1852200" cy="1438920"/>
          </a:xfrm>
          <a:prstGeom prst="rect">
            <a:avLst/>
          </a:prstGeom>
          <a:ln w="0"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24506" t="20700" r="7573" b="13151"/>
          <a:stretch>
            <a:fillRect/>
          </a:stretch>
        </p:blipFill>
        <p:spPr bwMode="auto">
          <a:xfrm>
            <a:off x="-36512" y="0"/>
            <a:ext cx="938892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9" dur="100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 additive="repl">
                                        <p:cTn id="12" dur="4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" calcmode="lin" valueType="num">
                                      <p:cBhvr additive="repl">
                                        <p:cTn id="13" dur="160" autoRev="1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160" autoRev="1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160" autoRev="1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" dur="10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9" dur="1000" fill="hold"/>
                                        <p:tgtEl>
                                          <p:spTgt spid="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900" fill="hold"/>
                                        <p:tgtEl>
                                          <p:spTgt spid="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1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CustomShape 1"/>
          <p:cNvSpPr/>
          <p:nvPr/>
        </p:nvSpPr>
        <p:spPr>
          <a:xfrm>
            <a:off x="4450320" y="624960"/>
            <a:ext cx="3809160" cy="2087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n" sz="1400" b="0" strike="noStrike" spc="-1">
                <a:solidFill>
                  <a:srgbClr val="495844"/>
                </a:solidFill>
                <a:latin typeface="Montserrat"/>
                <a:ea typeface="Montserrat"/>
              </a:rPr>
              <a:t>Il C.A.I. (club alpino italiano) fondato nel 1863 da Quintino Sella, ha come scopo quello di portare l’alpinismo in ogni sua manifestazione, la conoscenza e lo studio delle montagne, specialmente di quelle italiane, e la difesa del loro ambiente naturale. Il CAI ha segnato il percorso alpinico di Erice, con un simbolo rosso e bianco  </a:t>
            </a:r>
            <a:endParaRPr lang="it-IT" sz="1400" b="0" strike="noStrike" spc="-1">
              <a:latin typeface="Arial"/>
            </a:endParaRPr>
          </a:p>
        </p:txBody>
      </p:sp>
      <p:sp>
        <p:nvSpPr>
          <p:cNvPr id="979" name="CustomShape 2"/>
          <p:cNvSpPr/>
          <p:nvPr/>
        </p:nvSpPr>
        <p:spPr>
          <a:xfrm>
            <a:off x="4860000" y="83520"/>
            <a:ext cx="3809160" cy="57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" sz="2600" b="0" strike="noStrike" spc="-1">
                <a:solidFill>
                  <a:srgbClr val="495844"/>
                </a:solidFill>
                <a:latin typeface="Montserrat SemiBold"/>
                <a:ea typeface="Montserrat SemiBold"/>
              </a:rPr>
              <a:t>Cos’è il C.A.I.?</a:t>
            </a:r>
            <a:endParaRPr lang="it-IT" sz="2600" b="0" strike="noStrike" spc="-1">
              <a:latin typeface="Arial"/>
            </a:endParaRPr>
          </a:p>
        </p:txBody>
      </p:sp>
      <p:grpSp>
        <p:nvGrpSpPr>
          <p:cNvPr id="980" name="Group 3"/>
          <p:cNvGrpSpPr/>
          <p:nvPr/>
        </p:nvGrpSpPr>
        <p:grpSpPr>
          <a:xfrm>
            <a:off x="828720" y="1282680"/>
            <a:ext cx="3468240" cy="3372120"/>
            <a:chOff x="828720" y="1282680"/>
            <a:chExt cx="3468240" cy="3372120"/>
          </a:xfrm>
        </p:grpSpPr>
        <p:sp>
          <p:nvSpPr>
            <p:cNvPr id="981" name="CustomShape 4"/>
            <p:cNvSpPr/>
            <p:nvPr/>
          </p:nvSpPr>
          <p:spPr>
            <a:xfrm>
              <a:off x="1874160" y="2765520"/>
              <a:ext cx="1404720" cy="1404720"/>
            </a:xfrm>
            <a:custGeom>
              <a:avLst/>
              <a:gdLst/>
              <a:ahLst/>
              <a:cxnLst/>
              <a:rect l="l" t="t" r="r" b="b"/>
              <a:pathLst>
                <a:path w="28335" h="28335">
                  <a:moveTo>
                    <a:pt x="14190" y="0"/>
                  </a:moveTo>
                  <a:cubicBezTo>
                    <a:pt x="9369" y="0"/>
                    <a:pt x="5094" y="2411"/>
                    <a:pt x="2547" y="6140"/>
                  </a:cubicBezTo>
                  <a:cubicBezTo>
                    <a:pt x="910" y="8414"/>
                    <a:pt x="0" y="11188"/>
                    <a:pt x="0" y="14190"/>
                  </a:cubicBezTo>
                  <a:lnTo>
                    <a:pt x="0" y="15009"/>
                  </a:lnTo>
                  <a:cubicBezTo>
                    <a:pt x="273" y="20012"/>
                    <a:pt x="3184" y="24378"/>
                    <a:pt x="7368" y="26652"/>
                  </a:cubicBezTo>
                  <a:cubicBezTo>
                    <a:pt x="9369" y="27743"/>
                    <a:pt x="11689" y="28334"/>
                    <a:pt x="14144" y="28334"/>
                  </a:cubicBezTo>
                  <a:cubicBezTo>
                    <a:pt x="21967" y="28334"/>
                    <a:pt x="28334" y="21967"/>
                    <a:pt x="28334" y="14145"/>
                  </a:cubicBezTo>
                  <a:cubicBezTo>
                    <a:pt x="28334" y="11370"/>
                    <a:pt x="27561" y="8733"/>
                    <a:pt x="26242" y="6595"/>
                  </a:cubicBezTo>
                  <a:cubicBezTo>
                    <a:pt x="24923" y="4412"/>
                    <a:pt x="23013" y="2638"/>
                    <a:pt x="20739" y="1501"/>
                  </a:cubicBezTo>
                  <a:cubicBezTo>
                    <a:pt x="19284" y="774"/>
                    <a:pt x="17783" y="319"/>
                    <a:pt x="16191" y="91"/>
                  </a:cubicBezTo>
                  <a:cubicBezTo>
                    <a:pt x="15509" y="46"/>
                    <a:pt x="14872" y="0"/>
                    <a:pt x="14190" y="0"/>
                  </a:cubicBezTo>
                  <a:close/>
                </a:path>
              </a:pathLst>
            </a:custGeom>
            <a:solidFill>
              <a:srgbClr val="AFB68C">
                <a:alpha val="37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82" name="CustomShape 5"/>
            <p:cNvSpPr/>
            <p:nvPr/>
          </p:nvSpPr>
          <p:spPr>
            <a:xfrm>
              <a:off x="2388600" y="3082680"/>
              <a:ext cx="765720" cy="804240"/>
            </a:xfrm>
            <a:custGeom>
              <a:avLst/>
              <a:gdLst/>
              <a:ahLst/>
              <a:cxnLst/>
              <a:rect l="l" t="t" r="r" b="b"/>
              <a:pathLst>
                <a:path w="15464" h="16235">
                  <a:moveTo>
                    <a:pt x="8686" y="0"/>
                  </a:moveTo>
                  <a:cubicBezTo>
                    <a:pt x="8398" y="0"/>
                    <a:pt x="8123" y="10"/>
                    <a:pt x="7869" y="27"/>
                  </a:cubicBezTo>
                  <a:cubicBezTo>
                    <a:pt x="6035" y="117"/>
                    <a:pt x="5036" y="1438"/>
                    <a:pt x="3663" y="1438"/>
                  </a:cubicBezTo>
                  <a:cubicBezTo>
                    <a:pt x="3640" y="1438"/>
                    <a:pt x="3617" y="1438"/>
                    <a:pt x="3594" y="1437"/>
                  </a:cubicBezTo>
                  <a:cubicBezTo>
                    <a:pt x="3537" y="1437"/>
                    <a:pt x="3460" y="1434"/>
                    <a:pt x="3367" y="1434"/>
                  </a:cubicBezTo>
                  <a:cubicBezTo>
                    <a:pt x="3088" y="1434"/>
                    <a:pt x="2661" y="1460"/>
                    <a:pt x="2184" y="1664"/>
                  </a:cubicBezTo>
                  <a:cubicBezTo>
                    <a:pt x="2184" y="1664"/>
                    <a:pt x="1683" y="1892"/>
                    <a:pt x="1274" y="2301"/>
                  </a:cubicBezTo>
                  <a:cubicBezTo>
                    <a:pt x="1" y="3665"/>
                    <a:pt x="819" y="7349"/>
                    <a:pt x="2366" y="7850"/>
                  </a:cubicBezTo>
                  <a:cubicBezTo>
                    <a:pt x="2729" y="8031"/>
                    <a:pt x="3048" y="7941"/>
                    <a:pt x="3412" y="8213"/>
                  </a:cubicBezTo>
                  <a:cubicBezTo>
                    <a:pt x="3866" y="8532"/>
                    <a:pt x="3775" y="9078"/>
                    <a:pt x="4048" y="9851"/>
                  </a:cubicBezTo>
                  <a:cubicBezTo>
                    <a:pt x="4230" y="10305"/>
                    <a:pt x="4276" y="10305"/>
                    <a:pt x="5595" y="12216"/>
                  </a:cubicBezTo>
                  <a:cubicBezTo>
                    <a:pt x="6231" y="13125"/>
                    <a:pt x="6504" y="13535"/>
                    <a:pt x="6595" y="13762"/>
                  </a:cubicBezTo>
                  <a:cubicBezTo>
                    <a:pt x="7505" y="15354"/>
                    <a:pt x="7414" y="16127"/>
                    <a:pt x="7869" y="16218"/>
                  </a:cubicBezTo>
                  <a:cubicBezTo>
                    <a:pt x="7914" y="16229"/>
                    <a:pt x="7961" y="16235"/>
                    <a:pt x="8010" y="16235"/>
                  </a:cubicBezTo>
                  <a:cubicBezTo>
                    <a:pt x="8741" y="16235"/>
                    <a:pt x="9796" y="14996"/>
                    <a:pt x="10052" y="13716"/>
                  </a:cubicBezTo>
                  <a:cubicBezTo>
                    <a:pt x="10188" y="13307"/>
                    <a:pt x="10052" y="13262"/>
                    <a:pt x="10143" y="12534"/>
                  </a:cubicBezTo>
                  <a:cubicBezTo>
                    <a:pt x="10234" y="11170"/>
                    <a:pt x="10552" y="10215"/>
                    <a:pt x="10643" y="9851"/>
                  </a:cubicBezTo>
                  <a:cubicBezTo>
                    <a:pt x="11007" y="8714"/>
                    <a:pt x="11325" y="7531"/>
                    <a:pt x="12417" y="6622"/>
                  </a:cubicBezTo>
                  <a:cubicBezTo>
                    <a:pt x="12871" y="6258"/>
                    <a:pt x="12871" y="6394"/>
                    <a:pt x="13417" y="5848"/>
                  </a:cubicBezTo>
                  <a:cubicBezTo>
                    <a:pt x="14236" y="5257"/>
                    <a:pt x="15464" y="3984"/>
                    <a:pt x="15191" y="3484"/>
                  </a:cubicBezTo>
                  <a:cubicBezTo>
                    <a:pt x="15100" y="3256"/>
                    <a:pt x="14736" y="3393"/>
                    <a:pt x="14327" y="3074"/>
                  </a:cubicBezTo>
                  <a:cubicBezTo>
                    <a:pt x="13827" y="2665"/>
                    <a:pt x="13827" y="2074"/>
                    <a:pt x="13736" y="1710"/>
                  </a:cubicBezTo>
                  <a:cubicBezTo>
                    <a:pt x="13259" y="439"/>
                    <a:pt x="10667" y="0"/>
                    <a:pt x="8686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83" name="CustomShape 6"/>
            <p:cNvSpPr/>
            <p:nvPr/>
          </p:nvSpPr>
          <p:spPr>
            <a:xfrm>
              <a:off x="2000520" y="2759040"/>
              <a:ext cx="673200" cy="398160"/>
            </a:xfrm>
            <a:custGeom>
              <a:avLst/>
              <a:gdLst/>
              <a:ahLst/>
              <a:cxnLst/>
              <a:rect l="l" t="t" r="r" b="b"/>
              <a:pathLst>
                <a:path w="13599" h="8055">
                  <a:moveTo>
                    <a:pt x="11643" y="1"/>
                  </a:moveTo>
                  <a:cubicBezTo>
                    <a:pt x="6822" y="1"/>
                    <a:pt x="2547" y="2457"/>
                    <a:pt x="0" y="6141"/>
                  </a:cubicBezTo>
                  <a:cubicBezTo>
                    <a:pt x="314" y="7151"/>
                    <a:pt x="1907" y="8054"/>
                    <a:pt x="3147" y="8054"/>
                  </a:cubicBezTo>
                  <a:cubicBezTo>
                    <a:pt x="3526" y="8054"/>
                    <a:pt x="3873" y="7970"/>
                    <a:pt x="4139" y="7778"/>
                  </a:cubicBezTo>
                  <a:cubicBezTo>
                    <a:pt x="5094" y="7141"/>
                    <a:pt x="4730" y="5413"/>
                    <a:pt x="5321" y="5231"/>
                  </a:cubicBezTo>
                  <a:cubicBezTo>
                    <a:pt x="5347" y="5226"/>
                    <a:pt x="5373" y="5223"/>
                    <a:pt x="5399" y="5223"/>
                  </a:cubicBezTo>
                  <a:cubicBezTo>
                    <a:pt x="6224" y="5223"/>
                    <a:pt x="7057" y="7916"/>
                    <a:pt x="8135" y="7916"/>
                  </a:cubicBezTo>
                  <a:cubicBezTo>
                    <a:pt x="8152" y="7916"/>
                    <a:pt x="8169" y="7916"/>
                    <a:pt x="8186" y="7914"/>
                  </a:cubicBezTo>
                  <a:cubicBezTo>
                    <a:pt x="9051" y="7869"/>
                    <a:pt x="9142" y="6323"/>
                    <a:pt x="10415" y="4094"/>
                  </a:cubicBezTo>
                  <a:cubicBezTo>
                    <a:pt x="11779" y="1638"/>
                    <a:pt x="13144" y="865"/>
                    <a:pt x="13599" y="183"/>
                  </a:cubicBezTo>
                  <a:cubicBezTo>
                    <a:pt x="12916" y="46"/>
                    <a:pt x="12280" y="46"/>
                    <a:pt x="11643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84" name="CustomShape 7"/>
            <p:cNvSpPr/>
            <p:nvPr/>
          </p:nvSpPr>
          <p:spPr>
            <a:xfrm>
              <a:off x="2883240" y="2840040"/>
              <a:ext cx="289440" cy="257760"/>
            </a:xfrm>
            <a:custGeom>
              <a:avLst/>
              <a:gdLst/>
              <a:ahLst/>
              <a:cxnLst/>
              <a:rect l="l" t="t" r="r" b="b"/>
              <a:pathLst>
                <a:path w="5868" h="5232">
                  <a:moveTo>
                    <a:pt x="274" y="0"/>
                  </a:moveTo>
                  <a:lnTo>
                    <a:pt x="274" y="0"/>
                  </a:lnTo>
                  <a:cubicBezTo>
                    <a:pt x="1" y="1137"/>
                    <a:pt x="1047" y="3184"/>
                    <a:pt x="2548" y="4275"/>
                  </a:cubicBezTo>
                  <a:cubicBezTo>
                    <a:pt x="3192" y="4669"/>
                    <a:pt x="4231" y="5232"/>
                    <a:pt x="5154" y="5232"/>
                  </a:cubicBezTo>
                  <a:cubicBezTo>
                    <a:pt x="5404" y="5232"/>
                    <a:pt x="5645" y="5191"/>
                    <a:pt x="5868" y="5094"/>
                  </a:cubicBezTo>
                  <a:cubicBezTo>
                    <a:pt x="4503" y="2911"/>
                    <a:pt x="2548" y="1137"/>
                    <a:pt x="274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85" name="CustomShape 8"/>
            <p:cNvSpPr/>
            <p:nvPr/>
          </p:nvSpPr>
          <p:spPr>
            <a:xfrm>
              <a:off x="1874160" y="3506040"/>
              <a:ext cx="363960" cy="578520"/>
            </a:xfrm>
            <a:custGeom>
              <a:avLst/>
              <a:gdLst/>
              <a:ahLst/>
              <a:cxnLst/>
              <a:rect l="l" t="t" r="r" b="b"/>
              <a:pathLst>
                <a:path w="7368" h="11690">
                  <a:moveTo>
                    <a:pt x="0" y="1"/>
                  </a:moveTo>
                  <a:lnTo>
                    <a:pt x="0" y="1"/>
                  </a:lnTo>
                  <a:cubicBezTo>
                    <a:pt x="273" y="5095"/>
                    <a:pt x="3184" y="9370"/>
                    <a:pt x="7368" y="11689"/>
                  </a:cubicBezTo>
                  <a:cubicBezTo>
                    <a:pt x="7095" y="11143"/>
                    <a:pt x="6004" y="10461"/>
                    <a:pt x="5731" y="8915"/>
                  </a:cubicBezTo>
                  <a:cubicBezTo>
                    <a:pt x="5594" y="8142"/>
                    <a:pt x="5913" y="7914"/>
                    <a:pt x="5822" y="7096"/>
                  </a:cubicBezTo>
                  <a:cubicBezTo>
                    <a:pt x="5776" y="5822"/>
                    <a:pt x="4912" y="4913"/>
                    <a:pt x="3866" y="3821"/>
                  </a:cubicBezTo>
                  <a:cubicBezTo>
                    <a:pt x="2047" y="1956"/>
                    <a:pt x="728" y="63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86" name="CustomShape 9"/>
            <p:cNvSpPr/>
            <p:nvPr/>
          </p:nvSpPr>
          <p:spPr>
            <a:xfrm>
              <a:off x="2632680" y="2223720"/>
              <a:ext cx="381960" cy="822240"/>
            </a:xfrm>
            <a:custGeom>
              <a:avLst/>
              <a:gdLst/>
              <a:ahLst/>
              <a:cxnLst/>
              <a:rect l="l" t="t" r="r" b="b"/>
              <a:pathLst>
                <a:path w="7733" h="16601">
                  <a:moveTo>
                    <a:pt x="6686" y="0"/>
                  </a:moveTo>
                  <a:cubicBezTo>
                    <a:pt x="6459" y="91"/>
                    <a:pt x="6186" y="137"/>
                    <a:pt x="5958" y="273"/>
                  </a:cubicBezTo>
                  <a:cubicBezTo>
                    <a:pt x="6231" y="1865"/>
                    <a:pt x="6322" y="3093"/>
                    <a:pt x="6322" y="4002"/>
                  </a:cubicBezTo>
                  <a:cubicBezTo>
                    <a:pt x="6322" y="4002"/>
                    <a:pt x="6322" y="6458"/>
                    <a:pt x="5685" y="6595"/>
                  </a:cubicBezTo>
                  <a:lnTo>
                    <a:pt x="5322" y="6595"/>
                  </a:lnTo>
                  <a:cubicBezTo>
                    <a:pt x="5208" y="6549"/>
                    <a:pt x="5083" y="6527"/>
                    <a:pt x="4946" y="6527"/>
                  </a:cubicBezTo>
                  <a:cubicBezTo>
                    <a:pt x="4810" y="6527"/>
                    <a:pt x="4662" y="6549"/>
                    <a:pt x="4503" y="6595"/>
                  </a:cubicBezTo>
                  <a:cubicBezTo>
                    <a:pt x="3866" y="6731"/>
                    <a:pt x="2911" y="7277"/>
                    <a:pt x="1865" y="9096"/>
                  </a:cubicBezTo>
                  <a:cubicBezTo>
                    <a:pt x="546" y="11461"/>
                    <a:pt x="91" y="14417"/>
                    <a:pt x="0" y="16509"/>
                  </a:cubicBezTo>
                  <a:lnTo>
                    <a:pt x="956" y="16600"/>
                  </a:lnTo>
                  <a:cubicBezTo>
                    <a:pt x="1001" y="15009"/>
                    <a:pt x="1410" y="11916"/>
                    <a:pt x="2775" y="9460"/>
                  </a:cubicBezTo>
                  <a:cubicBezTo>
                    <a:pt x="3684" y="7823"/>
                    <a:pt x="4412" y="7550"/>
                    <a:pt x="4730" y="7504"/>
                  </a:cubicBezTo>
                  <a:cubicBezTo>
                    <a:pt x="4806" y="7474"/>
                    <a:pt x="4872" y="7464"/>
                    <a:pt x="4933" y="7464"/>
                  </a:cubicBezTo>
                  <a:cubicBezTo>
                    <a:pt x="5054" y="7464"/>
                    <a:pt x="5155" y="7504"/>
                    <a:pt x="5276" y="7504"/>
                  </a:cubicBezTo>
                  <a:cubicBezTo>
                    <a:pt x="5359" y="7521"/>
                    <a:pt x="5449" y="7532"/>
                    <a:pt x="5544" y="7532"/>
                  </a:cubicBezTo>
                  <a:cubicBezTo>
                    <a:pt x="5709" y="7532"/>
                    <a:pt x="5893" y="7500"/>
                    <a:pt x="6095" y="7413"/>
                  </a:cubicBezTo>
                  <a:cubicBezTo>
                    <a:pt x="6686" y="7186"/>
                    <a:pt x="7141" y="5913"/>
                    <a:pt x="7141" y="5822"/>
                  </a:cubicBezTo>
                  <a:cubicBezTo>
                    <a:pt x="7732" y="3775"/>
                    <a:pt x="6868" y="682"/>
                    <a:pt x="6686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87" name="CustomShape 10"/>
            <p:cNvSpPr/>
            <p:nvPr/>
          </p:nvSpPr>
          <p:spPr>
            <a:xfrm>
              <a:off x="2756880" y="2638080"/>
              <a:ext cx="352800" cy="199800"/>
            </a:xfrm>
            <a:custGeom>
              <a:avLst/>
              <a:gdLst/>
              <a:ahLst/>
              <a:cxnLst/>
              <a:rect l="l" t="t" r="r" b="b"/>
              <a:pathLst>
                <a:path w="7142" h="4062">
                  <a:moveTo>
                    <a:pt x="936" y="0"/>
                  </a:moveTo>
                  <a:cubicBezTo>
                    <a:pt x="634" y="0"/>
                    <a:pt x="411" y="62"/>
                    <a:pt x="319" y="205"/>
                  </a:cubicBezTo>
                  <a:cubicBezTo>
                    <a:pt x="1" y="797"/>
                    <a:pt x="1593" y="2616"/>
                    <a:pt x="3503" y="3480"/>
                  </a:cubicBezTo>
                  <a:cubicBezTo>
                    <a:pt x="4338" y="3825"/>
                    <a:pt x="5354" y="4061"/>
                    <a:pt x="6058" y="4061"/>
                  </a:cubicBezTo>
                  <a:cubicBezTo>
                    <a:pt x="6466" y="4061"/>
                    <a:pt x="6768" y="3982"/>
                    <a:pt x="6868" y="3798"/>
                  </a:cubicBezTo>
                  <a:cubicBezTo>
                    <a:pt x="7141" y="3253"/>
                    <a:pt x="5504" y="1661"/>
                    <a:pt x="3821" y="797"/>
                  </a:cubicBezTo>
                  <a:cubicBezTo>
                    <a:pt x="2914" y="375"/>
                    <a:pt x="1684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88" name="CustomShape 11"/>
            <p:cNvSpPr/>
            <p:nvPr/>
          </p:nvSpPr>
          <p:spPr>
            <a:xfrm>
              <a:off x="2598840" y="2360880"/>
              <a:ext cx="165240" cy="360360"/>
            </a:xfrm>
            <a:custGeom>
              <a:avLst/>
              <a:gdLst/>
              <a:ahLst/>
              <a:cxnLst/>
              <a:rect l="l" t="t" r="r" b="b"/>
              <a:pathLst>
                <a:path w="3366" h="7295">
                  <a:moveTo>
                    <a:pt x="870" y="0"/>
                  </a:moveTo>
                  <a:cubicBezTo>
                    <a:pt x="837" y="0"/>
                    <a:pt x="805" y="5"/>
                    <a:pt x="773" y="14"/>
                  </a:cubicBezTo>
                  <a:cubicBezTo>
                    <a:pt x="91" y="196"/>
                    <a:pt x="0" y="2470"/>
                    <a:pt x="546" y="4290"/>
                  </a:cubicBezTo>
                  <a:cubicBezTo>
                    <a:pt x="901" y="5576"/>
                    <a:pt x="1688" y="7295"/>
                    <a:pt x="2318" y="7295"/>
                  </a:cubicBezTo>
                  <a:cubicBezTo>
                    <a:pt x="2334" y="7295"/>
                    <a:pt x="2349" y="7294"/>
                    <a:pt x="2365" y="7291"/>
                  </a:cubicBezTo>
                  <a:cubicBezTo>
                    <a:pt x="3002" y="7109"/>
                    <a:pt x="3366" y="4744"/>
                    <a:pt x="2729" y="2743"/>
                  </a:cubicBezTo>
                  <a:cubicBezTo>
                    <a:pt x="2341" y="1494"/>
                    <a:pt x="1464" y="0"/>
                    <a:pt x="870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89" name="CustomShape 12"/>
            <p:cNvSpPr/>
            <p:nvPr/>
          </p:nvSpPr>
          <p:spPr>
            <a:xfrm>
              <a:off x="2788200" y="2302200"/>
              <a:ext cx="122400" cy="274680"/>
            </a:xfrm>
            <a:custGeom>
              <a:avLst/>
              <a:gdLst/>
              <a:ahLst/>
              <a:cxnLst/>
              <a:rect l="l" t="t" r="r" b="b"/>
              <a:pathLst>
                <a:path w="2502" h="5570">
                  <a:moveTo>
                    <a:pt x="621" y="0"/>
                  </a:moveTo>
                  <a:cubicBezTo>
                    <a:pt x="596" y="0"/>
                    <a:pt x="571" y="4"/>
                    <a:pt x="546" y="11"/>
                  </a:cubicBezTo>
                  <a:cubicBezTo>
                    <a:pt x="92" y="102"/>
                    <a:pt x="1" y="1830"/>
                    <a:pt x="319" y="3286"/>
                  </a:cubicBezTo>
                  <a:cubicBezTo>
                    <a:pt x="579" y="4283"/>
                    <a:pt x="1211" y="5569"/>
                    <a:pt x="1664" y="5569"/>
                  </a:cubicBezTo>
                  <a:cubicBezTo>
                    <a:pt x="1686" y="5569"/>
                    <a:pt x="1708" y="5566"/>
                    <a:pt x="1729" y="5560"/>
                  </a:cubicBezTo>
                  <a:cubicBezTo>
                    <a:pt x="2275" y="5469"/>
                    <a:pt x="2502" y="3649"/>
                    <a:pt x="2047" y="2103"/>
                  </a:cubicBezTo>
                  <a:cubicBezTo>
                    <a:pt x="1746" y="1113"/>
                    <a:pt x="1078" y="0"/>
                    <a:pt x="621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0" name="CustomShape 13"/>
            <p:cNvSpPr/>
            <p:nvPr/>
          </p:nvSpPr>
          <p:spPr>
            <a:xfrm>
              <a:off x="2944080" y="2284920"/>
              <a:ext cx="208080" cy="224640"/>
            </a:xfrm>
            <a:custGeom>
              <a:avLst/>
              <a:gdLst/>
              <a:ahLst/>
              <a:cxnLst/>
              <a:rect l="l" t="t" r="r" b="b"/>
              <a:pathLst>
                <a:path w="4231" h="4565">
                  <a:moveTo>
                    <a:pt x="3725" y="1"/>
                  </a:moveTo>
                  <a:cubicBezTo>
                    <a:pt x="3144" y="1"/>
                    <a:pt x="1811" y="883"/>
                    <a:pt x="1047" y="2049"/>
                  </a:cubicBezTo>
                  <a:cubicBezTo>
                    <a:pt x="501" y="2913"/>
                    <a:pt x="1" y="4232"/>
                    <a:pt x="365" y="4505"/>
                  </a:cubicBezTo>
                  <a:cubicBezTo>
                    <a:pt x="417" y="4545"/>
                    <a:pt x="485" y="4564"/>
                    <a:pt x="567" y="4564"/>
                  </a:cubicBezTo>
                  <a:cubicBezTo>
                    <a:pt x="1125" y="4564"/>
                    <a:pt x="2294" y="3671"/>
                    <a:pt x="3048" y="2640"/>
                  </a:cubicBezTo>
                  <a:cubicBezTo>
                    <a:pt x="3594" y="1730"/>
                    <a:pt x="4230" y="366"/>
                    <a:pt x="3912" y="48"/>
                  </a:cubicBezTo>
                  <a:cubicBezTo>
                    <a:pt x="3865" y="16"/>
                    <a:pt x="3801" y="1"/>
                    <a:pt x="3725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1" name="CustomShape 14"/>
            <p:cNvSpPr/>
            <p:nvPr/>
          </p:nvSpPr>
          <p:spPr>
            <a:xfrm>
              <a:off x="2768040" y="2009520"/>
              <a:ext cx="269280" cy="269280"/>
            </a:xfrm>
            <a:custGeom>
              <a:avLst/>
              <a:gdLst/>
              <a:ahLst/>
              <a:cxnLst/>
              <a:rect l="l" t="t" r="r" b="b"/>
              <a:pathLst>
                <a:path w="5458" h="5459">
                  <a:moveTo>
                    <a:pt x="2729" y="1"/>
                  </a:moveTo>
                  <a:cubicBezTo>
                    <a:pt x="1228" y="1"/>
                    <a:pt x="0" y="1183"/>
                    <a:pt x="0" y="2729"/>
                  </a:cubicBezTo>
                  <a:cubicBezTo>
                    <a:pt x="0" y="4230"/>
                    <a:pt x="1228" y="5458"/>
                    <a:pt x="2729" y="5458"/>
                  </a:cubicBezTo>
                  <a:cubicBezTo>
                    <a:pt x="4230" y="5458"/>
                    <a:pt x="5458" y="4230"/>
                    <a:pt x="5458" y="2729"/>
                  </a:cubicBezTo>
                  <a:cubicBezTo>
                    <a:pt x="5458" y="1183"/>
                    <a:pt x="4230" y="1"/>
                    <a:pt x="272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2" name="CustomShape 15"/>
            <p:cNvSpPr/>
            <p:nvPr/>
          </p:nvSpPr>
          <p:spPr>
            <a:xfrm>
              <a:off x="2162880" y="1693080"/>
              <a:ext cx="377640" cy="177480"/>
            </a:xfrm>
            <a:custGeom>
              <a:avLst/>
              <a:gdLst/>
              <a:ahLst/>
              <a:cxnLst/>
              <a:rect l="l" t="t" r="r" b="b"/>
              <a:pathLst>
                <a:path w="7642" h="3615">
                  <a:moveTo>
                    <a:pt x="1285" y="0"/>
                  </a:moveTo>
                  <a:cubicBezTo>
                    <a:pt x="794" y="0"/>
                    <a:pt x="425" y="93"/>
                    <a:pt x="319" y="323"/>
                  </a:cubicBezTo>
                  <a:cubicBezTo>
                    <a:pt x="1" y="960"/>
                    <a:pt x="1820" y="2642"/>
                    <a:pt x="3957" y="3279"/>
                  </a:cubicBezTo>
                  <a:cubicBezTo>
                    <a:pt x="4656" y="3489"/>
                    <a:pt x="5485" y="3615"/>
                    <a:pt x="6159" y="3615"/>
                  </a:cubicBezTo>
                  <a:cubicBezTo>
                    <a:pt x="6802" y="3615"/>
                    <a:pt x="7303" y="3500"/>
                    <a:pt x="7414" y="3234"/>
                  </a:cubicBezTo>
                  <a:cubicBezTo>
                    <a:pt x="7641" y="2597"/>
                    <a:pt x="5777" y="1187"/>
                    <a:pt x="3957" y="505"/>
                  </a:cubicBezTo>
                  <a:cubicBezTo>
                    <a:pt x="3124" y="227"/>
                    <a:pt x="2054" y="0"/>
                    <a:pt x="1285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3" name="CustomShape 16"/>
            <p:cNvSpPr/>
            <p:nvPr/>
          </p:nvSpPr>
          <p:spPr>
            <a:xfrm>
              <a:off x="2496960" y="1767600"/>
              <a:ext cx="312120" cy="281520"/>
            </a:xfrm>
            <a:custGeom>
              <a:avLst/>
              <a:gdLst/>
              <a:ahLst/>
              <a:cxnLst/>
              <a:rect l="l" t="t" r="r" b="b"/>
              <a:pathLst>
                <a:path w="6323" h="5709">
                  <a:moveTo>
                    <a:pt x="5537" y="0"/>
                  </a:moveTo>
                  <a:cubicBezTo>
                    <a:pt x="4744" y="0"/>
                    <a:pt x="3126" y="1042"/>
                    <a:pt x="2002" y="2282"/>
                  </a:cubicBezTo>
                  <a:cubicBezTo>
                    <a:pt x="1092" y="3374"/>
                    <a:pt x="1" y="5148"/>
                    <a:pt x="455" y="5602"/>
                  </a:cubicBezTo>
                  <a:cubicBezTo>
                    <a:pt x="535" y="5675"/>
                    <a:pt x="659" y="5709"/>
                    <a:pt x="817" y="5709"/>
                  </a:cubicBezTo>
                  <a:cubicBezTo>
                    <a:pt x="1655" y="5709"/>
                    <a:pt x="3446" y="4744"/>
                    <a:pt x="4594" y="3328"/>
                  </a:cubicBezTo>
                  <a:cubicBezTo>
                    <a:pt x="5504" y="2191"/>
                    <a:pt x="6322" y="463"/>
                    <a:pt x="5868" y="99"/>
                  </a:cubicBezTo>
                  <a:cubicBezTo>
                    <a:pt x="5787" y="32"/>
                    <a:pt x="5674" y="0"/>
                    <a:pt x="5537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4" name="CustomShape 17"/>
            <p:cNvSpPr/>
            <p:nvPr/>
          </p:nvSpPr>
          <p:spPr>
            <a:xfrm>
              <a:off x="2364120" y="2150280"/>
              <a:ext cx="366120" cy="199800"/>
            </a:xfrm>
            <a:custGeom>
              <a:avLst/>
              <a:gdLst/>
              <a:ahLst/>
              <a:cxnLst/>
              <a:rect l="l" t="t" r="r" b="b"/>
              <a:pathLst>
                <a:path w="7414" h="4061">
                  <a:moveTo>
                    <a:pt x="6362" y="1"/>
                  </a:moveTo>
                  <a:cubicBezTo>
                    <a:pt x="5477" y="1"/>
                    <a:pt x="3991" y="447"/>
                    <a:pt x="2775" y="1119"/>
                  </a:cubicBezTo>
                  <a:cubicBezTo>
                    <a:pt x="1547" y="1802"/>
                    <a:pt x="0" y="3166"/>
                    <a:pt x="273" y="3757"/>
                  </a:cubicBezTo>
                  <a:cubicBezTo>
                    <a:pt x="382" y="3959"/>
                    <a:pt x="747" y="4061"/>
                    <a:pt x="1252" y="4061"/>
                  </a:cubicBezTo>
                  <a:cubicBezTo>
                    <a:pt x="2223" y="4061"/>
                    <a:pt x="3715" y="3687"/>
                    <a:pt x="4912" y="2939"/>
                  </a:cubicBezTo>
                  <a:cubicBezTo>
                    <a:pt x="6095" y="2211"/>
                    <a:pt x="7414" y="801"/>
                    <a:pt x="7095" y="255"/>
                  </a:cubicBezTo>
                  <a:cubicBezTo>
                    <a:pt x="7001" y="80"/>
                    <a:pt x="6735" y="1"/>
                    <a:pt x="6362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5" name="CustomShape 18"/>
            <p:cNvSpPr/>
            <p:nvPr/>
          </p:nvSpPr>
          <p:spPr>
            <a:xfrm>
              <a:off x="2169720" y="1868400"/>
              <a:ext cx="318960" cy="274680"/>
            </a:xfrm>
            <a:custGeom>
              <a:avLst/>
              <a:gdLst/>
              <a:ahLst/>
              <a:cxnLst/>
              <a:rect l="l" t="t" r="r" b="b"/>
              <a:pathLst>
                <a:path w="6459" h="5570">
                  <a:moveTo>
                    <a:pt x="840" y="1"/>
                  </a:moveTo>
                  <a:cubicBezTo>
                    <a:pt x="695" y="1"/>
                    <a:pt x="578" y="36"/>
                    <a:pt x="500" y="114"/>
                  </a:cubicBezTo>
                  <a:cubicBezTo>
                    <a:pt x="0" y="569"/>
                    <a:pt x="1092" y="2843"/>
                    <a:pt x="2774" y="4207"/>
                  </a:cubicBezTo>
                  <a:cubicBezTo>
                    <a:pt x="3644" y="4931"/>
                    <a:pt x="4946" y="5569"/>
                    <a:pt x="5624" y="5569"/>
                  </a:cubicBezTo>
                  <a:cubicBezTo>
                    <a:pt x="5797" y="5569"/>
                    <a:pt x="5929" y="5528"/>
                    <a:pt x="6003" y="5435"/>
                  </a:cubicBezTo>
                  <a:cubicBezTo>
                    <a:pt x="6458" y="4935"/>
                    <a:pt x="5276" y="2888"/>
                    <a:pt x="3820" y="1615"/>
                  </a:cubicBezTo>
                  <a:cubicBezTo>
                    <a:pt x="2916" y="823"/>
                    <a:pt x="1543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6" name="CustomShape 19"/>
            <p:cNvSpPr/>
            <p:nvPr/>
          </p:nvSpPr>
          <p:spPr>
            <a:xfrm>
              <a:off x="2323440" y="2414880"/>
              <a:ext cx="262440" cy="139320"/>
            </a:xfrm>
            <a:custGeom>
              <a:avLst/>
              <a:gdLst/>
              <a:ahLst/>
              <a:cxnLst/>
              <a:rect l="l" t="t" r="r" b="b"/>
              <a:pathLst>
                <a:path w="5322" h="2843">
                  <a:moveTo>
                    <a:pt x="4588" y="0"/>
                  </a:moveTo>
                  <a:cubicBezTo>
                    <a:pt x="3955" y="0"/>
                    <a:pt x="2875" y="292"/>
                    <a:pt x="2002" y="745"/>
                  </a:cubicBezTo>
                  <a:cubicBezTo>
                    <a:pt x="1092" y="1245"/>
                    <a:pt x="1" y="2200"/>
                    <a:pt x="183" y="2609"/>
                  </a:cubicBezTo>
                  <a:cubicBezTo>
                    <a:pt x="261" y="2766"/>
                    <a:pt x="524" y="2842"/>
                    <a:pt x="889" y="2842"/>
                  </a:cubicBezTo>
                  <a:cubicBezTo>
                    <a:pt x="1581" y="2842"/>
                    <a:pt x="2639" y="2570"/>
                    <a:pt x="3503" y="2064"/>
                  </a:cubicBezTo>
                  <a:cubicBezTo>
                    <a:pt x="4367" y="1518"/>
                    <a:pt x="5322" y="563"/>
                    <a:pt x="5094" y="153"/>
                  </a:cubicBezTo>
                  <a:cubicBezTo>
                    <a:pt x="5029" y="48"/>
                    <a:pt x="4845" y="0"/>
                    <a:pt x="4588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7" name="CustomShape 20"/>
            <p:cNvSpPr/>
            <p:nvPr/>
          </p:nvSpPr>
          <p:spPr>
            <a:xfrm>
              <a:off x="2332440" y="2568240"/>
              <a:ext cx="262440" cy="141480"/>
            </a:xfrm>
            <a:custGeom>
              <a:avLst/>
              <a:gdLst/>
              <a:ahLst/>
              <a:cxnLst/>
              <a:rect l="l" t="t" r="r" b="b"/>
              <a:pathLst>
                <a:path w="5322" h="2890">
                  <a:moveTo>
                    <a:pt x="4532" y="1"/>
                  </a:moveTo>
                  <a:cubicBezTo>
                    <a:pt x="3883" y="1"/>
                    <a:pt x="2822" y="321"/>
                    <a:pt x="2002" y="794"/>
                  </a:cubicBezTo>
                  <a:cubicBezTo>
                    <a:pt x="1092" y="1294"/>
                    <a:pt x="1" y="2249"/>
                    <a:pt x="183" y="2658"/>
                  </a:cubicBezTo>
                  <a:cubicBezTo>
                    <a:pt x="260" y="2814"/>
                    <a:pt x="518" y="2889"/>
                    <a:pt x="876" y="2889"/>
                  </a:cubicBezTo>
                  <a:cubicBezTo>
                    <a:pt x="1567" y="2889"/>
                    <a:pt x="2634" y="2607"/>
                    <a:pt x="3503" y="2067"/>
                  </a:cubicBezTo>
                  <a:cubicBezTo>
                    <a:pt x="4321" y="1567"/>
                    <a:pt x="5322" y="612"/>
                    <a:pt x="5094" y="203"/>
                  </a:cubicBezTo>
                  <a:cubicBezTo>
                    <a:pt x="5025" y="63"/>
                    <a:pt x="4818" y="1"/>
                    <a:pt x="4532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8" name="CustomShape 21"/>
            <p:cNvSpPr/>
            <p:nvPr/>
          </p:nvSpPr>
          <p:spPr>
            <a:xfrm>
              <a:off x="2862720" y="2128680"/>
              <a:ext cx="149400" cy="129600"/>
            </a:xfrm>
            <a:custGeom>
              <a:avLst/>
              <a:gdLst/>
              <a:ahLst/>
              <a:cxnLst/>
              <a:rect l="l" t="t" r="r" b="b"/>
              <a:pathLst>
                <a:path w="3048" h="2649">
                  <a:moveTo>
                    <a:pt x="1671" y="1"/>
                  </a:moveTo>
                  <a:cubicBezTo>
                    <a:pt x="1613" y="1"/>
                    <a:pt x="1556" y="4"/>
                    <a:pt x="1501" y="9"/>
                  </a:cubicBezTo>
                  <a:cubicBezTo>
                    <a:pt x="683" y="146"/>
                    <a:pt x="0" y="1010"/>
                    <a:pt x="182" y="1328"/>
                  </a:cubicBezTo>
                  <a:cubicBezTo>
                    <a:pt x="319" y="1555"/>
                    <a:pt x="637" y="1464"/>
                    <a:pt x="1001" y="1783"/>
                  </a:cubicBezTo>
                  <a:cubicBezTo>
                    <a:pt x="1456" y="2147"/>
                    <a:pt x="1365" y="2647"/>
                    <a:pt x="1547" y="2647"/>
                  </a:cubicBezTo>
                  <a:cubicBezTo>
                    <a:pt x="1552" y="2648"/>
                    <a:pt x="1558" y="2649"/>
                    <a:pt x="1563" y="2649"/>
                  </a:cubicBezTo>
                  <a:cubicBezTo>
                    <a:pt x="1777" y="2649"/>
                    <a:pt x="1836" y="1776"/>
                    <a:pt x="2502" y="1510"/>
                  </a:cubicBezTo>
                  <a:cubicBezTo>
                    <a:pt x="2638" y="1464"/>
                    <a:pt x="2729" y="1464"/>
                    <a:pt x="2866" y="1328"/>
                  </a:cubicBezTo>
                  <a:cubicBezTo>
                    <a:pt x="3048" y="1101"/>
                    <a:pt x="2957" y="691"/>
                    <a:pt x="2820" y="555"/>
                  </a:cubicBezTo>
                  <a:cubicBezTo>
                    <a:pt x="2620" y="154"/>
                    <a:pt x="2103" y="1"/>
                    <a:pt x="167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9" name="CustomShape 22"/>
            <p:cNvSpPr/>
            <p:nvPr/>
          </p:nvSpPr>
          <p:spPr>
            <a:xfrm>
              <a:off x="1192320" y="2747520"/>
              <a:ext cx="506160" cy="790560"/>
            </a:xfrm>
            <a:custGeom>
              <a:avLst/>
              <a:gdLst/>
              <a:ahLst/>
              <a:cxnLst/>
              <a:rect l="l" t="t" r="r" b="b"/>
              <a:pathLst>
                <a:path w="10234" h="15964">
                  <a:moveTo>
                    <a:pt x="0" y="1"/>
                  </a:moveTo>
                  <a:lnTo>
                    <a:pt x="0" y="15964"/>
                  </a:lnTo>
                  <a:lnTo>
                    <a:pt x="10233" y="15964"/>
                  </a:lnTo>
                  <a:lnTo>
                    <a:pt x="10233" y="1"/>
                  </a:lnTo>
                  <a:close/>
                </a:path>
              </a:pathLst>
            </a:custGeom>
            <a:solidFill>
              <a:srgbClr val="B3BB9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00" name="CustomShape 23"/>
            <p:cNvSpPr/>
            <p:nvPr/>
          </p:nvSpPr>
          <p:spPr>
            <a:xfrm>
              <a:off x="853560" y="4458960"/>
              <a:ext cx="381960" cy="172080"/>
            </a:xfrm>
            <a:custGeom>
              <a:avLst/>
              <a:gdLst/>
              <a:ahLst/>
              <a:cxnLst/>
              <a:rect l="l" t="t" r="r" b="b"/>
              <a:pathLst>
                <a:path w="7732" h="3503">
                  <a:moveTo>
                    <a:pt x="5458" y="0"/>
                  </a:moveTo>
                  <a:cubicBezTo>
                    <a:pt x="3799" y="2227"/>
                    <a:pt x="2810" y="2777"/>
                    <a:pt x="2251" y="2777"/>
                  </a:cubicBezTo>
                  <a:cubicBezTo>
                    <a:pt x="2228" y="2777"/>
                    <a:pt x="2205" y="2776"/>
                    <a:pt x="2183" y="2775"/>
                  </a:cubicBezTo>
                  <a:cubicBezTo>
                    <a:pt x="1774" y="2775"/>
                    <a:pt x="1365" y="3002"/>
                    <a:pt x="910" y="3002"/>
                  </a:cubicBezTo>
                  <a:cubicBezTo>
                    <a:pt x="637" y="3002"/>
                    <a:pt x="364" y="3002"/>
                    <a:pt x="137" y="3184"/>
                  </a:cubicBezTo>
                  <a:cubicBezTo>
                    <a:pt x="0" y="3320"/>
                    <a:pt x="0" y="3457"/>
                    <a:pt x="0" y="3502"/>
                  </a:cubicBezTo>
                  <a:lnTo>
                    <a:pt x="7641" y="3502"/>
                  </a:lnTo>
                  <a:cubicBezTo>
                    <a:pt x="7686" y="3229"/>
                    <a:pt x="7732" y="2775"/>
                    <a:pt x="7595" y="2320"/>
                  </a:cubicBezTo>
                  <a:cubicBezTo>
                    <a:pt x="7505" y="2138"/>
                    <a:pt x="7459" y="2047"/>
                    <a:pt x="7414" y="1956"/>
                  </a:cubicBezTo>
                  <a:cubicBezTo>
                    <a:pt x="7186" y="1638"/>
                    <a:pt x="6959" y="1137"/>
                    <a:pt x="6822" y="137"/>
                  </a:cubicBezTo>
                  <a:lnTo>
                    <a:pt x="5458" y="0"/>
                  </a:lnTo>
                  <a:close/>
                </a:path>
              </a:pathLst>
            </a:custGeom>
            <a:solidFill>
              <a:srgbClr val="E0765A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01" name="CustomShape 24"/>
            <p:cNvSpPr/>
            <p:nvPr/>
          </p:nvSpPr>
          <p:spPr>
            <a:xfrm>
              <a:off x="1481400" y="2592000"/>
              <a:ext cx="363960" cy="1226160"/>
            </a:xfrm>
            <a:custGeom>
              <a:avLst/>
              <a:gdLst/>
              <a:ahLst/>
              <a:cxnLst/>
              <a:rect l="l" t="t" r="r" b="b"/>
              <a:pathLst>
                <a:path w="7369" h="24742">
                  <a:moveTo>
                    <a:pt x="3776" y="0"/>
                  </a:moveTo>
                  <a:cubicBezTo>
                    <a:pt x="2548" y="2365"/>
                    <a:pt x="1229" y="4685"/>
                    <a:pt x="1" y="7004"/>
                  </a:cubicBezTo>
                  <a:cubicBezTo>
                    <a:pt x="92" y="11598"/>
                    <a:pt x="365" y="14099"/>
                    <a:pt x="592" y="15555"/>
                  </a:cubicBezTo>
                  <a:cubicBezTo>
                    <a:pt x="683" y="16009"/>
                    <a:pt x="910" y="17283"/>
                    <a:pt x="819" y="19102"/>
                  </a:cubicBezTo>
                  <a:cubicBezTo>
                    <a:pt x="865" y="19966"/>
                    <a:pt x="728" y="20694"/>
                    <a:pt x="683" y="21240"/>
                  </a:cubicBezTo>
                  <a:cubicBezTo>
                    <a:pt x="683" y="21330"/>
                    <a:pt x="637" y="21467"/>
                    <a:pt x="683" y="21558"/>
                  </a:cubicBezTo>
                  <a:cubicBezTo>
                    <a:pt x="728" y="23514"/>
                    <a:pt x="1774" y="24741"/>
                    <a:pt x="2502" y="24741"/>
                  </a:cubicBezTo>
                  <a:cubicBezTo>
                    <a:pt x="3275" y="24741"/>
                    <a:pt x="4367" y="23332"/>
                    <a:pt x="4321" y="21240"/>
                  </a:cubicBezTo>
                  <a:cubicBezTo>
                    <a:pt x="5276" y="19466"/>
                    <a:pt x="7368" y="14963"/>
                    <a:pt x="6823" y="9096"/>
                  </a:cubicBezTo>
                  <a:cubicBezTo>
                    <a:pt x="6413" y="4867"/>
                    <a:pt x="4822" y="1683"/>
                    <a:pt x="3776" y="0"/>
                  </a:cubicBezTo>
                  <a:close/>
                </a:path>
              </a:pathLst>
            </a:custGeom>
            <a:solidFill>
              <a:srgbClr val="E0765A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02" name="CustomShape 25"/>
            <p:cNvSpPr/>
            <p:nvPr/>
          </p:nvSpPr>
          <p:spPr>
            <a:xfrm>
              <a:off x="1512720" y="3652920"/>
              <a:ext cx="223920" cy="856080"/>
            </a:xfrm>
            <a:custGeom>
              <a:avLst/>
              <a:gdLst/>
              <a:ahLst/>
              <a:cxnLst/>
              <a:rect l="l" t="t" r="r" b="b"/>
              <a:pathLst>
                <a:path w="4549" h="17284">
                  <a:moveTo>
                    <a:pt x="0" y="1"/>
                  </a:moveTo>
                  <a:cubicBezTo>
                    <a:pt x="137" y="1957"/>
                    <a:pt x="319" y="3958"/>
                    <a:pt x="364" y="6050"/>
                  </a:cubicBezTo>
                  <a:cubicBezTo>
                    <a:pt x="592" y="9961"/>
                    <a:pt x="546" y="13645"/>
                    <a:pt x="319" y="17056"/>
                  </a:cubicBezTo>
                  <a:cubicBezTo>
                    <a:pt x="956" y="17147"/>
                    <a:pt x="1547" y="17192"/>
                    <a:pt x="2184" y="17283"/>
                  </a:cubicBezTo>
                  <a:cubicBezTo>
                    <a:pt x="2274" y="16828"/>
                    <a:pt x="2320" y="16101"/>
                    <a:pt x="2502" y="15191"/>
                  </a:cubicBezTo>
                  <a:cubicBezTo>
                    <a:pt x="3230" y="10643"/>
                    <a:pt x="4412" y="9097"/>
                    <a:pt x="4457" y="6323"/>
                  </a:cubicBezTo>
                  <a:cubicBezTo>
                    <a:pt x="4548" y="5186"/>
                    <a:pt x="4367" y="3503"/>
                    <a:pt x="3502" y="1365"/>
                  </a:cubicBezTo>
                  <a:cubicBezTo>
                    <a:pt x="2320" y="911"/>
                    <a:pt x="1183" y="456"/>
                    <a:pt x="0" y="1"/>
                  </a:cubicBezTo>
                  <a:close/>
                </a:path>
              </a:pathLst>
            </a:custGeom>
            <a:solidFill>
              <a:srgbClr val="E0765A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03" name="CustomShape 26"/>
            <p:cNvSpPr/>
            <p:nvPr/>
          </p:nvSpPr>
          <p:spPr>
            <a:xfrm>
              <a:off x="1506240" y="4503960"/>
              <a:ext cx="199080" cy="129240"/>
            </a:xfrm>
            <a:custGeom>
              <a:avLst/>
              <a:gdLst/>
              <a:ahLst/>
              <a:cxnLst/>
              <a:rect l="l" t="t" r="r" b="b"/>
              <a:pathLst>
                <a:path w="4048" h="2639">
                  <a:moveTo>
                    <a:pt x="500" y="1"/>
                  </a:moveTo>
                  <a:cubicBezTo>
                    <a:pt x="364" y="592"/>
                    <a:pt x="182" y="1274"/>
                    <a:pt x="46" y="1956"/>
                  </a:cubicBezTo>
                  <a:cubicBezTo>
                    <a:pt x="0" y="2320"/>
                    <a:pt x="227" y="2639"/>
                    <a:pt x="591" y="2639"/>
                  </a:cubicBezTo>
                  <a:lnTo>
                    <a:pt x="4002" y="2639"/>
                  </a:lnTo>
                  <a:cubicBezTo>
                    <a:pt x="4002" y="2548"/>
                    <a:pt x="4048" y="2411"/>
                    <a:pt x="4002" y="2275"/>
                  </a:cubicBezTo>
                  <a:cubicBezTo>
                    <a:pt x="3866" y="1911"/>
                    <a:pt x="3547" y="1820"/>
                    <a:pt x="3411" y="1729"/>
                  </a:cubicBezTo>
                  <a:cubicBezTo>
                    <a:pt x="3093" y="1593"/>
                    <a:pt x="2683" y="1138"/>
                    <a:pt x="2320" y="1"/>
                  </a:cubicBezTo>
                  <a:close/>
                </a:path>
              </a:pathLst>
            </a:custGeom>
            <a:solidFill>
              <a:srgbClr val="E0765A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04" name="CustomShape 27"/>
            <p:cNvSpPr/>
            <p:nvPr/>
          </p:nvSpPr>
          <p:spPr>
            <a:xfrm>
              <a:off x="1072800" y="1799640"/>
              <a:ext cx="700200" cy="1184760"/>
            </a:xfrm>
            <a:custGeom>
              <a:avLst/>
              <a:gdLst/>
              <a:ahLst/>
              <a:cxnLst/>
              <a:rect l="l" t="t" r="r" b="b"/>
              <a:pathLst>
                <a:path w="14146" h="23908">
                  <a:moveTo>
                    <a:pt x="7050" y="0"/>
                  </a:moveTo>
                  <a:cubicBezTo>
                    <a:pt x="3867" y="0"/>
                    <a:pt x="1365" y="864"/>
                    <a:pt x="1" y="1501"/>
                  </a:cubicBezTo>
                  <a:cubicBezTo>
                    <a:pt x="46" y="4139"/>
                    <a:pt x="547" y="7413"/>
                    <a:pt x="2047" y="10688"/>
                  </a:cubicBezTo>
                  <a:cubicBezTo>
                    <a:pt x="2275" y="11188"/>
                    <a:pt x="2502" y="11734"/>
                    <a:pt x="2730" y="12189"/>
                  </a:cubicBezTo>
                  <a:cubicBezTo>
                    <a:pt x="2639" y="13826"/>
                    <a:pt x="2593" y="15418"/>
                    <a:pt x="2548" y="17055"/>
                  </a:cubicBezTo>
                  <a:cubicBezTo>
                    <a:pt x="2419" y="21128"/>
                    <a:pt x="5363" y="23908"/>
                    <a:pt x="7758" y="23908"/>
                  </a:cubicBezTo>
                  <a:cubicBezTo>
                    <a:pt x="7903" y="23908"/>
                    <a:pt x="8047" y="23898"/>
                    <a:pt x="8187" y="23877"/>
                  </a:cubicBezTo>
                  <a:cubicBezTo>
                    <a:pt x="10325" y="23604"/>
                    <a:pt x="12508" y="20693"/>
                    <a:pt x="12144" y="17055"/>
                  </a:cubicBezTo>
                  <a:cubicBezTo>
                    <a:pt x="12053" y="15281"/>
                    <a:pt x="11917" y="13598"/>
                    <a:pt x="11826" y="11779"/>
                  </a:cubicBezTo>
                  <a:cubicBezTo>
                    <a:pt x="12144" y="11052"/>
                    <a:pt x="12417" y="10233"/>
                    <a:pt x="12735" y="9369"/>
                  </a:cubicBezTo>
                  <a:cubicBezTo>
                    <a:pt x="13690" y="6504"/>
                    <a:pt x="14009" y="3820"/>
                    <a:pt x="14145" y="1592"/>
                  </a:cubicBezTo>
                  <a:cubicBezTo>
                    <a:pt x="12781" y="955"/>
                    <a:pt x="10279" y="0"/>
                    <a:pt x="7050" y="0"/>
                  </a:cubicBezTo>
                  <a:close/>
                </a:path>
              </a:pathLst>
            </a:custGeom>
            <a:solidFill>
              <a:srgbClr val="E0765A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05" name="CustomShape 28"/>
            <p:cNvSpPr/>
            <p:nvPr/>
          </p:nvSpPr>
          <p:spPr>
            <a:xfrm>
              <a:off x="883080" y="1851480"/>
              <a:ext cx="260280" cy="646200"/>
            </a:xfrm>
            <a:custGeom>
              <a:avLst/>
              <a:gdLst/>
              <a:ahLst/>
              <a:cxnLst/>
              <a:rect l="l" t="t" r="r" b="b"/>
              <a:pathLst>
                <a:path w="5277" h="13053">
                  <a:moveTo>
                    <a:pt x="4776" y="0"/>
                  </a:moveTo>
                  <a:cubicBezTo>
                    <a:pt x="4640" y="0"/>
                    <a:pt x="4503" y="46"/>
                    <a:pt x="4276" y="91"/>
                  </a:cubicBezTo>
                  <a:cubicBezTo>
                    <a:pt x="3139" y="500"/>
                    <a:pt x="2184" y="1819"/>
                    <a:pt x="956" y="7368"/>
                  </a:cubicBezTo>
                  <a:cubicBezTo>
                    <a:pt x="683" y="8687"/>
                    <a:pt x="273" y="10369"/>
                    <a:pt x="1" y="12507"/>
                  </a:cubicBezTo>
                  <a:lnTo>
                    <a:pt x="2775" y="13053"/>
                  </a:lnTo>
                  <a:cubicBezTo>
                    <a:pt x="3639" y="10779"/>
                    <a:pt x="4412" y="8505"/>
                    <a:pt x="5276" y="6231"/>
                  </a:cubicBezTo>
                  <a:cubicBezTo>
                    <a:pt x="5094" y="4184"/>
                    <a:pt x="4958" y="2092"/>
                    <a:pt x="4776" y="0"/>
                  </a:cubicBezTo>
                  <a:close/>
                </a:path>
              </a:pathLst>
            </a:custGeom>
            <a:solidFill>
              <a:srgbClr val="E0765A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06" name="CustomShape 29"/>
            <p:cNvSpPr/>
            <p:nvPr/>
          </p:nvSpPr>
          <p:spPr>
            <a:xfrm>
              <a:off x="1738800" y="1878480"/>
              <a:ext cx="406800" cy="591840"/>
            </a:xfrm>
            <a:custGeom>
              <a:avLst/>
              <a:gdLst/>
              <a:ahLst/>
              <a:cxnLst/>
              <a:rect l="l" t="t" r="r" b="b"/>
              <a:pathLst>
                <a:path w="8233" h="11963">
                  <a:moveTo>
                    <a:pt x="546" y="1"/>
                  </a:moveTo>
                  <a:cubicBezTo>
                    <a:pt x="319" y="1"/>
                    <a:pt x="137" y="1"/>
                    <a:pt x="0" y="46"/>
                  </a:cubicBezTo>
                  <a:lnTo>
                    <a:pt x="1365" y="6186"/>
                  </a:lnTo>
                  <a:cubicBezTo>
                    <a:pt x="2820" y="8096"/>
                    <a:pt x="4321" y="10006"/>
                    <a:pt x="5776" y="11962"/>
                  </a:cubicBezTo>
                  <a:lnTo>
                    <a:pt x="8232" y="10598"/>
                  </a:lnTo>
                  <a:cubicBezTo>
                    <a:pt x="7323" y="8687"/>
                    <a:pt x="6459" y="7096"/>
                    <a:pt x="5822" y="5959"/>
                  </a:cubicBezTo>
                  <a:cubicBezTo>
                    <a:pt x="3002" y="956"/>
                    <a:pt x="1683" y="46"/>
                    <a:pt x="546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07" name="CustomShape 30"/>
            <p:cNvSpPr/>
            <p:nvPr/>
          </p:nvSpPr>
          <p:spPr>
            <a:xfrm>
              <a:off x="1395360" y="1930320"/>
              <a:ext cx="50040" cy="18720"/>
            </a:xfrm>
            <a:custGeom>
              <a:avLst/>
              <a:gdLst/>
              <a:ahLst/>
              <a:cxnLst/>
              <a:rect l="l" t="t" r="r" b="b"/>
              <a:pathLst>
                <a:path w="1047" h="411">
                  <a:moveTo>
                    <a:pt x="1" y="1"/>
                  </a:moveTo>
                  <a:lnTo>
                    <a:pt x="1" y="1"/>
                  </a:lnTo>
                  <a:cubicBezTo>
                    <a:pt x="141" y="246"/>
                    <a:pt x="389" y="411"/>
                    <a:pt x="600" y="411"/>
                  </a:cubicBezTo>
                  <a:cubicBezTo>
                    <a:pt x="662" y="411"/>
                    <a:pt x="722" y="396"/>
                    <a:pt x="774" y="365"/>
                  </a:cubicBezTo>
                  <a:cubicBezTo>
                    <a:pt x="910" y="319"/>
                    <a:pt x="1001" y="92"/>
                    <a:pt x="1047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210B0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08" name="CustomShape 31"/>
            <p:cNvSpPr/>
            <p:nvPr/>
          </p:nvSpPr>
          <p:spPr>
            <a:xfrm>
              <a:off x="1190160" y="1926000"/>
              <a:ext cx="147240" cy="27360"/>
            </a:xfrm>
            <a:custGeom>
              <a:avLst/>
              <a:gdLst/>
              <a:ahLst/>
              <a:cxnLst/>
              <a:rect l="l" t="t" r="r" b="b"/>
              <a:pathLst>
                <a:path w="3003" h="585">
                  <a:moveTo>
                    <a:pt x="1" y="1"/>
                  </a:moveTo>
                  <a:cubicBezTo>
                    <a:pt x="228" y="183"/>
                    <a:pt x="638" y="410"/>
                    <a:pt x="1138" y="547"/>
                  </a:cubicBezTo>
                  <a:cubicBezTo>
                    <a:pt x="1305" y="573"/>
                    <a:pt x="1468" y="584"/>
                    <a:pt x="1623" y="584"/>
                  </a:cubicBezTo>
                  <a:cubicBezTo>
                    <a:pt x="2267" y="584"/>
                    <a:pt x="2783" y="393"/>
                    <a:pt x="3003" y="3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210B0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09" name="CustomShape 32"/>
            <p:cNvSpPr/>
            <p:nvPr/>
          </p:nvSpPr>
          <p:spPr>
            <a:xfrm>
              <a:off x="1508400" y="1923480"/>
              <a:ext cx="149400" cy="29880"/>
            </a:xfrm>
            <a:custGeom>
              <a:avLst/>
              <a:gdLst/>
              <a:ahLst/>
              <a:cxnLst/>
              <a:rect l="l" t="t" r="r" b="b"/>
              <a:pathLst>
                <a:path w="3048" h="638">
                  <a:moveTo>
                    <a:pt x="3048" y="0"/>
                  </a:moveTo>
                  <a:lnTo>
                    <a:pt x="1" y="410"/>
                  </a:lnTo>
                  <a:cubicBezTo>
                    <a:pt x="319" y="501"/>
                    <a:pt x="683" y="637"/>
                    <a:pt x="1274" y="637"/>
                  </a:cubicBezTo>
                  <a:cubicBezTo>
                    <a:pt x="2184" y="637"/>
                    <a:pt x="2775" y="228"/>
                    <a:pt x="3048" y="0"/>
                  </a:cubicBezTo>
                  <a:close/>
                </a:path>
              </a:pathLst>
            </a:custGeom>
            <a:solidFill>
              <a:srgbClr val="210B0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10" name="CustomShape 33"/>
            <p:cNvSpPr/>
            <p:nvPr/>
          </p:nvSpPr>
          <p:spPr>
            <a:xfrm>
              <a:off x="1133640" y="2700360"/>
              <a:ext cx="404640" cy="1098000"/>
            </a:xfrm>
            <a:custGeom>
              <a:avLst/>
              <a:gdLst/>
              <a:ahLst/>
              <a:cxnLst/>
              <a:rect l="l" t="t" r="r" b="b"/>
              <a:pathLst>
                <a:path w="8188" h="22154">
                  <a:moveTo>
                    <a:pt x="7869" y="0"/>
                  </a:moveTo>
                  <a:lnTo>
                    <a:pt x="7869" y="0"/>
                  </a:lnTo>
                  <a:cubicBezTo>
                    <a:pt x="6050" y="1047"/>
                    <a:pt x="4140" y="2093"/>
                    <a:pt x="2320" y="3184"/>
                  </a:cubicBezTo>
                  <a:cubicBezTo>
                    <a:pt x="1" y="11143"/>
                    <a:pt x="365" y="16100"/>
                    <a:pt x="819" y="18784"/>
                  </a:cubicBezTo>
                  <a:cubicBezTo>
                    <a:pt x="956" y="19830"/>
                    <a:pt x="1411" y="22104"/>
                    <a:pt x="2275" y="22149"/>
                  </a:cubicBezTo>
                  <a:cubicBezTo>
                    <a:pt x="2298" y="22152"/>
                    <a:pt x="2322" y="22154"/>
                    <a:pt x="2345" y="22154"/>
                  </a:cubicBezTo>
                  <a:cubicBezTo>
                    <a:pt x="3366" y="22154"/>
                    <a:pt x="4326" y="19319"/>
                    <a:pt x="4503" y="18875"/>
                  </a:cubicBezTo>
                  <a:cubicBezTo>
                    <a:pt x="5822" y="16692"/>
                    <a:pt x="8187" y="1820"/>
                    <a:pt x="7869" y="0"/>
                  </a:cubicBezTo>
                  <a:close/>
                </a:path>
              </a:pathLst>
            </a:custGeom>
            <a:solidFill>
              <a:srgbClr val="E0765A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11" name="CustomShape 34"/>
            <p:cNvSpPr/>
            <p:nvPr/>
          </p:nvSpPr>
          <p:spPr>
            <a:xfrm>
              <a:off x="1108800" y="3625920"/>
              <a:ext cx="266760" cy="865080"/>
            </a:xfrm>
            <a:custGeom>
              <a:avLst/>
              <a:gdLst/>
              <a:ahLst/>
              <a:cxnLst/>
              <a:rect l="l" t="t" r="r" b="b"/>
              <a:pathLst>
                <a:path w="5413" h="17465">
                  <a:moveTo>
                    <a:pt x="1365" y="0"/>
                  </a:moveTo>
                  <a:cubicBezTo>
                    <a:pt x="1319" y="1910"/>
                    <a:pt x="1229" y="3957"/>
                    <a:pt x="1138" y="6004"/>
                  </a:cubicBezTo>
                  <a:cubicBezTo>
                    <a:pt x="865" y="10006"/>
                    <a:pt x="455" y="13735"/>
                    <a:pt x="1" y="17283"/>
                  </a:cubicBezTo>
                  <a:lnTo>
                    <a:pt x="1683" y="17464"/>
                  </a:lnTo>
                  <a:cubicBezTo>
                    <a:pt x="1820" y="17010"/>
                    <a:pt x="1911" y="16237"/>
                    <a:pt x="2229" y="15418"/>
                  </a:cubicBezTo>
                  <a:cubicBezTo>
                    <a:pt x="3412" y="10915"/>
                    <a:pt x="4776" y="9505"/>
                    <a:pt x="5185" y="6777"/>
                  </a:cubicBezTo>
                  <a:cubicBezTo>
                    <a:pt x="5322" y="5549"/>
                    <a:pt x="5413" y="3684"/>
                    <a:pt x="4640" y="1319"/>
                  </a:cubicBezTo>
                  <a:cubicBezTo>
                    <a:pt x="3593" y="864"/>
                    <a:pt x="2502" y="455"/>
                    <a:pt x="1365" y="0"/>
                  </a:cubicBezTo>
                  <a:close/>
                </a:path>
              </a:pathLst>
            </a:custGeom>
            <a:solidFill>
              <a:srgbClr val="E0765A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12" name="CustomShape 35"/>
            <p:cNvSpPr/>
            <p:nvPr/>
          </p:nvSpPr>
          <p:spPr>
            <a:xfrm>
              <a:off x="1300680" y="1542240"/>
              <a:ext cx="251280" cy="309600"/>
            </a:xfrm>
            <a:custGeom>
              <a:avLst/>
              <a:gdLst/>
              <a:ahLst/>
              <a:cxnLst/>
              <a:rect l="l" t="t" r="r" b="b"/>
              <a:pathLst>
                <a:path w="5095" h="6277">
                  <a:moveTo>
                    <a:pt x="1456" y="0"/>
                  </a:moveTo>
                  <a:cubicBezTo>
                    <a:pt x="955" y="1820"/>
                    <a:pt x="501" y="3684"/>
                    <a:pt x="0" y="5549"/>
                  </a:cubicBezTo>
                  <a:lnTo>
                    <a:pt x="4594" y="6277"/>
                  </a:lnTo>
                  <a:cubicBezTo>
                    <a:pt x="4412" y="5776"/>
                    <a:pt x="4275" y="5094"/>
                    <a:pt x="4321" y="4184"/>
                  </a:cubicBezTo>
                  <a:lnTo>
                    <a:pt x="4321" y="3775"/>
                  </a:lnTo>
                  <a:cubicBezTo>
                    <a:pt x="4321" y="2911"/>
                    <a:pt x="4503" y="2183"/>
                    <a:pt x="4730" y="1547"/>
                  </a:cubicBezTo>
                  <a:cubicBezTo>
                    <a:pt x="4821" y="1137"/>
                    <a:pt x="5003" y="819"/>
                    <a:pt x="5094" y="592"/>
                  </a:cubicBezTo>
                  <a:lnTo>
                    <a:pt x="1456" y="0"/>
                  </a:lnTo>
                  <a:close/>
                </a:path>
              </a:pathLst>
            </a:custGeom>
            <a:solidFill>
              <a:srgbClr val="E0765A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13" name="CustomShape 36"/>
            <p:cNvSpPr/>
            <p:nvPr/>
          </p:nvSpPr>
          <p:spPr>
            <a:xfrm>
              <a:off x="1447560" y="1607760"/>
              <a:ext cx="81720" cy="142560"/>
            </a:xfrm>
            <a:custGeom>
              <a:avLst/>
              <a:gdLst/>
              <a:ahLst/>
              <a:cxnLst/>
              <a:rect l="l" t="t" r="r" b="b"/>
              <a:pathLst>
                <a:path w="1684" h="2911">
                  <a:moveTo>
                    <a:pt x="273" y="0"/>
                  </a:moveTo>
                  <a:cubicBezTo>
                    <a:pt x="228" y="182"/>
                    <a:pt x="228" y="364"/>
                    <a:pt x="182" y="501"/>
                  </a:cubicBezTo>
                  <a:cubicBezTo>
                    <a:pt x="1" y="1728"/>
                    <a:pt x="455" y="2775"/>
                    <a:pt x="1229" y="2911"/>
                  </a:cubicBezTo>
                  <a:lnTo>
                    <a:pt x="1319" y="2911"/>
                  </a:lnTo>
                  <a:lnTo>
                    <a:pt x="1319" y="2456"/>
                  </a:lnTo>
                  <a:cubicBezTo>
                    <a:pt x="1319" y="1592"/>
                    <a:pt x="1456" y="864"/>
                    <a:pt x="1683" y="228"/>
                  </a:cubicBezTo>
                  <a:lnTo>
                    <a:pt x="273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14" name="CustomShape 37"/>
            <p:cNvSpPr/>
            <p:nvPr/>
          </p:nvSpPr>
          <p:spPr>
            <a:xfrm>
              <a:off x="1348200" y="1325880"/>
              <a:ext cx="316440" cy="397080"/>
            </a:xfrm>
            <a:custGeom>
              <a:avLst/>
              <a:gdLst/>
              <a:ahLst/>
              <a:cxnLst/>
              <a:rect l="l" t="t" r="r" b="b"/>
              <a:pathLst>
                <a:path w="6414" h="8035">
                  <a:moveTo>
                    <a:pt x="3021" y="0"/>
                  </a:moveTo>
                  <a:cubicBezTo>
                    <a:pt x="2035" y="0"/>
                    <a:pt x="1274" y="307"/>
                    <a:pt x="956" y="449"/>
                  </a:cubicBezTo>
                  <a:cubicBezTo>
                    <a:pt x="637" y="995"/>
                    <a:pt x="228" y="1950"/>
                    <a:pt x="91" y="3132"/>
                  </a:cubicBezTo>
                  <a:cubicBezTo>
                    <a:pt x="0" y="3815"/>
                    <a:pt x="46" y="4406"/>
                    <a:pt x="91" y="4861"/>
                  </a:cubicBezTo>
                  <a:cubicBezTo>
                    <a:pt x="91" y="5088"/>
                    <a:pt x="182" y="5315"/>
                    <a:pt x="273" y="5634"/>
                  </a:cubicBezTo>
                  <a:cubicBezTo>
                    <a:pt x="273" y="5634"/>
                    <a:pt x="455" y="6089"/>
                    <a:pt x="728" y="6452"/>
                  </a:cubicBezTo>
                  <a:cubicBezTo>
                    <a:pt x="1221" y="7121"/>
                    <a:pt x="2639" y="8035"/>
                    <a:pt x="3782" y="8035"/>
                  </a:cubicBezTo>
                  <a:cubicBezTo>
                    <a:pt x="4117" y="8035"/>
                    <a:pt x="4428" y="7957"/>
                    <a:pt x="4685" y="7771"/>
                  </a:cubicBezTo>
                  <a:cubicBezTo>
                    <a:pt x="5140" y="7453"/>
                    <a:pt x="5276" y="6907"/>
                    <a:pt x="5685" y="5770"/>
                  </a:cubicBezTo>
                  <a:cubicBezTo>
                    <a:pt x="5822" y="5543"/>
                    <a:pt x="5867" y="5406"/>
                    <a:pt x="5867" y="5179"/>
                  </a:cubicBezTo>
                  <a:cubicBezTo>
                    <a:pt x="5867" y="4861"/>
                    <a:pt x="5822" y="4815"/>
                    <a:pt x="5867" y="4542"/>
                  </a:cubicBezTo>
                  <a:cubicBezTo>
                    <a:pt x="5867" y="4360"/>
                    <a:pt x="5913" y="4360"/>
                    <a:pt x="5958" y="4087"/>
                  </a:cubicBezTo>
                  <a:cubicBezTo>
                    <a:pt x="5958" y="3996"/>
                    <a:pt x="6049" y="3769"/>
                    <a:pt x="6095" y="3451"/>
                  </a:cubicBezTo>
                  <a:lnTo>
                    <a:pt x="6095" y="3405"/>
                  </a:lnTo>
                  <a:cubicBezTo>
                    <a:pt x="6095" y="3314"/>
                    <a:pt x="6140" y="3132"/>
                    <a:pt x="6231" y="2996"/>
                  </a:cubicBezTo>
                  <a:cubicBezTo>
                    <a:pt x="6322" y="2359"/>
                    <a:pt x="6368" y="1813"/>
                    <a:pt x="6413" y="1359"/>
                  </a:cubicBezTo>
                  <a:cubicBezTo>
                    <a:pt x="6095" y="1086"/>
                    <a:pt x="5231" y="358"/>
                    <a:pt x="3912" y="85"/>
                  </a:cubicBezTo>
                  <a:cubicBezTo>
                    <a:pt x="3600" y="25"/>
                    <a:pt x="3302" y="0"/>
                    <a:pt x="3021" y="0"/>
                  </a:cubicBezTo>
                  <a:close/>
                </a:path>
              </a:pathLst>
            </a:custGeom>
            <a:solidFill>
              <a:srgbClr val="E0765A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15" name="CustomShape 38"/>
            <p:cNvSpPr/>
            <p:nvPr/>
          </p:nvSpPr>
          <p:spPr>
            <a:xfrm>
              <a:off x="1456560" y="1496520"/>
              <a:ext cx="79560" cy="16920"/>
            </a:xfrm>
            <a:custGeom>
              <a:avLst/>
              <a:gdLst/>
              <a:ahLst/>
              <a:cxnLst/>
              <a:rect l="l" t="t" r="r" b="b"/>
              <a:pathLst>
                <a:path w="1638" h="377">
                  <a:moveTo>
                    <a:pt x="723" y="1"/>
                  </a:moveTo>
                  <a:cubicBezTo>
                    <a:pt x="379" y="1"/>
                    <a:pt x="113" y="82"/>
                    <a:pt x="0" y="195"/>
                  </a:cubicBezTo>
                  <a:lnTo>
                    <a:pt x="0" y="286"/>
                  </a:lnTo>
                  <a:lnTo>
                    <a:pt x="91" y="286"/>
                  </a:lnTo>
                  <a:cubicBezTo>
                    <a:pt x="231" y="216"/>
                    <a:pt x="424" y="119"/>
                    <a:pt x="692" y="119"/>
                  </a:cubicBezTo>
                  <a:cubicBezTo>
                    <a:pt x="773" y="119"/>
                    <a:pt x="860" y="128"/>
                    <a:pt x="956" y="149"/>
                  </a:cubicBezTo>
                  <a:cubicBezTo>
                    <a:pt x="1137" y="149"/>
                    <a:pt x="1274" y="240"/>
                    <a:pt x="1501" y="377"/>
                  </a:cubicBezTo>
                  <a:lnTo>
                    <a:pt x="1592" y="377"/>
                  </a:lnTo>
                  <a:cubicBezTo>
                    <a:pt x="1638" y="286"/>
                    <a:pt x="1638" y="240"/>
                    <a:pt x="1592" y="240"/>
                  </a:cubicBezTo>
                  <a:cubicBezTo>
                    <a:pt x="1410" y="149"/>
                    <a:pt x="1183" y="58"/>
                    <a:pt x="956" y="13"/>
                  </a:cubicBezTo>
                  <a:cubicBezTo>
                    <a:pt x="875" y="5"/>
                    <a:pt x="797" y="1"/>
                    <a:pt x="723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16" name="CustomShape 39"/>
            <p:cNvSpPr/>
            <p:nvPr/>
          </p:nvSpPr>
          <p:spPr>
            <a:xfrm>
              <a:off x="1490400" y="1494720"/>
              <a:ext cx="25200" cy="29880"/>
            </a:xfrm>
            <a:custGeom>
              <a:avLst/>
              <a:gdLst/>
              <a:ahLst/>
              <a:cxnLst/>
              <a:rect l="l" t="t" r="r" b="b"/>
              <a:pathLst>
                <a:path w="547" h="637">
                  <a:moveTo>
                    <a:pt x="319" y="0"/>
                  </a:moveTo>
                  <a:cubicBezTo>
                    <a:pt x="228" y="0"/>
                    <a:pt x="46" y="91"/>
                    <a:pt x="1" y="273"/>
                  </a:cubicBezTo>
                  <a:cubicBezTo>
                    <a:pt x="1" y="455"/>
                    <a:pt x="46" y="637"/>
                    <a:pt x="228" y="637"/>
                  </a:cubicBezTo>
                  <a:cubicBezTo>
                    <a:pt x="365" y="637"/>
                    <a:pt x="501" y="501"/>
                    <a:pt x="546" y="364"/>
                  </a:cubicBezTo>
                  <a:cubicBezTo>
                    <a:pt x="546" y="182"/>
                    <a:pt x="501" y="0"/>
                    <a:pt x="319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17" name="CustomShape 40"/>
            <p:cNvSpPr/>
            <p:nvPr/>
          </p:nvSpPr>
          <p:spPr>
            <a:xfrm>
              <a:off x="1580760" y="1511280"/>
              <a:ext cx="81720" cy="17640"/>
            </a:xfrm>
            <a:custGeom>
              <a:avLst/>
              <a:gdLst/>
              <a:ahLst/>
              <a:cxnLst/>
              <a:rect l="l" t="t" r="r" b="b"/>
              <a:pathLst>
                <a:path w="1684" h="394">
                  <a:moveTo>
                    <a:pt x="706" y="0"/>
                  </a:moveTo>
                  <a:cubicBezTo>
                    <a:pt x="406" y="0"/>
                    <a:pt x="186" y="97"/>
                    <a:pt x="46" y="167"/>
                  </a:cubicBezTo>
                  <a:cubicBezTo>
                    <a:pt x="1" y="257"/>
                    <a:pt x="1" y="257"/>
                    <a:pt x="1" y="303"/>
                  </a:cubicBezTo>
                  <a:cubicBezTo>
                    <a:pt x="46" y="348"/>
                    <a:pt x="46" y="348"/>
                    <a:pt x="92" y="348"/>
                  </a:cubicBezTo>
                  <a:cubicBezTo>
                    <a:pt x="242" y="236"/>
                    <a:pt x="453" y="155"/>
                    <a:pt x="751" y="155"/>
                  </a:cubicBezTo>
                  <a:cubicBezTo>
                    <a:pt x="815" y="155"/>
                    <a:pt x="883" y="158"/>
                    <a:pt x="956" y="167"/>
                  </a:cubicBezTo>
                  <a:cubicBezTo>
                    <a:pt x="1183" y="167"/>
                    <a:pt x="1320" y="303"/>
                    <a:pt x="1502" y="394"/>
                  </a:cubicBezTo>
                  <a:cubicBezTo>
                    <a:pt x="1502" y="394"/>
                    <a:pt x="1593" y="394"/>
                    <a:pt x="1638" y="348"/>
                  </a:cubicBezTo>
                  <a:cubicBezTo>
                    <a:pt x="1684" y="303"/>
                    <a:pt x="1684" y="257"/>
                    <a:pt x="1638" y="257"/>
                  </a:cubicBezTo>
                  <a:cubicBezTo>
                    <a:pt x="1456" y="121"/>
                    <a:pt x="1229" y="76"/>
                    <a:pt x="1001" y="30"/>
                  </a:cubicBezTo>
                  <a:cubicBezTo>
                    <a:pt x="896" y="9"/>
                    <a:pt x="797" y="0"/>
                    <a:pt x="706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18" name="CustomShape 41"/>
            <p:cNvSpPr/>
            <p:nvPr/>
          </p:nvSpPr>
          <p:spPr>
            <a:xfrm>
              <a:off x="1616760" y="1512720"/>
              <a:ext cx="25200" cy="27720"/>
            </a:xfrm>
            <a:custGeom>
              <a:avLst/>
              <a:gdLst/>
              <a:ahLst/>
              <a:cxnLst/>
              <a:rect l="l" t="t" r="r" b="b"/>
              <a:pathLst>
                <a:path w="547" h="592">
                  <a:moveTo>
                    <a:pt x="319" y="0"/>
                  </a:moveTo>
                  <a:cubicBezTo>
                    <a:pt x="182" y="0"/>
                    <a:pt x="1" y="91"/>
                    <a:pt x="1" y="273"/>
                  </a:cubicBezTo>
                  <a:cubicBezTo>
                    <a:pt x="1" y="455"/>
                    <a:pt x="46" y="591"/>
                    <a:pt x="228" y="591"/>
                  </a:cubicBezTo>
                  <a:cubicBezTo>
                    <a:pt x="410" y="591"/>
                    <a:pt x="501" y="500"/>
                    <a:pt x="546" y="318"/>
                  </a:cubicBezTo>
                  <a:cubicBezTo>
                    <a:pt x="546" y="137"/>
                    <a:pt x="501" y="0"/>
                    <a:pt x="319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19" name="CustomShape 42"/>
            <p:cNvSpPr/>
            <p:nvPr/>
          </p:nvSpPr>
          <p:spPr>
            <a:xfrm>
              <a:off x="1458720" y="1423800"/>
              <a:ext cx="102240" cy="35280"/>
            </a:xfrm>
            <a:custGeom>
              <a:avLst/>
              <a:gdLst/>
              <a:ahLst/>
              <a:cxnLst/>
              <a:rect l="l" t="t" r="r" b="b"/>
              <a:pathLst>
                <a:path w="2094" h="749">
                  <a:moveTo>
                    <a:pt x="777" y="0"/>
                  </a:moveTo>
                  <a:cubicBezTo>
                    <a:pt x="688" y="0"/>
                    <a:pt x="592" y="5"/>
                    <a:pt x="501" y="20"/>
                  </a:cubicBezTo>
                  <a:cubicBezTo>
                    <a:pt x="410" y="20"/>
                    <a:pt x="274" y="66"/>
                    <a:pt x="274" y="66"/>
                  </a:cubicBezTo>
                  <a:cubicBezTo>
                    <a:pt x="46" y="202"/>
                    <a:pt x="1" y="475"/>
                    <a:pt x="1" y="521"/>
                  </a:cubicBezTo>
                  <a:cubicBezTo>
                    <a:pt x="46" y="543"/>
                    <a:pt x="115" y="555"/>
                    <a:pt x="189" y="555"/>
                  </a:cubicBezTo>
                  <a:cubicBezTo>
                    <a:pt x="262" y="555"/>
                    <a:pt x="342" y="543"/>
                    <a:pt x="410" y="521"/>
                  </a:cubicBezTo>
                  <a:cubicBezTo>
                    <a:pt x="410" y="521"/>
                    <a:pt x="547" y="475"/>
                    <a:pt x="683" y="475"/>
                  </a:cubicBezTo>
                  <a:cubicBezTo>
                    <a:pt x="911" y="475"/>
                    <a:pt x="1365" y="566"/>
                    <a:pt x="2002" y="748"/>
                  </a:cubicBezTo>
                  <a:cubicBezTo>
                    <a:pt x="2048" y="703"/>
                    <a:pt x="2093" y="566"/>
                    <a:pt x="2093" y="430"/>
                  </a:cubicBezTo>
                  <a:cubicBezTo>
                    <a:pt x="2093" y="248"/>
                    <a:pt x="2093" y="202"/>
                    <a:pt x="2048" y="111"/>
                  </a:cubicBezTo>
                  <a:cubicBezTo>
                    <a:pt x="1638" y="111"/>
                    <a:pt x="1320" y="66"/>
                    <a:pt x="1138" y="20"/>
                  </a:cubicBezTo>
                  <a:cubicBezTo>
                    <a:pt x="1108" y="20"/>
                    <a:pt x="956" y="0"/>
                    <a:pt x="777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20" name="CustomShape 43"/>
            <p:cNvSpPr/>
            <p:nvPr/>
          </p:nvSpPr>
          <p:spPr>
            <a:xfrm>
              <a:off x="1596240" y="1469880"/>
              <a:ext cx="54720" cy="27720"/>
            </a:xfrm>
            <a:custGeom>
              <a:avLst/>
              <a:gdLst/>
              <a:ahLst/>
              <a:cxnLst/>
              <a:rect l="l" t="t" r="r" b="b"/>
              <a:pathLst>
                <a:path w="1138" h="593">
                  <a:moveTo>
                    <a:pt x="137" y="1"/>
                  </a:moveTo>
                  <a:cubicBezTo>
                    <a:pt x="46" y="46"/>
                    <a:pt x="0" y="183"/>
                    <a:pt x="0" y="274"/>
                  </a:cubicBezTo>
                  <a:cubicBezTo>
                    <a:pt x="0" y="456"/>
                    <a:pt x="46" y="547"/>
                    <a:pt x="46" y="592"/>
                  </a:cubicBezTo>
                  <a:cubicBezTo>
                    <a:pt x="455" y="547"/>
                    <a:pt x="864" y="547"/>
                    <a:pt x="1092" y="547"/>
                  </a:cubicBezTo>
                  <a:lnTo>
                    <a:pt x="1092" y="501"/>
                  </a:lnTo>
                  <a:cubicBezTo>
                    <a:pt x="1092" y="410"/>
                    <a:pt x="1137" y="228"/>
                    <a:pt x="1137" y="92"/>
                  </a:cubicBezTo>
                  <a:lnTo>
                    <a:pt x="1001" y="92"/>
                  </a:lnTo>
                  <a:cubicBezTo>
                    <a:pt x="773" y="92"/>
                    <a:pt x="501" y="46"/>
                    <a:pt x="137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21" name="CustomShape 44"/>
            <p:cNvSpPr/>
            <p:nvPr/>
          </p:nvSpPr>
          <p:spPr>
            <a:xfrm>
              <a:off x="1564920" y="1609920"/>
              <a:ext cx="32040" cy="7200"/>
            </a:xfrm>
            <a:custGeom>
              <a:avLst/>
              <a:gdLst/>
              <a:ahLst/>
              <a:cxnLst/>
              <a:rect l="l" t="t" r="r" b="b"/>
              <a:pathLst>
                <a:path w="683" h="183">
                  <a:moveTo>
                    <a:pt x="1" y="1"/>
                  </a:moveTo>
                  <a:cubicBezTo>
                    <a:pt x="1" y="1"/>
                    <a:pt x="182" y="183"/>
                    <a:pt x="410" y="183"/>
                  </a:cubicBezTo>
                  <a:cubicBezTo>
                    <a:pt x="592" y="183"/>
                    <a:pt x="637" y="46"/>
                    <a:pt x="683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22" name="CustomShape 45"/>
            <p:cNvSpPr/>
            <p:nvPr/>
          </p:nvSpPr>
          <p:spPr>
            <a:xfrm>
              <a:off x="1553400" y="1675440"/>
              <a:ext cx="25200" cy="5040"/>
            </a:xfrm>
            <a:custGeom>
              <a:avLst/>
              <a:gdLst/>
              <a:ahLst/>
              <a:cxnLst/>
              <a:rect l="l" t="t" r="r" b="b"/>
              <a:pathLst>
                <a:path w="546" h="138">
                  <a:moveTo>
                    <a:pt x="91" y="1"/>
                  </a:moveTo>
                  <a:cubicBezTo>
                    <a:pt x="91" y="1"/>
                    <a:pt x="0" y="1"/>
                    <a:pt x="0" y="46"/>
                  </a:cubicBezTo>
                  <a:cubicBezTo>
                    <a:pt x="0" y="46"/>
                    <a:pt x="0" y="137"/>
                    <a:pt x="91" y="137"/>
                  </a:cubicBezTo>
                  <a:lnTo>
                    <a:pt x="455" y="137"/>
                  </a:lnTo>
                  <a:cubicBezTo>
                    <a:pt x="455" y="137"/>
                    <a:pt x="546" y="137"/>
                    <a:pt x="546" y="46"/>
                  </a:cubicBezTo>
                  <a:cubicBezTo>
                    <a:pt x="546" y="46"/>
                    <a:pt x="546" y="1"/>
                    <a:pt x="455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23" name="CustomShape 46"/>
            <p:cNvSpPr/>
            <p:nvPr/>
          </p:nvSpPr>
          <p:spPr>
            <a:xfrm>
              <a:off x="1090800" y="2704680"/>
              <a:ext cx="415800" cy="1782360"/>
            </a:xfrm>
            <a:custGeom>
              <a:avLst/>
              <a:gdLst/>
              <a:ahLst/>
              <a:cxnLst/>
              <a:rect l="l" t="t" r="r" b="b"/>
              <a:pathLst>
                <a:path w="8415" h="35945">
                  <a:moveTo>
                    <a:pt x="2229" y="0"/>
                  </a:moveTo>
                  <a:cubicBezTo>
                    <a:pt x="1956" y="2502"/>
                    <a:pt x="1593" y="6322"/>
                    <a:pt x="1365" y="11007"/>
                  </a:cubicBezTo>
                  <a:cubicBezTo>
                    <a:pt x="1229" y="14418"/>
                    <a:pt x="1274" y="16601"/>
                    <a:pt x="1229" y="18556"/>
                  </a:cubicBezTo>
                  <a:cubicBezTo>
                    <a:pt x="1138" y="22513"/>
                    <a:pt x="865" y="28289"/>
                    <a:pt x="1" y="35657"/>
                  </a:cubicBezTo>
                  <a:cubicBezTo>
                    <a:pt x="279" y="35761"/>
                    <a:pt x="769" y="35945"/>
                    <a:pt x="1370" y="35945"/>
                  </a:cubicBezTo>
                  <a:cubicBezTo>
                    <a:pt x="1556" y="35945"/>
                    <a:pt x="1752" y="35927"/>
                    <a:pt x="1956" y="35884"/>
                  </a:cubicBezTo>
                  <a:cubicBezTo>
                    <a:pt x="2229" y="35839"/>
                    <a:pt x="2502" y="35793"/>
                    <a:pt x="2684" y="35657"/>
                  </a:cubicBezTo>
                  <a:cubicBezTo>
                    <a:pt x="3957" y="33428"/>
                    <a:pt x="5549" y="29881"/>
                    <a:pt x="5822" y="25151"/>
                  </a:cubicBezTo>
                  <a:cubicBezTo>
                    <a:pt x="5913" y="23104"/>
                    <a:pt x="5822" y="21330"/>
                    <a:pt x="5595" y="19784"/>
                  </a:cubicBezTo>
                  <a:cubicBezTo>
                    <a:pt x="6595" y="16601"/>
                    <a:pt x="7505" y="12917"/>
                    <a:pt x="7960" y="8642"/>
                  </a:cubicBezTo>
                  <a:cubicBezTo>
                    <a:pt x="8187" y="6959"/>
                    <a:pt x="8369" y="5322"/>
                    <a:pt x="8415" y="3775"/>
                  </a:cubicBezTo>
                  <a:cubicBezTo>
                    <a:pt x="6368" y="2502"/>
                    <a:pt x="4276" y="1274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24" name="CustomShape 47"/>
            <p:cNvSpPr/>
            <p:nvPr/>
          </p:nvSpPr>
          <p:spPr>
            <a:xfrm>
              <a:off x="1203480" y="2623320"/>
              <a:ext cx="637200" cy="1862280"/>
            </a:xfrm>
            <a:custGeom>
              <a:avLst/>
              <a:gdLst/>
              <a:ahLst/>
              <a:cxnLst/>
              <a:rect l="l" t="t" r="r" b="b"/>
              <a:pathLst>
                <a:path w="12872" h="37551">
                  <a:moveTo>
                    <a:pt x="9779" y="0"/>
                  </a:moveTo>
                  <a:cubicBezTo>
                    <a:pt x="6504" y="591"/>
                    <a:pt x="3230" y="1183"/>
                    <a:pt x="1" y="1774"/>
                  </a:cubicBezTo>
                  <a:cubicBezTo>
                    <a:pt x="1593" y="4048"/>
                    <a:pt x="3139" y="6367"/>
                    <a:pt x="4731" y="8641"/>
                  </a:cubicBezTo>
                  <a:cubicBezTo>
                    <a:pt x="5185" y="12507"/>
                    <a:pt x="5640" y="16327"/>
                    <a:pt x="6095" y="20193"/>
                  </a:cubicBezTo>
                  <a:cubicBezTo>
                    <a:pt x="6095" y="25787"/>
                    <a:pt x="6141" y="31518"/>
                    <a:pt x="6231" y="37112"/>
                  </a:cubicBezTo>
                  <a:cubicBezTo>
                    <a:pt x="6504" y="37294"/>
                    <a:pt x="6914" y="37476"/>
                    <a:pt x="7459" y="37521"/>
                  </a:cubicBezTo>
                  <a:cubicBezTo>
                    <a:pt x="7605" y="37542"/>
                    <a:pt x="7746" y="37551"/>
                    <a:pt x="7882" y="37551"/>
                  </a:cubicBezTo>
                  <a:cubicBezTo>
                    <a:pt x="8639" y="37551"/>
                    <a:pt x="9236" y="37266"/>
                    <a:pt x="9506" y="37112"/>
                  </a:cubicBezTo>
                  <a:cubicBezTo>
                    <a:pt x="10234" y="33473"/>
                    <a:pt x="10779" y="29335"/>
                    <a:pt x="10825" y="24741"/>
                  </a:cubicBezTo>
                  <a:cubicBezTo>
                    <a:pt x="10825" y="23513"/>
                    <a:pt x="10825" y="22331"/>
                    <a:pt x="10779" y="21194"/>
                  </a:cubicBezTo>
                  <a:cubicBezTo>
                    <a:pt x="11143" y="19602"/>
                    <a:pt x="11689" y="17328"/>
                    <a:pt x="12144" y="14554"/>
                  </a:cubicBezTo>
                  <a:cubicBezTo>
                    <a:pt x="12644" y="11097"/>
                    <a:pt x="12872" y="9278"/>
                    <a:pt x="12508" y="6959"/>
                  </a:cubicBezTo>
                  <a:cubicBezTo>
                    <a:pt x="12280" y="5412"/>
                    <a:pt x="11689" y="2911"/>
                    <a:pt x="9779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25" name="CustomShape 48"/>
            <p:cNvSpPr/>
            <p:nvPr/>
          </p:nvSpPr>
          <p:spPr>
            <a:xfrm>
              <a:off x="1197000" y="1806120"/>
              <a:ext cx="553680" cy="1155960"/>
            </a:xfrm>
            <a:custGeom>
              <a:avLst/>
              <a:gdLst/>
              <a:ahLst/>
              <a:cxnLst/>
              <a:rect l="l" t="t" r="r" b="b"/>
              <a:pathLst>
                <a:path w="11189" h="23322">
                  <a:moveTo>
                    <a:pt x="6595" y="0"/>
                  </a:moveTo>
                  <a:cubicBezTo>
                    <a:pt x="6367" y="273"/>
                    <a:pt x="6049" y="592"/>
                    <a:pt x="5594" y="819"/>
                  </a:cubicBezTo>
                  <a:cubicBezTo>
                    <a:pt x="5234" y="1016"/>
                    <a:pt x="4825" y="1112"/>
                    <a:pt x="4400" y="1112"/>
                  </a:cubicBezTo>
                  <a:cubicBezTo>
                    <a:pt x="3645" y="1112"/>
                    <a:pt x="2836" y="809"/>
                    <a:pt x="2138" y="228"/>
                  </a:cubicBezTo>
                  <a:cubicBezTo>
                    <a:pt x="1865" y="1683"/>
                    <a:pt x="1638" y="3230"/>
                    <a:pt x="1410" y="4685"/>
                  </a:cubicBezTo>
                  <a:cubicBezTo>
                    <a:pt x="910" y="9870"/>
                    <a:pt x="455" y="15054"/>
                    <a:pt x="0" y="20239"/>
                  </a:cubicBezTo>
                  <a:cubicBezTo>
                    <a:pt x="1319" y="22199"/>
                    <a:pt x="3420" y="23321"/>
                    <a:pt x="5492" y="23321"/>
                  </a:cubicBezTo>
                  <a:cubicBezTo>
                    <a:pt x="6065" y="23321"/>
                    <a:pt x="6635" y="23236"/>
                    <a:pt x="7186" y="23059"/>
                  </a:cubicBezTo>
                  <a:cubicBezTo>
                    <a:pt x="10051" y="22195"/>
                    <a:pt x="11052" y="19420"/>
                    <a:pt x="11188" y="19102"/>
                  </a:cubicBezTo>
                  <a:cubicBezTo>
                    <a:pt x="10552" y="14327"/>
                    <a:pt x="10006" y="9460"/>
                    <a:pt x="9551" y="4685"/>
                  </a:cubicBezTo>
                  <a:cubicBezTo>
                    <a:pt x="8505" y="3093"/>
                    <a:pt x="7550" y="1547"/>
                    <a:pt x="6595" y="0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26" name="CustomShape 49"/>
            <p:cNvSpPr/>
            <p:nvPr/>
          </p:nvSpPr>
          <p:spPr>
            <a:xfrm>
              <a:off x="952920" y="1794960"/>
              <a:ext cx="381960" cy="1783800"/>
            </a:xfrm>
            <a:custGeom>
              <a:avLst/>
              <a:gdLst/>
              <a:ahLst/>
              <a:cxnLst/>
              <a:rect l="l" t="t" r="r" b="b"/>
              <a:pathLst>
                <a:path w="7733" h="35975">
                  <a:moveTo>
                    <a:pt x="7004" y="0"/>
                  </a:moveTo>
                  <a:cubicBezTo>
                    <a:pt x="6368" y="0"/>
                    <a:pt x="5231" y="0"/>
                    <a:pt x="3912" y="455"/>
                  </a:cubicBezTo>
                  <a:cubicBezTo>
                    <a:pt x="2638" y="955"/>
                    <a:pt x="1729" y="1683"/>
                    <a:pt x="1274" y="2138"/>
                  </a:cubicBezTo>
                  <a:cubicBezTo>
                    <a:pt x="0" y="18510"/>
                    <a:pt x="501" y="33792"/>
                    <a:pt x="1046" y="35065"/>
                  </a:cubicBezTo>
                  <a:cubicBezTo>
                    <a:pt x="3320" y="35338"/>
                    <a:pt x="5504" y="35702"/>
                    <a:pt x="7732" y="35975"/>
                  </a:cubicBezTo>
                  <a:cubicBezTo>
                    <a:pt x="7505" y="23968"/>
                    <a:pt x="7323" y="11961"/>
                    <a:pt x="7004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27" name="CustomShape 50"/>
            <p:cNvSpPr/>
            <p:nvPr/>
          </p:nvSpPr>
          <p:spPr>
            <a:xfrm>
              <a:off x="1517400" y="1797120"/>
              <a:ext cx="447480" cy="1774800"/>
            </a:xfrm>
            <a:custGeom>
              <a:avLst/>
              <a:gdLst/>
              <a:ahLst/>
              <a:cxnLst/>
              <a:rect l="l" t="t" r="r" b="b"/>
              <a:pathLst>
                <a:path w="9051" h="35794">
                  <a:moveTo>
                    <a:pt x="0" y="1"/>
                  </a:moveTo>
                  <a:cubicBezTo>
                    <a:pt x="455" y="11916"/>
                    <a:pt x="956" y="23877"/>
                    <a:pt x="1410" y="35793"/>
                  </a:cubicBezTo>
                  <a:cubicBezTo>
                    <a:pt x="3912" y="35702"/>
                    <a:pt x="6368" y="35520"/>
                    <a:pt x="8869" y="35429"/>
                  </a:cubicBezTo>
                  <a:cubicBezTo>
                    <a:pt x="9005" y="34611"/>
                    <a:pt x="9051" y="33428"/>
                    <a:pt x="8869" y="32064"/>
                  </a:cubicBezTo>
                  <a:cubicBezTo>
                    <a:pt x="8687" y="30836"/>
                    <a:pt x="7641" y="16464"/>
                    <a:pt x="5640" y="1865"/>
                  </a:cubicBezTo>
                  <a:cubicBezTo>
                    <a:pt x="5276" y="1638"/>
                    <a:pt x="4912" y="1410"/>
                    <a:pt x="4457" y="1183"/>
                  </a:cubicBezTo>
                  <a:cubicBezTo>
                    <a:pt x="2775" y="410"/>
                    <a:pt x="1274" y="9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28" name="CustomShape 51"/>
            <p:cNvSpPr/>
            <p:nvPr/>
          </p:nvSpPr>
          <p:spPr>
            <a:xfrm>
              <a:off x="1503720" y="1618920"/>
              <a:ext cx="97560" cy="34920"/>
            </a:xfrm>
            <a:custGeom>
              <a:avLst/>
              <a:gdLst/>
              <a:ahLst/>
              <a:cxnLst/>
              <a:rect l="l" t="t" r="r" b="b"/>
              <a:pathLst>
                <a:path w="2002" h="743">
                  <a:moveTo>
                    <a:pt x="1" y="1"/>
                  </a:moveTo>
                  <a:lnTo>
                    <a:pt x="1" y="1"/>
                  </a:lnTo>
                  <a:cubicBezTo>
                    <a:pt x="204" y="408"/>
                    <a:pt x="627" y="742"/>
                    <a:pt x="1040" y="742"/>
                  </a:cubicBezTo>
                  <a:cubicBezTo>
                    <a:pt x="1088" y="742"/>
                    <a:pt x="1136" y="738"/>
                    <a:pt x="1183" y="728"/>
                  </a:cubicBezTo>
                  <a:cubicBezTo>
                    <a:pt x="1638" y="728"/>
                    <a:pt x="1911" y="410"/>
                    <a:pt x="2002" y="364"/>
                  </a:cubicBezTo>
                  <a:lnTo>
                    <a:pt x="1229" y="364"/>
                  </a:lnTo>
                  <a:cubicBezTo>
                    <a:pt x="728" y="274"/>
                    <a:pt x="319" y="137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29" name="CustomShape 52"/>
            <p:cNvSpPr/>
            <p:nvPr/>
          </p:nvSpPr>
          <p:spPr>
            <a:xfrm>
              <a:off x="1456560" y="1463040"/>
              <a:ext cx="133560" cy="133560"/>
            </a:xfrm>
            <a:custGeom>
              <a:avLst/>
              <a:gdLst/>
              <a:ahLst/>
              <a:cxnLst/>
              <a:rect l="l" t="t" r="r" b="b"/>
              <a:pathLst>
                <a:path w="2730" h="2730">
                  <a:moveTo>
                    <a:pt x="1365" y="182"/>
                  </a:moveTo>
                  <a:cubicBezTo>
                    <a:pt x="2047" y="182"/>
                    <a:pt x="2547" y="728"/>
                    <a:pt x="2547" y="1365"/>
                  </a:cubicBezTo>
                  <a:cubicBezTo>
                    <a:pt x="2547" y="2047"/>
                    <a:pt x="2047" y="2547"/>
                    <a:pt x="1365" y="2547"/>
                  </a:cubicBezTo>
                  <a:cubicBezTo>
                    <a:pt x="683" y="2547"/>
                    <a:pt x="137" y="2047"/>
                    <a:pt x="137" y="1365"/>
                  </a:cubicBezTo>
                  <a:cubicBezTo>
                    <a:pt x="137" y="683"/>
                    <a:pt x="683" y="182"/>
                    <a:pt x="1365" y="182"/>
                  </a:cubicBezTo>
                  <a:close/>
                  <a:moveTo>
                    <a:pt x="1365" y="1"/>
                  </a:moveTo>
                  <a:cubicBezTo>
                    <a:pt x="592" y="1"/>
                    <a:pt x="0" y="637"/>
                    <a:pt x="0" y="1365"/>
                  </a:cubicBezTo>
                  <a:cubicBezTo>
                    <a:pt x="0" y="2138"/>
                    <a:pt x="592" y="2729"/>
                    <a:pt x="1365" y="2729"/>
                  </a:cubicBezTo>
                  <a:cubicBezTo>
                    <a:pt x="2093" y="2729"/>
                    <a:pt x="2729" y="2184"/>
                    <a:pt x="2729" y="1365"/>
                  </a:cubicBezTo>
                  <a:cubicBezTo>
                    <a:pt x="2729" y="637"/>
                    <a:pt x="2093" y="1"/>
                    <a:pt x="1365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30" name="CustomShape 53"/>
            <p:cNvSpPr/>
            <p:nvPr/>
          </p:nvSpPr>
          <p:spPr>
            <a:xfrm>
              <a:off x="1605600" y="1485720"/>
              <a:ext cx="133560" cy="133560"/>
            </a:xfrm>
            <a:custGeom>
              <a:avLst/>
              <a:gdLst/>
              <a:ahLst/>
              <a:cxnLst/>
              <a:rect l="l" t="t" r="r" b="b"/>
              <a:pathLst>
                <a:path w="2729" h="2730">
                  <a:moveTo>
                    <a:pt x="1365" y="228"/>
                  </a:moveTo>
                  <a:cubicBezTo>
                    <a:pt x="2047" y="228"/>
                    <a:pt x="2547" y="773"/>
                    <a:pt x="2547" y="1410"/>
                  </a:cubicBezTo>
                  <a:cubicBezTo>
                    <a:pt x="2547" y="2092"/>
                    <a:pt x="2047" y="2638"/>
                    <a:pt x="1365" y="2638"/>
                  </a:cubicBezTo>
                  <a:cubicBezTo>
                    <a:pt x="682" y="2638"/>
                    <a:pt x="182" y="2138"/>
                    <a:pt x="182" y="1410"/>
                  </a:cubicBezTo>
                  <a:cubicBezTo>
                    <a:pt x="182" y="773"/>
                    <a:pt x="682" y="228"/>
                    <a:pt x="1365" y="228"/>
                  </a:cubicBezTo>
                  <a:close/>
                  <a:moveTo>
                    <a:pt x="1365" y="0"/>
                  </a:moveTo>
                  <a:cubicBezTo>
                    <a:pt x="637" y="0"/>
                    <a:pt x="0" y="637"/>
                    <a:pt x="0" y="1365"/>
                  </a:cubicBezTo>
                  <a:cubicBezTo>
                    <a:pt x="0" y="2138"/>
                    <a:pt x="637" y="2729"/>
                    <a:pt x="1365" y="2729"/>
                  </a:cubicBezTo>
                  <a:cubicBezTo>
                    <a:pt x="2092" y="2729"/>
                    <a:pt x="2729" y="2183"/>
                    <a:pt x="2729" y="1365"/>
                  </a:cubicBezTo>
                  <a:cubicBezTo>
                    <a:pt x="2729" y="637"/>
                    <a:pt x="2092" y="0"/>
                    <a:pt x="1365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31" name="CustomShape 54"/>
            <p:cNvSpPr/>
            <p:nvPr/>
          </p:nvSpPr>
          <p:spPr>
            <a:xfrm>
              <a:off x="1580760" y="1546560"/>
              <a:ext cx="27720" cy="2880"/>
            </a:xfrm>
            <a:custGeom>
              <a:avLst/>
              <a:gdLst/>
              <a:ahLst/>
              <a:cxnLst/>
              <a:rect l="l" t="t" r="r" b="b"/>
              <a:pathLst>
                <a:path w="593" h="92">
                  <a:moveTo>
                    <a:pt x="46" y="0"/>
                  </a:moveTo>
                  <a:cubicBezTo>
                    <a:pt x="46" y="0"/>
                    <a:pt x="1" y="0"/>
                    <a:pt x="1" y="46"/>
                  </a:cubicBezTo>
                  <a:cubicBezTo>
                    <a:pt x="1" y="46"/>
                    <a:pt x="1" y="91"/>
                    <a:pt x="46" y="91"/>
                  </a:cubicBezTo>
                  <a:lnTo>
                    <a:pt x="547" y="91"/>
                  </a:lnTo>
                  <a:cubicBezTo>
                    <a:pt x="592" y="91"/>
                    <a:pt x="592" y="91"/>
                    <a:pt x="592" y="46"/>
                  </a:cubicBezTo>
                  <a:cubicBezTo>
                    <a:pt x="592" y="46"/>
                    <a:pt x="592" y="0"/>
                    <a:pt x="547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32" name="CustomShape 55"/>
            <p:cNvSpPr/>
            <p:nvPr/>
          </p:nvSpPr>
          <p:spPr>
            <a:xfrm>
              <a:off x="1332360" y="1282680"/>
              <a:ext cx="375120" cy="321120"/>
            </a:xfrm>
            <a:custGeom>
              <a:avLst/>
              <a:gdLst/>
              <a:ahLst/>
              <a:cxnLst/>
              <a:rect l="l" t="t" r="r" b="b"/>
              <a:pathLst>
                <a:path w="7596" h="6504">
                  <a:moveTo>
                    <a:pt x="2320" y="0"/>
                  </a:moveTo>
                  <a:cubicBezTo>
                    <a:pt x="1592" y="91"/>
                    <a:pt x="773" y="591"/>
                    <a:pt x="364" y="1274"/>
                  </a:cubicBezTo>
                  <a:cubicBezTo>
                    <a:pt x="227" y="1546"/>
                    <a:pt x="91" y="1956"/>
                    <a:pt x="46" y="2911"/>
                  </a:cubicBezTo>
                  <a:cubicBezTo>
                    <a:pt x="0" y="4776"/>
                    <a:pt x="364" y="6504"/>
                    <a:pt x="546" y="6504"/>
                  </a:cubicBezTo>
                  <a:cubicBezTo>
                    <a:pt x="773" y="6504"/>
                    <a:pt x="591" y="4275"/>
                    <a:pt x="1137" y="4230"/>
                  </a:cubicBezTo>
                  <a:cubicBezTo>
                    <a:pt x="1355" y="4230"/>
                    <a:pt x="1572" y="4687"/>
                    <a:pt x="1790" y="4687"/>
                  </a:cubicBezTo>
                  <a:cubicBezTo>
                    <a:pt x="1800" y="4687"/>
                    <a:pt x="1809" y="4687"/>
                    <a:pt x="1819" y="4685"/>
                  </a:cubicBezTo>
                  <a:cubicBezTo>
                    <a:pt x="2138" y="4639"/>
                    <a:pt x="1910" y="3593"/>
                    <a:pt x="2547" y="2911"/>
                  </a:cubicBezTo>
                  <a:cubicBezTo>
                    <a:pt x="2956" y="2456"/>
                    <a:pt x="3502" y="2365"/>
                    <a:pt x="3775" y="2365"/>
                  </a:cubicBezTo>
                  <a:lnTo>
                    <a:pt x="3911" y="2365"/>
                  </a:lnTo>
                  <a:cubicBezTo>
                    <a:pt x="3942" y="2365"/>
                    <a:pt x="4012" y="2355"/>
                    <a:pt x="4113" y="2355"/>
                  </a:cubicBezTo>
                  <a:cubicBezTo>
                    <a:pt x="4316" y="2355"/>
                    <a:pt x="4639" y="2395"/>
                    <a:pt x="5003" y="2638"/>
                  </a:cubicBezTo>
                  <a:cubicBezTo>
                    <a:pt x="5685" y="3047"/>
                    <a:pt x="5594" y="3366"/>
                    <a:pt x="6049" y="3502"/>
                  </a:cubicBezTo>
                  <a:cubicBezTo>
                    <a:pt x="6134" y="3514"/>
                    <a:pt x="6213" y="3520"/>
                    <a:pt x="6283" y="3520"/>
                  </a:cubicBezTo>
                  <a:cubicBezTo>
                    <a:pt x="6473" y="3520"/>
                    <a:pt x="6595" y="3478"/>
                    <a:pt x="6595" y="3411"/>
                  </a:cubicBezTo>
                  <a:cubicBezTo>
                    <a:pt x="7186" y="3138"/>
                    <a:pt x="7595" y="2411"/>
                    <a:pt x="7413" y="1774"/>
                  </a:cubicBezTo>
                  <a:cubicBezTo>
                    <a:pt x="7186" y="1046"/>
                    <a:pt x="6185" y="773"/>
                    <a:pt x="5458" y="546"/>
                  </a:cubicBezTo>
                  <a:cubicBezTo>
                    <a:pt x="5048" y="409"/>
                    <a:pt x="5048" y="455"/>
                    <a:pt x="3866" y="228"/>
                  </a:cubicBezTo>
                  <a:cubicBezTo>
                    <a:pt x="2592" y="46"/>
                    <a:pt x="2592" y="0"/>
                    <a:pt x="2320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33" name="CustomShape 56"/>
            <p:cNvSpPr/>
            <p:nvPr/>
          </p:nvSpPr>
          <p:spPr>
            <a:xfrm>
              <a:off x="896760" y="2341440"/>
              <a:ext cx="513000" cy="253440"/>
            </a:xfrm>
            <a:custGeom>
              <a:avLst/>
              <a:gdLst/>
              <a:ahLst/>
              <a:cxnLst/>
              <a:rect l="l" t="t" r="r" b="b"/>
              <a:pathLst>
                <a:path w="10370" h="5142">
                  <a:moveTo>
                    <a:pt x="10052" y="0"/>
                  </a:moveTo>
                  <a:cubicBezTo>
                    <a:pt x="9824" y="182"/>
                    <a:pt x="9369" y="364"/>
                    <a:pt x="8778" y="500"/>
                  </a:cubicBezTo>
                  <a:cubicBezTo>
                    <a:pt x="6322" y="1319"/>
                    <a:pt x="4912" y="819"/>
                    <a:pt x="2183" y="1365"/>
                  </a:cubicBezTo>
                  <a:cubicBezTo>
                    <a:pt x="1729" y="1501"/>
                    <a:pt x="910" y="1728"/>
                    <a:pt x="0" y="2047"/>
                  </a:cubicBezTo>
                  <a:lnTo>
                    <a:pt x="683" y="4776"/>
                  </a:lnTo>
                  <a:cubicBezTo>
                    <a:pt x="1047" y="4957"/>
                    <a:pt x="1592" y="5139"/>
                    <a:pt x="2274" y="5139"/>
                  </a:cubicBezTo>
                  <a:cubicBezTo>
                    <a:pt x="2316" y="5141"/>
                    <a:pt x="2357" y="5141"/>
                    <a:pt x="2397" y="5141"/>
                  </a:cubicBezTo>
                  <a:cubicBezTo>
                    <a:pt x="3968" y="5141"/>
                    <a:pt x="5066" y="4291"/>
                    <a:pt x="7505" y="3138"/>
                  </a:cubicBezTo>
                  <a:cubicBezTo>
                    <a:pt x="8187" y="2865"/>
                    <a:pt x="9142" y="2411"/>
                    <a:pt x="10370" y="1956"/>
                  </a:cubicBezTo>
                  <a:cubicBezTo>
                    <a:pt x="10279" y="1319"/>
                    <a:pt x="10188" y="637"/>
                    <a:pt x="10052" y="0"/>
                  </a:cubicBezTo>
                  <a:close/>
                </a:path>
              </a:pathLst>
            </a:custGeom>
            <a:solidFill>
              <a:srgbClr val="E0765A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34" name="CustomShape 57"/>
            <p:cNvSpPr/>
            <p:nvPr/>
          </p:nvSpPr>
          <p:spPr>
            <a:xfrm>
              <a:off x="1582920" y="2090520"/>
              <a:ext cx="702720" cy="641520"/>
            </a:xfrm>
            <a:custGeom>
              <a:avLst/>
              <a:gdLst/>
              <a:ahLst/>
              <a:cxnLst/>
              <a:rect l="l" t="t" r="r" b="b"/>
              <a:pathLst>
                <a:path w="14191" h="12963">
                  <a:moveTo>
                    <a:pt x="5003" y="1"/>
                  </a:moveTo>
                  <a:lnTo>
                    <a:pt x="0" y="12963"/>
                  </a:lnTo>
                  <a:lnTo>
                    <a:pt x="9187" y="12963"/>
                  </a:lnTo>
                  <a:lnTo>
                    <a:pt x="14190" y="1"/>
                  </a:ln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35" name="CustomShape 58"/>
            <p:cNvSpPr/>
            <p:nvPr/>
          </p:nvSpPr>
          <p:spPr>
            <a:xfrm>
              <a:off x="2043360" y="2363760"/>
              <a:ext cx="138240" cy="181080"/>
            </a:xfrm>
            <a:custGeom>
              <a:avLst/>
              <a:gdLst/>
              <a:ahLst/>
              <a:cxnLst/>
              <a:rect l="l" t="t" r="r" b="b"/>
              <a:pathLst>
                <a:path w="2820" h="3685">
                  <a:moveTo>
                    <a:pt x="2820" y="1"/>
                  </a:moveTo>
                  <a:cubicBezTo>
                    <a:pt x="2047" y="501"/>
                    <a:pt x="1183" y="1092"/>
                    <a:pt x="319" y="1638"/>
                  </a:cubicBezTo>
                  <a:cubicBezTo>
                    <a:pt x="0" y="2002"/>
                    <a:pt x="0" y="2275"/>
                    <a:pt x="0" y="2411"/>
                  </a:cubicBezTo>
                  <a:cubicBezTo>
                    <a:pt x="0" y="2502"/>
                    <a:pt x="46" y="2593"/>
                    <a:pt x="273" y="3003"/>
                  </a:cubicBezTo>
                  <a:cubicBezTo>
                    <a:pt x="455" y="3276"/>
                    <a:pt x="546" y="3548"/>
                    <a:pt x="682" y="3685"/>
                  </a:cubicBezTo>
                  <a:cubicBezTo>
                    <a:pt x="955" y="3685"/>
                    <a:pt x="1228" y="3639"/>
                    <a:pt x="1501" y="3639"/>
                  </a:cubicBezTo>
                  <a:cubicBezTo>
                    <a:pt x="1819" y="3321"/>
                    <a:pt x="2183" y="2730"/>
                    <a:pt x="2502" y="1957"/>
                  </a:cubicBezTo>
                  <a:cubicBezTo>
                    <a:pt x="2775" y="1138"/>
                    <a:pt x="2820" y="456"/>
                    <a:pt x="2820" y="1"/>
                  </a:cubicBezTo>
                  <a:close/>
                </a:path>
              </a:pathLst>
            </a:custGeom>
            <a:solidFill>
              <a:srgbClr val="E0765A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36" name="CustomShape 59"/>
            <p:cNvSpPr/>
            <p:nvPr/>
          </p:nvSpPr>
          <p:spPr>
            <a:xfrm>
              <a:off x="1914840" y="2068200"/>
              <a:ext cx="282600" cy="54720"/>
            </a:xfrm>
            <a:custGeom>
              <a:avLst/>
              <a:gdLst/>
              <a:ahLst/>
              <a:cxnLst/>
              <a:rect l="l" t="t" r="r" b="b"/>
              <a:pathLst>
                <a:path w="5732" h="1138">
                  <a:moveTo>
                    <a:pt x="1" y="0"/>
                  </a:moveTo>
                  <a:lnTo>
                    <a:pt x="1" y="1137"/>
                  </a:lnTo>
                  <a:lnTo>
                    <a:pt x="5731" y="1137"/>
                  </a:lnTo>
                  <a:lnTo>
                    <a:pt x="5731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37" name="CustomShape 60"/>
            <p:cNvSpPr/>
            <p:nvPr/>
          </p:nvSpPr>
          <p:spPr>
            <a:xfrm>
              <a:off x="849240" y="1864800"/>
              <a:ext cx="217080" cy="623520"/>
            </a:xfrm>
            <a:custGeom>
              <a:avLst/>
              <a:gdLst/>
              <a:ahLst/>
              <a:cxnLst/>
              <a:rect l="l" t="t" r="r" b="b"/>
              <a:pathLst>
                <a:path w="4412" h="12599">
                  <a:moveTo>
                    <a:pt x="4139" y="1"/>
                  </a:moveTo>
                  <a:cubicBezTo>
                    <a:pt x="3957" y="46"/>
                    <a:pt x="3684" y="183"/>
                    <a:pt x="3411" y="319"/>
                  </a:cubicBezTo>
                  <a:cubicBezTo>
                    <a:pt x="2229" y="1001"/>
                    <a:pt x="1865" y="2457"/>
                    <a:pt x="1638" y="3275"/>
                  </a:cubicBezTo>
                  <a:cubicBezTo>
                    <a:pt x="728" y="6823"/>
                    <a:pt x="46" y="12280"/>
                    <a:pt x="0" y="12599"/>
                  </a:cubicBezTo>
                  <a:cubicBezTo>
                    <a:pt x="1410" y="11917"/>
                    <a:pt x="2820" y="11189"/>
                    <a:pt x="4275" y="10507"/>
                  </a:cubicBezTo>
                  <a:cubicBezTo>
                    <a:pt x="4321" y="7914"/>
                    <a:pt x="4412" y="5322"/>
                    <a:pt x="4412" y="2730"/>
                  </a:cubicBezTo>
                  <a:cubicBezTo>
                    <a:pt x="4321" y="1820"/>
                    <a:pt x="4275" y="911"/>
                    <a:pt x="4139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38" name="CustomShape 61"/>
            <p:cNvSpPr/>
            <p:nvPr/>
          </p:nvSpPr>
          <p:spPr>
            <a:xfrm>
              <a:off x="846720" y="2320920"/>
              <a:ext cx="508320" cy="309600"/>
            </a:xfrm>
            <a:custGeom>
              <a:avLst/>
              <a:gdLst/>
              <a:ahLst/>
              <a:cxnLst/>
              <a:rect l="l" t="t" r="r" b="b"/>
              <a:pathLst>
                <a:path w="10280" h="6277">
                  <a:moveTo>
                    <a:pt x="10097" y="1"/>
                  </a:moveTo>
                  <a:cubicBezTo>
                    <a:pt x="7596" y="319"/>
                    <a:pt x="5049" y="592"/>
                    <a:pt x="2548" y="865"/>
                  </a:cubicBezTo>
                  <a:cubicBezTo>
                    <a:pt x="1684" y="1729"/>
                    <a:pt x="911" y="2593"/>
                    <a:pt x="46" y="3412"/>
                  </a:cubicBezTo>
                  <a:cubicBezTo>
                    <a:pt x="1" y="4503"/>
                    <a:pt x="319" y="5095"/>
                    <a:pt x="592" y="5413"/>
                  </a:cubicBezTo>
                  <a:cubicBezTo>
                    <a:pt x="1122" y="5992"/>
                    <a:pt x="1971" y="6276"/>
                    <a:pt x="3046" y="6276"/>
                  </a:cubicBezTo>
                  <a:cubicBezTo>
                    <a:pt x="4927" y="6276"/>
                    <a:pt x="7502" y="5408"/>
                    <a:pt x="10279" y="3730"/>
                  </a:cubicBezTo>
                  <a:cubicBezTo>
                    <a:pt x="10234" y="2457"/>
                    <a:pt x="10143" y="1274"/>
                    <a:pt x="10097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39" name="CustomShape 62"/>
            <p:cNvSpPr/>
            <p:nvPr/>
          </p:nvSpPr>
          <p:spPr>
            <a:xfrm>
              <a:off x="1478880" y="2174040"/>
              <a:ext cx="208080" cy="321120"/>
            </a:xfrm>
            <a:custGeom>
              <a:avLst/>
              <a:gdLst/>
              <a:ahLst/>
              <a:cxnLst/>
              <a:rect l="l" t="t" r="r" b="b"/>
              <a:pathLst>
                <a:path w="4230" h="6505">
                  <a:moveTo>
                    <a:pt x="0" y="1"/>
                  </a:moveTo>
                  <a:lnTo>
                    <a:pt x="0" y="137"/>
                  </a:lnTo>
                  <a:lnTo>
                    <a:pt x="4093" y="6459"/>
                  </a:lnTo>
                  <a:cubicBezTo>
                    <a:pt x="4093" y="6504"/>
                    <a:pt x="4139" y="6504"/>
                    <a:pt x="4139" y="6504"/>
                  </a:cubicBezTo>
                  <a:cubicBezTo>
                    <a:pt x="4184" y="6459"/>
                    <a:pt x="4230" y="6368"/>
                    <a:pt x="4184" y="6322"/>
                  </a:cubicBezTo>
                  <a:lnTo>
                    <a:pt x="91" y="1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40" name="CustomShape 63"/>
            <p:cNvSpPr/>
            <p:nvPr/>
          </p:nvSpPr>
          <p:spPr>
            <a:xfrm>
              <a:off x="1368360" y="2275920"/>
              <a:ext cx="262440" cy="174240"/>
            </a:xfrm>
            <a:custGeom>
              <a:avLst/>
              <a:gdLst/>
              <a:ahLst/>
              <a:cxnLst/>
              <a:rect l="l" t="t" r="r" b="b"/>
              <a:pathLst>
                <a:path w="5322" h="3548">
                  <a:moveTo>
                    <a:pt x="3639" y="0"/>
                  </a:moveTo>
                  <a:cubicBezTo>
                    <a:pt x="2457" y="546"/>
                    <a:pt x="1183" y="1092"/>
                    <a:pt x="1" y="1592"/>
                  </a:cubicBezTo>
                  <a:cubicBezTo>
                    <a:pt x="183" y="2138"/>
                    <a:pt x="410" y="2684"/>
                    <a:pt x="547" y="3184"/>
                  </a:cubicBezTo>
                  <a:cubicBezTo>
                    <a:pt x="1638" y="3320"/>
                    <a:pt x="2684" y="3411"/>
                    <a:pt x="3730" y="3548"/>
                  </a:cubicBezTo>
                  <a:cubicBezTo>
                    <a:pt x="4276" y="3093"/>
                    <a:pt x="4731" y="2684"/>
                    <a:pt x="5231" y="2229"/>
                  </a:cubicBezTo>
                  <a:cubicBezTo>
                    <a:pt x="5322" y="1956"/>
                    <a:pt x="5276" y="1728"/>
                    <a:pt x="5276" y="1547"/>
                  </a:cubicBezTo>
                  <a:cubicBezTo>
                    <a:pt x="5185" y="864"/>
                    <a:pt x="4549" y="228"/>
                    <a:pt x="3639" y="0"/>
                  </a:cubicBezTo>
                  <a:close/>
                </a:path>
              </a:pathLst>
            </a:custGeom>
            <a:solidFill>
              <a:srgbClr val="E0765A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41" name="CustomShape 64"/>
            <p:cNvSpPr/>
            <p:nvPr/>
          </p:nvSpPr>
          <p:spPr>
            <a:xfrm>
              <a:off x="1041120" y="2318760"/>
              <a:ext cx="239760" cy="38880"/>
            </a:xfrm>
            <a:custGeom>
              <a:avLst/>
              <a:gdLst/>
              <a:ahLst/>
              <a:cxnLst/>
              <a:rect l="l" t="t" r="r" b="b"/>
              <a:pathLst>
                <a:path w="4867" h="820">
                  <a:moveTo>
                    <a:pt x="4821" y="0"/>
                  </a:moveTo>
                  <a:lnTo>
                    <a:pt x="46" y="683"/>
                  </a:lnTo>
                  <a:cubicBezTo>
                    <a:pt x="0" y="683"/>
                    <a:pt x="0" y="683"/>
                    <a:pt x="0" y="728"/>
                  </a:cubicBezTo>
                  <a:cubicBezTo>
                    <a:pt x="0" y="819"/>
                    <a:pt x="0" y="819"/>
                    <a:pt x="46" y="819"/>
                  </a:cubicBezTo>
                  <a:lnTo>
                    <a:pt x="4821" y="137"/>
                  </a:lnTo>
                  <a:cubicBezTo>
                    <a:pt x="4867" y="137"/>
                    <a:pt x="4867" y="137"/>
                    <a:pt x="4867" y="46"/>
                  </a:cubicBezTo>
                  <a:cubicBezTo>
                    <a:pt x="4867" y="0"/>
                    <a:pt x="4867" y="0"/>
                    <a:pt x="4821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42" name="CustomShape 65"/>
            <p:cNvSpPr/>
            <p:nvPr/>
          </p:nvSpPr>
          <p:spPr>
            <a:xfrm>
              <a:off x="989280" y="2546640"/>
              <a:ext cx="298440" cy="88560"/>
            </a:xfrm>
            <a:custGeom>
              <a:avLst/>
              <a:gdLst/>
              <a:ahLst/>
              <a:cxnLst/>
              <a:rect l="l" t="t" r="r" b="b"/>
              <a:pathLst>
                <a:path w="6049" h="1821">
                  <a:moveTo>
                    <a:pt x="5913" y="1"/>
                  </a:moveTo>
                  <a:cubicBezTo>
                    <a:pt x="4776" y="683"/>
                    <a:pt x="3548" y="1138"/>
                    <a:pt x="2274" y="1456"/>
                  </a:cubicBezTo>
                  <a:cubicBezTo>
                    <a:pt x="1546" y="1593"/>
                    <a:pt x="819" y="1729"/>
                    <a:pt x="91" y="1729"/>
                  </a:cubicBezTo>
                  <a:cubicBezTo>
                    <a:pt x="91" y="1729"/>
                    <a:pt x="0" y="1729"/>
                    <a:pt x="0" y="1775"/>
                  </a:cubicBezTo>
                  <a:cubicBezTo>
                    <a:pt x="0" y="1775"/>
                    <a:pt x="0" y="1820"/>
                    <a:pt x="91" y="1820"/>
                  </a:cubicBezTo>
                  <a:cubicBezTo>
                    <a:pt x="819" y="1775"/>
                    <a:pt x="1546" y="1684"/>
                    <a:pt x="2365" y="1547"/>
                  </a:cubicBezTo>
                  <a:cubicBezTo>
                    <a:pt x="3639" y="1274"/>
                    <a:pt x="4912" y="819"/>
                    <a:pt x="6049" y="137"/>
                  </a:cubicBezTo>
                  <a:lnTo>
                    <a:pt x="6049" y="1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43" name="CustomShape 66"/>
            <p:cNvSpPr/>
            <p:nvPr/>
          </p:nvSpPr>
          <p:spPr>
            <a:xfrm>
              <a:off x="989280" y="2361960"/>
              <a:ext cx="41040" cy="47520"/>
            </a:xfrm>
            <a:custGeom>
              <a:avLst/>
              <a:gdLst/>
              <a:ahLst/>
              <a:cxnLst/>
              <a:rect l="l" t="t" r="r" b="b"/>
              <a:pathLst>
                <a:path w="865" h="991">
                  <a:moveTo>
                    <a:pt x="716" y="1"/>
                  </a:moveTo>
                  <a:cubicBezTo>
                    <a:pt x="694" y="1"/>
                    <a:pt x="682" y="12"/>
                    <a:pt x="682" y="35"/>
                  </a:cubicBezTo>
                  <a:lnTo>
                    <a:pt x="0" y="899"/>
                  </a:lnTo>
                  <a:cubicBezTo>
                    <a:pt x="0" y="945"/>
                    <a:pt x="0" y="945"/>
                    <a:pt x="91" y="990"/>
                  </a:cubicBezTo>
                  <a:lnTo>
                    <a:pt x="819" y="171"/>
                  </a:lnTo>
                  <a:cubicBezTo>
                    <a:pt x="864" y="80"/>
                    <a:pt x="864" y="35"/>
                    <a:pt x="819" y="35"/>
                  </a:cubicBezTo>
                  <a:cubicBezTo>
                    <a:pt x="773" y="12"/>
                    <a:pt x="739" y="1"/>
                    <a:pt x="716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44" name="CustomShape 67"/>
            <p:cNvSpPr/>
            <p:nvPr/>
          </p:nvSpPr>
          <p:spPr>
            <a:xfrm>
              <a:off x="966600" y="2343600"/>
              <a:ext cx="52560" cy="20880"/>
            </a:xfrm>
            <a:custGeom>
              <a:avLst/>
              <a:gdLst/>
              <a:ahLst/>
              <a:cxnLst/>
              <a:rect l="l" t="t" r="r" b="b"/>
              <a:pathLst>
                <a:path w="1092" h="456">
                  <a:moveTo>
                    <a:pt x="1001" y="1"/>
                  </a:moveTo>
                  <a:lnTo>
                    <a:pt x="91" y="319"/>
                  </a:lnTo>
                  <a:cubicBezTo>
                    <a:pt x="0" y="364"/>
                    <a:pt x="0" y="364"/>
                    <a:pt x="0" y="410"/>
                  </a:cubicBezTo>
                  <a:cubicBezTo>
                    <a:pt x="0" y="455"/>
                    <a:pt x="0" y="455"/>
                    <a:pt x="91" y="455"/>
                  </a:cubicBezTo>
                  <a:lnTo>
                    <a:pt x="1046" y="183"/>
                  </a:lnTo>
                  <a:cubicBezTo>
                    <a:pt x="1092" y="137"/>
                    <a:pt x="1092" y="137"/>
                    <a:pt x="1092" y="92"/>
                  </a:cubicBezTo>
                  <a:cubicBezTo>
                    <a:pt x="1046" y="1"/>
                    <a:pt x="1046" y="1"/>
                    <a:pt x="1001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45" name="CustomShape 68"/>
            <p:cNvSpPr/>
            <p:nvPr/>
          </p:nvSpPr>
          <p:spPr>
            <a:xfrm>
              <a:off x="1027440" y="2050200"/>
              <a:ext cx="11880" cy="287280"/>
            </a:xfrm>
            <a:custGeom>
              <a:avLst/>
              <a:gdLst/>
              <a:ahLst/>
              <a:cxnLst/>
              <a:rect l="l" t="t" r="r" b="b"/>
              <a:pathLst>
                <a:path w="274" h="5822">
                  <a:moveTo>
                    <a:pt x="46" y="0"/>
                  </a:moveTo>
                  <a:cubicBezTo>
                    <a:pt x="46" y="0"/>
                    <a:pt x="0" y="0"/>
                    <a:pt x="0" y="91"/>
                  </a:cubicBezTo>
                  <a:lnTo>
                    <a:pt x="137" y="5776"/>
                  </a:lnTo>
                  <a:cubicBezTo>
                    <a:pt x="137" y="5776"/>
                    <a:pt x="137" y="5822"/>
                    <a:pt x="228" y="5822"/>
                  </a:cubicBezTo>
                  <a:cubicBezTo>
                    <a:pt x="228" y="5822"/>
                    <a:pt x="273" y="5822"/>
                    <a:pt x="273" y="5776"/>
                  </a:cubicBezTo>
                  <a:lnTo>
                    <a:pt x="91" y="91"/>
                  </a:lnTo>
                  <a:cubicBezTo>
                    <a:pt x="91" y="91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46" name="CustomShape 69"/>
            <p:cNvSpPr/>
            <p:nvPr/>
          </p:nvSpPr>
          <p:spPr>
            <a:xfrm>
              <a:off x="1235160" y="3221640"/>
              <a:ext cx="38880" cy="38880"/>
            </a:xfrm>
            <a:custGeom>
              <a:avLst/>
              <a:gdLst/>
              <a:ahLst/>
              <a:cxnLst/>
              <a:rect l="l" t="t" r="r" b="b"/>
              <a:pathLst>
                <a:path w="820" h="819">
                  <a:moveTo>
                    <a:pt x="410" y="0"/>
                  </a:moveTo>
                  <a:cubicBezTo>
                    <a:pt x="182" y="0"/>
                    <a:pt x="0" y="182"/>
                    <a:pt x="0" y="410"/>
                  </a:cubicBezTo>
                  <a:cubicBezTo>
                    <a:pt x="0" y="637"/>
                    <a:pt x="182" y="819"/>
                    <a:pt x="410" y="819"/>
                  </a:cubicBezTo>
                  <a:cubicBezTo>
                    <a:pt x="637" y="819"/>
                    <a:pt x="819" y="637"/>
                    <a:pt x="819" y="410"/>
                  </a:cubicBezTo>
                  <a:cubicBezTo>
                    <a:pt x="819" y="182"/>
                    <a:pt x="637" y="0"/>
                    <a:pt x="410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47" name="CustomShape 70"/>
            <p:cNvSpPr/>
            <p:nvPr/>
          </p:nvSpPr>
          <p:spPr>
            <a:xfrm>
              <a:off x="1221480" y="2860560"/>
              <a:ext cx="36720" cy="36720"/>
            </a:xfrm>
            <a:custGeom>
              <a:avLst/>
              <a:gdLst/>
              <a:ahLst/>
              <a:cxnLst/>
              <a:rect l="l" t="t" r="r" b="b"/>
              <a:pathLst>
                <a:path w="774" h="774">
                  <a:moveTo>
                    <a:pt x="410" y="1"/>
                  </a:moveTo>
                  <a:cubicBezTo>
                    <a:pt x="182" y="1"/>
                    <a:pt x="1" y="182"/>
                    <a:pt x="1" y="410"/>
                  </a:cubicBezTo>
                  <a:cubicBezTo>
                    <a:pt x="1" y="637"/>
                    <a:pt x="182" y="774"/>
                    <a:pt x="410" y="774"/>
                  </a:cubicBezTo>
                  <a:cubicBezTo>
                    <a:pt x="592" y="774"/>
                    <a:pt x="774" y="637"/>
                    <a:pt x="774" y="410"/>
                  </a:cubicBezTo>
                  <a:cubicBezTo>
                    <a:pt x="774" y="182"/>
                    <a:pt x="592" y="1"/>
                    <a:pt x="410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48" name="CustomShape 71"/>
            <p:cNvSpPr/>
            <p:nvPr/>
          </p:nvSpPr>
          <p:spPr>
            <a:xfrm>
              <a:off x="1142640" y="1799640"/>
              <a:ext cx="149400" cy="142560"/>
            </a:xfrm>
            <a:custGeom>
              <a:avLst/>
              <a:gdLst/>
              <a:ahLst/>
              <a:cxnLst/>
              <a:rect l="l" t="t" r="r" b="b"/>
              <a:pathLst>
                <a:path w="3048" h="2911">
                  <a:moveTo>
                    <a:pt x="16" y="2891"/>
                  </a:moveTo>
                  <a:cubicBezTo>
                    <a:pt x="6" y="2891"/>
                    <a:pt x="16" y="2911"/>
                    <a:pt x="46" y="2911"/>
                  </a:cubicBezTo>
                  <a:cubicBezTo>
                    <a:pt x="31" y="2896"/>
                    <a:pt x="21" y="2891"/>
                    <a:pt x="16" y="2891"/>
                  </a:cubicBezTo>
                  <a:close/>
                  <a:moveTo>
                    <a:pt x="2957" y="0"/>
                  </a:moveTo>
                  <a:lnTo>
                    <a:pt x="1" y="2774"/>
                  </a:lnTo>
                  <a:cubicBezTo>
                    <a:pt x="1" y="2774"/>
                    <a:pt x="1" y="2865"/>
                    <a:pt x="46" y="2911"/>
                  </a:cubicBezTo>
                  <a:lnTo>
                    <a:pt x="3048" y="136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49" name="CustomShape 72"/>
            <p:cNvSpPr/>
            <p:nvPr/>
          </p:nvSpPr>
          <p:spPr>
            <a:xfrm>
              <a:off x="1142640" y="1935000"/>
              <a:ext cx="90720" cy="142920"/>
            </a:xfrm>
            <a:custGeom>
              <a:avLst/>
              <a:gdLst/>
              <a:ahLst/>
              <a:cxnLst/>
              <a:rect l="l" t="t" r="r" b="b"/>
              <a:pathLst>
                <a:path w="1866" h="2912">
                  <a:moveTo>
                    <a:pt x="1" y="1"/>
                  </a:moveTo>
                  <a:lnTo>
                    <a:pt x="1" y="137"/>
                  </a:lnTo>
                  <a:lnTo>
                    <a:pt x="1684" y="2866"/>
                  </a:lnTo>
                  <a:cubicBezTo>
                    <a:pt x="1684" y="2912"/>
                    <a:pt x="1774" y="2912"/>
                    <a:pt x="1774" y="2912"/>
                  </a:cubicBezTo>
                  <a:cubicBezTo>
                    <a:pt x="1820" y="2866"/>
                    <a:pt x="1865" y="2775"/>
                    <a:pt x="1820" y="2730"/>
                  </a:cubicBezTo>
                  <a:lnTo>
                    <a:pt x="92" y="1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50" name="CustomShape 73"/>
            <p:cNvSpPr/>
            <p:nvPr/>
          </p:nvSpPr>
          <p:spPr>
            <a:xfrm>
              <a:off x="1208160" y="2095200"/>
              <a:ext cx="25200" cy="138240"/>
            </a:xfrm>
            <a:custGeom>
              <a:avLst/>
              <a:gdLst/>
              <a:ahLst/>
              <a:cxnLst/>
              <a:rect l="l" t="t" r="r" b="b"/>
              <a:pathLst>
                <a:path w="547" h="2821">
                  <a:moveTo>
                    <a:pt x="501" y="1"/>
                  </a:moveTo>
                  <a:cubicBezTo>
                    <a:pt x="501" y="1"/>
                    <a:pt x="455" y="1"/>
                    <a:pt x="455" y="92"/>
                  </a:cubicBezTo>
                  <a:lnTo>
                    <a:pt x="1" y="2730"/>
                  </a:lnTo>
                  <a:cubicBezTo>
                    <a:pt x="1" y="2730"/>
                    <a:pt x="1" y="2821"/>
                    <a:pt x="46" y="2821"/>
                  </a:cubicBezTo>
                  <a:cubicBezTo>
                    <a:pt x="92" y="2821"/>
                    <a:pt x="137" y="2730"/>
                    <a:pt x="92" y="2730"/>
                  </a:cubicBezTo>
                  <a:lnTo>
                    <a:pt x="546" y="92"/>
                  </a:lnTo>
                  <a:cubicBezTo>
                    <a:pt x="546" y="92"/>
                    <a:pt x="546" y="1"/>
                    <a:pt x="501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51" name="CustomShape 74"/>
            <p:cNvSpPr/>
            <p:nvPr/>
          </p:nvSpPr>
          <p:spPr>
            <a:xfrm>
              <a:off x="1535400" y="1806120"/>
              <a:ext cx="129240" cy="136080"/>
            </a:xfrm>
            <a:custGeom>
              <a:avLst/>
              <a:gdLst/>
              <a:ahLst/>
              <a:cxnLst/>
              <a:rect l="l" t="t" r="r" b="b"/>
              <a:pathLst>
                <a:path w="2639" h="2775">
                  <a:moveTo>
                    <a:pt x="0" y="0"/>
                  </a:moveTo>
                  <a:lnTo>
                    <a:pt x="0" y="91"/>
                  </a:lnTo>
                  <a:lnTo>
                    <a:pt x="2593" y="2775"/>
                  </a:lnTo>
                  <a:cubicBezTo>
                    <a:pt x="2638" y="2729"/>
                    <a:pt x="2638" y="2729"/>
                    <a:pt x="2638" y="2638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52" name="CustomShape 75"/>
            <p:cNvSpPr/>
            <p:nvPr/>
          </p:nvSpPr>
          <p:spPr>
            <a:xfrm>
              <a:off x="1594080" y="1944000"/>
              <a:ext cx="74880" cy="147240"/>
            </a:xfrm>
            <a:custGeom>
              <a:avLst/>
              <a:gdLst/>
              <a:ahLst/>
              <a:cxnLst/>
              <a:rect l="l" t="t" r="r" b="b"/>
              <a:pathLst>
                <a:path w="1548" h="3003">
                  <a:moveTo>
                    <a:pt x="1456" y="1"/>
                  </a:moveTo>
                  <a:cubicBezTo>
                    <a:pt x="1411" y="1"/>
                    <a:pt x="1365" y="1"/>
                    <a:pt x="1365" y="46"/>
                  </a:cubicBezTo>
                  <a:lnTo>
                    <a:pt x="1" y="2911"/>
                  </a:lnTo>
                  <a:cubicBezTo>
                    <a:pt x="1" y="2957"/>
                    <a:pt x="1" y="3002"/>
                    <a:pt x="46" y="3002"/>
                  </a:cubicBezTo>
                  <a:cubicBezTo>
                    <a:pt x="46" y="3002"/>
                    <a:pt x="92" y="3002"/>
                    <a:pt x="183" y="2957"/>
                  </a:cubicBezTo>
                  <a:lnTo>
                    <a:pt x="1547" y="92"/>
                  </a:lnTo>
                  <a:cubicBezTo>
                    <a:pt x="1547" y="46"/>
                    <a:pt x="1547" y="1"/>
                    <a:pt x="1456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53" name="CustomShape 76"/>
            <p:cNvSpPr/>
            <p:nvPr/>
          </p:nvSpPr>
          <p:spPr>
            <a:xfrm>
              <a:off x="1591920" y="2082240"/>
              <a:ext cx="88560" cy="63000"/>
            </a:xfrm>
            <a:custGeom>
              <a:avLst/>
              <a:gdLst/>
              <a:ahLst/>
              <a:cxnLst/>
              <a:rect l="l" t="t" r="r" b="b"/>
              <a:pathLst>
                <a:path w="1820" h="1308">
                  <a:moveTo>
                    <a:pt x="74" y="0"/>
                  </a:moveTo>
                  <a:cubicBezTo>
                    <a:pt x="57" y="0"/>
                    <a:pt x="46" y="12"/>
                    <a:pt x="46" y="34"/>
                  </a:cubicBezTo>
                  <a:cubicBezTo>
                    <a:pt x="0" y="125"/>
                    <a:pt x="0" y="171"/>
                    <a:pt x="46" y="171"/>
                  </a:cubicBezTo>
                  <a:lnTo>
                    <a:pt x="1638" y="1308"/>
                  </a:lnTo>
                  <a:cubicBezTo>
                    <a:pt x="1683" y="1308"/>
                    <a:pt x="1683" y="1308"/>
                    <a:pt x="1729" y="1262"/>
                  </a:cubicBezTo>
                  <a:cubicBezTo>
                    <a:pt x="1819" y="1171"/>
                    <a:pt x="1819" y="1126"/>
                    <a:pt x="1729" y="1126"/>
                  </a:cubicBezTo>
                  <a:lnTo>
                    <a:pt x="137" y="34"/>
                  </a:lnTo>
                  <a:cubicBezTo>
                    <a:pt x="114" y="12"/>
                    <a:pt x="91" y="0"/>
                    <a:pt x="74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54" name="CustomShape 77"/>
            <p:cNvSpPr/>
            <p:nvPr/>
          </p:nvSpPr>
          <p:spPr>
            <a:xfrm>
              <a:off x="828720" y="4499280"/>
              <a:ext cx="413640" cy="133560"/>
            </a:xfrm>
            <a:custGeom>
              <a:avLst/>
              <a:gdLst/>
              <a:ahLst/>
              <a:cxnLst/>
              <a:rect l="l" t="t" r="r" b="b"/>
              <a:pathLst>
                <a:path w="8369" h="2730">
                  <a:moveTo>
                    <a:pt x="5412" y="1"/>
                  </a:moveTo>
                  <a:cubicBezTo>
                    <a:pt x="4821" y="183"/>
                    <a:pt x="2183" y="1001"/>
                    <a:pt x="819" y="1547"/>
                  </a:cubicBezTo>
                  <a:cubicBezTo>
                    <a:pt x="500" y="1684"/>
                    <a:pt x="0" y="1911"/>
                    <a:pt x="0" y="2229"/>
                  </a:cubicBezTo>
                  <a:cubicBezTo>
                    <a:pt x="0" y="2457"/>
                    <a:pt x="182" y="2639"/>
                    <a:pt x="273" y="2730"/>
                  </a:cubicBezTo>
                  <a:lnTo>
                    <a:pt x="8232" y="2730"/>
                  </a:lnTo>
                  <a:cubicBezTo>
                    <a:pt x="8323" y="2502"/>
                    <a:pt x="8368" y="2184"/>
                    <a:pt x="8323" y="1729"/>
                  </a:cubicBezTo>
                  <a:cubicBezTo>
                    <a:pt x="8186" y="1047"/>
                    <a:pt x="7686" y="683"/>
                    <a:pt x="7550" y="592"/>
                  </a:cubicBezTo>
                  <a:cubicBezTo>
                    <a:pt x="7550" y="1047"/>
                    <a:pt x="7459" y="1274"/>
                    <a:pt x="7322" y="1320"/>
                  </a:cubicBezTo>
                  <a:cubicBezTo>
                    <a:pt x="7281" y="1353"/>
                    <a:pt x="7229" y="1371"/>
                    <a:pt x="7165" y="1371"/>
                  </a:cubicBezTo>
                  <a:cubicBezTo>
                    <a:pt x="6877" y="1371"/>
                    <a:pt x="6342" y="1006"/>
                    <a:pt x="541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55" name="CustomShape 78"/>
            <p:cNvSpPr/>
            <p:nvPr/>
          </p:nvSpPr>
          <p:spPr>
            <a:xfrm>
              <a:off x="1494720" y="4503960"/>
              <a:ext cx="221760" cy="135720"/>
            </a:xfrm>
            <a:custGeom>
              <a:avLst/>
              <a:gdLst/>
              <a:ahLst/>
              <a:cxnLst/>
              <a:rect l="l" t="t" r="r" b="b"/>
              <a:pathLst>
                <a:path w="4504" h="2774">
                  <a:moveTo>
                    <a:pt x="2199" y="1"/>
                  </a:moveTo>
                  <a:cubicBezTo>
                    <a:pt x="2057" y="1"/>
                    <a:pt x="1915" y="15"/>
                    <a:pt x="1774" y="44"/>
                  </a:cubicBezTo>
                  <a:cubicBezTo>
                    <a:pt x="956" y="135"/>
                    <a:pt x="274" y="817"/>
                    <a:pt x="1" y="1682"/>
                  </a:cubicBezTo>
                  <a:lnTo>
                    <a:pt x="1" y="2773"/>
                  </a:lnTo>
                  <a:lnTo>
                    <a:pt x="4503" y="2773"/>
                  </a:lnTo>
                  <a:cubicBezTo>
                    <a:pt x="4503" y="2364"/>
                    <a:pt x="4503" y="2045"/>
                    <a:pt x="4458" y="1682"/>
                  </a:cubicBezTo>
                  <a:cubicBezTo>
                    <a:pt x="4101" y="651"/>
                    <a:pt x="3157" y="1"/>
                    <a:pt x="219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56" name="CustomShape 79"/>
            <p:cNvSpPr/>
            <p:nvPr/>
          </p:nvSpPr>
          <p:spPr>
            <a:xfrm>
              <a:off x="3506400" y="3567240"/>
              <a:ext cx="634680" cy="686880"/>
            </a:xfrm>
            <a:custGeom>
              <a:avLst/>
              <a:gdLst/>
              <a:ahLst/>
              <a:cxnLst/>
              <a:rect l="l" t="t" r="r" b="b"/>
              <a:pathLst>
                <a:path w="12826" h="13873">
                  <a:moveTo>
                    <a:pt x="3047" y="1"/>
                  </a:moveTo>
                  <a:cubicBezTo>
                    <a:pt x="2001" y="774"/>
                    <a:pt x="1046" y="1502"/>
                    <a:pt x="0" y="2275"/>
                  </a:cubicBezTo>
                  <a:cubicBezTo>
                    <a:pt x="1683" y="3548"/>
                    <a:pt x="3411" y="5049"/>
                    <a:pt x="5230" y="6823"/>
                  </a:cubicBezTo>
                  <a:cubicBezTo>
                    <a:pt x="7823" y="9233"/>
                    <a:pt x="9869" y="11689"/>
                    <a:pt x="11507" y="13872"/>
                  </a:cubicBezTo>
                  <a:cubicBezTo>
                    <a:pt x="11961" y="13508"/>
                    <a:pt x="12371" y="13099"/>
                    <a:pt x="12826" y="12781"/>
                  </a:cubicBezTo>
                  <a:cubicBezTo>
                    <a:pt x="12553" y="12371"/>
                    <a:pt x="12234" y="11871"/>
                    <a:pt x="11825" y="11052"/>
                  </a:cubicBezTo>
                  <a:cubicBezTo>
                    <a:pt x="9869" y="7414"/>
                    <a:pt x="10188" y="6231"/>
                    <a:pt x="8596" y="4185"/>
                  </a:cubicBezTo>
                  <a:cubicBezTo>
                    <a:pt x="7641" y="3002"/>
                    <a:pt x="6458" y="2138"/>
                    <a:pt x="5594" y="1502"/>
                  </a:cubicBezTo>
                  <a:cubicBezTo>
                    <a:pt x="4639" y="819"/>
                    <a:pt x="3730" y="319"/>
                    <a:pt x="3047" y="1"/>
                  </a:cubicBezTo>
                  <a:close/>
                </a:path>
              </a:pathLst>
            </a:custGeom>
            <a:solidFill>
              <a:srgbClr val="E0765A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57" name="CustomShape 80"/>
            <p:cNvSpPr/>
            <p:nvPr/>
          </p:nvSpPr>
          <p:spPr>
            <a:xfrm>
              <a:off x="3964680" y="4187880"/>
              <a:ext cx="312120" cy="359640"/>
            </a:xfrm>
            <a:custGeom>
              <a:avLst/>
              <a:gdLst/>
              <a:ahLst/>
              <a:cxnLst/>
              <a:rect l="l" t="t" r="r" b="b"/>
              <a:pathLst>
                <a:path w="6323" h="7285">
                  <a:moveTo>
                    <a:pt x="3321" y="1"/>
                  </a:moveTo>
                  <a:lnTo>
                    <a:pt x="2138" y="1183"/>
                  </a:lnTo>
                  <a:cubicBezTo>
                    <a:pt x="2320" y="1956"/>
                    <a:pt x="2184" y="2639"/>
                    <a:pt x="2138" y="3048"/>
                  </a:cubicBezTo>
                  <a:cubicBezTo>
                    <a:pt x="1956" y="3957"/>
                    <a:pt x="1592" y="4640"/>
                    <a:pt x="1183" y="5231"/>
                  </a:cubicBezTo>
                  <a:cubicBezTo>
                    <a:pt x="774" y="5777"/>
                    <a:pt x="364" y="6277"/>
                    <a:pt x="92" y="6595"/>
                  </a:cubicBezTo>
                  <a:cubicBezTo>
                    <a:pt x="1" y="6823"/>
                    <a:pt x="92" y="7096"/>
                    <a:pt x="273" y="7186"/>
                  </a:cubicBezTo>
                  <a:cubicBezTo>
                    <a:pt x="410" y="7268"/>
                    <a:pt x="546" y="7285"/>
                    <a:pt x="634" y="7285"/>
                  </a:cubicBezTo>
                  <a:cubicBezTo>
                    <a:pt x="692" y="7285"/>
                    <a:pt x="728" y="7277"/>
                    <a:pt x="728" y="7277"/>
                  </a:cubicBezTo>
                  <a:lnTo>
                    <a:pt x="6186" y="2502"/>
                  </a:lnTo>
                  <a:cubicBezTo>
                    <a:pt x="6231" y="2366"/>
                    <a:pt x="6322" y="2138"/>
                    <a:pt x="6186" y="2002"/>
                  </a:cubicBezTo>
                  <a:cubicBezTo>
                    <a:pt x="6049" y="1638"/>
                    <a:pt x="5549" y="1502"/>
                    <a:pt x="5367" y="1456"/>
                  </a:cubicBezTo>
                  <a:cubicBezTo>
                    <a:pt x="4867" y="1274"/>
                    <a:pt x="4185" y="956"/>
                    <a:pt x="3321" y="1"/>
                  </a:cubicBezTo>
                  <a:close/>
                </a:path>
              </a:pathLst>
            </a:custGeom>
            <a:solidFill>
              <a:srgbClr val="E0765A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58" name="CustomShape 81"/>
            <p:cNvSpPr/>
            <p:nvPr/>
          </p:nvSpPr>
          <p:spPr>
            <a:xfrm>
              <a:off x="3957840" y="4239360"/>
              <a:ext cx="339120" cy="337320"/>
            </a:xfrm>
            <a:custGeom>
              <a:avLst/>
              <a:gdLst/>
              <a:ahLst/>
              <a:cxnLst/>
              <a:rect l="l" t="t" r="r" b="b"/>
              <a:pathLst>
                <a:path w="6868" h="6830">
                  <a:moveTo>
                    <a:pt x="5042" y="0"/>
                  </a:moveTo>
                  <a:cubicBezTo>
                    <a:pt x="4899" y="0"/>
                    <a:pt x="4730" y="17"/>
                    <a:pt x="4594" y="99"/>
                  </a:cubicBezTo>
                  <a:cubicBezTo>
                    <a:pt x="4002" y="326"/>
                    <a:pt x="4002" y="1054"/>
                    <a:pt x="3366" y="1327"/>
                  </a:cubicBezTo>
                  <a:cubicBezTo>
                    <a:pt x="3224" y="1355"/>
                    <a:pt x="3065" y="1419"/>
                    <a:pt x="2833" y="1419"/>
                  </a:cubicBezTo>
                  <a:cubicBezTo>
                    <a:pt x="2693" y="1419"/>
                    <a:pt x="2525" y="1395"/>
                    <a:pt x="2320" y="1327"/>
                  </a:cubicBezTo>
                  <a:cubicBezTo>
                    <a:pt x="2092" y="826"/>
                    <a:pt x="1956" y="781"/>
                    <a:pt x="1819" y="781"/>
                  </a:cubicBezTo>
                  <a:cubicBezTo>
                    <a:pt x="1410" y="872"/>
                    <a:pt x="2001" y="2646"/>
                    <a:pt x="955" y="4192"/>
                  </a:cubicBezTo>
                  <a:cubicBezTo>
                    <a:pt x="637" y="4692"/>
                    <a:pt x="273" y="4965"/>
                    <a:pt x="137" y="5647"/>
                  </a:cubicBezTo>
                  <a:cubicBezTo>
                    <a:pt x="0" y="6102"/>
                    <a:pt x="137" y="6557"/>
                    <a:pt x="182" y="6830"/>
                  </a:cubicBezTo>
                  <a:lnTo>
                    <a:pt x="6868" y="917"/>
                  </a:lnTo>
                  <a:cubicBezTo>
                    <a:pt x="6686" y="781"/>
                    <a:pt x="6322" y="463"/>
                    <a:pt x="5867" y="235"/>
                  </a:cubicBezTo>
                  <a:cubicBezTo>
                    <a:pt x="5640" y="144"/>
                    <a:pt x="5458" y="99"/>
                    <a:pt x="5276" y="8"/>
                  </a:cubicBezTo>
                  <a:cubicBezTo>
                    <a:pt x="5221" y="8"/>
                    <a:pt x="5138" y="0"/>
                    <a:pt x="50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59" name="CustomShape 82"/>
            <p:cNvSpPr/>
            <p:nvPr/>
          </p:nvSpPr>
          <p:spPr>
            <a:xfrm>
              <a:off x="3280680" y="1754280"/>
              <a:ext cx="488160" cy="1275840"/>
            </a:xfrm>
            <a:custGeom>
              <a:avLst/>
              <a:gdLst/>
              <a:ahLst/>
              <a:cxnLst/>
              <a:rect l="l" t="t" r="r" b="b"/>
              <a:pathLst>
                <a:path w="9870" h="25742">
                  <a:moveTo>
                    <a:pt x="3138" y="0"/>
                  </a:moveTo>
                  <a:cubicBezTo>
                    <a:pt x="3548" y="774"/>
                    <a:pt x="3502" y="1638"/>
                    <a:pt x="3047" y="2183"/>
                  </a:cubicBezTo>
                  <a:cubicBezTo>
                    <a:pt x="2820" y="2411"/>
                    <a:pt x="2502" y="2502"/>
                    <a:pt x="2274" y="2547"/>
                  </a:cubicBezTo>
                  <a:cubicBezTo>
                    <a:pt x="2456" y="2729"/>
                    <a:pt x="2865" y="3320"/>
                    <a:pt x="2956" y="4094"/>
                  </a:cubicBezTo>
                  <a:lnTo>
                    <a:pt x="2956" y="4503"/>
                  </a:lnTo>
                  <a:cubicBezTo>
                    <a:pt x="2956" y="5367"/>
                    <a:pt x="2502" y="6095"/>
                    <a:pt x="2229" y="6504"/>
                  </a:cubicBezTo>
                  <a:cubicBezTo>
                    <a:pt x="3138" y="8141"/>
                    <a:pt x="2865" y="9961"/>
                    <a:pt x="1819" y="10688"/>
                  </a:cubicBezTo>
                  <a:cubicBezTo>
                    <a:pt x="1399" y="11044"/>
                    <a:pt x="863" y="11124"/>
                    <a:pt x="442" y="11124"/>
                  </a:cubicBezTo>
                  <a:cubicBezTo>
                    <a:pt x="271" y="11124"/>
                    <a:pt x="118" y="11111"/>
                    <a:pt x="0" y="11098"/>
                  </a:cubicBezTo>
                  <a:lnTo>
                    <a:pt x="0" y="11098"/>
                  </a:lnTo>
                  <a:cubicBezTo>
                    <a:pt x="1774" y="14554"/>
                    <a:pt x="2274" y="16828"/>
                    <a:pt x="2456" y="18329"/>
                  </a:cubicBezTo>
                  <a:cubicBezTo>
                    <a:pt x="2593" y="19466"/>
                    <a:pt x="2820" y="20603"/>
                    <a:pt x="2956" y="21740"/>
                  </a:cubicBezTo>
                  <a:cubicBezTo>
                    <a:pt x="3093" y="22649"/>
                    <a:pt x="3184" y="23423"/>
                    <a:pt x="3639" y="24287"/>
                  </a:cubicBezTo>
                  <a:cubicBezTo>
                    <a:pt x="4002" y="24969"/>
                    <a:pt x="4412" y="25424"/>
                    <a:pt x="4685" y="25742"/>
                  </a:cubicBezTo>
                  <a:cubicBezTo>
                    <a:pt x="6367" y="23786"/>
                    <a:pt x="8141" y="21785"/>
                    <a:pt x="9869" y="19784"/>
                  </a:cubicBezTo>
                  <a:lnTo>
                    <a:pt x="7823" y="18101"/>
                  </a:lnTo>
                  <a:cubicBezTo>
                    <a:pt x="7413" y="16282"/>
                    <a:pt x="7413" y="14781"/>
                    <a:pt x="7504" y="13826"/>
                  </a:cubicBezTo>
                  <a:cubicBezTo>
                    <a:pt x="7686" y="11416"/>
                    <a:pt x="8505" y="10188"/>
                    <a:pt x="8050" y="8232"/>
                  </a:cubicBezTo>
                  <a:cubicBezTo>
                    <a:pt x="7914" y="7687"/>
                    <a:pt x="7732" y="7232"/>
                    <a:pt x="6822" y="5685"/>
                  </a:cubicBezTo>
                  <a:cubicBezTo>
                    <a:pt x="6004" y="4276"/>
                    <a:pt x="4776" y="2274"/>
                    <a:pt x="3138" y="0"/>
                  </a:cubicBezTo>
                  <a:close/>
                </a:path>
              </a:pathLst>
            </a:custGeom>
            <a:solidFill>
              <a:srgbClr val="A87466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60" name="CustomShape 83"/>
            <p:cNvSpPr/>
            <p:nvPr/>
          </p:nvSpPr>
          <p:spPr>
            <a:xfrm>
              <a:off x="3258000" y="2269080"/>
              <a:ext cx="196920" cy="194760"/>
            </a:xfrm>
            <a:custGeom>
              <a:avLst/>
              <a:gdLst/>
              <a:ahLst/>
              <a:cxnLst/>
              <a:rect l="l" t="t" r="r" b="b"/>
              <a:pathLst>
                <a:path w="4003" h="3958">
                  <a:moveTo>
                    <a:pt x="2002" y="1"/>
                  </a:moveTo>
                  <a:cubicBezTo>
                    <a:pt x="910" y="1"/>
                    <a:pt x="0" y="865"/>
                    <a:pt x="0" y="1956"/>
                  </a:cubicBezTo>
                  <a:cubicBezTo>
                    <a:pt x="0" y="3048"/>
                    <a:pt x="910" y="3958"/>
                    <a:pt x="2002" y="3958"/>
                  </a:cubicBezTo>
                  <a:cubicBezTo>
                    <a:pt x="3093" y="3958"/>
                    <a:pt x="4003" y="3048"/>
                    <a:pt x="4003" y="1956"/>
                  </a:cubicBezTo>
                  <a:cubicBezTo>
                    <a:pt x="4003" y="865"/>
                    <a:pt x="3093" y="1"/>
                    <a:pt x="2002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61" name="CustomShape 84"/>
            <p:cNvSpPr/>
            <p:nvPr/>
          </p:nvSpPr>
          <p:spPr>
            <a:xfrm>
              <a:off x="3449880" y="2670840"/>
              <a:ext cx="393480" cy="433800"/>
            </a:xfrm>
            <a:custGeom>
              <a:avLst/>
              <a:gdLst/>
              <a:ahLst/>
              <a:cxnLst/>
              <a:rect l="l" t="t" r="r" b="b"/>
              <a:pathLst>
                <a:path w="7960" h="8778">
                  <a:moveTo>
                    <a:pt x="4002" y="0"/>
                  </a:moveTo>
                  <a:cubicBezTo>
                    <a:pt x="1774" y="0"/>
                    <a:pt x="0" y="1956"/>
                    <a:pt x="0" y="4412"/>
                  </a:cubicBezTo>
                  <a:cubicBezTo>
                    <a:pt x="0" y="6822"/>
                    <a:pt x="1774" y="8778"/>
                    <a:pt x="4002" y="8778"/>
                  </a:cubicBezTo>
                  <a:cubicBezTo>
                    <a:pt x="6185" y="8778"/>
                    <a:pt x="7959" y="6822"/>
                    <a:pt x="7959" y="4412"/>
                  </a:cubicBezTo>
                  <a:cubicBezTo>
                    <a:pt x="7959" y="1956"/>
                    <a:pt x="6185" y="0"/>
                    <a:pt x="4002" y="0"/>
                  </a:cubicBezTo>
                  <a:close/>
                </a:path>
              </a:pathLst>
            </a:custGeom>
            <a:solidFill>
              <a:srgbClr val="E0765A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62" name="CustomShape 85"/>
            <p:cNvSpPr/>
            <p:nvPr/>
          </p:nvSpPr>
          <p:spPr>
            <a:xfrm>
              <a:off x="3377520" y="2892240"/>
              <a:ext cx="354960" cy="731880"/>
            </a:xfrm>
            <a:custGeom>
              <a:avLst/>
              <a:gdLst/>
              <a:ahLst/>
              <a:cxnLst/>
              <a:rect l="l" t="t" r="r" b="b"/>
              <a:pathLst>
                <a:path w="7187" h="14782">
                  <a:moveTo>
                    <a:pt x="774" y="0"/>
                  </a:moveTo>
                  <a:cubicBezTo>
                    <a:pt x="319" y="2456"/>
                    <a:pt x="1" y="5640"/>
                    <a:pt x="228" y="9278"/>
                  </a:cubicBezTo>
                  <a:cubicBezTo>
                    <a:pt x="319" y="11188"/>
                    <a:pt x="592" y="12917"/>
                    <a:pt x="956" y="14417"/>
                  </a:cubicBezTo>
                  <a:lnTo>
                    <a:pt x="4731" y="14781"/>
                  </a:lnTo>
                  <a:cubicBezTo>
                    <a:pt x="4822" y="14372"/>
                    <a:pt x="5049" y="13781"/>
                    <a:pt x="5277" y="13144"/>
                  </a:cubicBezTo>
                  <a:cubicBezTo>
                    <a:pt x="6686" y="8869"/>
                    <a:pt x="6914" y="8187"/>
                    <a:pt x="7050" y="7277"/>
                  </a:cubicBezTo>
                  <a:cubicBezTo>
                    <a:pt x="7141" y="6413"/>
                    <a:pt x="7187" y="5230"/>
                    <a:pt x="7050" y="3730"/>
                  </a:cubicBezTo>
                  <a:cubicBezTo>
                    <a:pt x="4913" y="2502"/>
                    <a:pt x="2866" y="1228"/>
                    <a:pt x="774" y="0"/>
                  </a:cubicBezTo>
                  <a:close/>
                </a:path>
              </a:pathLst>
            </a:custGeom>
            <a:solidFill>
              <a:srgbClr val="E0765A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63" name="CustomShape 86"/>
            <p:cNvSpPr/>
            <p:nvPr/>
          </p:nvSpPr>
          <p:spPr>
            <a:xfrm>
              <a:off x="3416040" y="3614400"/>
              <a:ext cx="276120" cy="802080"/>
            </a:xfrm>
            <a:custGeom>
              <a:avLst/>
              <a:gdLst/>
              <a:ahLst/>
              <a:cxnLst/>
              <a:rect l="l" t="t" r="r" b="b"/>
              <a:pathLst>
                <a:path w="5596" h="16192">
                  <a:moveTo>
                    <a:pt x="1" y="1"/>
                  </a:moveTo>
                  <a:cubicBezTo>
                    <a:pt x="547" y="2047"/>
                    <a:pt x="1047" y="4321"/>
                    <a:pt x="1365" y="6823"/>
                  </a:cubicBezTo>
                  <a:cubicBezTo>
                    <a:pt x="1911" y="10279"/>
                    <a:pt x="2048" y="13463"/>
                    <a:pt x="2002" y="16192"/>
                  </a:cubicBezTo>
                  <a:cubicBezTo>
                    <a:pt x="2593" y="16192"/>
                    <a:pt x="3139" y="16146"/>
                    <a:pt x="3730" y="16146"/>
                  </a:cubicBezTo>
                  <a:cubicBezTo>
                    <a:pt x="3776" y="15737"/>
                    <a:pt x="3821" y="15100"/>
                    <a:pt x="3958" y="14281"/>
                  </a:cubicBezTo>
                  <a:cubicBezTo>
                    <a:pt x="4549" y="10188"/>
                    <a:pt x="5595" y="9370"/>
                    <a:pt x="5595" y="6823"/>
                  </a:cubicBezTo>
                  <a:cubicBezTo>
                    <a:pt x="5550" y="5231"/>
                    <a:pt x="5140" y="3867"/>
                    <a:pt x="4867" y="2821"/>
                  </a:cubicBezTo>
                  <a:cubicBezTo>
                    <a:pt x="4504" y="1684"/>
                    <a:pt x="4094" y="728"/>
                    <a:pt x="3776" y="46"/>
                  </a:cubicBezTo>
                  <a:cubicBezTo>
                    <a:pt x="2502" y="46"/>
                    <a:pt x="1274" y="1"/>
                    <a:pt x="1" y="1"/>
                  </a:cubicBezTo>
                  <a:close/>
                </a:path>
              </a:pathLst>
            </a:custGeom>
            <a:solidFill>
              <a:srgbClr val="E0765A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64" name="CustomShape 87"/>
            <p:cNvSpPr/>
            <p:nvPr/>
          </p:nvSpPr>
          <p:spPr>
            <a:xfrm>
              <a:off x="3391200" y="1862640"/>
              <a:ext cx="63720" cy="92880"/>
            </a:xfrm>
            <a:custGeom>
              <a:avLst/>
              <a:gdLst/>
              <a:ahLst/>
              <a:cxnLst/>
              <a:rect l="l" t="t" r="r" b="b"/>
              <a:pathLst>
                <a:path w="1320" h="1911">
                  <a:moveTo>
                    <a:pt x="728" y="0"/>
                  </a:moveTo>
                  <a:cubicBezTo>
                    <a:pt x="501" y="91"/>
                    <a:pt x="228" y="273"/>
                    <a:pt x="1" y="364"/>
                  </a:cubicBezTo>
                  <a:cubicBezTo>
                    <a:pt x="183" y="546"/>
                    <a:pt x="592" y="1137"/>
                    <a:pt x="683" y="1911"/>
                  </a:cubicBezTo>
                  <a:cubicBezTo>
                    <a:pt x="819" y="1865"/>
                    <a:pt x="865" y="1729"/>
                    <a:pt x="910" y="1638"/>
                  </a:cubicBezTo>
                  <a:cubicBezTo>
                    <a:pt x="1320" y="956"/>
                    <a:pt x="1229" y="273"/>
                    <a:pt x="819" y="46"/>
                  </a:cubicBezTo>
                  <a:cubicBezTo>
                    <a:pt x="819" y="0"/>
                    <a:pt x="728" y="0"/>
                    <a:pt x="728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65" name="CustomShape 88"/>
            <p:cNvSpPr/>
            <p:nvPr/>
          </p:nvSpPr>
          <p:spPr>
            <a:xfrm>
              <a:off x="3172320" y="1541520"/>
              <a:ext cx="316440" cy="412920"/>
            </a:xfrm>
            <a:custGeom>
              <a:avLst/>
              <a:gdLst/>
              <a:ahLst/>
              <a:cxnLst/>
              <a:rect l="l" t="t" r="r" b="b"/>
              <a:pathLst>
                <a:path w="6413" h="8357">
                  <a:moveTo>
                    <a:pt x="3466" y="0"/>
                  </a:moveTo>
                  <a:cubicBezTo>
                    <a:pt x="2435" y="0"/>
                    <a:pt x="1400" y="539"/>
                    <a:pt x="819" y="1243"/>
                  </a:cubicBezTo>
                  <a:cubicBezTo>
                    <a:pt x="319" y="1744"/>
                    <a:pt x="137" y="2380"/>
                    <a:pt x="91" y="2744"/>
                  </a:cubicBezTo>
                  <a:cubicBezTo>
                    <a:pt x="46" y="3062"/>
                    <a:pt x="0" y="3563"/>
                    <a:pt x="91" y="4109"/>
                  </a:cubicBezTo>
                  <a:cubicBezTo>
                    <a:pt x="137" y="4336"/>
                    <a:pt x="228" y="4745"/>
                    <a:pt x="500" y="5155"/>
                  </a:cubicBezTo>
                  <a:cubicBezTo>
                    <a:pt x="546" y="5200"/>
                    <a:pt x="546" y="5246"/>
                    <a:pt x="591" y="5336"/>
                  </a:cubicBezTo>
                  <a:cubicBezTo>
                    <a:pt x="728" y="5473"/>
                    <a:pt x="819" y="5609"/>
                    <a:pt x="819" y="5609"/>
                  </a:cubicBezTo>
                  <a:cubicBezTo>
                    <a:pt x="1046" y="5791"/>
                    <a:pt x="1365" y="6382"/>
                    <a:pt x="1365" y="7065"/>
                  </a:cubicBezTo>
                  <a:lnTo>
                    <a:pt x="1365" y="7383"/>
                  </a:lnTo>
                  <a:cubicBezTo>
                    <a:pt x="1365" y="7429"/>
                    <a:pt x="1365" y="7474"/>
                    <a:pt x="1410" y="7519"/>
                  </a:cubicBezTo>
                  <a:cubicBezTo>
                    <a:pt x="1501" y="7656"/>
                    <a:pt x="1728" y="7656"/>
                    <a:pt x="1728" y="7656"/>
                  </a:cubicBezTo>
                  <a:cubicBezTo>
                    <a:pt x="1683" y="7656"/>
                    <a:pt x="1683" y="7701"/>
                    <a:pt x="1683" y="7747"/>
                  </a:cubicBezTo>
                  <a:cubicBezTo>
                    <a:pt x="1683" y="7883"/>
                    <a:pt x="1819" y="7929"/>
                    <a:pt x="1910" y="7929"/>
                  </a:cubicBezTo>
                  <a:cubicBezTo>
                    <a:pt x="1938" y="7938"/>
                    <a:pt x="1961" y="7942"/>
                    <a:pt x="1982" y="7942"/>
                  </a:cubicBezTo>
                  <a:cubicBezTo>
                    <a:pt x="2065" y="7942"/>
                    <a:pt x="2101" y="7883"/>
                    <a:pt x="2138" y="7883"/>
                  </a:cubicBezTo>
                  <a:cubicBezTo>
                    <a:pt x="2183" y="7883"/>
                    <a:pt x="2183" y="7883"/>
                    <a:pt x="2229" y="7929"/>
                  </a:cubicBezTo>
                  <a:cubicBezTo>
                    <a:pt x="2229" y="7929"/>
                    <a:pt x="2320" y="8202"/>
                    <a:pt x="2593" y="8338"/>
                  </a:cubicBezTo>
                  <a:cubicBezTo>
                    <a:pt x="2646" y="8351"/>
                    <a:pt x="2703" y="8357"/>
                    <a:pt x="2762" y="8357"/>
                  </a:cubicBezTo>
                  <a:cubicBezTo>
                    <a:pt x="2904" y="8357"/>
                    <a:pt x="3055" y="8325"/>
                    <a:pt x="3184" y="8293"/>
                  </a:cubicBezTo>
                  <a:cubicBezTo>
                    <a:pt x="3775" y="7974"/>
                    <a:pt x="4321" y="7519"/>
                    <a:pt x="4366" y="7474"/>
                  </a:cubicBezTo>
                  <a:cubicBezTo>
                    <a:pt x="4685" y="7201"/>
                    <a:pt x="5139" y="6746"/>
                    <a:pt x="5594" y="6155"/>
                  </a:cubicBezTo>
                  <a:cubicBezTo>
                    <a:pt x="5594" y="6019"/>
                    <a:pt x="5549" y="5655"/>
                    <a:pt x="5685" y="5246"/>
                  </a:cubicBezTo>
                  <a:cubicBezTo>
                    <a:pt x="5731" y="4700"/>
                    <a:pt x="5958" y="4290"/>
                    <a:pt x="6004" y="4154"/>
                  </a:cubicBezTo>
                  <a:cubicBezTo>
                    <a:pt x="6413" y="3381"/>
                    <a:pt x="6276" y="1289"/>
                    <a:pt x="4912" y="425"/>
                  </a:cubicBezTo>
                  <a:cubicBezTo>
                    <a:pt x="4466" y="127"/>
                    <a:pt x="3966" y="0"/>
                    <a:pt x="3466" y="0"/>
                  </a:cubicBezTo>
                  <a:close/>
                </a:path>
              </a:pathLst>
            </a:custGeom>
            <a:solidFill>
              <a:srgbClr val="A87466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66" name="CustomShape 89"/>
            <p:cNvSpPr/>
            <p:nvPr/>
          </p:nvSpPr>
          <p:spPr>
            <a:xfrm>
              <a:off x="3208320" y="1821960"/>
              <a:ext cx="36720" cy="63720"/>
            </a:xfrm>
            <a:custGeom>
              <a:avLst/>
              <a:gdLst/>
              <a:ahLst/>
              <a:cxnLst/>
              <a:rect l="l" t="t" r="r" b="b"/>
              <a:pathLst>
                <a:path w="774" h="1320">
                  <a:moveTo>
                    <a:pt x="228" y="1"/>
                  </a:moveTo>
                  <a:cubicBezTo>
                    <a:pt x="228" y="456"/>
                    <a:pt x="183" y="683"/>
                    <a:pt x="92" y="819"/>
                  </a:cubicBezTo>
                  <a:cubicBezTo>
                    <a:pt x="92" y="865"/>
                    <a:pt x="1" y="956"/>
                    <a:pt x="46" y="1092"/>
                  </a:cubicBezTo>
                  <a:cubicBezTo>
                    <a:pt x="46" y="1183"/>
                    <a:pt x="183" y="1274"/>
                    <a:pt x="183" y="1274"/>
                  </a:cubicBezTo>
                  <a:cubicBezTo>
                    <a:pt x="228" y="1320"/>
                    <a:pt x="274" y="1320"/>
                    <a:pt x="319" y="1320"/>
                  </a:cubicBezTo>
                  <a:cubicBezTo>
                    <a:pt x="456" y="1320"/>
                    <a:pt x="456" y="1274"/>
                    <a:pt x="547" y="1274"/>
                  </a:cubicBezTo>
                  <a:cubicBezTo>
                    <a:pt x="592" y="1244"/>
                    <a:pt x="627" y="1234"/>
                    <a:pt x="656" y="1234"/>
                  </a:cubicBezTo>
                  <a:cubicBezTo>
                    <a:pt x="713" y="1234"/>
                    <a:pt x="744" y="1274"/>
                    <a:pt x="774" y="1274"/>
                  </a:cubicBezTo>
                  <a:cubicBezTo>
                    <a:pt x="729" y="956"/>
                    <a:pt x="729" y="728"/>
                    <a:pt x="683" y="592"/>
                  </a:cubicBezTo>
                  <a:cubicBezTo>
                    <a:pt x="501" y="410"/>
                    <a:pt x="410" y="183"/>
                    <a:pt x="228" y="1"/>
                  </a:cubicBezTo>
                  <a:close/>
                </a:path>
              </a:pathLst>
            </a:custGeom>
            <a:solidFill>
              <a:srgbClr val="A87466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67" name="CustomShape 90"/>
            <p:cNvSpPr/>
            <p:nvPr/>
          </p:nvSpPr>
          <p:spPr>
            <a:xfrm>
              <a:off x="3212640" y="1779480"/>
              <a:ext cx="59040" cy="27360"/>
            </a:xfrm>
            <a:custGeom>
              <a:avLst/>
              <a:gdLst/>
              <a:ahLst/>
              <a:cxnLst/>
              <a:rect l="l" t="t" r="r" b="b"/>
              <a:pathLst>
                <a:path w="1229" h="587">
                  <a:moveTo>
                    <a:pt x="816" y="1"/>
                  </a:moveTo>
                  <a:cubicBezTo>
                    <a:pt x="715" y="1"/>
                    <a:pt x="599" y="25"/>
                    <a:pt x="456" y="87"/>
                  </a:cubicBezTo>
                  <a:cubicBezTo>
                    <a:pt x="228" y="178"/>
                    <a:pt x="92" y="360"/>
                    <a:pt x="1" y="451"/>
                  </a:cubicBezTo>
                  <a:cubicBezTo>
                    <a:pt x="1" y="541"/>
                    <a:pt x="1" y="541"/>
                    <a:pt x="92" y="587"/>
                  </a:cubicBezTo>
                  <a:lnTo>
                    <a:pt x="137" y="587"/>
                  </a:lnTo>
                  <a:cubicBezTo>
                    <a:pt x="183" y="451"/>
                    <a:pt x="319" y="360"/>
                    <a:pt x="547" y="223"/>
                  </a:cubicBezTo>
                  <a:cubicBezTo>
                    <a:pt x="638" y="208"/>
                    <a:pt x="718" y="203"/>
                    <a:pt x="789" y="203"/>
                  </a:cubicBezTo>
                  <a:cubicBezTo>
                    <a:pt x="931" y="203"/>
                    <a:pt x="1032" y="223"/>
                    <a:pt x="1092" y="223"/>
                  </a:cubicBezTo>
                  <a:cubicBezTo>
                    <a:pt x="1138" y="223"/>
                    <a:pt x="1229" y="223"/>
                    <a:pt x="1229" y="178"/>
                  </a:cubicBezTo>
                  <a:cubicBezTo>
                    <a:pt x="1229" y="132"/>
                    <a:pt x="1229" y="87"/>
                    <a:pt x="1138" y="87"/>
                  </a:cubicBezTo>
                  <a:cubicBezTo>
                    <a:pt x="1038" y="37"/>
                    <a:pt x="938" y="1"/>
                    <a:pt x="816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68" name="CustomShape 91"/>
            <p:cNvSpPr/>
            <p:nvPr/>
          </p:nvSpPr>
          <p:spPr>
            <a:xfrm>
              <a:off x="3219480" y="1789560"/>
              <a:ext cx="32040" cy="27360"/>
            </a:xfrm>
            <a:custGeom>
              <a:avLst/>
              <a:gdLst/>
              <a:ahLst/>
              <a:cxnLst/>
              <a:rect l="l" t="t" r="r" b="b"/>
              <a:pathLst>
                <a:path w="683" h="589">
                  <a:moveTo>
                    <a:pt x="200" y="0"/>
                  </a:moveTo>
                  <a:cubicBezTo>
                    <a:pt x="162" y="0"/>
                    <a:pt x="125" y="6"/>
                    <a:pt x="91" y="17"/>
                  </a:cubicBezTo>
                  <a:cubicBezTo>
                    <a:pt x="0" y="108"/>
                    <a:pt x="46" y="245"/>
                    <a:pt x="182" y="426"/>
                  </a:cubicBezTo>
                  <a:cubicBezTo>
                    <a:pt x="243" y="548"/>
                    <a:pt x="344" y="588"/>
                    <a:pt x="431" y="588"/>
                  </a:cubicBezTo>
                  <a:cubicBezTo>
                    <a:pt x="475" y="588"/>
                    <a:pt x="516" y="578"/>
                    <a:pt x="546" y="563"/>
                  </a:cubicBezTo>
                  <a:cubicBezTo>
                    <a:pt x="682" y="472"/>
                    <a:pt x="637" y="335"/>
                    <a:pt x="501" y="154"/>
                  </a:cubicBezTo>
                  <a:cubicBezTo>
                    <a:pt x="432" y="51"/>
                    <a:pt x="313" y="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69" name="CustomShape 92"/>
            <p:cNvSpPr/>
            <p:nvPr/>
          </p:nvSpPr>
          <p:spPr>
            <a:xfrm>
              <a:off x="3264840" y="1901160"/>
              <a:ext cx="18720" cy="16200"/>
            </a:xfrm>
            <a:custGeom>
              <a:avLst/>
              <a:gdLst/>
              <a:ahLst/>
              <a:cxnLst/>
              <a:rect l="l" t="t" r="r" b="b"/>
              <a:pathLst>
                <a:path w="411" h="365">
                  <a:moveTo>
                    <a:pt x="319" y="1"/>
                  </a:moveTo>
                  <a:cubicBezTo>
                    <a:pt x="319" y="1"/>
                    <a:pt x="274" y="1"/>
                    <a:pt x="274" y="46"/>
                  </a:cubicBezTo>
                  <a:cubicBezTo>
                    <a:pt x="274" y="137"/>
                    <a:pt x="274" y="137"/>
                    <a:pt x="228" y="183"/>
                  </a:cubicBezTo>
                  <a:cubicBezTo>
                    <a:pt x="183" y="228"/>
                    <a:pt x="46" y="228"/>
                    <a:pt x="46" y="228"/>
                  </a:cubicBezTo>
                  <a:cubicBezTo>
                    <a:pt x="46" y="228"/>
                    <a:pt x="1" y="228"/>
                    <a:pt x="1" y="273"/>
                  </a:cubicBezTo>
                  <a:cubicBezTo>
                    <a:pt x="1" y="273"/>
                    <a:pt x="1" y="364"/>
                    <a:pt x="46" y="364"/>
                  </a:cubicBezTo>
                  <a:cubicBezTo>
                    <a:pt x="92" y="364"/>
                    <a:pt x="274" y="364"/>
                    <a:pt x="274" y="228"/>
                  </a:cubicBezTo>
                  <a:cubicBezTo>
                    <a:pt x="319" y="183"/>
                    <a:pt x="410" y="137"/>
                    <a:pt x="410" y="46"/>
                  </a:cubicBezTo>
                  <a:cubicBezTo>
                    <a:pt x="410" y="46"/>
                    <a:pt x="410" y="1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70" name="CustomShape 93"/>
            <p:cNvSpPr/>
            <p:nvPr/>
          </p:nvSpPr>
          <p:spPr>
            <a:xfrm>
              <a:off x="3237480" y="1900080"/>
              <a:ext cx="36720" cy="19440"/>
            </a:xfrm>
            <a:custGeom>
              <a:avLst/>
              <a:gdLst/>
              <a:ahLst/>
              <a:cxnLst/>
              <a:rect l="l" t="t" r="r" b="b"/>
              <a:pathLst>
                <a:path w="774" h="427">
                  <a:moveTo>
                    <a:pt x="149" y="1"/>
                  </a:moveTo>
                  <a:cubicBezTo>
                    <a:pt x="122" y="1"/>
                    <a:pt x="102" y="6"/>
                    <a:pt x="91" y="18"/>
                  </a:cubicBezTo>
                  <a:cubicBezTo>
                    <a:pt x="0" y="63"/>
                    <a:pt x="0" y="200"/>
                    <a:pt x="91" y="245"/>
                  </a:cubicBezTo>
                  <a:cubicBezTo>
                    <a:pt x="182" y="427"/>
                    <a:pt x="455" y="427"/>
                    <a:pt x="455" y="427"/>
                  </a:cubicBezTo>
                  <a:cubicBezTo>
                    <a:pt x="637" y="381"/>
                    <a:pt x="682" y="290"/>
                    <a:pt x="773" y="245"/>
                  </a:cubicBezTo>
                  <a:cubicBezTo>
                    <a:pt x="728" y="200"/>
                    <a:pt x="637" y="200"/>
                    <a:pt x="546" y="154"/>
                  </a:cubicBezTo>
                  <a:cubicBezTo>
                    <a:pt x="375" y="52"/>
                    <a:pt x="230" y="1"/>
                    <a:pt x="149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71" name="CustomShape 94"/>
            <p:cNvSpPr/>
            <p:nvPr/>
          </p:nvSpPr>
          <p:spPr>
            <a:xfrm>
              <a:off x="3201480" y="1752120"/>
              <a:ext cx="5040" cy="20880"/>
            </a:xfrm>
            <a:custGeom>
              <a:avLst/>
              <a:gdLst/>
              <a:ahLst/>
              <a:cxnLst/>
              <a:rect l="l" t="t" r="r" b="b"/>
              <a:pathLst>
                <a:path w="137" h="456">
                  <a:moveTo>
                    <a:pt x="137" y="1"/>
                  </a:moveTo>
                  <a:cubicBezTo>
                    <a:pt x="137" y="1"/>
                    <a:pt x="0" y="46"/>
                    <a:pt x="0" y="228"/>
                  </a:cubicBezTo>
                  <a:cubicBezTo>
                    <a:pt x="0" y="319"/>
                    <a:pt x="91" y="410"/>
                    <a:pt x="91" y="456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72" name="CustomShape 95"/>
            <p:cNvSpPr/>
            <p:nvPr/>
          </p:nvSpPr>
          <p:spPr>
            <a:xfrm>
              <a:off x="3208320" y="1731600"/>
              <a:ext cx="68400" cy="35280"/>
            </a:xfrm>
            <a:custGeom>
              <a:avLst/>
              <a:gdLst/>
              <a:ahLst/>
              <a:cxnLst/>
              <a:rect l="l" t="t" r="r" b="b"/>
              <a:pathLst>
                <a:path w="1411" h="745">
                  <a:moveTo>
                    <a:pt x="959" y="0"/>
                  </a:moveTo>
                  <a:cubicBezTo>
                    <a:pt x="547" y="0"/>
                    <a:pt x="158" y="290"/>
                    <a:pt x="46" y="364"/>
                  </a:cubicBezTo>
                  <a:lnTo>
                    <a:pt x="46" y="592"/>
                  </a:lnTo>
                  <a:cubicBezTo>
                    <a:pt x="46" y="683"/>
                    <a:pt x="1" y="728"/>
                    <a:pt x="46" y="728"/>
                  </a:cubicBezTo>
                  <a:cubicBezTo>
                    <a:pt x="52" y="739"/>
                    <a:pt x="61" y="744"/>
                    <a:pt x="75" y="744"/>
                  </a:cubicBezTo>
                  <a:cubicBezTo>
                    <a:pt x="169" y="744"/>
                    <a:pt x="449" y="484"/>
                    <a:pt x="729" y="364"/>
                  </a:cubicBezTo>
                  <a:cubicBezTo>
                    <a:pt x="1001" y="228"/>
                    <a:pt x="1229" y="228"/>
                    <a:pt x="1411" y="183"/>
                  </a:cubicBezTo>
                  <a:cubicBezTo>
                    <a:pt x="1365" y="137"/>
                    <a:pt x="1320" y="137"/>
                    <a:pt x="1229" y="46"/>
                  </a:cubicBezTo>
                  <a:cubicBezTo>
                    <a:pt x="1140" y="14"/>
                    <a:pt x="1049" y="0"/>
                    <a:pt x="959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73" name="CustomShape 96"/>
            <p:cNvSpPr/>
            <p:nvPr/>
          </p:nvSpPr>
          <p:spPr>
            <a:xfrm>
              <a:off x="3278160" y="1921320"/>
              <a:ext cx="11880" cy="11880"/>
            </a:xfrm>
            <a:custGeom>
              <a:avLst/>
              <a:gdLst/>
              <a:ahLst/>
              <a:cxnLst/>
              <a:rect l="l" t="t" r="r" b="b"/>
              <a:pathLst>
                <a:path w="274" h="274">
                  <a:moveTo>
                    <a:pt x="183" y="1"/>
                  </a:moveTo>
                  <a:lnTo>
                    <a:pt x="1" y="92"/>
                  </a:lnTo>
                  <a:lnTo>
                    <a:pt x="1" y="228"/>
                  </a:lnTo>
                  <a:cubicBezTo>
                    <a:pt x="1" y="274"/>
                    <a:pt x="46" y="274"/>
                    <a:pt x="46" y="274"/>
                  </a:cubicBezTo>
                  <a:lnTo>
                    <a:pt x="274" y="92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74" name="CustomShape 97"/>
            <p:cNvSpPr/>
            <p:nvPr/>
          </p:nvSpPr>
          <p:spPr>
            <a:xfrm>
              <a:off x="3303000" y="1733400"/>
              <a:ext cx="83880" cy="87480"/>
            </a:xfrm>
            <a:custGeom>
              <a:avLst/>
              <a:gdLst/>
              <a:ahLst/>
              <a:cxnLst/>
              <a:rect l="l" t="t" r="r" b="b"/>
              <a:pathLst>
                <a:path w="1729" h="1802">
                  <a:moveTo>
                    <a:pt x="766" y="0"/>
                  </a:moveTo>
                  <a:cubicBezTo>
                    <a:pt x="664" y="0"/>
                    <a:pt x="560" y="31"/>
                    <a:pt x="455" y="101"/>
                  </a:cubicBezTo>
                  <a:cubicBezTo>
                    <a:pt x="136" y="238"/>
                    <a:pt x="0" y="783"/>
                    <a:pt x="227" y="1238"/>
                  </a:cubicBezTo>
                  <a:cubicBezTo>
                    <a:pt x="401" y="1586"/>
                    <a:pt x="709" y="1801"/>
                    <a:pt x="1007" y="1801"/>
                  </a:cubicBezTo>
                  <a:cubicBezTo>
                    <a:pt x="1098" y="1801"/>
                    <a:pt x="1188" y="1781"/>
                    <a:pt x="1273" y="1738"/>
                  </a:cubicBezTo>
                  <a:cubicBezTo>
                    <a:pt x="1592" y="1556"/>
                    <a:pt x="1728" y="1056"/>
                    <a:pt x="1501" y="601"/>
                  </a:cubicBezTo>
                  <a:cubicBezTo>
                    <a:pt x="1332" y="263"/>
                    <a:pt x="1062" y="0"/>
                    <a:pt x="766" y="0"/>
                  </a:cubicBezTo>
                  <a:close/>
                </a:path>
              </a:pathLst>
            </a:custGeom>
            <a:solidFill>
              <a:srgbClr val="A87466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75" name="CustomShape 98"/>
            <p:cNvSpPr/>
            <p:nvPr/>
          </p:nvSpPr>
          <p:spPr>
            <a:xfrm>
              <a:off x="3348360" y="1783800"/>
              <a:ext cx="36720" cy="36720"/>
            </a:xfrm>
            <a:custGeom>
              <a:avLst/>
              <a:gdLst/>
              <a:ahLst/>
              <a:cxnLst/>
              <a:rect l="l" t="t" r="r" b="b"/>
              <a:pathLst>
                <a:path w="774" h="774">
                  <a:moveTo>
                    <a:pt x="683" y="1"/>
                  </a:moveTo>
                  <a:cubicBezTo>
                    <a:pt x="683" y="1"/>
                    <a:pt x="637" y="1"/>
                    <a:pt x="637" y="46"/>
                  </a:cubicBezTo>
                  <a:cubicBezTo>
                    <a:pt x="637" y="319"/>
                    <a:pt x="546" y="546"/>
                    <a:pt x="364" y="592"/>
                  </a:cubicBezTo>
                  <a:cubicBezTo>
                    <a:pt x="228" y="683"/>
                    <a:pt x="183" y="683"/>
                    <a:pt x="92" y="683"/>
                  </a:cubicBezTo>
                  <a:cubicBezTo>
                    <a:pt x="92" y="683"/>
                    <a:pt x="1" y="683"/>
                    <a:pt x="1" y="728"/>
                  </a:cubicBezTo>
                  <a:cubicBezTo>
                    <a:pt x="1" y="728"/>
                    <a:pt x="1" y="774"/>
                    <a:pt x="92" y="774"/>
                  </a:cubicBezTo>
                  <a:lnTo>
                    <a:pt x="183" y="774"/>
                  </a:lnTo>
                  <a:cubicBezTo>
                    <a:pt x="228" y="774"/>
                    <a:pt x="364" y="774"/>
                    <a:pt x="364" y="728"/>
                  </a:cubicBezTo>
                  <a:cubicBezTo>
                    <a:pt x="592" y="592"/>
                    <a:pt x="774" y="319"/>
                    <a:pt x="774" y="46"/>
                  </a:cubicBezTo>
                  <a:cubicBezTo>
                    <a:pt x="774" y="46"/>
                    <a:pt x="774" y="1"/>
                    <a:pt x="683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76" name="CustomShape 99"/>
            <p:cNvSpPr/>
            <p:nvPr/>
          </p:nvSpPr>
          <p:spPr>
            <a:xfrm>
              <a:off x="3377520" y="1763280"/>
              <a:ext cx="9720" cy="20880"/>
            </a:xfrm>
            <a:custGeom>
              <a:avLst/>
              <a:gdLst/>
              <a:ahLst/>
              <a:cxnLst/>
              <a:rect l="l" t="t" r="r" b="b"/>
              <a:pathLst>
                <a:path w="229" h="456">
                  <a:moveTo>
                    <a:pt x="46" y="0"/>
                  </a:moveTo>
                  <a:cubicBezTo>
                    <a:pt x="1" y="46"/>
                    <a:pt x="1" y="46"/>
                    <a:pt x="1" y="91"/>
                  </a:cubicBezTo>
                  <a:cubicBezTo>
                    <a:pt x="1" y="182"/>
                    <a:pt x="46" y="273"/>
                    <a:pt x="46" y="410"/>
                  </a:cubicBezTo>
                  <a:cubicBezTo>
                    <a:pt x="46" y="455"/>
                    <a:pt x="46" y="455"/>
                    <a:pt x="92" y="455"/>
                  </a:cubicBezTo>
                  <a:cubicBezTo>
                    <a:pt x="183" y="455"/>
                    <a:pt x="228" y="410"/>
                    <a:pt x="228" y="410"/>
                  </a:cubicBezTo>
                  <a:cubicBezTo>
                    <a:pt x="228" y="273"/>
                    <a:pt x="228" y="182"/>
                    <a:pt x="137" y="46"/>
                  </a:cubicBezTo>
                  <a:cubicBezTo>
                    <a:pt x="92" y="0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210B0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77" name="CustomShape 100"/>
            <p:cNvSpPr/>
            <p:nvPr/>
          </p:nvSpPr>
          <p:spPr>
            <a:xfrm>
              <a:off x="3312000" y="1726200"/>
              <a:ext cx="65880" cy="33120"/>
            </a:xfrm>
            <a:custGeom>
              <a:avLst/>
              <a:gdLst/>
              <a:ahLst/>
              <a:cxnLst/>
              <a:rect l="l" t="t" r="r" b="b"/>
              <a:pathLst>
                <a:path w="1366" h="701">
                  <a:moveTo>
                    <a:pt x="545" y="1"/>
                  </a:moveTo>
                  <a:cubicBezTo>
                    <a:pt x="452" y="1"/>
                    <a:pt x="360" y="21"/>
                    <a:pt x="274" y="64"/>
                  </a:cubicBezTo>
                  <a:cubicBezTo>
                    <a:pt x="183" y="110"/>
                    <a:pt x="137" y="155"/>
                    <a:pt x="46" y="246"/>
                  </a:cubicBezTo>
                  <a:cubicBezTo>
                    <a:pt x="1" y="292"/>
                    <a:pt x="1" y="337"/>
                    <a:pt x="46" y="337"/>
                  </a:cubicBezTo>
                  <a:cubicBezTo>
                    <a:pt x="69" y="360"/>
                    <a:pt x="103" y="371"/>
                    <a:pt x="132" y="371"/>
                  </a:cubicBezTo>
                  <a:cubicBezTo>
                    <a:pt x="160" y="371"/>
                    <a:pt x="183" y="360"/>
                    <a:pt x="183" y="337"/>
                  </a:cubicBezTo>
                  <a:cubicBezTo>
                    <a:pt x="228" y="292"/>
                    <a:pt x="274" y="292"/>
                    <a:pt x="365" y="246"/>
                  </a:cubicBezTo>
                  <a:cubicBezTo>
                    <a:pt x="438" y="197"/>
                    <a:pt x="514" y="175"/>
                    <a:pt x="591" y="175"/>
                  </a:cubicBezTo>
                  <a:cubicBezTo>
                    <a:pt x="802" y="175"/>
                    <a:pt x="1017" y="344"/>
                    <a:pt x="1183" y="610"/>
                  </a:cubicBezTo>
                  <a:cubicBezTo>
                    <a:pt x="1183" y="701"/>
                    <a:pt x="1274" y="701"/>
                    <a:pt x="1274" y="701"/>
                  </a:cubicBezTo>
                  <a:cubicBezTo>
                    <a:pt x="1365" y="701"/>
                    <a:pt x="1365" y="610"/>
                    <a:pt x="1320" y="519"/>
                  </a:cubicBezTo>
                  <a:cubicBezTo>
                    <a:pt x="1147" y="207"/>
                    <a:pt x="841" y="1"/>
                    <a:pt x="545" y="1"/>
                  </a:cubicBezTo>
                  <a:close/>
                </a:path>
              </a:pathLst>
            </a:custGeom>
            <a:solidFill>
              <a:srgbClr val="210B0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78" name="CustomShape 101"/>
            <p:cNvSpPr/>
            <p:nvPr/>
          </p:nvSpPr>
          <p:spPr>
            <a:xfrm>
              <a:off x="3345840" y="1752120"/>
              <a:ext cx="7200" cy="47880"/>
            </a:xfrm>
            <a:custGeom>
              <a:avLst/>
              <a:gdLst/>
              <a:ahLst/>
              <a:cxnLst/>
              <a:rect l="l" t="t" r="r" b="b"/>
              <a:pathLst>
                <a:path w="183" h="1002">
                  <a:moveTo>
                    <a:pt x="46" y="1"/>
                  </a:moveTo>
                  <a:cubicBezTo>
                    <a:pt x="0" y="1"/>
                    <a:pt x="0" y="1"/>
                    <a:pt x="0" y="46"/>
                  </a:cubicBezTo>
                  <a:lnTo>
                    <a:pt x="46" y="956"/>
                  </a:lnTo>
                  <a:cubicBezTo>
                    <a:pt x="46" y="956"/>
                    <a:pt x="46" y="1002"/>
                    <a:pt x="137" y="1002"/>
                  </a:cubicBezTo>
                  <a:lnTo>
                    <a:pt x="182" y="956"/>
                  </a:lnTo>
                  <a:lnTo>
                    <a:pt x="137" y="46"/>
                  </a:lnTo>
                  <a:cubicBezTo>
                    <a:pt x="137" y="46"/>
                    <a:pt x="137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79" name="CustomShape 102"/>
            <p:cNvSpPr/>
            <p:nvPr/>
          </p:nvSpPr>
          <p:spPr>
            <a:xfrm>
              <a:off x="3332520" y="1761840"/>
              <a:ext cx="23040" cy="13320"/>
            </a:xfrm>
            <a:custGeom>
              <a:avLst/>
              <a:gdLst/>
              <a:ahLst/>
              <a:cxnLst/>
              <a:rect l="l" t="t" r="r" b="b"/>
              <a:pathLst>
                <a:path w="501" h="308">
                  <a:moveTo>
                    <a:pt x="74" y="0"/>
                  </a:moveTo>
                  <a:cubicBezTo>
                    <a:pt x="57" y="0"/>
                    <a:pt x="46" y="12"/>
                    <a:pt x="46" y="34"/>
                  </a:cubicBezTo>
                  <a:cubicBezTo>
                    <a:pt x="0" y="80"/>
                    <a:pt x="0" y="125"/>
                    <a:pt x="46" y="125"/>
                  </a:cubicBezTo>
                  <a:lnTo>
                    <a:pt x="319" y="307"/>
                  </a:lnTo>
                  <a:lnTo>
                    <a:pt x="455" y="307"/>
                  </a:lnTo>
                  <a:cubicBezTo>
                    <a:pt x="501" y="262"/>
                    <a:pt x="501" y="216"/>
                    <a:pt x="455" y="216"/>
                  </a:cubicBezTo>
                  <a:lnTo>
                    <a:pt x="137" y="34"/>
                  </a:lnTo>
                  <a:cubicBezTo>
                    <a:pt x="114" y="12"/>
                    <a:pt x="91" y="0"/>
                    <a:pt x="74" y="0"/>
                  </a:cubicBezTo>
                  <a:close/>
                </a:path>
              </a:pathLst>
            </a:custGeom>
            <a:solidFill>
              <a:srgbClr val="210B0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80" name="CustomShape 103"/>
            <p:cNvSpPr/>
            <p:nvPr/>
          </p:nvSpPr>
          <p:spPr>
            <a:xfrm>
              <a:off x="3345840" y="2688480"/>
              <a:ext cx="528840" cy="1705680"/>
            </a:xfrm>
            <a:custGeom>
              <a:avLst/>
              <a:gdLst/>
              <a:ahLst/>
              <a:cxnLst/>
              <a:rect l="l" t="t" r="r" b="b"/>
              <a:pathLst>
                <a:path w="10688" h="34396">
                  <a:moveTo>
                    <a:pt x="6760" y="0"/>
                  </a:moveTo>
                  <a:cubicBezTo>
                    <a:pt x="4993" y="0"/>
                    <a:pt x="2932" y="1006"/>
                    <a:pt x="1774" y="3197"/>
                  </a:cubicBezTo>
                  <a:cubicBezTo>
                    <a:pt x="1274" y="4697"/>
                    <a:pt x="819" y="6471"/>
                    <a:pt x="591" y="8563"/>
                  </a:cubicBezTo>
                  <a:cubicBezTo>
                    <a:pt x="0" y="13703"/>
                    <a:pt x="1092" y="17887"/>
                    <a:pt x="2001" y="20479"/>
                  </a:cubicBezTo>
                  <a:cubicBezTo>
                    <a:pt x="2183" y="24981"/>
                    <a:pt x="2411" y="29393"/>
                    <a:pt x="2547" y="33896"/>
                  </a:cubicBezTo>
                  <a:cubicBezTo>
                    <a:pt x="3775" y="34077"/>
                    <a:pt x="5003" y="34214"/>
                    <a:pt x="6185" y="34396"/>
                  </a:cubicBezTo>
                  <a:cubicBezTo>
                    <a:pt x="6868" y="32122"/>
                    <a:pt x="7504" y="28847"/>
                    <a:pt x="7231" y="24891"/>
                  </a:cubicBezTo>
                  <a:cubicBezTo>
                    <a:pt x="7095" y="23253"/>
                    <a:pt x="6822" y="21798"/>
                    <a:pt x="6504" y="20524"/>
                  </a:cubicBezTo>
                  <a:cubicBezTo>
                    <a:pt x="7641" y="15704"/>
                    <a:pt x="8778" y="10883"/>
                    <a:pt x="9960" y="5925"/>
                  </a:cubicBezTo>
                  <a:cubicBezTo>
                    <a:pt x="10688" y="3788"/>
                    <a:pt x="10188" y="1605"/>
                    <a:pt x="8869" y="604"/>
                  </a:cubicBezTo>
                  <a:cubicBezTo>
                    <a:pt x="8301" y="207"/>
                    <a:pt x="7561" y="0"/>
                    <a:pt x="6760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81" name="CustomShape 104"/>
            <p:cNvSpPr/>
            <p:nvPr/>
          </p:nvSpPr>
          <p:spPr>
            <a:xfrm>
              <a:off x="3244320" y="4395600"/>
              <a:ext cx="402480" cy="187920"/>
            </a:xfrm>
            <a:custGeom>
              <a:avLst/>
              <a:gdLst/>
              <a:ahLst/>
              <a:cxnLst/>
              <a:rect l="l" t="t" r="r" b="b"/>
              <a:pathLst>
                <a:path w="8142" h="3822">
                  <a:moveTo>
                    <a:pt x="7186" y="1"/>
                  </a:moveTo>
                  <a:cubicBezTo>
                    <a:pt x="6595" y="46"/>
                    <a:pt x="6049" y="46"/>
                    <a:pt x="5458" y="137"/>
                  </a:cubicBezTo>
                  <a:cubicBezTo>
                    <a:pt x="5003" y="865"/>
                    <a:pt x="4549" y="1320"/>
                    <a:pt x="4230" y="1547"/>
                  </a:cubicBezTo>
                  <a:cubicBezTo>
                    <a:pt x="3457" y="2184"/>
                    <a:pt x="2729" y="2411"/>
                    <a:pt x="2047" y="2548"/>
                  </a:cubicBezTo>
                  <a:cubicBezTo>
                    <a:pt x="1365" y="2775"/>
                    <a:pt x="728" y="2866"/>
                    <a:pt x="364" y="2912"/>
                  </a:cubicBezTo>
                  <a:cubicBezTo>
                    <a:pt x="137" y="3002"/>
                    <a:pt x="1" y="3230"/>
                    <a:pt x="46" y="3457"/>
                  </a:cubicBezTo>
                  <a:cubicBezTo>
                    <a:pt x="137" y="3685"/>
                    <a:pt x="364" y="3821"/>
                    <a:pt x="364" y="3821"/>
                  </a:cubicBezTo>
                  <a:lnTo>
                    <a:pt x="7550" y="3821"/>
                  </a:lnTo>
                  <a:cubicBezTo>
                    <a:pt x="7732" y="3776"/>
                    <a:pt x="7914" y="3639"/>
                    <a:pt x="7960" y="3412"/>
                  </a:cubicBezTo>
                  <a:cubicBezTo>
                    <a:pt x="8141" y="3002"/>
                    <a:pt x="7869" y="2639"/>
                    <a:pt x="7732" y="2457"/>
                  </a:cubicBezTo>
                  <a:cubicBezTo>
                    <a:pt x="7459" y="2047"/>
                    <a:pt x="7186" y="1320"/>
                    <a:pt x="7186" y="1"/>
                  </a:cubicBezTo>
                  <a:close/>
                </a:path>
              </a:pathLst>
            </a:custGeom>
            <a:solidFill>
              <a:srgbClr val="E0765A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82" name="CustomShape 105"/>
            <p:cNvSpPr/>
            <p:nvPr/>
          </p:nvSpPr>
          <p:spPr>
            <a:xfrm>
              <a:off x="3210480" y="4412520"/>
              <a:ext cx="445320" cy="171000"/>
            </a:xfrm>
            <a:custGeom>
              <a:avLst/>
              <a:gdLst/>
              <a:ahLst/>
              <a:cxnLst/>
              <a:rect l="l" t="t" r="r" b="b"/>
              <a:pathLst>
                <a:path w="9006" h="3479">
                  <a:moveTo>
                    <a:pt x="5210" y="1"/>
                  </a:moveTo>
                  <a:cubicBezTo>
                    <a:pt x="4851" y="1"/>
                    <a:pt x="4031" y="1506"/>
                    <a:pt x="2411" y="1932"/>
                  </a:cubicBezTo>
                  <a:cubicBezTo>
                    <a:pt x="1820" y="2114"/>
                    <a:pt x="1319" y="2068"/>
                    <a:pt x="728" y="2523"/>
                  </a:cubicBezTo>
                  <a:cubicBezTo>
                    <a:pt x="364" y="2841"/>
                    <a:pt x="137" y="3205"/>
                    <a:pt x="0" y="3478"/>
                  </a:cubicBezTo>
                  <a:lnTo>
                    <a:pt x="9005" y="3478"/>
                  </a:lnTo>
                  <a:cubicBezTo>
                    <a:pt x="9005" y="3205"/>
                    <a:pt x="8914" y="2796"/>
                    <a:pt x="8642" y="2341"/>
                  </a:cubicBezTo>
                  <a:cubicBezTo>
                    <a:pt x="8551" y="2114"/>
                    <a:pt x="8460" y="1932"/>
                    <a:pt x="8369" y="1750"/>
                  </a:cubicBezTo>
                  <a:cubicBezTo>
                    <a:pt x="8232" y="1659"/>
                    <a:pt x="8096" y="1477"/>
                    <a:pt x="7868" y="1386"/>
                  </a:cubicBezTo>
                  <a:cubicBezTo>
                    <a:pt x="7746" y="1342"/>
                    <a:pt x="7629" y="1326"/>
                    <a:pt x="7515" y="1326"/>
                  </a:cubicBezTo>
                  <a:cubicBezTo>
                    <a:pt x="7129" y="1326"/>
                    <a:pt x="6779" y="1518"/>
                    <a:pt x="6390" y="1518"/>
                  </a:cubicBezTo>
                  <a:cubicBezTo>
                    <a:pt x="6294" y="1518"/>
                    <a:pt x="6196" y="1506"/>
                    <a:pt x="6095" y="1477"/>
                  </a:cubicBezTo>
                  <a:cubicBezTo>
                    <a:pt x="5867" y="1386"/>
                    <a:pt x="5594" y="1250"/>
                    <a:pt x="5276" y="795"/>
                  </a:cubicBezTo>
                  <a:cubicBezTo>
                    <a:pt x="5458" y="249"/>
                    <a:pt x="5412" y="67"/>
                    <a:pt x="5276" y="22"/>
                  </a:cubicBezTo>
                  <a:cubicBezTo>
                    <a:pt x="5256" y="7"/>
                    <a:pt x="5234" y="1"/>
                    <a:pt x="521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83" name="CustomShape 106"/>
            <p:cNvSpPr/>
            <p:nvPr/>
          </p:nvSpPr>
          <p:spPr>
            <a:xfrm>
              <a:off x="3300840" y="1921320"/>
              <a:ext cx="366120" cy="984960"/>
            </a:xfrm>
            <a:custGeom>
              <a:avLst/>
              <a:gdLst/>
              <a:ahLst/>
              <a:cxnLst/>
              <a:rect l="l" t="t" r="r" b="b"/>
              <a:pathLst>
                <a:path w="7414" h="19876">
                  <a:moveTo>
                    <a:pt x="4958" y="1"/>
                  </a:moveTo>
                  <a:cubicBezTo>
                    <a:pt x="4094" y="729"/>
                    <a:pt x="3184" y="1411"/>
                    <a:pt x="2320" y="2093"/>
                  </a:cubicBezTo>
                  <a:cubicBezTo>
                    <a:pt x="1547" y="3867"/>
                    <a:pt x="774" y="5549"/>
                    <a:pt x="1" y="7323"/>
                  </a:cubicBezTo>
                  <a:cubicBezTo>
                    <a:pt x="228" y="11553"/>
                    <a:pt x="410" y="15691"/>
                    <a:pt x="592" y="19876"/>
                  </a:cubicBezTo>
                  <a:lnTo>
                    <a:pt x="7004" y="19876"/>
                  </a:lnTo>
                  <a:cubicBezTo>
                    <a:pt x="7186" y="15191"/>
                    <a:pt x="7277" y="10416"/>
                    <a:pt x="7414" y="5640"/>
                  </a:cubicBezTo>
                  <a:cubicBezTo>
                    <a:pt x="6595" y="3730"/>
                    <a:pt x="5731" y="1866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84" name="CustomShape 107"/>
            <p:cNvSpPr/>
            <p:nvPr/>
          </p:nvSpPr>
          <p:spPr>
            <a:xfrm>
              <a:off x="3389040" y="1923480"/>
              <a:ext cx="641520" cy="1559160"/>
            </a:xfrm>
            <a:custGeom>
              <a:avLst/>
              <a:gdLst/>
              <a:ahLst/>
              <a:cxnLst/>
              <a:rect l="l" t="t" r="r" b="b"/>
              <a:pathLst>
                <a:path w="12962" h="31445">
                  <a:moveTo>
                    <a:pt x="3184" y="0"/>
                  </a:moveTo>
                  <a:cubicBezTo>
                    <a:pt x="2092" y="1092"/>
                    <a:pt x="1046" y="2092"/>
                    <a:pt x="0" y="3139"/>
                  </a:cubicBezTo>
                  <a:cubicBezTo>
                    <a:pt x="728" y="12189"/>
                    <a:pt x="1410" y="21285"/>
                    <a:pt x="2138" y="30381"/>
                  </a:cubicBezTo>
                  <a:cubicBezTo>
                    <a:pt x="3382" y="30837"/>
                    <a:pt x="5383" y="31445"/>
                    <a:pt x="7864" y="31445"/>
                  </a:cubicBezTo>
                  <a:cubicBezTo>
                    <a:pt x="8103" y="31445"/>
                    <a:pt x="8348" y="31439"/>
                    <a:pt x="8596" y="31427"/>
                  </a:cubicBezTo>
                  <a:cubicBezTo>
                    <a:pt x="10324" y="31381"/>
                    <a:pt x="11870" y="31018"/>
                    <a:pt x="12962" y="30699"/>
                  </a:cubicBezTo>
                  <a:cubicBezTo>
                    <a:pt x="12143" y="24014"/>
                    <a:pt x="11006" y="18556"/>
                    <a:pt x="10051" y="14599"/>
                  </a:cubicBezTo>
                  <a:cubicBezTo>
                    <a:pt x="9096" y="10688"/>
                    <a:pt x="8187" y="7732"/>
                    <a:pt x="6322" y="4503"/>
                  </a:cubicBezTo>
                  <a:cubicBezTo>
                    <a:pt x="5185" y="2502"/>
                    <a:pt x="3957" y="1046"/>
                    <a:pt x="3184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85" name="CustomShape 108"/>
            <p:cNvSpPr/>
            <p:nvPr/>
          </p:nvSpPr>
          <p:spPr>
            <a:xfrm>
              <a:off x="2776680" y="1983600"/>
              <a:ext cx="252360" cy="314280"/>
            </a:xfrm>
            <a:custGeom>
              <a:avLst/>
              <a:gdLst/>
              <a:ahLst/>
              <a:cxnLst/>
              <a:rect l="l" t="t" r="r" b="b"/>
              <a:pathLst>
                <a:path w="5123" h="6367">
                  <a:moveTo>
                    <a:pt x="1717" y="745"/>
                  </a:moveTo>
                  <a:cubicBezTo>
                    <a:pt x="1903" y="745"/>
                    <a:pt x="2109" y="791"/>
                    <a:pt x="2330" y="886"/>
                  </a:cubicBezTo>
                  <a:cubicBezTo>
                    <a:pt x="3330" y="1341"/>
                    <a:pt x="4331" y="2706"/>
                    <a:pt x="4422" y="3979"/>
                  </a:cubicBezTo>
                  <a:cubicBezTo>
                    <a:pt x="4565" y="4947"/>
                    <a:pt x="4143" y="5576"/>
                    <a:pt x="3446" y="5576"/>
                  </a:cubicBezTo>
                  <a:cubicBezTo>
                    <a:pt x="3258" y="5576"/>
                    <a:pt x="3051" y="5531"/>
                    <a:pt x="2830" y="5434"/>
                  </a:cubicBezTo>
                  <a:cubicBezTo>
                    <a:pt x="1784" y="4980"/>
                    <a:pt x="829" y="3615"/>
                    <a:pt x="738" y="2387"/>
                  </a:cubicBezTo>
                  <a:cubicBezTo>
                    <a:pt x="594" y="1382"/>
                    <a:pt x="1017" y="745"/>
                    <a:pt x="1717" y="745"/>
                  </a:cubicBezTo>
                  <a:close/>
                  <a:moveTo>
                    <a:pt x="1524" y="0"/>
                  </a:moveTo>
                  <a:cubicBezTo>
                    <a:pt x="617" y="0"/>
                    <a:pt x="1" y="846"/>
                    <a:pt x="147" y="2160"/>
                  </a:cubicBezTo>
                  <a:cubicBezTo>
                    <a:pt x="329" y="3797"/>
                    <a:pt x="1511" y="5616"/>
                    <a:pt x="2875" y="6208"/>
                  </a:cubicBezTo>
                  <a:cubicBezTo>
                    <a:pt x="3145" y="6315"/>
                    <a:pt x="3396" y="6366"/>
                    <a:pt x="3625" y="6366"/>
                  </a:cubicBezTo>
                  <a:cubicBezTo>
                    <a:pt x="4558" y="6366"/>
                    <a:pt x="5123" y="5521"/>
                    <a:pt x="5013" y="4207"/>
                  </a:cubicBezTo>
                  <a:cubicBezTo>
                    <a:pt x="4831" y="2569"/>
                    <a:pt x="3603" y="750"/>
                    <a:pt x="2239" y="159"/>
                  </a:cubicBezTo>
                  <a:cubicBezTo>
                    <a:pt x="1988" y="51"/>
                    <a:pt x="1747" y="0"/>
                    <a:pt x="1524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86" name="CustomShape 109"/>
            <p:cNvSpPr/>
            <p:nvPr/>
          </p:nvSpPr>
          <p:spPr>
            <a:xfrm>
              <a:off x="2948760" y="2253960"/>
              <a:ext cx="192240" cy="299160"/>
            </a:xfrm>
            <a:custGeom>
              <a:avLst/>
              <a:gdLst/>
              <a:ahLst/>
              <a:cxnLst/>
              <a:rect l="l" t="t" r="r" b="b"/>
              <a:pathLst>
                <a:path w="3912" h="6066">
                  <a:moveTo>
                    <a:pt x="539" y="1"/>
                  </a:moveTo>
                  <a:cubicBezTo>
                    <a:pt x="450" y="1"/>
                    <a:pt x="359" y="26"/>
                    <a:pt x="274" y="77"/>
                  </a:cubicBezTo>
                  <a:cubicBezTo>
                    <a:pt x="46" y="168"/>
                    <a:pt x="1" y="441"/>
                    <a:pt x="92" y="669"/>
                  </a:cubicBezTo>
                  <a:lnTo>
                    <a:pt x="3002" y="5808"/>
                  </a:lnTo>
                  <a:cubicBezTo>
                    <a:pt x="3048" y="5899"/>
                    <a:pt x="3139" y="5990"/>
                    <a:pt x="3230" y="6035"/>
                  </a:cubicBezTo>
                  <a:cubicBezTo>
                    <a:pt x="3267" y="6054"/>
                    <a:pt x="3321" y="6065"/>
                    <a:pt x="3380" y="6065"/>
                  </a:cubicBezTo>
                  <a:cubicBezTo>
                    <a:pt x="3464" y="6065"/>
                    <a:pt x="3559" y="6043"/>
                    <a:pt x="3639" y="5990"/>
                  </a:cubicBezTo>
                  <a:cubicBezTo>
                    <a:pt x="3866" y="5853"/>
                    <a:pt x="3912" y="5580"/>
                    <a:pt x="3821" y="5353"/>
                  </a:cubicBezTo>
                  <a:lnTo>
                    <a:pt x="910" y="214"/>
                  </a:lnTo>
                  <a:cubicBezTo>
                    <a:pt x="825" y="72"/>
                    <a:pt x="686" y="1"/>
                    <a:pt x="539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87" name="CustomShape 110"/>
            <p:cNvSpPr/>
            <p:nvPr/>
          </p:nvSpPr>
          <p:spPr>
            <a:xfrm>
              <a:off x="3456720" y="2060640"/>
              <a:ext cx="160920" cy="477720"/>
            </a:xfrm>
            <a:custGeom>
              <a:avLst/>
              <a:gdLst/>
              <a:ahLst/>
              <a:cxnLst/>
              <a:rect l="l" t="t" r="r" b="b"/>
              <a:pathLst>
                <a:path w="3276" h="9660">
                  <a:moveTo>
                    <a:pt x="1540" y="1"/>
                  </a:moveTo>
                  <a:cubicBezTo>
                    <a:pt x="1342" y="1"/>
                    <a:pt x="1144" y="36"/>
                    <a:pt x="956" y="109"/>
                  </a:cubicBezTo>
                  <a:cubicBezTo>
                    <a:pt x="410" y="245"/>
                    <a:pt x="92" y="791"/>
                    <a:pt x="1" y="882"/>
                  </a:cubicBezTo>
                  <a:cubicBezTo>
                    <a:pt x="228" y="3793"/>
                    <a:pt x="501" y="6703"/>
                    <a:pt x="728" y="9659"/>
                  </a:cubicBezTo>
                  <a:cubicBezTo>
                    <a:pt x="1456" y="9341"/>
                    <a:pt x="2275" y="9114"/>
                    <a:pt x="3002" y="8841"/>
                  </a:cubicBezTo>
                  <a:cubicBezTo>
                    <a:pt x="3184" y="7203"/>
                    <a:pt x="3275" y="5202"/>
                    <a:pt x="3048" y="2974"/>
                  </a:cubicBezTo>
                  <a:cubicBezTo>
                    <a:pt x="2957" y="2064"/>
                    <a:pt x="2820" y="1246"/>
                    <a:pt x="2729" y="472"/>
                  </a:cubicBezTo>
                  <a:cubicBezTo>
                    <a:pt x="2389" y="163"/>
                    <a:pt x="1964" y="1"/>
                    <a:pt x="1540" y="1"/>
                  </a:cubicBezTo>
                  <a:close/>
                </a:path>
              </a:pathLst>
            </a:custGeom>
            <a:solidFill>
              <a:srgbClr val="E0765A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88" name="CustomShape 111"/>
            <p:cNvSpPr/>
            <p:nvPr/>
          </p:nvSpPr>
          <p:spPr>
            <a:xfrm>
              <a:off x="3025440" y="2363760"/>
              <a:ext cx="497160" cy="212760"/>
            </a:xfrm>
            <a:custGeom>
              <a:avLst/>
              <a:gdLst/>
              <a:ahLst/>
              <a:cxnLst/>
              <a:rect l="l" t="t" r="r" b="b"/>
              <a:pathLst>
                <a:path w="10053" h="4322">
                  <a:moveTo>
                    <a:pt x="274" y="1"/>
                  </a:moveTo>
                  <a:cubicBezTo>
                    <a:pt x="137" y="274"/>
                    <a:pt x="92" y="592"/>
                    <a:pt x="1" y="865"/>
                  </a:cubicBezTo>
                  <a:cubicBezTo>
                    <a:pt x="1775" y="2048"/>
                    <a:pt x="4231" y="3321"/>
                    <a:pt x="7369" y="4003"/>
                  </a:cubicBezTo>
                  <a:cubicBezTo>
                    <a:pt x="8096" y="4140"/>
                    <a:pt x="8870" y="4276"/>
                    <a:pt x="9552" y="4322"/>
                  </a:cubicBezTo>
                  <a:cubicBezTo>
                    <a:pt x="9688" y="3548"/>
                    <a:pt x="9870" y="2730"/>
                    <a:pt x="10052" y="2002"/>
                  </a:cubicBezTo>
                  <a:cubicBezTo>
                    <a:pt x="9370" y="1729"/>
                    <a:pt x="8779" y="1547"/>
                    <a:pt x="8460" y="1411"/>
                  </a:cubicBezTo>
                  <a:cubicBezTo>
                    <a:pt x="5686" y="683"/>
                    <a:pt x="4140" y="1320"/>
                    <a:pt x="1502" y="456"/>
                  </a:cubicBezTo>
                  <a:cubicBezTo>
                    <a:pt x="911" y="274"/>
                    <a:pt x="501" y="137"/>
                    <a:pt x="274" y="1"/>
                  </a:cubicBezTo>
                  <a:close/>
                </a:path>
              </a:pathLst>
            </a:custGeom>
            <a:solidFill>
              <a:srgbClr val="A87466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89" name="CustomShape 112"/>
            <p:cNvSpPr/>
            <p:nvPr/>
          </p:nvSpPr>
          <p:spPr>
            <a:xfrm>
              <a:off x="3425040" y="2031480"/>
              <a:ext cx="199080" cy="465840"/>
            </a:xfrm>
            <a:custGeom>
              <a:avLst/>
              <a:gdLst/>
              <a:ahLst/>
              <a:cxnLst/>
              <a:rect l="l" t="t" r="r" b="b"/>
              <a:pathLst>
                <a:path w="4049" h="9423">
                  <a:moveTo>
                    <a:pt x="2211" y="0"/>
                  </a:moveTo>
                  <a:cubicBezTo>
                    <a:pt x="2156" y="0"/>
                    <a:pt x="2102" y="3"/>
                    <a:pt x="2048" y="8"/>
                  </a:cubicBezTo>
                  <a:cubicBezTo>
                    <a:pt x="1138" y="54"/>
                    <a:pt x="410" y="736"/>
                    <a:pt x="228" y="1600"/>
                  </a:cubicBezTo>
                  <a:cubicBezTo>
                    <a:pt x="183" y="3692"/>
                    <a:pt x="46" y="5830"/>
                    <a:pt x="1" y="7967"/>
                  </a:cubicBezTo>
                  <a:cubicBezTo>
                    <a:pt x="1320" y="8468"/>
                    <a:pt x="2548" y="8922"/>
                    <a:pt x="3867" y="9423"/>
                  </a:cubicBezTo>
                  <a:cubicBezTo>
                    <a:pt x="3867" y="6830"/>
                    <a:pt x="3912" y="4193"/>
                    <a:pt x="4049" y="1600"/>
                  </a:cubicBezTo>
                  <a:cubicBezTo>
                    <a:pt x="3878" y="660"/>
                    <a:pt x="3063" y="0"/>
                    <a:pt x="2211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90" name="CustomShape 113"/>
            <p:cNvSpPr/>
            <p:nvPr/>
          </p:nvSpPr>
          <p:spPr>
            <a:xfrm>
              <a:off x="3162960" y="2390760"/>
              <a:ext cx="531000" cy="251280"/>
            </a:xfrm>
            <a:custGeom>
              <a:avLst/>
              <a:gdLst/>
              <a:ahLst/>
              <a:cxnLst/>
              <a:rect l="l" t="t" r="r" b="b"/>
              <a:pathLst>
                <a:path w="10734" h="5095">
                  <a:moveTo>
                    <a:pt x="0" y="1"/>
                  </a:moveTo>
                  <a:lnTo>
                    <a:pt x="0" y="1"/>
                  </a:lnTo>
                  <a:cubicBezTo>
                    <a:pt x="91" y="1092"/>
                    <a:pt x="137" y="2184"/>
                    <a:pt x="228" y="3275"/>
                  </a:cubicBezTo>
                  <a:cubicBezTo>
                    <a:pt x="3184" y="3912"/>
                    <a:pt x="6186" y="4458"/>
                    <a:pt x="9142" y="5094"/>
                  </a:cubicBezTo>
                  <a:cubicBezTo>
                    <a:pt x="9415" y="4913"/>
                    <a:pt x="10097" y="4367"/>
                    <a:pt x="10324" y="3321"/>
                  </a:cubicBezTo>
                  <a:cubicBezTo>
                    <a:pt x="10734" y="2047"/>
                    <a:pt x="10188" y="1001"/>
                    <a:pt x="10051" y="774"/>
                  </a:cubicBezTo>
                  <a:cubicBezTo>
                    <a:pt x="6686" y="546"/>
                    <a:pt x="3366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91" name="CustomShape 114"/>
            <p:cNvSpPr/>
            <p:nvPr/>
          </p:nvSpPr>
          <p:spPr>
            <a:xfrm>
              <a:off x="2926080" y="2320560"/>
              <a:ext cx="201600" cy="145440"/>
            </a:xfrm>
            <a:custGeom>
              <a:avLst/>
              <a:gdLst/>
              <a:ahLst/>
              <a:cxnLst/>
              <a:rect l="l" t="t" r="r" b="b"/>
              <a:pathLst>
                <a:path w="4095" h="2967">
                  <a:moveTo>
                    <a:pt x="2214" y="1"/>
                  </a:moveTo>
                  <a:cubicBezTo>
                    <a:pt x="1990" y="1"/>
                    <a:pt x="1774" y="119"/>
                    <a:pt x="1183" y="237"/>
                  </a:cubicBezTo>
                  <a:cubicBezTo>
                    <a:pt x="683" y="374"/>
                    <a:pt x="274" y="419"/>
                    <a:pt x="1" y="465"/>
                  </a:cubicBezTo>
                  <a:cubicBezTo>
                    <a:pt x="92" y="874"/>
                    <a:pt x="319" y="1465"/>
                    <a:pt x="774" y="2011"/>
                  </a:cubicBezTo>
                  <a:cubicBezTo>
                    <a:pt x="1047" y="2466"/>
                    <a:pt x="1411" y="2739"/>
                    <a:pt x="1684" y="2966"/>
                  </a:cubicBezTo>
                  <a:lnTo>
                    <a:pt x="4094" y="2966"/>
                  </a:lnTo>
                  <a:cubicBezTo>
                    <a:pt x="3912" y="2466"/>
                    <a:pt x="3776" y="1965"/>
                    <a:pt x="3685" y="1420"/>
                  </a:cubicBezTo>
                  <a:cubicBezTo>
                    <a:pt x="3184" y="374"/>
                    <a:pt x="2684" y="55"/>
                    <a:pt x="2320" y="10"/>
                  </a:cubicBezTo>
                  <a:cubicBezTo>
                    <a:pt x="2284" y="4"/>
                    <a:pt x="2249" y="1"/>
                    <a:pt x="2214" y="1"/>
                  </a:cubicBezTo>
                  <a:close/>
                </a:path>
              </a:pathLst>
            </a:custGeom>
            <a:solidFill>
              <a:srgbClr val="A87466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92" name="CustomShape 115"/>
            <p:cNvSpPr/>
            <p:nvPr/>
          </p:nvSpPr>
          <p:spPr>
            <a:xfrm>
              <a:off x="3438360" y="2610000"/>
              <a:ext cx="199080" cy="20880"/>
            </a:xfrm>
            <a:custGeom>
              <a:avLst/>
              <a:gdLst/>
              <a:ahLst/>
              <a:cxnLst/>
              <a:rect l="l" t="t" r="r" b="b"/>
              <a:pathLst>
                <a:path w="4049" h="456">
                  <a:moveTo>
                    <a:pt x="92" y="0"/>
                  </a:moveTo>
                  <a:cubicBezTo>
                    <a:pt x="92" y="0"/>
                    <a:pt x="1" y="0"/>
                    <a:pt x="1" y="46"/>
                  </a:cubicBezTo>
                  <a:cubicBezTo>
                    <a:pt x="1" y="46"/>
                    <a:pt x="1" y="91"/>
                    <a:pt x="92" y="91"/>
                  </a:cubicBezTo>
                  <a:lnTo>
                    <a:pt x="4003" y="455"/>
                  </a:lnTo>
                  <a:cubicBezTo>
                    <a:pt x="4049" y="455"/>
                    <a:pt x="4049" y="410"/>
                    <a:pt x="4049" y="410"/>
                  </a:cubicBezTo>
                  <a:cubicBezTo>
                    <a:pt x="4049" y="410"/>
                    <a:pt x="4049" y="319"/>
                    <a:pt x="4003" y="319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rgbClr val="210B0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93" name="CustomShape 116"/>
            <p:cNvSpPr/>
            <p:nvPr/>
          </p:nvSpPr>
          <p:spPr>
            <a:xfrm>
              <a:off x="3655080" y="2246400"/>
              <a:ext cx="5040" cy="336960"/>
            </a:xfrm>
            <a:custGeom>
              <a:avLst/>
              <a:gdLst/>
              <a:ahLst/>
              <a:cxnLst/>
              <a:rect l="l" t="t" r="r" b="b"/>
              <a:pathLst>
                <a:path w="138" h="6822">
                  <a:moveTo>
                    <a:pt x="92" y="0"/>
                  </a:moveTo>
                  <a:cubicBezTo>
                    <a:pt x="92" y="0"/>
                    <a:pt x="1" y="0"/>
                    <a:pt x="1" y="46"/>
                  </a:cubicBezTo>
                  <a:lnTo>
                    <a:pt x="1" y="6731"/>
                  </a:lnTo>
                  <a:cubicBezTo>
                    <a:pt x="1" y="6731"/>
                    <a:pt x="1" y="6822"/>
                    <a:pt x="92" y="6822"/>
                  </a:cubicBezTo>
                  <a:lnTo>
                    <a:pt x="137" y="6731"/>
                  </a:lnTo>
                  <a:lnTo>
                    <a:pt x="137" y="46"/>
                  </a:lnTo>
                  <a:cubicBezTo>
                    <a:pt x="137" y="46"/>
                    <a:pt x="137" y="0"/>
                    <a:pt x="92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94" name="CustomShape 117"/>
            <p:cNvSpPr/>
            <p:nvPr/>
          </p:nvSpPr>
          <p:spPr>
            <a:xfrm>
              <a:off x="3445200" y="2169720"/>
              <a:ext cx="18720" cy="237600"/>
            </a:xfrm>
            <a:custGeom>
              <a:avLst/>
              <a:gdLst/>
              <a:ahLst/>
              <a:cxnLst/>
              <a:rect l="l" t="t" r="r" b="b"/>
              <a:pathLst>
                <a:path w="410" h="4822">
                  <a:moveTo>
                    <a:pt x="319" y="1"/>
                  </a:moveTo>
                  <a:cubicBezTo>
                    <a:pt x="319" y="1"/>
                    <a:pt x="273" y="1"/>
                    <a:pt x="273" y="46"/>
                  </a:cubicBezTo>
                  <a:lnTo>
                    <a:pt x="0" y="4776"/>
                  </a:lnTo>
                  <a:cubicBezTo>
                    <a:pt x="0" y="4776"/>
                    <a:pt x="0" y="4822"/>
                    <a:pt x="46" y="4822"/>
                  </a:cubicBezTo>
                  <a:cubicBezTo>
                    <a:pt x="91" y="4822"/>
                    <a:pt x="91" y="4776"/>
                    <a:pt x="91" y="4776"/>
                  </a:cubicBezTo>
                  <a:lnTo>
                    <a:pt x="410" y="46"/>
                  </a:lnTo>
                  <a:cubicBezTo>
                    <a:pt x="410" y="46"/>
                    <a:pt x="410" y="1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95" name="CustomShape 118"/>
            <p:cNvSpPr/>
            <p:nvPr/>
          </p:nvSpPr>
          <p:spPr>
            <a:xfrm>
              <a:off x="3436200" y="2427120"/>
              <a:ext cx="29880" cy="47880"/>
            </a:xfrm>
            <a:custGeom>
              <a:avLst/>
              <a:gdLst/>
              <a:ahLst/>
              <a:cxnLst/>
              <a:rect l="l" t="t" r="r" b="b"/>
              <a:pathLst>
                <a:path w="638" h="1001">
                  <a:moveTo>
                    <a:pt x="0" y="0"/>
                  </a:moveTo>
                  <a:lnTo>
                    <a:pt x="0" y="91"/>
                  </a:lnTo>
                  <a:lnTo>
                    <a:pt x="501" y="955"/>
                  </a:lnTo>
                  <a:cubicBezTo>
                    <a:pt x="501" y="1001"/>
                    <a:pt x="592" y="1001"/>
                    <a:pt x="592" y="1001"/>
                  </a:cubicBezTo>
                  <a:cubicBezTo>
                    <a:pt x="637" y="955"/>
                    <a:pt x="637" y="910"/>
                    <a:pt x="637" y="819"/>
                  </a:cubicBezTo>
                  <a:lnTo>
                    <a:pt x="137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96" name="CustomShape 119"/>
            <p:cNvSpPr/>
            <p:nvPr/>
          </p:nvSpPr>
          <p:spPr>
            <a:xfrm>
              <a:off x="3449880" y="2412360"/>
              <a:ext cx="47880" cy="35640"/>
            </a:xfrm>
            <a:custGeom>
              <a:avLst/>
              <a:gdLst/>
              <a:ahLst/>
              <a:cxnLst/>
              <a:rect l="l" t="t" r="r" b="b"/>
              <a:pathLst>
                <a:path w="1001" h="752">
                  <a:moveTo>
                    <a:pt x="120" y="1"/>
                  </a:moveTo>
                  <a:cubicBezTo>
                    <a:pt x="103" y="1"/>
                    <a:pt x="91" y="24"/>
                    <a:pt x="91" y="69"/>
                  </a:cubicBezTo>
                  <a:cubicBezTo>
                    <a:pt x="0" y="114"/>
                    <a:pt x="0" y="160"/>
                    <a:pt x="91" y="160"/>
                  </a:cubicBezTo>
                  <a:lnTo>
                    <a:pt x="864" y="751"/>
                  </a:lnTo>
                  <a:cubicBezTo>
                    <a:pt x="864" y="751"/>
                    <a:pt x="885" y="711"/>
                    <a:pt x="898" y="711"/>
                  </a:cubicBezTo>
                  <a:cubicBezTo>
                    <a:pt x="905" y="711"/>
                    <a:pt x="910" y="721"/>
                    <a:pt x="910" y="751"/>
                  </a:cubicBezTo>
                  <a:cubicBezTo>
                    <a:pt x="1001" y="660"/>
                    <a:pt x="1001" y="615"/>
                    <a:pt x="910" y="615"/>
                  </a:cubicBezTo>
                  <a:lnTo>
                    <a:pt x="182" y="69"/>
                  </a:lnTo>
                  <a:cubicBezTo>
                    <a:pt x="159" y="24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97" name="CustomShape 120"/>
            <p:cNvSpPr/>
            <p:nvPr/>
          </p:nvSpPr>
          <p:spPr>
            <a:xfrm>
              <a:off x="3104640" y="1532520"/>
              <a:ext cx="411120" cy="284760"/>
            </a:xfrm>
            <a:custGeom>
              <a:avLst/>
              <a:gdLst/>
              <a:ahLst/>
              <a:cxnLst/>
              <a:rect l="l" t="t" r="r" b="b"/>
              <a:pathLst>
                <a:path w="8319" h="5771">
                  <a:moveTo>
                    <a:pt x="5250" y="0"/>
                  </a:moveTo>
                  <a:cubicBezTo>
                    <a:pt x="4770" y="0"/>
                    <a:pt x="4234" y="117"/>
                    <a:pt x="3634" y="285"/>
                  </a:cubicBezTo>
                  <a:cubicBezTo>
                    <a:pt x="2315" y="604"/>
                    <a:pt x="87" y="1104"/>
                    <a:pt x="41" y="2150"/>
                  </a:cubicBezTo>
                  <a:cubicBezTo>
                    <a:pt x="1" y="2956"/>
                    <a:pt x="1174" y="3833"/>
                    <a:pt x="1980" y="3833"/>
                  </a:cubicBezTo>
                  <a:cubicBezTo>
                    <a:pt x="2084" y="3833"/>
                    <a:pt x="2182" y="3818"/>
                    <a:pt x="2270" y="3787"/>
                  </a:cubicBezTo>
                  <a:cubicBezTo>
                    <a:pt x="2571" y="3701"/>
                    <a:pt x="2669" y="3329"/>
                    <a:pt x="2988" y="3329"/>
                  </a:cubicBezTo>
                  <a:cubicBezTo>
                    <a:pt x="3006" y="3329"/>
                    <a:pt x="3024" y="3330"/>
                    <a:pt x="3043" y="3332"/>
                  </a:cubicBezTo>
                  <a:cubicBezTo>
                    <a:pt x="3316" y="3332"/>
                    <a:pt x="3543" y="3696"/>
                    <a:pt x="3589" y="3787"/>
                  </a:cubicBezTo>
                  <a:cubicBezTo>
                    <a:pt x="4168" y="4599"/>
                    <a:pt x="5962" y="5771"/>
                    <a:pt x="7019" y="5771"/>
                  </a:cubicBezTo>
                  <a:cubicBezTo>
                    <a:pt x="7206" y="5771"/>
                    <a:pt x="7370" y="5734"/>
                    <a:pt x="7500" y="5652"/>
                  </a:cubicBezTo>
                  <a:cubicBezTo>
                    <a:pt x="8319" y="5197"/>
                    <a:pt x="7864" y="3060"/>
                    <a:pt x="7591" y="2150"/>
                  </a:cubicBezTo>
                  <a:cubicBezTo>
                    <a:pt x="7364" y="1422"/>
                    <a:pt x="7136" y="740"/>
                    <a:pt x="6408" y="331"/>
                  </a:cubicBezTo>
                  <a:cubicBezTo>
                    <a:pt x="6065" y="94"/>
                    <a:pt x="5680" y="0"/>
                    <a:pt x="5250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98" name="CustomShape 121"/>
            <p:cNvSpPr/>
            <p:nvPr/>
          </p:nvSpPr>
          <p:spPr>
            <a:xfrm>
              <a:off x="3630240" y="3539880"/>
              <a:ext cx="481320" cy="684360"/>
            </a:xfrm>
            <a:custGeom>
              <a:avLst/>
              <a:gdLst/>
              <a:ahLst/>
              <a:cxnLst/>
              <a:rect l="l" t="t" r="r" b="b"/>
              <a:pathLst>
                <a:path w="9734" h="13827">
                  <a:moveTo>
                    <a:pt x="1092" y="1"/>
                  </a:moveTo>
                  <a:cubicBezTo>
                    <a:pt x="683" y="1775"/>
                    <a:pt x="364" y="3503"/>
                    <a:pt x="1" y="5231"/>
                  </a:cubicBezTo>
                  <a:cubicBezTo>
                    <a:pt x="2456" y="8096"/>
                    <a:pt x="4958" y="11007"/>
                    <a:pt x="7414" y="13827"/>
                  </a:cubicBezTo>
                  <a:cubicBezTo>
                    <a:pt x="8187" y="13145"/>
                    <a:pt x="8960" y="12417"/>
                    <a:pt x="9733" y="11735"/>
                  </a:cubicBezTo>
                  <a:cubicBezTo>
                    <a:pt x="9460" y="10188"/>
                    <a:pt x="8642" y="7232"/>
                    <a:pt x="6322" y="4322"/>
                  </a:cubicBezTo>
                  <a:cubicBezTo>
                    <a:pt x="4458" y="2002"/>
                    <a:pt x="2411" y="683"/>
                    <a:pt x="1092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99" name="CustomShape 122"/>
            <p:cNvSpPr/>
            <p:nvPr/>
          </p:nvSpPr>
          <p:spPr>
            <a:xfrm>
              <a:off x="3661920" y="3704760"/>
              <a:ext cx="34200" cy="169920"/>
            </a:xfrm>
            <a:custGeom>
              <a:avLst/>
              <a:gdLst/>
              <a:ahLst/>
              <a:cxnLst/>
              <a:rect l="l" t="t" r="r" b="b"/>
              <a:pathLst>
                <a:path w="728" h="3458">
                  <a:moveTo>
                    <a:pt x="46" y="1"/>
                  </a:moveTo>
                  <a:cubicBezTo>
                    <a:pt x="0" y="1"/>
                    <a:pt x="0" y="1"/>
                    <a:pt x="0" y="46"/>
                  </a:cubicBezTo>
                  <a:lnTo>
                    <a:pt x="546" y="3412"/>
                  </a:lnTo>
                  <a:cubicBezTo>
                    <a:pt x="546" y="3457"/>
                    <a:pt x="546" y="3457"/>
                    <a:pt x="637" y="3457"/>
                  </a:cubicBezTo>
                  <a:cubicBezTo>
                    <a:pt x="683" y="3457"/>
                    <a:pt x="728" y="3412"/>
                    <a:pt x="683" y="3412"/>
                  </a:cubicBezTo>
                  <a:lnTo>
                    <a:pt x="137" y="46"/>
                  </a:lnTo>
                  <a:cubicBezTo>
                    <a:pt x="137" y="1"/>
                    <a:pt x="137" y="1"/>
                    <a:pt x="46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00" name="CustomShape 123"/>
            <p:cNvSpPr/>
            <p:nvPr/>
          </p:nvSpPr>
          <p:spPr>
            <a:xfrm>
              <a:off x="3659760" y="3557880"/>
              <a:ext cx="43560" cy="138240"/>
            </a:xfrm>
            <a:custGeom>
              <a:avLst/>
              <a:gdLst/>
              <a:ahLst/>
              <a:cxnLst/>
              <a:rect l="l" t="t" r="r" b="b"/>
              <a:pathLst>
                <a:path w="911" h="2821">
                  <a:moveTo>
                    <a:pt x="865" y="1"/>
                  </a:moveTo>
                  <a:cubicBezTo>
                    <a:pt x="774" y="1"/>
                    <a:pt x="729" y="1"/>
                    <a:pt x="729" y="46"/>
                  </a:cubicBezTo>
                  <a:lnTo>
                    <a:pt x="1" y="2730"/>
                  </a:lnTo>
                  <a:cubicBezTo>
                    <a:pt x="1" y="2775"/>
                    <a:pt x="1" y="2821"/>
                    <a:pt x="46" y="2821"/>
                  </a:cubicBezTo>
                  <a:cubicBezTo>
                    <a:pt x="92" y="2821"/>
                    <a:pt x="92" y="2775"/>
                    <a:pt x="183" y="2775"/>
                  </a:cubicBezTo>
                  <a:lnTo>
                    <a:pt x="910" y="92"/>
                  </a:lnTo>
                  <a:cubicBezTo>
                    <a:pt x="910" y="46"/>
                    <a:pt x="910" y="1"/>
                    <a:pt x="865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01" name="CustomShape 124"/>
            <p:cNvSpPr/>
            <p:nvPr/>
          </p:nvSpPr>
          <p:spPr>
            <a:xfrm>
              <a:off x="3467880" y="1675440"/>
              <a:ext cx="172080" cy="174240"/>
            </a:xfrm>
            <a:custGeom>
              <a:avLst/>
              <a:gdLst/>
              <a:ahLst/>
              <a:cxnLst/>
              <a:rect l="l" t="t" r="r" b="b"/>
              <a:pathLst>
                <a:path w="3502" h="3549">
                  <a:moveTo>
                    <a:pt x="1774" y="1"/>
                  </a:moveTo>
                  <a:cubicBezTo>
                    <a:pt x="773" y="1"/>
                    <a:pt x="0" y="819"/>
                    <a:pt x="0" y="1774"/>
                  </a:cubicBezTo>
                  <a:cubicBezTo>
                    <a:pt x="0" y="2729"/>
                    <a:pt x="773" y="3548"/>
                    <a:pt x="1774" y="3548"/>
                  </a:cubicBezTo>
                  <a:cubicBezTo>
                    <a:pt x="2729" y="3548"/>
                    <a:pt x="3502" y="2729"/>
                    <a:pt x="3502" y="1774"/>
                  </a:cubicBezTo>
                  <a:cubicBezTo>
                    <a:pt x="3502" y="819"/>
                    <a:pt x="2729" y="1"/>
                    <a:pt x="1774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02" name="CustomShape 125"/>
            <p:cNvSpPr/>
            <p:nvPr/>
          </p:nvSpPr>
          <p:spPr>
            <a:xfrm>
              <a:off x="3456720" y="1659600"/>
              <a:ext cx="183240" cy="183240"/>
            </a:xfrm>
            <a:custGeom>
              <a:avLst/>
              <a:gdLst/>
              <a:ahLst/>
              <a:cxnLst/>
              <a:rect l="l" t="t" r="r" b="b"/>
              <a:pathLst>
                <a:path w="3730" h="3730">
                  <a:moveTo>
                    <a:pt x="1865" y="137"/>
                  </a:moveTo>
                  <a:cubicBezTo>
                    <a:pt x="2820" y="137"/>
                    <a:pt x="3639" y="955"/>
                    <a:pt x="3594" y="1865"/>
                  </a:cubicBezTo>
                  <a:cubicBezTo>
                    <a:pt x="3594" y="2775"/>
                    <a:pt x="2775" y="3548"/>
                    <a:pt x="1865" y="3548"/>
                  </a:cubicBezTo>
                  <a:cubicBezTo>
                    <a:pt x="956" y="3548"/>
                    <a:pt x="183" y="2820"/>
                    <a:pt x="183" y="1865"/>
                  </a:cubicBezTo>
                  <a:cubicBezTo>
                    <a:pt x="183" y="955"/>
                    <a:pt x="910" y="137"/>
                    <a:pt x="1865" y="137"/>
                  </a:cubicBezTo>
                  <a:close/>
                  <a:moveTo>
                    <a:pt x="1865" y="0"/>
                  </a:moveTo>
                  <a:cubicBezTo>
                    <a:pt x="865" y="0"/>
                    <a:pt x="1" y="819"/>
                    <a:pt x="1" y="1865"/>
                  </a:cubicBezTo>
                  <a:cubicBezTo>
                    <a:pt x="1" y="2866"/>
                    <a:pt x="865" y="3730"/>
                    <a:pt x="1865" y="3730"/>
                  </a:cubicBezTo>
                  <a:cubicBezTo>
                    <a:pt x="2957" y="3730"/>
                    <a:pt x="3730" y="2866"/>
                    <a:pt x="3730" y="1865"/>
                  </a:cubicBezTo>
                  <a:cubicBezTo>
                    <a:pt x="3730" y="819"/>
                    <a:pt x="2911" y="0"/>
                    <a:pt x="1865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03" name="CustomShape 126"/>
            <p:cNvSpPr/>
            <p:nvPr/>
          </p:nvSpPr>
          <p:spPr>
            <a:xfrm>
              <a:off x="2298600" y="1591920"/>
              <a:ext cx="264600" cy="1285200"/>
            </a:xfrm>
            <a:custGeom>
              <a:avLst/>
              <a:gdLst/>
              <a:ahLst/>
              <a:cxnLst/>
              <a:rect l="l" t="t" r="r" b="b"/>
              <a:pathLst>
                <a:path w="5368" h="25925">
                  <a:moveTo>
                    <a:pt x="4457" y="1"/>
                  </a:moveTo>
                  <a:lnTo>
                    <a:pt x="3912" y="137"/>
                  </a:lnTo>
                  <a:cubicBezTo>
                    <a:pt x="4594" y="2093"/>
                    <a:pt x="4867" y="4003"/>
                    <a:pt x="4685" y="5913"/>
                  </a:cubicBezTo>
                  <a:cubicBezTo>
                    <a:pt x="4457" y="8460"/>
                    <a:pt x="3548" y="10143"/>
                    <a:pt x="2593" y="11917"/>
                  </a:cubicBezTo>
                  <a:cubicBezTo>
                    <a:pt x="1774" y="13463"/>
                    <a:pt x="910" y="15009"/>
                    <a:pt x="546" y="17147"/>
                  </a:cubicBezTo>
                  <a:cubicBezTo>
                    <a:pt x="0" y="19876"/>
                    <a:pt x="410" y="22832"/>
                    <a:pt x="1729" y="25924"/>
                  </a:cubicBezTo>
                  <a:lnTo>
                    <a:pt x="2183" y="25697"/>
                  </a:lnTo>
                  <a:cubicBezTo>
                    <a:pt x="910" y="22741"/>
                    <a:pt x="592" y="19876"/>
                    <a:pt x="1047" y="17283"/>
                  </a:cubicBezTo>
                  <a:cubicBezTo>
                    <a:pt x="1410" y="15237"/>
                    <a:pt x="2229" y="13690"/>
                    <a:pt x="3002" y="12189"/>
                  </a:cubicBezTo>
                  <a:cubicBezTo>
                    <a:pt x="4003" y="10461"/>
                    <a:pt x="4958" y="8642"/>
                    <a:pt x="5185" y="5959"/>
                  </a:cubicBezTo>
                  <a:cubicBezTo>
                    <a:pt x="5367" y="3958"/>
                    <a:pt x="5140" y="1957"/>
                    <a:pt x="4457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04" name="CustomShape 127"/>
            <p:cNvSpPr/>
            <p:nvPr/>
          </p:nvSpPr>
          <p:spPr>
            <a:xfrm>
              <a:off x="2386440" y="1359360"/>
              <a:ext cx="257760" cy="298440"/>
            </a:xfrm>
            <a:custGeom>
              <a:avLst/>
              <a:gdLst/>
              <a:ahLst/>
              <a:cxnLst/>
              <a:rect l="l" t="t" r="r" b="b"/>
              <a:pathLst>
                <a:path w="5231" h="6050">
                  <a:moveTo>
                    <a:pt x="2638" y="0"/>
                  </a:moveTo>
                  <a:cubicBezTo>
                    <a:pt x="1183" y="0"/>
                    <a:pt x="0" y="1365"/>
                    <a:pt x="0" y="3002"/>
                  </a:cubicBezTo>
                  <a:cubicBezTo>
                    <a:pt x="0" y="4685"/>
                    <a:pt x="1183" y="6049"/>
                    <a:pt x="2638" y="6049"/>
                  </a:cubicBezTo>
                  <a:cubicBezTo>
                    <a:pt x="4048" y="6049"/>
                    <a:pt x="5230" y="4685"/>
                    <a:pt x="5230" y="3002"/>
                  </a:cubicBezTo>
                  <a:cubicBezTo>
                    <a:pt x="5230" y="1365"/>
                    <a:pt x="4048" y="0"/>
                    <a:pt x="2638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05" name="CustomShape 128"/>
            <p:cNvSpPr/>
            <p:nvPr/>
          </p:nvSpPr>
          <p:spPr>
            <a:xfrm>
              <a:off x="2451960" y="1336680"/>
              <a:ext cx="122400" cy="151920"/>
            </a:xfrm>
            <a:custGeom>
              <a:avLst/>
              <a:gdLst/>
              <a:ahLst/>
              <a:cxnLst/>
              <a:rect l="l" t="t" r="r" b="b"/>
              <a:pathLst>
                <a:path w="2502" h="3094">
                  <a:moveTo>
                    <a:pt x="1228" y="1"/>
                  </a:moveTo>
                  <a:cubicBezTo>
                    <a:pt x="546" y="1"/>
                    <a:pt x="0" y="683"/>
                    <a:pt x="0" y="1547"/>
                  </a:cubicBezTo>
                  <a:cubicBezTo>
                    <a:pt x="0" y="2411"/>
                    <a:pt x="546" y="3093"/>
                    <a:pt x="1228" y="3093"/>
                  </a:cubicBezTo>
                  <a:cubicBezTo>
                    <a:pt x="1910" y="3093"/>
                    <a:pt x="2501" y="2411"/>
                    <a:pt x="2501" y="1547"/>
                  </a:cubicBezTo>
                  <a:cubicBezTo>
                    <a:pt x="2501" y="728"/>
                    <a:pt x="1910" y="46"/>
                    <a:pt x="122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06" name="CustomShape 129"/>
            <p:cNvSpPr/>
            <p:nvPr/>
          </p:nvSpPr>
          <p:spPr>
            <a:xfrm>
              <a:off x="2115720" y="3467880"/>
              <a:ext cx="1136160" cy="980280"/>
            </a:xfrm>
            <a:custGeom>
              <a:avLst/>
              <a:gdLst/>
              <a:ahLst/>
              <a:cxnLst/>
              <a:rect l="l" t="t" r="r" b="b"/>
              <a:pathLst>
                <a:path w="22923" h="19785">
                  <a:moveTo>
                    <a:pt x="21331" y="1"/>
                  </a:moveTo>
                  <a:lnTo>
                    <a:pt x="20785" y="183"/>
                  </a:lnTo>
                  <a:cubicBezTo>
                    <a:pt x="21422" y="2047"/>
                    <a:pt x="22286" y="5731"/>
                    <a:pt x="20876" y="9915"/>
                  </a:cubicBezTo>
                  <a:cubicBezTo>
                    <a:pt x="19466" y="14099"/>
                    <a:pt x="16692" y="17147"/>
                    <a:pt x="13144" y="18465"/>
                  </a:cubicBezTo>
                  <a:cubicBezTo>
                    <a:pt x="11720" y="18998"/>
                    <a:pt x="10330" y="19209"/>
                    <a:pt x="9023" y="19209"/>
                  </a:cubicBezTo>
                  <a:cubicBezTo>
                    <a:pt x="4197" y="19209"/>
                    <a:pt x="498" y="16335"/>
                    <a:pt x="319" y="16191"/>
                  </a:cubicBezTo>
                  <a:lnTo>
                    <a:pt x="1" y="16646"/>
                  </a:lnTo>
                  <a:cubicBezTo>
                    <a:pt x="228" y="16828"/>
                    <a:pt x="4048" y="19784"/>
                    <a:pt x="9051" y="19784"/>
                  </a:cubicBezTo>
                  <a:cubicBezTo>
                    <a:pt x="10415" y="19784"/>
                    <a:pt x="11871" y="19557"/>
                    <a:pt x="13281" y="18966"/>
                  </a:cubicBezTo>
                  <a:cubicBezTo>
                    <a:pt x="17056" y="17556"/>
                    <a:pt x="19875" y="14418"/>
                    <a:pt x="21376" y="10097"/>
                  </a:cubicBezTo>
                  <a:cubicBezTo>
                    <a:pt x="22922" y="5777"/>
                    <a:pt x="22013" y="1911"/>
                    <a:pt x="21331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07" name="CustomShape 130"/>
            <p:cNvSpPr/>
            <p:nvPr/>
          </p:nvSpPr>
          <p:spPr>
            <a:xfrm>
              <a:off x="1946160" y="4109040"/>
              <a:ext cx="221760" cy="179640"/>
            </a:xfrm>
            <a:custGeom>
              <a:avLst/>
              <a:gdLst/>
              <a:ahLst/>
              <a:cxnLst/>
              <a:rect l="l" t="t" r="r" b="b"/>
              <a:pathLst>
                <a:path w="4504" h="3652">
                  <a:moveTo>
                    <a:pt x="2951" y="0"/>
                  </a:moveTo>
                  <a:cubicBezTo>
                    <a:pt x="2423" y="0"/>
                    <a:pt x="1822" y="230"/>
                    <a:pt x="1320" y="683"/>
                  </a:cubicBezTo>
                  <a:cubicBezTo>
                    <a:pt x="364" y="1411"/>
                    <a:pt x="1" y="2593"/>
                    <a:pt x="501" y="3230"/>
                  </a:cubicBezTo>
                  <a:cubicBezTo>
                    <a:pt x="743" y="3512"/>
                    <a:pt x="1110" y="3652"/>
                    <a:pt x="1528" y="3652"/>
                  </a:cubicBezTo>
                  <a:cubicBezTo>
                    <a:pt x="2051" y="3652"/>
                    <a:pt x="2653" y="3433"/>
                    <a:pt x="3184" y="3003"/>
                  </a:cubicBezTo>
                  <a:cubicBezTo>
                    <a:pt x="4139" y="2275"/>
                    <a:pt x="4503" y="1047"/>
                    <a:pt x="4003" y="456"/>
                  </a:cubicBezTo>
                  <a:cubicBezTo>
                    <a:pt x="3759" y="151"/>
                    <a:pt x="3379" y="0"/>
                    <a:pt x="295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08" name="CustomShape 131"/>
            <p:cNvSpPr/>
            <p:nvPr/>
          </p:nvSpPr>
          <p:spPr>
            <a:xfrm>
              <a:off x="2014200" y="4149360"/>
              <a:ext cx="199080" cy="190440"/>
            </a:xfrm>
            <a:custGeom>
              <a:avLst/>
              <a:gdLst/>
              <a:ahLst/>
              <a:cxnLst/>
              <a:rect l="l" t="t" r="r" b="b"/>
              <a:pathLst>
                <a:path w="4048" h="3872">
                  <a:moveTo>
                    <a:pt x="2356" y="0"/>
                  </a:moveTo>
                  <a:cubicBezTo>
                    <a:pt x="2018" y="0"/>
                    <a:pt x="1742" y="402"/>
                    <a:pt x="1137" y="1050"/>
                  </a:cubicBezTo>
                  <a:cubicBezTo>
                    <a:pt x="409" y="1823"/>
                    <a:pt x="0" y="2278"/>
                    <a:pt x="136" y="2687"/>
                  </a:cubicBezTo>
                  <a:cubicBezTo>
                    <a:pt x="227" y="3051"/>
                    <a:pt x="591" y="3187"/>
                    <a:pt x="864" y="3369"/>
                  </a:cubicBezTo>
                  <a:cubicBezTo>
                    <a:pt x="1175" y="3525"/>
                    <a:pt x="1784" y="3872"/>
                    <a:pt x="2386" y="3872"/>
                  </a:cubicBezTo>
                  <a:cubicBezTo>
                    <a:pt x="2663" y="3872"/>
                    <a:pt x="2939" y="3798"/>
                    <a:pt x="3184" y="3596"/>
                  </a:cubicBezTo>
                  <a:cubicBezTo>
                    <a:pt x="4048" y="2914"/>
                    <a:pt x="3547" y="1459"/>
                    <a:pt x="3456" y="1277"/>
                  </a:cubicBezTo>
                  <a:cubicBezTo>
                    <a:pt x="3411" y="1141"/>
                    <a:pt x="3002" y="94"/>
                    <a:pt x="2410" y="4"/>
                  </a:cubicBezTo>
                  <a:cubicBezTo>
                    <a:pt x="2392" y="1"/>
                    <a:pt x="2374" y="0"/>
                    <a:pt x="2356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09" name="CustomShape 132"/>
            <p:cNvSpPr/>
            <p:nvPr/>
          </p:nvSpPr>
          <p:spPr>
            <a:xfrm>
              <a:off x="2242080" y="4091040"/>
              <a:ext cx="217080" cy="311400"/>
            </a:xfrm>
            <a:custGeom>
              <a:avLst/>
              <a:gdLst/>
              <a:ahLst/>
              <a:cxnLst/>
              <a:rect l="l" t="t" r="r" b="b"/>
              <a:pathLst>
                <a:path w="4413" h="6312">
                  <a:moveTo>
                    <a:pt x="761" y="0"/>
                  </a:moveTo>
                  <a:cubicBezTo>
                    <a:pt x="698" y="0"/>
                    <a:pt x="642" y="13"/>
                    <a:pt x="592" y="41"/>
                  </a:cubicBezTo>
                  <a:cubicBezTo>
                    <a:pt x="0" y="359"/>
                    <a:pt x="319" y="1996"/>
                    <a:pt x="1228" y="3679"/>
                  </a:cubicBezTo>
                  <a:cubicBezTo>
                    <a:pt x="2047" y="5235"/>
                    <a:pt x="3051" y="6312"/>
                    <a:pt x="3641" y="6312"/>
                  </a:cubicBezTo>
                  <a:cubicBezTo>
                    <a:pt x="3706" y="6312"/>
                    <a:pt x="3766" y="6298"/>
                    <a:pt x="3821" y="6271"/>
                  </a:cubicBezTo>
                  <a:cubicBezTo>
                    <a:pt x="4412" y="5953"/>
                    <a:pt x="4094" y="4316"/>
                    <a:pt x="3184" y="2633"/>
                  </a:cubicBezTo>
                  <a:cubicBezTo>
                    <a:pt x="2365" y="1077"/>
                    <a:pt x="1325" y="0"/>
                    <a:pt x="761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10" name="CustomShape 133"/>
            <p:cNvSpPr/>
            <p:nvPr/>
          </p:nvSpPr>
          <p:spPr>
            <a:xfrm>
              <a:off x="2433960" y="4041360"/>
              <a:ext cx="244440" cy="368280"/>
            </a:xfrm>
            <a:custGeom>
              <a:avLst/>
              <a:gdLst/>
              <a:ahLst/>
              <a:cxnLst/>
              <a:rect l="l" t="t" r="r" b="b"/>
              <a:pathLst>
                <a:path w="4958" h="7456">
                  <a:moveTo>
                    <a:pt x="717" y="0"/>
                  </a:moveTo>
                  <a:cubicBezTo>
                    <a:pt x="654" y="0"/>
                    <a:pt x="597" y="14"/>
                    <a:pt x="546" y="44"/>
                  </a:cubicBezTo>
                  <a:cubicBezTo>
                    <a:pt x="0" y="317"/>
                    <a:pt x="410" y="2182"/>
                    <a:pt x="1501" y="4228"/>
                  </a:cubicBezTo>
                  <a:cubicBezTo>
                    <a:pt x="2450" y="6085"/>
                    <a:pt x="3624" y="7455"/>
                    <a:pt x="4275" y="7455"/>
                  </a:cubicBezTo>
                  <a:cubicBezTo>
                    <a:pt x="4342" y="7455"/>
                    <a:pt x="4403" y="7441"/>
                    <a:pt x="4457" y="7412"/>
                  </a:cubicBezTo>
                  <a:cubicBezTo>
                    <a:pt x="4958" y="7139"/>
                    <a:pt x="4548" y="5274"/>
                    <a:pt x="3457" y="3228"/>
                  </a:cubicBezTo>
                  <a:cubicBezTo>
                    <a:pt x="2508" y="1370"/>
                    <a:pt x="1334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11" name="CustomShape 134"/>
            <p:cNvSpPr/>
            <p:nvPr/>
          </p:nvSpPr>
          <p:spPr>
            <a:xfrm>
              <a:off x="2612160" y="3987720"/>
              <a:ext cx="244440" cy="369360"/>
            </a:xfrm>
            <a:custGeom>
              <a:avLst/>
              <a:gdLst/>
              <a:ahLst/>
              <a:cxnLst/>
              <a:rect l="l" t="t" r="r" b="b"/>
              <a:pathLst>
                <a:path w="4958" h="7481">
                  <a:moveTo>
                    <a:pt x="658" y="1"/>
                  </a:moveTo>
                  <a:cubicBezTo>
                    <a:pt x="601" y="1"/>
                    <a:pt x="548" y="11"/>
                    <a:pt x="500" y="33"/>
                  </a:cubicBezTo>
                  <a:cubicBezTo>
                    <a:pt x="0" y="306"/>
                    <a:pt x="409" y="2216"/>
                    <a:pt x="1501" y="4263"/>
                  </a:cubicBezTo>
                  <a:cubicBezTo>
                    <a:pt x="2460" y="6139"/>
                    <a:pt x="3648" y="7480"/>
                    <a:pt x="4260" y="7480"/>
                  </a:cubicBezTo>
                  <a:cubicBezTo>
                    <a:pt x="4316" y="7480"/>
                    <a:pt x="4366" y="7469"/>
                    <a:pt x="4412" y="7447"/>
                  </a:cubicBezTo>
                  <a:cubicBezTo>
                    <a:pt x="4957" y="7128"/>
                    <a:pt x="4548" y="5264"/>
                    <a:pt x="3457" y="3217"/>
                  </a:cubicBezTo>
                  <a:cubicBezTo>
                    <a:pt x="2496" y="1378"/>
                    <a:pt x="1304" y="1"/>
                    <a:pt x="658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12" name="CustomShape 135"/>
            <p:cNvSpPr/>
            <p:nvPr/>
          </p:nvSpPr>
          <p:spPr>
            <a:xfrm>
              <a:off x="3097800" y="4061520"/>
              <a:ext cx="81720" cy="325440"/>
            </a:xfrm>
            <a:custGeom>
              <a:avLst/>
              <a:gdLst/>
              <a:ahLst/>
              <a:cxnLst/>
              <a:rect l="l" t="t" r="r" b="b"/>
              <a:pathLst>
                <a:path w="1684" h="6596">
                  <a:moveTo>
                    <a:pt x="864" y="1"/>
                  </a:moveTo>
                  <a:cubicBezTo>
                    <a:pt x="364" y="1"/>
                    <a:pt x="0" y="1502"/>
                    <a:pt x="0" y="3321"/>
                  </a:cubicBezTo>
                  <a:cubicBezTo>
                    <a:pt x="0" y="5140"/>
                    <a:pt x="364" y="6595"/>
                    <a:pt x="864" y="6595"/>
                  </a:cubicBezTo>
                  <a:cubicBezTo>
                    <a:pt x="1319" y="6595"/>
                    <a:pt x="1683" y="5140"/>
                    <a:pt x="1683" y="3321"/>
                  </a:cubicBezTo>
                  <a:cubicBezTo>
                    <a:pt x="1683" y="1502"/>
                    <a:pt x="1319" y="1"/>
                    <a:pt x="864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13" name="CustomShape 136"/>
            <p:cNvSpPr/>
            <p:nvPr/>
          </p:nvSpPr>
          <p:spPr>
            <a:xfrm>
              <a:off x="2968920" y="4221720"/>
              <a:ext cx="81720" cy="325440"/>
            </a:xfrm>
            <a:custGeom>
              <a:avLst/>
              <a:gdLst/>
              <a:ahLst/>
              <a:cxnLst/>
              <a:rect l="l" t="t" r="r" b="b"/>
              <a:pathLst>
                <a:path w="1684" h="6596">
                  <a:moveTo>
                    <a:pt x="820" y="1"/>
                  </a:moveTo>
                  <a:cubicBezTo>
                    <a:pt x="365" y="1"/>
                    <a:pt x="1" y="1456"/>
                    <a:pt x="1" y="3275"/>
                  </a:cubicBezTo>
                  <a:cubicBezTo>
                    <a:pt x="1" y="5095"/>
                    <a:pt x="365" y="6595"/>
                    <a:pt x="820" y="6595"/>
                  </a:cubicBezTo>
                  <a:cubicBezTo>
                    <a:pt x="1274" y="6595"/>
                    <a:pt x="1684" y="5095"/>
                    <a:pt x="1684" y="3275"/>
                  </a:cubicBezTo>
                  <a:cubicBezTo>
                    <a:pt x="1684" y="1456"/>
                    <a:pt x="1274" y="46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14" name="CustomShape 137"/>
            <p:cNvSpPr/>
            <p:nvPr/>
          </p:nvSpPr>
          <p:spPr>
            <a:xfrm>
              <a:off x="2698200" y="4344480"/>
              <a:ext cx="196920" cy="279000"/>
            </a:xfrm>
            <a:custGeom>
              <a:avLst/>
              <a:gdLst/>
              <a:ahLst/>
              <a:cxnLst/>
              <a:rect l="l" t="t" r="r" b="b"/>
              <a:pathLst>
                <a:path w="4003" h="5659">
                  <a:moveTo>
                    <a:pt x="3505" y="0"/>
                  </a:moveTo>
                  <a:cubicBezTo>
                    <a:pt x="3024" y="0"/>
                    <a:pt x="2052" y="957"/>
                    <a:pt x="1228" y="2397"/>
                  </a:cubicBezTo>
                  <a:cubicBezTo>
                    <a:pt x="364" y="3944"/>
                    <a:pt x="0" y="5399"/>
                    <a:pt x="364" y="5626"/>
                  </a:cubicBezTo>
                  <a:cubicBezTo>
                    <a:pt x="403" y="5648"/>
                    <a:pt x="448" y="5658"/>
                    <a:pt x="499" y="5658"/>
                  </a:cubicBezTo>
                  <a:cubicBezTo>
                    <a:pt x="979" y="5658"/>
                    <a:pt x="1951" y="4702"/>
                    <a:pt x="2775" y="3261"/>
                  </a:cubicBezTo>
                  <a:cubicBezTo>
                    <a:pt x="3639" y="1715"/>
                    <a:pt x="4003" y="260"/>
                    <a:pt x="3639" y="32"/>
                  </a:cubicBezTo>
                  <a:cubicBezTo>
                    <a:pt x="3600" y="11"/>
                    <a:pt x="3555" y="0"/>
                    <a:pt x="3505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15" name="CustomShape 138"/>
            <p:cNvSpPr/>
            <p:nvPr/>
          </p:nvSpPr>
          <p:spPr>
            <a:xfrm>
              <a:off x="2413440" y="4416840"/>
              <a:ext cx="262440" cy="237960"/>
            </a:xfrm>
            <a:custGeom>
              <a:avLst/>
              <a:gdLst/>
              <a:ahLst/>
              <a:cxnLst/>
              <a:rect l="l" t="t" r="r" b="b"/>
              <a:pathLst>
                <a:path w="5323" h="4829">
                  <a:moveTo>
                    <a:pt x="4790" y="1"/>
                  </a:moveTo>
                  <a:cubicBezTo>
                    <a:pt x="4273" y="1"/>
                    <a:pt x="3134" y="721"/>
                    <a:pt x="2093" y="1800"/>
                  </a:cubicBezTo>
                  <a:cubicBezTo>
                    <a:pt x="774" y="3119"/>
                    <a:pt x="1" y="4393"/>
                    <a:pt x="365" y="4757"/>
                  </a:cubicBezTo>
                  <a:cubicBezTo>
                    <a:pt x="413" y="4805"/>
                    <a:pt x="487" y="4828"/>
                    <a:pt x="581" y="4828"/>
                  </a:cubicBezTo>
                  <a:cubicBezTo>
                    <a:pt x="1108" y="4828"/>
                    <a:pt x="2280" y="4108"/>
                    <a:pt x="3321" y="3028"/>
                  </a:cubicBezTo>
                  <a:cubicBezTo>
                    <a:pt x="4594" y="1800"/>
                    <a:pt x="5322" y="481"/>
                    <a:pt x="5004" y="72"/>
                  </a:cubicBezTo>
                  <a:cubicBezTo>
                    <a:pt x="4955" y="24"/>
                    <a:pt x="4883" y="1"/>
                    <a:pt x="4790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16" name="CustomShape 139"/>
            <p:cNvSpPr/>
            <p:nvPr/>
          </p:nvSpPr>
          <p:spPr>
            <a:xfrm>
              <a:off x="2178720" y="4398120"/>
              <a:ext cx="262440" cy="237240"/>
            </a:xfrm>
            <a:custGeom>
              <a:avLst/>
              <a:gdLst/>
              <a:ahLst/>
              <a:cxnLst/>
              <a:rect l="l" t="t" r="r" b="b"/>
              <a:pathLst>
                <a:path w="5322" h="4814">
                  <a:moveTo>
                    <a:pt x="4751" y="0"/>
                  </a:moveTo>
                  <a:cubicBezTo>
                    <a:pt x="4199" y="0"/>
                    <a:pt x="3075" y="742"/>
                    <a:pt x="2047" y="1770"/>
                  </a:cubicBezTo>
                  <a:cubicBezTo>
                    <a:pt x="728" y="3089"/>
                    <a:pt x="0" y="4408"/>
                    <a:pt x="318" y="4726"/>
                  </a:cubicBezTo>
                  <a:cubicBezTo>
                    <a:pt x="378" y="4785"/>
                    <a:pt x="463" y="4813"/>
                    <a:pt x="570" y="4813"/>
                  </a:cubicBezTo>
                  <a:cubicBezTo>
                    <a:pt x="1122" y="4813"/>
                    <a:pt x="2246" y="4072"/>
                    <a:pt x="3275" y="3043"/>
                  </a:cubicBezTo>
                  <a:cubicBezTo>
                    <a:pt x="4593" y="1770"/>
                    <a:pt x="5321" y="451"/>
                    <a:pt x="5003" y="87"/>
                  </a:cubicBezTo>
                  <a:cubicBezTo>
                    <a:pt x="4944" y="28"/>
                    <a:pt x="4858" y="0"/>
                    <a:pt x="4751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17" name="CustomShape 140"/>
            <p:cNvSpPr/>
            <p:nvPr/>
          </p:nvSpPr>
          <p:spPr>
            <a:xfrm>
              <a:off x="2088360" y="4363200"/>
              <a:ext cx="196920" cy="87120"/>
            </a:xfrm>
            <a:custGeom>
              <a:avLst/>
              <a:gdLst/>
              <a:ahLst/>
              <a:cxnLst/>
              <a:rect l="l" t="t" r="r" b="b"/>
              <a:pathLst>
                <a:path w="4004" h="1788">
                  <a:moveTo>
                    <a:pt x="3449" y="1"/>
                  </a:moveTo>
                  <a:cubicBezTo>
                    <a:pt x="3057" y="1"/>
                    <a:pt x="2464" y="132"/>
                    <a:pt x="1820" y="384"/>
                  </a:cubicBezTo>
                  <a:cubicBezTo>
                    <a:pt x="774" y="793"/>
                    <a:pt x="1" y="1339"/>
                    <a:pt x="92" y="1612"/>
                  </a:cubicBezTo>
                  <a:cubicBezTo>
                    <a:pt x="143" y="1732"/>
                    <a:pt x="306" y="1788"/>
                    <a:pt x="545" y="1788"/>
                  </a:cubicBezTo>
                  <a:cubicBezTo>
                    <a:pt x="937" y="1788"/>
                    <a:pt x="1534" y="1639"/>
                    <a:pt x="2184" y="1385"/>
                  </a:cubicBezTo>
                  <a:cubicBezTo>
                    <a:pt x="3275" y="1021"/>
                    <a:pt x="4003" y="429"/>
                    <a:pt x="3912" y="157"/>
                  </a:cubicBezTo>
                  <a:cubicBezTo>
                    <a:pt x="3860" y="52"/>
                    <a:pt x="3693" y="1"/>
                    <a:pt x="3449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118" name="Group 141"/>
          <p:cNvGrpSpPr/>
          <p:nvPr/>
        </p:nvGrpSpPr>
        <p:grpSpPr>
          <a:xfrm>
            <a:off x="4111920" y="192240"/>
            <a:ext cx="387000" cy="346680"/>
            <a:chOff x="4111920" y="192240"/>
            <a:chExt cx="387000" cy="346680"/>
          </a:xfrm>
        </p:grpSpPr>
        <p:sp>
          <p:nvSpPr>
            <p:cNvPr id="1119" name="CustomShape 142"/>
            <p:cNvSpPr/>
            <p:nvPr/>
          </p:nvSpPr>
          <p:spPr>
            <a:xfrm rot="11226600" flipV="1">
              <a:off x="4123080" y="204480"/>
              <a:ext cx="217440" cy="195840"/>
            </a:xfrm>
            <a:custGeom>
              <a:avLst/>
              <a:gdLst/>
              <a:ahLst/>
              <a:cxnLst/>
              <a:rect l="l" t="t" r="r" b="b"/>
              <a:pathLst>
                <a:path w="3912" h="3528">
                  <a:moveTo>
                    <a:pt x="2061" y="1"/>
                  </a:moveTo>
                  <a:cubicBezTo>
                    <a:pt x="1591" y="1"/>
                    <a:pt x="1110" y="196"/>
                    <a:pt x="728" y="553"/>
                  </a:cubicBezTo>
                  <a:cubicBezTo>
                    <a:pt x="46" y="1281"/>
                    <a:pt x="1" y="2373"/>
                    <a:pt x="683" y="3055"/>
                  </a:cubicBezTo>
                  <a:cubicBezTo>
                    <a:pt x="1006" y="3378"/>
                    <a:pt x="1412" y="3528"/>
                    <a:pt x="1831" y="3528"/>
                  </a:cubicBezTo>
                  <a:cubicBezTo>
                    <a:pt x="2296" y="3528"/>
                    <a:pt x="2778" y="3344"/>
                    <a:pt x="3184" y="3009"/>
                  </a:cubicBezTo>
                  <a:cubicBezTo>
                    <a:pt x="3866" y="2327"/>
                    <a:pt x="3912" y="1190"/>
                    <a:pt x="3230" y="508"/>
                  </a:cubicBezTo>
                  <a:cubicBezTo>
                    <a:pt x="2905" y="162"/>
                    <a:pt x="2488" y="1"/>
                    <a:pt x="206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20" name="CustomShape 143"/>
            <p:cNvSpPr/>
            <p:nvPr/>
          </p:nvSpPr>
          <p:spPr>
            <a:xfrm rot="11226600" flipV="1">
              <a:off x="4228560" y="305640"/>
              <a:ext cx="100080" cy="104400"/>
            </a:xfrm>
            <a:custGeom>
              <a:avLst/>
              <a:gdLst/>
              <a:ahLst/>
              <a:cxnLst/>
              <a:rect l="l" t="t" r="r" b="b"/>
              <a:pathLst>
                <a:path w="1820" h="1900">
                  <a:moveTo>
                    <a:pt x="91" y="0"/>
                  </a:moveTo>
                  <a:cubicBezTo>
                    <a:pt x="75" y="0"/>
                    <a:pt x="60" y="4"/>
                    <a:pt x="46" y="11"/>
                  </a:cubicBezTo>
                  <a:cubicBezTo>
                    <a:pt x="1" y="102"/>
                    <a:pt x="137" y="330"/>
                    <a:pt x="137" y="1103"/>
                  </a:cubicBezTo>
                  <a:cubicBezTo>
                    <a:pt x="137" y="1376"/>
                    <a:pt x="137" y="1512"/>
                    <a:pt x="228" y="1649"/>
                  </a:cubicBezTo>
                  <a:cubicBezTo>
                    <a:pt x="364" y="1694"/>
                    <a:pt x="410" y="1649"/>
                    <a:pt x="774" y="1785"/>
                  </a:cubicBezTo>
                  <a:lnTo>
                    <a:pt x="819" y="1785"/>
                  </a:lnTo>
                  <a:cubicBezTo>
                    <a:pt x="1099" y="1873"/>
                    <a:pt x="1298" y="1899"/>
                    <a:pt x="1437" y="1899"/>
                  </a:cubicBezTo>
                  <a:cubicBezTo>
                    <a:pt x="1660" y="1899"/>
                    <a:pt x="1729" y="1831"/>
                    <a:pt x="1729" y="1831"/>
                  </a:cubicBezTo>
                  <a:cubicBezTo>
                    <a:pt x="1820" y="1649"/>
                    <a:pt x="1592" y="1239"/>
                    <a:pt x="1501" y="1103"/>
                  </a:cubicBezTo>
                  <a:cubicBezTo>
                    <a:pt x="1365" y="921"/>
                    <a:pt x="1274" y="830"/>
                    <a:pt x="683" y="375"/>
                  </a:cubicBezTo>
                  <a:cubicBezTo>
                    <a:pt x="300" y="107"/>
                    <a:pt x="175" y="0"/>
                    <a:pt x="91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21" name="CustomShape 144"/>
            <p:cNvSpPr/>
            <p:nvPr/>
          </p:nvSpPr>
          <p:spPr>
            <a:xfrm rot="11226600" flipV="1">
              <a:off x="4273200" y="384840"/>
              <a:ext cx="217440" cy="141120"/>
            </a:xfrm>
            <a:custGeom>
              <a:avLst/>
              <a:gdLst/>
              <a:ahLst/>
              <a:cxnLst/>
              <a:rect l="l" t="t" r="r" b="b"/>
              <a:pathLst>
                <a:path w="3913" h="2548">
                  <a:moveTo>
                    <a:pt x="3639" y="0"/>
                  </a:moveTo>
                  <a:cubicBezTo>
                    <a:pt x="3275" y="319"/>
                    <a:pt x="2957" y="637"/>
                    <a:pt x="2548" y="910"/>
                  </a:cubicBezTo>
                  <a:cubicBezTo>
                    <a:pt x="1820" y="1456"/>
                    <a:pt x="865" y="1865"/>
                    <a:pt x="1" y="2138"/>
                  </a:cubicBezTo>
                  <a:lnTo>
                    <a:pt x="92" y="2547"/>
                  </a:lnTo>
                  <a:cubicBezTo>
                    <a:pt x="1047" y="2274"/>
                    <a:pt x="1957" y="1820"/>
                    <a:pt x="2775" y="1228"/>
                  </a:cubicBezTo>
                  <a:cubicBezTo>
                    <a:pt x="3185" y="955"/>
                    <a:pt x="3548" y="637"/>
                    <a:pt x="3912" y="273"/>
                  </a:cubicBezTo>
                  <a:lnTo>
                    <a:pt x="3639" y="0"/>
                  </a:ln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122" name="Group 145"/>
          <p:cNvGrpSpPr/>
          <p:nvPr/>
        </p:nvGrpSpPr>
        <p:grpSpPr>
          <a:xfrm>
            <a:off x="8100000" y="328320"/>
            <a:ext cx="685080" cy="479160"/>
            <a:chOff x="8100000" y="328320"/>
            <a:chExt cx="685080" cy="479160"/>
          </a:xfrm>
        </p:grpSpPr>
        <p:grpSp>
          <p:nvGrpSpPr>
            <p:cNvPr id="1123" name="Group 146"/>
            <p:cNvGrpSpPr/>
            <p:nvPr/>
          </p:nvGrpSpPr>
          <p:grpSpPr>
            <a:xfrm>
              <a:off x="8487360" y="328320"/>
              <a:ext cx="297720" cy="311400"/>
              <a:chOff x="8487360" y="328320"/>
              <a:chExt cx="297720" cy="311400"/>
            </a:xfrm>
          </p:grpSpPr>
          <p:sp>
            <p:nvSpPr>
              <p:cNvPr id="1124" name="CustomShape 147"/>
              <p:cNvSpPr/>
              <p:nvPr/>
            </p:nvSpPr>
            <p:spPr>
              <a:xfrm rot="19081200">
                <a:off x="8591400" y="365040"/>
                <a:ext cx="166320" cy="145080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2620">
                    <a:moveTo>
                      <a:pt x="1567" y="0"/>
                    </a:moveTo>
                    <a:cubicBezTo>
                      <a:pt x="1441" y="0"/>
                      <a:pt x="1312" y="19"/>
                      <a:pt x="1183" y="59"/>
                    </a:cubicBezTo>
                    <a:cubicBezTo>
                      <a:pt x="501" y="241"/>
                      <a:pt x="1" y="969"/>
                      <a:pt x="137" y="1651"/>
                    </a:cubicBezTo>
                    <a:cubicBezTo>
                      <a:pt x="287" y="2212"/>
                      <a:pt x="806" y="2620"/>
                      <a:pt x="1416" y="2620"/>
                    </a:cubicBezTo>
                    <a:cubicBezTo>
                      <a:pt x="1547" y="2620"/>
                      <a:pt x="1683" y="2601"/>
                      <a:pt x="1820" y="2561"/>
                    </a:cubicBezTo>
                    <a:cubicBezTo>
                      <a:pt x="2547" y="2424"/>
                      <a:pt x="3002" y="1651"/>
                      <a:pt x="2820" y="969"/>
                    </a:cubicBezTo>
                    <a:cubicBezTo>
                      <a:pt x="2671" y="408"/>
                      <a:pt x="2151" y="0"/>
                      <a:pt x="15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25" name="CustomShape 148"/>
              <p:cNvSpPr/>
              <p:nvPr/>
            </p:nvSpPr>
            <p:spPr>
              <a:xfrm rot="19081200">
                <a:off x="8605440" y="438840"/>
                <a:ext cx="59400" cy="100080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821">
                    <a:moveTo>
                      <a:pt x="546" y="0"/>
                    </a:moveTo>
                    <a:cubicBezTo>
                      <a:pt x="501" y="46"/>
                      <a:pt x="455" y="227"/>
                      <a:pt x="183" y="728"/>
                    </a:cubicBezTo>
                    <a:cubicBezTo>
                      <a:pt x="46" y="955"/>
                      <a:pt x="1" y="1046"/>
                      <a:pt x="46" y="1137"/>
                    </a:cubicBezTo>
                    <a:lnTo>
                      <a:pt x="319" y="1410"/>
                    </a:lnTo>
                    <a:cubicBezTo>
                      <a:pt x="660" y="1789"/>
                      <a:pt x="843" y="1821"/>
                      <a:pt x="895" y="1821"/>
                    </a:cubicBezTo>
                    <a:cubicBezTo>
                      <a:pt x="905" y="1821"/>
                      <a:pt x="910" y="1819"/>
                      <a:pt x="910" y="1819"/>
                    </a:cubicBezTo>
                    <a:cubicBezTo>
                      <a:pt x="1092" y="1728"/>
                      <a:pt x="1092" y="1410"/>
                      <a:pt x="1092" y="1228"/>
                    </a:cubicBezTo>
                    <a:cubicBezTo>
                      <a:pt x="1092" y="1046"/>
                      <a:pt x="1001" y="1001"/>
                      <a:pt x="774" y="500"/>
                    </a:cubicBezTo>
                    <a:cubicBezTo>
                      <a:pt x="637" y="91"/>
                      <a:pt x="637" y="0"/>
                      <a:pt x="546" y="0"/>
                    </a:cubicBezTo>
                    <a:close/>
                  </a:path>
                </a:pathLst>
              </a:custGeom>
              <a:solidFill>
                <a:srgbClr val="B3BB9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26" name="CustomShape 149"/>
              <p:cNvSpPr/>
              <p:nvPr/>
            </p:nvSpPr>
            <p:spPr>
              <a:xfrm rot="19081200">
                <a:off x="8474760" y="543600"/>
                <a:ext cx="191880" cy="36360"/>
              </a:xfrm>
              <a:custGeom>
                <a:avLst/>
                <a:gdLst/>
                <a:ahLst/>
                <a:cxnLst/>
                <a:rect l="l" t="t" r="r" b="b"/>
                <a:pathLst>
                  <a:path w="3458" h="681">
                    <a:moveTo>
                      <a:pt x="137" y="0"/>
                    </a:moveTo>
                    <a:lnTo>
                      <a:pt x="1" y="455"/>
                    </a:lnTo>
                    <a:cubicBezTo>
                      <a:pt x="498" y="610"/>
                      <a:pt x="1038" y="681"/>
                      <a:pt x="1577" y="681"/>
                    </a:cubicBezTo>
                    <a:cubicBezTo>
                      <a:pt x="1826" y="681"/>
                      <a:pt x="2076" y="666"/>
                      <a:pt x="2320" y="637"/>
                    </a:cubicBezTo>
                    <a:cubicBezTo>
                      <a:pt x="2730" y="637"/>
                      <a:pt x="3094" y="591"/>
                      <a:pt x="3457" y="455"/>
                    </a:cubicBezTo>
                    <a:lnTo>
                      <a:pt x="3366" y="0"/>
                    </a:lnTo>
                    <a:cubicBezTo>
                      <a:pt x="3003" y="46"/>
                      <a:pt x="2593" y="137"/>
                      <a:pt x="2275" y="182"/>
                    </a:cubicBezTo>
                    <a:cubicBezTo>
                      <a:pt x="2103" y="193"/>
                      <a:pt x="1934" y="199"/>
                      <a:pt x="1766" y="199"/>
                    </a:cubicBezTo>
                    <a:cubicBezTo>
                      <a:pt x="1223" y="199"/>
                      <a:pt x="693" y="139"/>
                      <a:pt x="1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27" name="CustomShape 150"/>
              <p:cNvSpPr/>
              <p:nvPr/>
            </p:nvSpPr>
            <p:spPr>
              <a:xfrm rot="19081200">
                <a:off x="8566200" y="372240"/>
                <a:ext cx="138240" cy="108000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1960">
                    <a:moveTo>
                      <a:pt x="1821" y="1"/>
                    </a:moveTo>
                    <a:cubicBezTo>
                      <a:pt x="1565" y="1"/>
                      <a:pt x="1275" y="106"/>
                      <a:pt x="1092" y="211"/>
                    </a:cubicBezTo>
                    <a:cubicBezTo>
                      <a:pt x="409" y="529"/>
                      <a:pt x="0" y="1439"/>
                      <a:pt x="227" y="1803"/>
                    </a:cubicBezTo>
                    <a:cubicBezTo>
                      <a:pt x="318" y="1909"/>
                      <a:pt x="495" y="1959"/>
                      <a:pt x="709" y="1959"/>
                    </a:cubicBezTo>
                    <a:cubicBezTo>
                      <a:pt x="1137" y="1959"/>
                      <a:pt x="1713" y="1757"/>
                      <a:pt x="2047" y="1393"/>
                    </a:cubicBezTo>
                    <a:cubicBezTo>
                      <a:pt x="2274" y="1030"/>
                      <a:pt x="2501" y="484"/>
                      <a:pt x="2274" y="211"/>
                    </a:cubicBezTo>
                    <a:cubicBezTo>
                      <a:pt x="2178" y="57"/>
                      <a:pt x="2009" y="1"/>
                      <a:pt x="18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1128" name="Group 151"/>
            <p:cNvGrpSpPr/>
            <p:nvPr/>
          </p:nvGrpSpPr>
          <p:grpSpPr>
            <a:xfrm>
              <a:off x="8100000" y="342360"/>
              <a:ext cx="495360" cy="465120"/>
              <a:chOff x="8100000" y="342360"/>
              <a:chExt cx="495360" cy="465120"/>
            </a:xfrm>
          </p:grpSpPr>
          <p:sp>
            <p:nvSpPr>
              <p:cNvPr id="1129" name="CustomShape 152"/>
              <p:cNvSpPr/>
              <p:nvPr/>
            </p:nvSpPr>
            <p:spPr>
              <a:xfrm>
                <a:off x="8100000" y="342360"/>
                <a:ext cx="495360" cy="465120"/>
              </a:xfrm>
              <a:custGeom>
                <a:avLst/>
                <a:gdLst/>
                <a:ahLst/>
                <a:cxnLst/>
                <a:rect l="l" t="t" r="r" b="b"/>
                <a:pathLst>
                  <a:path w="8870" h="8330">
                    <a:moveTo>
                      <a:pt x="3605" y="1"/>
                    </a:moveTo>
                    <a:cubicBezTo>
                      <a:pt x="3257" y="1"/>
                      <a:pt x="2923" y="125"/>
                      <a:pt x="2684" y="365"/>
                    </a:cubicBezTo>
                    <a:cubicBezTo>
                      <a:pt x="2456" y="638"/>
                      <a:pt x="2320" y="1002"/>
                      <a:pt x="2320" y="1320"/>
                    </a:cubicBezTo>
                    <a:cubicBezTo>
                      <a:pt x="2093" y="1457"/>
                      <a:pt x="1956" y="1548"/>
                      <a:pt x="1729" y="1730"/>
                    </a:cubicBezTo>
                    <a:cubicBezTo>
                      <a:pt x="1410" y="2002"/>
                      <a:pt x="1274" y="2457"/>
                      <a:pt x="1183" y="2867"/>
                    </a:cubicBezTo>
                    <a:cubicBezTo>
                      <a:pt x="956" y="2912"/>
                      <a:pt x="819" y="2958"/>
                      <a:pt x="637" y="3139"/>
                    </a:cubicBezTo>
                    <a:cubicBezTo>
                      <a:pt x="0" y="3776"/>
                      <a:pt x="364" y="5459"/>
                      <a:pt x="1410" y="5959"/>
                    </a:cubicBezTo>
                    <a:cubicBezTo>
                      <a:pt x="1653" y="6090"/>
                      <a:pt x="1903" y="6136"/>
                      <a:pt x="2129" y="6136"/>
                    </a:cubicBezTo>
                    <a:cubicBezTo>
                      <a:pt x="2455" y="6136"/>
                      <a:pt x="2731" y="6040"/>
                      <a:pt x="2866" y="5959"/>
                    </a:cubicBezTo>
                    <a:lnTo>
                      <a:pt x="2866" y="5959"/>
                    </a:lnTo>
                    <a:cubicBezTo>
                      <a:pt x="2866" y="6096"/>
                      <a:pt x="2729" y="7096"/>
                      <a:pt x="3457" y="7824"/>
                    </a:cubicBezTo>
                    <a:cubicBezTo>
                      <a:pt x="3837" y="8159"/>
                      <a:pt x="4339" y="8330"/>
                      <a:pt x="4815" y="8330"/>
                    </a:cubicBezTo>
                    <a:cubicBezTo>
                      <a:pt x="5307" y="8330"/>
                      <a:pt x="5772" y="8148"/>
                      <a:pt x="6049" y="7778"/>
                    </a:cubicBezTo>
                    <a:cubicBezTo>
                      <a:pt x="6186" y="7642"/>
                      <a:pt x="6368" y="7415"/>
                      <a:pt x="6413" y="7187"/>
                    </a:cubicBezTo>
                    <a:cubicBezTo>
                      <a:pt x="6612" y="7240"/>
                      <a:pt x="6807" y="7266"/>
                      <a:pt x="6994" y="7266"/>
                    </a:cubicBezTo>
                    <a:cubicBezTo>
                      <a:pt x="7448" y="7266"/>
                      <a:pt x="7851" y="7113"/>
                      <a:pt x="8141" y="6823"/>
                    </a:cubicBezTo>
                    <a:cubicBezTo>
                      <a:pt x="8778" y="6232"/>
                      <a:pt x="8642" y="5095"/>
                      <a:pt x="7959" y="4231"/>
                    </a:cubicBezTo>
                    <a:cubicBezTo>
                      <a:pt x="8005" y="4140"/>
                      <a:pt x="8096" y="4140"/>
                      <a:pt x="8141" y="4095"/>
                    </a:cubicBezTo>
                    <a:cubicBezTo>
                      <a:pt x="8869" y="3367"/>
                      <a:pt x="8687" y="2002"/>
                      <a:pt x="7732" y="1047"/>
                    </a:cubicBezTo>
                    <a:cubicBezTo>
                      <a:pt x="7184" y="500"/>
                      <a:pt x="6488" y="216"/>
                      <a:pt x="5862" y="216"/>
                    </a:cubicBezTo>
                    <a:cubicBezTo>
                      <a:pt x="5448" y="216"/>
                      <a:pt x="5065" y="339"/>
                      <a:pt x="4776" y="593"/>
                    </a:cubicBezTo>
                    <a:lnTo>
                      <a:pt x="4685" y="456"/>
                    </a:lnTo>
                    <a:cubicBezTo>
                      <a:pt x="4377" y="148"/>
                      <a:pt x="3983" y="1"/>
                      <a:pt x="36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30" name="CustomShape 153"/>
              <p:cNvSpPr/>
              <p:nvPr/>
            </p:nvSpPr>
            <p:spPr>
              <a:xfrm>
                <a:off x="8260560" y="469440"/>
                <a:ext cx="230040" cy="18504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3333">
                    <a:moveTo>
                      <a:pt x="1594" y="0"/>
                    </a:moveTo>
                    <a:cubicBezTo>
                      <a:pt x="1562" y="0"/>
                      <a:pt x="1532" y="3"/>
                      <a:pt x="1502" y="9"/>
                    </a:cubicBezTo>
                    <a:cubicBezTo>
                      <a:pt x="1320" y="55"/>
                      <a:pt x="1320" y="191"/>
                      <a:pt x="1001" y="555"/>
                    </a:cubicBezTo>
                    <a:cubicBezTo>
                      <a:pt x="501" y="873"/>
                      <a:pt x="365" y="828"/>
                      <a:pt x="274" y="1055"/>
                    </a:cubicBezTo>
                    <a:cubicBezTo>
                      <a:pt x="1" y="1556"/>
                      <a:pt x="501" y="2283"/>
                      <a:pt x="546" y="2420"/>
                    </a:cubicBezTo>
                    <a:cubicBezTo>
                      <a:pt x="935" y="2938"/>
                      <a:pt x="1569" y="3333"/>
                      <a:pt x="2294" y="3333"/>
                    </a:cubicBezTo>
                    <a:cubicBezTo>
                      <a:pt x="2333" y="3333"/>
                      <a:pt x="2372" y="3332"/>
                      <a:pt x="2411" y="3329"/>
                    </a:cubicBezTo>
                    <a:cubicBezTo>
                      <a:pt x="3002" y="3284"/>
                      <a:pt x="3730" y="2920"/>
                      <a:pt x="3957" y="2374"/>
                    </a:cubicBezTo>
                    <a:cubicBezTo>
                      <a:pt x="4139" y="1919"/>
                      <a:pt x="3776" y="1465"/>
                      <a:pt x="3730" y="1465"/>
                    </a:cubicBezTo>
                    <a:cubicBezTo>
                      <a:pt x="3548" y="1465"/>
                      <a:pt x="3594" y="1055"/>
                      <a:pt x="3457" y="783"/>
                    </a:cubicBezTo>
                    <a:cubicBezTo>
                      <a:pt x="3321" y="555"/>
                      <a:pt x="3048" y="419"/>
                      <a:pt x="2457" y="237"/>
                    </a:cubicBezTo>
                    <a:cubicBezTo>
                      <a:pt x="2023" y="119"/>
                      <a:pt x="1795" y="0"/>
                      <a:pt x="15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31" name="CustomShape 154"/>
              <p:cNvSpPr/>
              <p:nvPr/>
            </p:nvSpPr>
            <p:spPr>
              <a:xfrm>
                <a:off x="8409960" y="515520"/>
                <a:ext cx="421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86" h="581">
                    <a:moveTo>
                      <a:pt x="633" y="1"/>
                    </a:moveTo>
                    <a:cubicBezTo>
                      <a:pt x="624" y="1"/>
                      <a:pt x="616" y="4"/>
                      <a:pt x="610" y="10"/>
                    </a:cubicBezTo>
                    <a:cubicBezTo>
                      <a:pt x="428" y="101"/>
                      <a:pt x="292" y="237"/>
                      <a:pt x="110" y="419"/>
                    </a:cubicBezTo>
                    <a:cubicBezTo>
                      <a:pt x="0" y="456"/>
                      <a:pt x="67" y="581"/>
                      <a:pt x="145" y="581"/>
                    </a:cubicBezTo>
                    <a:cubicBezTo>
                      <a:pt x="164" y="581"/>
                      <a:pt x="183" y="573"/>
                      <a:pt x="201" y="556"/>
                    </a:cubicBezTo>
                    <a:cubicBezTo>
                      <a:pt x="383" y="465"/>
                      <a:pt x="565" y="328"/>
                      <a:pt x="747" y="192"/>
                    </a:cubicBezTo>
                    <a:cubicBezTo>
                      <a:pt x="786" y="113"/>
                      <a:pt x="690" y="1"/>
                      <a:pt x="6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32" name="CustomShape 155"/>
              <p:cNvSpPr/>
              <p:nvPr/>
            </p:nvSpPr>
            <p:spPr>
              <a:xfrm>
                <a:off x="8363160" y="495000"/>
                <a:ext cx="2772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593">
                    <a:moveTo>
                      <a:pt x="181" y="1"/>
                    </a:moveTo>
                    <a:cubicBezTo>
                      <a:pt x="96" y="1"/>
                      <a:pt x="0" y="107"/>
                      <a:pt x="39" y="147"/>
                    </a:cubicBezTo>
                    <a:cubicBezTo>
                      <a:pt x="130" y="238"/>
                      <a:pt x="221" y="374"/>
                      <a:pt x="312" y="556"/>
                    </a:cubicBezTo>
                    <a:cubicBezTo>
                      <a:pt x="325" y="581"/>
                      <a:pt x="348" y="593"/>
                      <a:pt x="374" y="593"/>
                    </a:cubicBezTo>
                    <a:cubicBezTo>
                      <a:pt x="442" y="593"/>
                      <a:pt x="527" y="518"/>
                      <a:pt x="494" y="419"/>
                    </a:cubicBezTo>
                    <a:cubicBezTo>
                      <a:pt x="358" y="283"/>
                      <a:pt x="312" y="192"/>
                      <a:pt x="221" y="10"/>
                    </a:cubicBezTo>
                    <a:cubicBezTo>
                      <a:pt x="209" y="4"/>
                      <a:pt x="195" y="1"/>
                      <a:pt x="1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33" name="CustomShape 156"/>
              <p:cNvSpPr/>
              <p:nvPr/>
            </p:nvSpPr>
            <p:spPr>
              <a:xfrm>
                <a:off x="8404200" y="480600"/>
                <a:ext cx="2484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64">
                    <a:moveTo>
                      <a:pt x="363" y="0"/>
                    </a:moveTo>
                    <a:cubicBezTo>
                      <a:pt x="334" y="0"/>
                      <a:pt x="300" y="11"/>
                      <a:pt x="261" y="37"/>
                    </a:cubicBezTo>
                    <a:cubicBezTo>
                      <a:pt x="216" y="173"/>
                      <a:pt x="170" y="219"/>
                      <a:pt x="34" y="355"/>
                    </a:cubicBezTo>
                    <a:cubicBezTo>
                      <a:pt x="1" y="422"/>
                      <a:pt x="41" y="464"/>
                      <a:pt x="118" y="464"/>
                    </a:cubicBezTo>
                    <a:cubicBezTo>
                      <a:pt x="146" y="464"/>
                      <a:pt x="179" y="458"/>
                      <a:pt x="216" y="446"/>
                    </a:cubicBezTo>
                    <a:cubicBezTo>
                      <a:pt x="261" y="355"/>
                      <a:pt x="307" y="264"/>
                      <a:pt x="443" y="173"/>
                    </a:cubicBezTo>
                    <a:cubicBezTo>
                      <a:pt x="476" y="75"/>
                      <a:pt x="438" y="0"/>
                      <a:pt x="3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34" name="CustomShape 157"/>
              <p:cNvSpPr/>
              <p:nvPr/>
            </p:nvSpPr>
            <p:spPr>
              <a:xfrm>
                <a:off x="8355960" y="451800"/>
                <a:ext cx="42480" cy="24840"/>
              </a:xfrm>
              <a:custGeom>
                <a:avLst/>
                <a:gdLst/>
                <a:ahLst/>
                <a:cxnLst/>
                <a:rect l="l" t="t" r="r" b="b"/>
                <a:pathLst>
                  <a:path w="792" h="473">
                    <a:moveTo>
                      <a:pt x="659" y="1"/>
                    </a:moveTo>
                    <a:cubicBezTo>
                      <a:pt x="647" y="1"/>
                      <a:pt x="635" y="4"/>
                      <a:pt x="622" y="10"/>
                    </a:cubicBezTo>
                    <a:cubicBezTo>
                      <a:pt x="440" y="101"/>
                      <a:pt x="258" y="192"/>
                      <a:pt x="122" y="283"/>
                    </a:cubicBezTo>
                    <a:cubicBezTo>
                      <a:pt x="0" y="323"/>
                      <a:pt x="95" y="472"/>
                      <a:pt x="182" y="472"/>
                    </a:cubicBezTo>
                    <a:cubicBezTo>
                      <a:pt x="192" y="472"/>
                      <a:pt x="203" y="470"/>
                      <a:pt x="213" y="465"/>
                    </a:cubicBezTo>
                    <a:cubicBezTo>
                      <a:pt x="395" y="328"/>
                      <a:pt x="577" y="283"/>
                      <a:pt x="713" y="192"/>
                    </a:cubicBezTo>
                    <a:cubicBezTo>
                      <a:pt x="792" y="113"/>
                      <a:pt x="735" y="1"/>
                      <a:pt x="6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35" name="CustomShape 158"/>
              <p:cNvSpPr/>
              <p:nvPr/>
            </p:nvSpPr>
            <p:spPr>
              <a:xfrm>
                <a:off x="8358840" y="547920"/>
                <a:ext cx="29520" cy="35640"/>
              </a:xfrm>
              <a:custGeom>
                <a:avLst/>
                <a:gdLst/>
                <a:ahLst/>
                <a:cxnLst/>
                <a:rect l="l" t="t" r="r" b="b"/>
                <a:pathLst>
                  <a:path w="556" h="665">
                    <a:moveTo>
                      <a:pt x="152" y="0"/>
                    </a:moveTo>
                    <a:cubicBezTo>
                      <a:pt x="86" y="0"/>
                      <a:pt x="1" y="51"/>
                      <a:pt x="69" y="154"/>
                    </a:cubicBezTo>
                    <a:cubicBezTo>
                      <a:pt x="160" y="336"/>
                      <a:pt x="205" y="427"/>
                      <a:pt x="342" y="608"/>
                    </a:cubicBezTo>
                    <a:cubicBezTo>
                      <a:pt x="355" y="648"/>
                      <a:pt x="380" y="665"/>
                      <a:pt x="408" y="665"/>
                    </a:cubicBezTo>
                    <a:cubicBezTo>
                      <a:pt x="474" y="665"/>
                      <a:pt x="556" y="568"/>
                      <a:pt x="524" y="472"/>
                    </a:cubicBezTo>
                    <a:cubicBezTo>
                      <a:pt x="387" y="336"/>
                      <a:pt x="342" y="199"/>
                      <a:pt x="205" y="17"/>
                    </a:cubicBezTo>
                    <a:cubicBezTo>
                      <a:pt x="194" y="6"/>
                      <a:pt x="174" y="0"/>
                      <a:pt x="1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36" name="CustomShape 159"/>
              <p:cNvSpPr/>
              <p:nvPr/>
            </p:nvSpPr>
            <p:spPr>
              <a:xfrm>
                <a:off x="8427240" y="562680"/>
                <a:ext cx="3420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420">
                    <a:moveTo>
                      <a:pt x="526" y="0"/>
                    </a:moveTo>
                    <a:cubicBezTo>
                      <a:pt x="509" y="0"/>
                      <a:pt x="494" y="9"/>
                      <a:pt x="483" y="30"/>
                    </a:cubicBezTo>
                    <a:cubicBezTo>
                      <a:pt x="347" y="76"/>
                      <a:pt x="210" y="167"/>
                      <a:pt x="74" y="257"/>
                    </a:cubicBezTo>
                    <a:cubicBezTo>
                      <a:pt x="1" y="294"/>
                      <a:pt x="45" y="419"/>
                      <a:pt x="137" y="419"/>
                    </a:cubicBezTo>
                    <a:cubicBezTo>
                      <a:pt x="159" y="419"/>
                      <a:pt x="184" y="412"/>
                      <a:pt x="210" y="394"/>
                    </a:cubicBezTo>
                    <a:cubicBezTo>
                      <a:pt x="301" y="348"/>
                      <a:pt x="483" y="257"/>
                      <a:pt x="574" y="167"/>
                    </a:cubicBezTo>
                    <a:cubicBezTo>
                      <a:pt x="644" y="97"/>
                      <a:pt x="580" y="0"/>
                      <a:pt x="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37" name="CustomShape 160"/>
              <p:cNvSpPr/>
              <p:nvPr/>
            </p:nvSpPr>
            <p:spPr>
              <a:xfrm>
                <a:off x="8441640" y="533520"/>
                <a:ext cx="41040" cy="14040"/>
              </a:xfrm>
              <a:custGeom>
                <a:avLst/>
                <a:gdLst/>
                <a:ahLst/>
                <a:cxnLst/>
                <a:rect l="l" t="t" r="r" b="b"/>
                <a:pathLst>
                  <a:path w="764" h="281">
                    <a:moveTo>
                      <a:pt x="666" y="0"/>
                    </a:moveTo>
                    <a:cubicBezTo>
                      <a:pt x="657" y="0"/>
                      <a:pt x="647" y="2"/>
                      <a:pt x="637" y="7"/>
                    </a:cubicBezTo>
                    <a:cubicBezTo>
                      <a:pt x="456" y="53"/>
                      <a:pt x="274" y="144"/>
                      <a:pt x="92" y="144"/>
                    </a:cubicBezTo>
                    <a:cubicBezTo>
                      <a:pt x="1" y="144"/>
                      <a:pt x="46" y="280"/>
                      <a:pt x="183" y="280"/>
                    </a:cubicBezTo>
                    <a:cubicBezTo>
                      <a:pt x="319" y="235"/>
                      <a:pt x="501" y="235"/>
                      <a:pt x="683" y="189"/>
                    </a:cubicBezTo>
                    <a:cubicBezTo>
                      <a:pt x="764" y="149"/>
                      <a:pt x="737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38" name="CustomShape 161"/>
              <p:cNvSpPr/>
              <p:nvPr/>
            </p:nvSpPr>
            <p:spPr>
              <a:xfrm>
                <a:off x="8468280" y="579240"/>
                <a:ext cx="24840" cy="24480"/>
              </a:xfrm>
              <a:custGeom>
                <a:avLst/>
                <a:gdLst/>
                <a:ahLst/>
                <a:cxnLst/>
                <a:rect l="l" t="t" r="r" b="b"/>
                <a:pathLst>
                  <a:path w="476" h="472">
                    <a:moveTo>
                      <a:pt x="109" y="1"/>
                    </a:moveTo>
                    <a:cubicBezTo>
                      <a:pt x="60" y="1"/>
                      <a:pt x="1" y="40"/>
                      <a:pt x="29" y="96"/>
                    </a:cubicBezTo>
                    <a:cubicBezTo>
                      <a:pt x="165" y="232"/>
                      <a:pt x="211" y="323"/>
                      <a:pt x="302" y="460"/>
                    </a:cubicBezTo>
                    <a:cubicBezTo>
                      <a:pt x="319" y="468"/>
                      <a:pt x="335" y="472"/>
                      <a:pt x="351" y="472"/>
                    </a:cubicBezTo>
                    <a:cubicBezTo>
                      <a:pt x="422" y="472"/>
                      <a:pt x="476" y="398"/>
                      <a:pt x="438" y="323"/>
                    </a:cubicBezTo>
                    <a:cubicBezTo>
                      <a:pt x="302" y="232"/>
                      <a:pt x="256" y="96"/>
                      <a:pt x="165" y="50"/>
                    </a:cubicBezTo>
                    <a:cubicBezTo>
                      <a:pt x="165" y="16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39" name="CustomShape 162"/>
              <p:cNvSpPr/>
              <p:nvPr/>
            </p:nvSpPr>
            <p:spPr>
              <a:xfrm>
                <a:off x="8430120" y="609480"/>
                <a:ext cx="39960" cy="2592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93">
                    <a:moveTo>
                      <a:pt x="663" y="1"/>
                    </a:moveTo>
                    <a:cubicBezTo>
                      <a:pt x="650" y="1"/>
                      <a:pt x="635" y="5"/>
                      <a:pt x="619" y="13"/>
                    </a:cubicBezTo>
                    <a:cubicBezTo>
                      <a:pt x="437" y="149"/>
                      <a:pt x="255" y="195"/>
                      <a:pt x="73" y="331"/>
                    </a:cubicBezTo>
                    <a:cubicBezTo>
                      <a:pt x="0" y="368"/>
                      <a:pt x="45" y="493"/>
                      <a:pt x="136" y="493"/>
                    </a:cubicBezTo>
                    <a:cubicBezTo>
                      <a:pt x="158" y="493"/>
                      <a:pt x="183" y="485"/>
                      <a:pt x="210" y="468"/>
                    </a:cubicBezTo>
                    <a:cubicBezTo>
                      <a:pt x="392" y="377"/>
                      <a:pt x="528" y="331"/>
                      <a:pt x="710" y="195"/>
                    </a:cubicBezTo>
                    <a:cubicBezTo>
                      <a:pt x="747" y="82"/>
                      <a:pt x="723" y="1"/>
                      <a:pt x="6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40" name="CustomShape 163"/>
              <p:cNvSpPr/>
              <p:nvPr/>
            </p:nvSpPr>
            <p:spPr>
              <a:xfrm>
                <a:off x="8381160" y="605520"/>
                <a:ext cx="4140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70">
                    <a:moveTo>
                      <a:pt x="659" y="1"/>
                    </a:moveTo>
                    <a:cubicBezTo>
                      <a:pt x="634" y="1"/>
                      <a:pt x="605" y="12"/>
                      <a:pt x="579" y="37"/>
                    </a:cubicBezTo>
                    <a:cubicBezTo>
                      <a:pt x="398" y="219"/>
                      <a:pt x="216" y="401"/>
                      <a:pt x="34" y="628"/>
                    </a:cubicBezTo>
                    <a:cubicBezTo>
                      <a:pt x="0" y="662"/>
                      <a:pt x="65" y="769"/>
                      <a:pt x="120" y="769"/>
                    </a:cubicBezTo>
                    <a:cubicBezTo>
                      <a:pt x="140" y="769"/>
                      <a:pt x="158" y="755"/>
                      <a:pt x="170" y="719"/>
                    </a:cubicBezTo>
                    <a:cubicBezTo>
                      <a:pt x="352" y="538"/>
                      <a:pt x="489" y="401"/>
                      <a:pt x="670" y="174"/>
                    </a:cubicBezTo>
                    <a:cubicBezTo>
                      <a:pt x="769" y="75"/>
                      <a:pt x="725" y="1"/>
                      <a:pt x="6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41" name="CustomShape 164"/>
              <p:cNvSpPr/>
              <p:nvPr/>
            </p:nvSpPr>
            <p:spPr>
              <a:xfrm>
                <a:off x="8403840" y="642600"/>
                <a:ext cx="27720" cy="2232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432">
                    <a:moveTo>
                      <a:pt x="122" y="1"/>
                    </a:moveTo>
                    <a:cubicBezTo>
                      <a:pt x="53" y="1"/>
                      <a:pt x="0" y="67"/>
                      <a:pt x="37" y="104"/>
                    </a:cubicBezTo>
                    <a:lnTo>
                      <a:pt x="310" y="422"/>
                    </a:lnTo>
                    <a:cubicBezTo>
                      <a:pt x="323" y="429"/>
                      <a:pt x="336" y="431"/>
                      <a:pt x="350" y="431"/>
                    </a:cubicBezTo>
                    <a:cubicBezTo>
                      <a:pt x="435" y="431"/>
                      <a:pt x="525" y="325"/>
                      <a:pt x="446" y="286"/>
                    </a:cubicBezTo>
                    <a:lnTo>
                      <a:pt x="173" y="13"/>
                    </a:lnTo>
                    <a:cubicBezTo>
                      <a:pt x="156" y="4"/>
                      <a:pt x="139" y="1"/>
                      <a:pt x="1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42" name="CustomShape 165"/>
              <p:cNvSpPr/>
              <p:nvPr/>
            </p:nvSpPr>
            <p:spPr>
              <a:xfrm>
                <a:off x="8320680" y="612360"/>
                <a:ext cx="29520" cy="2304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43">
                    <a:moveTo>
                      <a:pt x="425" y="1"/>
                    </a:moveTo>
                    <a:cubicBezTo>
                      <a:pt x="412" y="1"/>
                      <a:pt x="398" y="3"/>
                      <a:pt x="383" y="8"/>
                    </a:cubicBezTo>
                    <a:cubicBezTo>
                      <a:pt x="292" y="99"/>
                      <a:pt x="201" y="190"/>
                      <a:pt x="110" y="281"/>
                    </a:cubicBezTo>
                    <a:cubicBezTo>
                      <a:pt x="0" y="318"/>
                      <a:pt x="67" y="443"/>
                      <a:pt x="145" y="443"/>
                    </a:cubicBezTo>
                    <a:cubicBezTo>
                      <a:pt x="164" y="443"/>
                      <a:pt x="183" y="435"/>
                      <a:pt x="201" y="418"/>
                    </a:cubicBezTo>
                    <a:cubicBezTo>
                      <a:pt x="338" y="372"/>
                      <a:pt x="383" y="281"/>
                      <a:pt x="519" y="190"/>
                    </a:cubicBezTo>
                    <a:cubicBezTo>
                      <a:pt x="560" y="150"/>
                      <a:pt x="528" y="1"/>
                      <a:pt x="4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43" name="CustomShape 166"/>
              <p:cNvSpPr/>
              <p:nvPr/>
            </p:nvSpPr>
            <p:spPr>
              <a:xfrm>
                <a:off x="8354880" y="597240"/>
                <a:ext cx="36000" cy="1908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372">
                    <a:moveTo>
                      <a:pt x="498" y="0"/>
                    </a:moveTo>
                    <a:cubicBezTo>
                      <a:pt x="485" y="0"/>
                      <a:pt x="470" y="2"/>
                      <a:pt x="455" y="7"/>
                    </a:cubicBezTo>
                    <a:lnTo>
                      <a:pt x="137" y="189"/>
                    </a:lnTo>
                    <a:cubicBezTo>
                      <a:pt x="0" y="235"/>
                      <a:pt x="137" y="371"/>
                      <a:pt x="228" y="371"/>
                    </a:cubicBezTo>
                    <a:lnTo>
                      <a:pt x="592" y="189"/>
                    </a:lnTo>
                    <a:cubicBezTo>
                      <a:pt x="673" y="149"/>
                      <a:pt x="609" y="0"/>
                      <a:pt x="4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44" name="CustomShape 167"/>
              <p:cNvSpPr/>
              <p:nvPr/>
            </p:nvSpPr>
            <p:spPr>
              <a:xfrm>
                <a:off x="8304480" y="566280"/>
                <a:ext cx="32040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>
                    <a:moveTo>
                      <a:pt x="140" y="0"/>
                    </a:moveTo>
                    <a:cubicBezTo>
                      <a:pt x="83" y="0"/>
                      <a:pt x="1" y="67"/>
                      <a:pt x="37" y="104"/>
                    </a:cubicBezTo>
                    <a:lnTo>
                      <a:pt x="401" y="467"/>
                    </a:lnTo>
                    <a:cubicBezTo>
                      <a:pt x="410" y="476"/>
                      <a:pt x="422" y="479"/>
                      <a:pt x="437" y="479"/>
                    </a:cubicBezTo>
                    <a:cubicBezTo>
                      <a:pt x="503" y="479"/>
                      <a:pt x="604" y="405"/>
                      <a:pt x="492" y="331"/>
                    </a:cubicBezTo>
                    <a:lnTo>
                      <a:pt x="174" y="13"/>
                    </a:lnTo>
                    <a:cubicBezTo>
                      <a:pt x="165" y="4"/>
                      <a:pt x="153" y="0"/>
                      <a:pt x="1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45" name="CustomShape 168"/>
              <p:cNvSpPr/>
              <p:nvPr/>
            </p:nvSpPr>
            <p:spPr>
              <a:xfrm>
                <a:off x="8340120" y="558720"/>
                <a:ext cx="23040" cy="1692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34">
                    <a:moveTo>
                      <a:pt x="281" y="1"/>
                    </a:moveTo>
                    <a:cubicBezTo>
                      <a:pt x="275" y="1"/>
                      <a:pt x="268" y="3"/>
                      <a:pt x="263" y="8"/>
                    </a:cubicBezTo>
                    <a:cubicBezTo>
                      <a:pt x="218" y="99"/>
                      <a:pt x="172" y="145"/>
                      <a:pt x="82" y="145"/>
                    </a:cubicBezTo>
                    <a:cubicBezTo>
                      <a:pt x="1" y="185"/>
                      <a:pt x="64" y="334"/>
                      <a:pt x="175" y="334"/>
                    </a:cubicBezTo>
                    <a:cubicBezTo>
                      <a:pt x="189" y="334"/>
                      <a:pt x="203" y="331"/>
                      <a:pt x="218" y="326"/>
                    </a:cubicBezTo>
                    <a:cubicBezTo>
                      <a:pt x="263" y="236"/>
                      <a:pt x="309" y="190"/>
                      <a:pt x="400" y="190"/>
                    </a:cubicBezTo>
                    <a:cubicBezTo>
                      <a:pt x="440" y="150"/>
                      <a:pt x="337" y="1"/>
                      <a:pt x="2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46" name="CustomShape 169"/>
              <p:cNvSpPr/>
              <p:nvPr/>
            </p:nvSpPr>
            <p:spPr>
              <a:xfrm>
                <a:off x="8318160" y="524520"/>
                <a:ext cx="3636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681" h="420">
                    <a:moveTo>
                      <a:pt x="561" y="1"/>
                    </a:moveTo>
                    <a:cubicBezTo>
                      <a:pt x="536" y="1"/>
                      <a:pt x="506" y="10"/>
                      <a:pt x="475" y="31"/>
                    </a:cubicBezTo>
                    <a:cubicBezTo>
                      <a:pt x="384" y="76"/>
                      <a:pt x="202" y="167"/>
                      <a:pt x="111" y="258"/>
                    </a:cubicBezTo>
                    <a:cubicBezTo>
                      <a:pt x="1" y="295"/>
                      <a:pt x="9" y="420"/>
                      <a:pt x="87" y="420"/>
                    </a:cubicBezTo>
                    <a:cubicBezTo>
                      <a:pt x="106" y="420"/>
                      <a:pt x="130" y="412"/>
                      <a:pt x="156" y="395"/>
                    </a:cubicBezTo>
                    <a:cubicBezTo>
                      <a:pt x="293" y="349"/>
                      <a:pt x="475" y="304"/>
                      <a:pt x="611" y="167"/>
                    </a:cubicBezTo>
                    <a:cubicBezTo>
                      <a:pt x="681" y="98"/>
                      <a:pt x="643" y="1"/>
                      <a:pt x="5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47" name="CustomShape 170"/>
              <p:cNvSpPr/>
              <p:nvPr/>
            </p:nvSpPr>
            <p:spPr>
              <a:xfrm>
                <a:off x="8276400" y="502560"/>
                <a:ext cx="33120" cy="2484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5">
                    <a:moveTo>
                      <a:pt x="152" y="1"/>
                    </a:moveTo>
                    <a:cubicBezTo>
                      <a:pt x="56" y="1"/>
                      <a:pt x="1" y="82"/>
                      <a:pt x="38" y="195"/>
                    </a:cubicBezTo>
                    <a:cubicBezTo>
                      <a:pt x="175" y="285"/>
                      <a:pt x="265" y="422"/>
                      <a:pt x="447" y="467"/>
                    </a:cubicBezTo>
                    <a:cubicBezTo>
                      <a:pt x="457" y="472"/>
                      <a:pt x="467" y="475"/>
                      <a:pt x="477" y="475"/>
                    </a:cubicBezTo>
                    <a:cubicBezTo>
                      <a:pt x="556" y="475"/>
                      <a:pt x="619" y="326"/>
                      <a:pt x="538" y="285"/>
                    </a:cubicBezTo>
                    <a:cubicBezTo>
                      <a:pt x="447" y="240"/>
                      <a:pt x="311" y="104"/>
                      <a:pt x="220" y="13"/>
                    </a:cubicBezTo>
                    <a:cubicBezTo>
                      <a:pt x="196" y="5"/>
                      <a:pt x="173" y="1"/>
                      <a:pt x="1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48" name="CustomShape 171"/>
              <p:cNvSpPr/>
              <p:nvPr/>
            </p:nvSpPr>
            <p:spPr>
              <a:xfrm>
                <a:off x="8308080" y="492480"/>
                <a:ext cx="39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352">
                    <a:moveTo>
                      <a:pt x="595" y="0"/>
                    </a:moveTo>
                    <a:cubicBezTo>
                      <a:pt x="586" y="0"/>
                      <a:pt x="576" y="3"/>
                      <a:pt x="566" y="8"/>
                    </a:cubicBezTo>
                    <a:cubicBezTo>
                      <a:pt x="384" y="53"/>
                      <a:pt x="293" y="144"/>
                      <a:pt x="111" y="190"/>
                    </a:cubicBezTo>
                    <a:cubicBezTo>
                      <a:pt x="1" y="226"/>
                      <a:pt x="38" y="351"/>
                      <a:pt x="105" y="351"/>
                    </a:cubicBezTo>
                    <a:cubicBezTo>
                      <a:pt x="121" y="351"/>
                      <a:pt x="138" y="344"/>
                      <a:pt x="156" y="326"/>
                    </a:cubicBezTo>
                    <a:cubicBezTo>
                      <a:pt x="338" y="281"/>
                      <a:pt x="429" y="235"/>
                      <a:pt x="611" y="190"/>
                    </a:cubicBezTo>
                    <a:cubicBezTo>
                      <a:pt x="733" y="149"/>
                      <a:pt x="674" y="0"/>
                      <a:pt x="5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49" name="CustomShape 172"/>
              <p:cNvSpPr/>
              <p:nvPr/>
            </p:nvSpPr>
            <p:spPr>
              <a:xfrm>
                <a:off x="8286120" y="467280"/>
                <a:ext cx="30960" cy="1764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345">
                    <a:moveTo>
                      <a:pt x="228" y="1"/>
                    </a:moveTo>
                    <a:cubicBezTo>
                      <a:pt x="46" y="1"/>
                      <a:pt x="1" y="183"/>
                      <a:pt x="91" y="183"/>
                    </a:cubicBezTo>
                    <a:lnTo>
                      <a:pt x="410" y="319"/>
                    </a:lnTo>
                    <a:cubicBezTo>
                      <a:pt x="436" y="337"/>
                      <a:pt x="460" y="344"/>
                      <a:pt x="479" y="344"/>
                    </a:cubicBezTo>
                    <a:cubicBezTo>
                      <a:pt x="561" y="344"/>
                      <a:pt x="583" y="219"/>
                      <a:pt x="546" y="183"/>
                    </a:cubicBezTo>
                    <a:lnTo>
                      <a:pt x="22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50" name="CustomShape 173"/>
              <p:cNvSpPr/>
              <p:nvPr/>
            </p:nvSpPr>
            <p:spPr>
              <a:xfrm>
                <a:off x="8304120" y="453960"/>
                <a:ext cx="42840" cy="24480"/>
              </a:xfrm>
              <a:custGeom>
                <a:avLst/>
                <a:gdLst/>
                <a:ahLst/>
                <a:cxnLst/>
                <a:rect l="l" t="t" r="r" b="b"/>
                <a:pathLst>
                  <a:path w="796" h="468">
                    <a:moveTo>
                      <a:pt x="643" y="1"/>
                    </a:moveTo>
                    <a:cubicBezTo>
                      <a:pt x="626" y="1"/>
                      <a:pt x="608" y="4"/>
                      <a:pt x="592" y="12"/>
                    </a:cubicBezTo>
                    <a:cubicBezTo>
                      <a:pt x="456" y="149"/>
                      <a:pt x="274" y="194"/>
                      <a:pt x="137" y="285"/>
                    </a:cubicBezTo>
                    <a:cubicBezTo>
                      <a:pt x="1" y="331"/>
                      <a:pt x="137" y="467"/>
                      <a:pt x="228" y="467"/>
                    </a:cubicBezTo>
                    <a:cubicBezTo>
                      <a:pt x="410" y="422"/>
                      <a:pt x="592" y="285"/>
                      <a:pt x="683" y="194"/>
                    </a:cubicBezTo>
                    <a:cubicBezTo>
                      <a:pt x="795" y="82"/>
                      <a:pt x="723" y="1"/>
                      <a:pt x="6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51" name="CustomShape 174"/>
              <p:cNvSpPr/>
              <p:nvPr/>
            </p:nvSpPr>
            <p:spPr>
              <a:xfrm>
                <a:off x="8260920" y="569160"/>
                <a:ext cx="28080" cy="1944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382">
                    <a:moveTo>
                      <a:pt x="400" y="1"/>
                    </a:moveTo>
                    <a:cubicBezTo>
                      <a:pt x="387" y="1"/>
                      <a:pt x="373" y="3"/>
                      <a:pt x="358" y="8"/>
                    </a:cubicBezTo>
                    <a:cubicBezTo>
                      <a:pt x="267" y="54"/>
                      <a:pt x="130" y="190"/>
                      <a:pt x="39" y="235"/>
                    </a:cubicBezTo>
                    <a:cubicBezTo>
                      <a:pt x="0" y="275"/>
                      <a:pt x="62" y="381"/>
                      <a:pt x="109" y="381"/>
                    </a:cubicBezTo>
                    <a:cubicBezTo>
                      <a:pt x="117" y="381"/>
                      <a:pt x="124" y="378"/>
                      <a:pt x="130" y="372"/>
                    </a:cubicBezTo>
                    <a:cubicBezTo>
                      <a:pt x="267" y="235"/>
                      <a:pt x="358" y="190"/>
                      <a:pt x="494" y="144"/>
                    </a:cubicBezTo>
                    <a:cubicBezTo>
                      <a:pt x="534" y="144"/>
                      <a:pt x="503" y="1"/>
                      <a:pt x="4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52" name="CustomShape 175"/>
              <p:cNvSpPr/>
              <p:nvPr/>
            </p:nvSpPr>
            <p:spPr>
              <a:xfrm>
                <a:off x="8291880" y="599400"/>
                <a:ext cx="28440" cy="24480"/>
              </a:xfrm>
              <a:custGeom>
                <a:avLst/>
                <a:gdLst/>
                <a:ahLst/>
                <a:cxnLst/>
                <a:rect l="l" t="t" r="r" b="b"/>
                <a:pathLst>
                  <a:path w="539" h="472">
                    <a:moveTo>
                      <a:pt x="439" y="1"/>
                    </a:moveTo>
                    <a:cubicBezTo>
                      <a:pt x="412" y="1"/>
                      <a:pt x="380" y="17"/>
                      <a:pt x="352" y="58"/>
                    </a:cubicBezTo>
                    <a:cubicBezTo>
                      <a:pt x="216" y="149"/>
                      <a:pt x="170" y="286"/>
                      <a:pt x="34" y="331"/>
                    </a:cubicBezTo>
                    <a:cubicBezTo>
                      <a:pt x="0" y="365"/>
                      <a:pt x="66" y="472"/>
                      <a:pt x="120" y="472"/>
                    </a:cubicBezTo>
                    <a:cubicBezTo>
                      <a:pt x="140" y="472"/>
                      <a:pt x="158" y="458"/>
                      <a:pt x="170" y="422"/>
                    </a:cubicBezTo>
                    <a:cubicBezTo>
                      <a:pt x="261" y="331"/>
                      <a:pt x="352" y="195"/>
                      <a:pt x="443" y="149"/>
                    </a:cubicBezTo>
                    <a:cubicBezTo>
                      <a:pt x="538" y="86"/>
                      <a:pt x="501" y="1"/>
                      <a:pt x="4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53" name="CustomShape 176"/>
              <p:cNvSpPr/>
              <p:nvPr/>
            </p:nvSpPr>
            <p:spPr>
              <a:xfrm>
                <a:off x="8247960" y="533880"/>
                <a:ext cx="4140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768" h="419">
                    <a:moveTo>
                      <a:pt x="228" y="0"/>
                    </a:moveTo>
                    <a:cubicBezTo>
                      <a:pt x="46" y="0"/>
                      <a:pt x="0" y="137"/>
                      <a:pt x="91" y="182"/>
                    </a:cubicBezTo>
                    <a:cubicBezTo>
                      <a:pt x="273" y="228"/>
                      <a:pt x="455" y="364"/>
                      <a:pt x="592" y="410"/>
                    </a:cubicBezTo>
                    <a:cubicBezTo>
                      <a:pt x="610" y="416"/>
                      <a:pt x="627" y="419"/>
                      <a:pt x="642" y="419"/>
                    </a:cubicBezTo>
                    <a:cubicBezTo>
                      <a:pt x="739" y="419"/>
                      <a:pt x="767" y="306"/>
                      <a:pt x="728" y="228"/>
                    </a:cubicBezTo>
                    <a:cubicBezTo>
                      <a:pt x="546" y="182"/>
                      <a:pt x="364" y="91"/>
                      <a:pt x="2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grpSp>
        <p:nvGrpSpPr>
          <p:cNvPr id="1154" name="Group 177"/>
          <p:cNvGrpSpPr/>
          <p:nvPr/>
        </p:nvGrpSpPr>
        <p:grpSpPr>
          <a:xfrm>
            <a:off x="3459600" y="781200"/>
            <a:ext cx="837360" cy="640440"/>
            <a:chOff x="3459600" y="781200"/>
            <a:chExt cx="837360" cy="640440"/>
          </a:xfrm>
        </p:grpSpPr>
        <p:grpSp>
          <p:nvGrpSpPr>
            <p:cNvPr id="1155" name="Group 178"/>
            <p:cNvGrpSpPr/>
            <p:nvPr/>
          </p:nvGrpSpPr>
          <p:grpSpPr>
            <a:xfrm>
              <a:off x="3459600" y="1002240"/>
              <a:ext cx="619200" cy="381240"/>
              <a:chOff x="3459600" y="1002240"/>
              <a:chExt cx="619200" cy="381240"/>
            </a:xfrm>
          </p:grpSpPr>
          <p:sp>
            <p:nvSpPr>
              <p:cNvPr id="1156" name="CustomShape 179"/>
              <p:cNvSpPr/>
              <p:nvPr/>
            </p:nvSpPr>
            <p:spPr>
              <a:xfrm rot="18598200">
                <a:off x="3565800" y="1009440"/>
                <a:ext cx="190440" cy="366480"/>
              </a:xfrm>
              <a:custGeom>
                <a:avLst/>
                <a:gdLst/>
                <a:ahLst/>
                <a:cxnLst/>
                <a:rect l="l" t="t" r="r" b="b"/>
                <a:pathLst>
                  <a:path w="7687" h="14739">
                    <a:moveTo>
                      <a:pt x="2275" y="0"/>
                    </a:moveTo>
                    <a:cubicBezTo>
                      <a:pt x="2218" y="0"/>
                      <a:pt x="2161" y="12"/>
                      <a:pt x="2093" y="34"/>
                    </a:cubicBezTo>
                    <a:cubicBezTo>
                      <a:pt x="683" y="353"/>
                      <a:pt x="1" y="5310"/>
                      <a:pt x="1774" y="9221"/>
                    </a:cubicBezTo>
                    <a:cubicBezTo>
                      <a:pt x="3081" y="12314"/>
                      <a:pt x="5889" y="14739"/>
                      <a:pt x="7083" y="14739"/>
                    </a:cubicBezTo>
                    <a:cubicBezTo>
                      <a:pt x="7136" y="14739"/>
                      <a:pt x="7186" y="14734"/>
                      <a:pt x="7232" y="14724"/>
                    </a:cubicBezTo>
                    <a:cubicBezTo>
                      <a:pt x="7277" y="14724"/>
                      <a:pt x="7323" y="14724"/>
                      <a:pt x="7414" y="14634"/>
                    </a:cubicBezTo>
                    <a:cubicBezTo>
                      <a:pt x="7641" y="14497"/>
                      <a:pt x="7687" y="14133"/>
                      <a:pt x="7550" y="12769"/>
                    </a:cubicBezTo>
                    <a:cubicBezTo>
                      <a:pt x="7323" y="9631"/>
                      <a:pt x="7232" y="8130"/>
                      <a:pt x="6595" y="6356"/>
                    </a:cubicBezTo>
                    <a:cubicBezTo>
                      <a:pt x="5731" y="4082"/>
                      <a:pt x="3821" y="307"/>
                      <a:pt x="2456" y="34"/>
                    </a:cubicBezTo>
                    <a:cubicBezTo>
                      <a:pt x="2388" y="12"/>
                      <a:pt x="2331" y="0"/>
                      <a:pt x="22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57" name="CustomShape 180"/>
              <p:cNvSpPr/>
              <p:nvPr/>
            </p:nvSpPr>
            <p:spPr>
              <a:xfrm rot="18598200">
                <a:off x="3616200" y="986760"/>
                <a:ext cx="128880" cy="365400"/>
              </a:xfrm>
              <a:custGeom>
                <a:avLst/>
                <a:gdLst/>
                <a:ahLst/>
                <a:cxnLst/>
                <a:rect l="l" t="t" r="r" b="b"/>
                <a:pathLst>
                  <a:path w="5231" h="14691">
                    <a:moveTo>
                      <a:pt x="0" y="0"/>
                    </a:moveTo>
                    <a:lnTo>
                      <a:pt x="0" y="0"/>
                    </a:lnTo>
                    <a:cubicBezTo>
                      <a:pt x="46" y="2047"/>
                      <a:pt x="410" y="4730"/>
                      <a:pt x="1365" y="7687"/>
                    </a:cubicBezTo>
                    <a:cubicBezTo>
                      <a:pt x="2320" y="10597"/>
                      <a:pt x="3593" y="12917"/>
                      <a:pt x="4776" y="14690"/>
                    </a:cubicBezTo>
                    <a:cubicBezTo>
                      <a:pt x="4821" y="14690"/>
                      <a:pt x="4867" y="14690"/>
                      <a:pt x="4958" y="14600"/>
                    </a:cubicBezTo>
                    <a:cubicBezTo>
                      <a:pt x="5185" y="14463"/>
                      <a:pt x="5231" y="14099"/>
                      <a:pt x="5094" y="12735"/>
                    </a:cubicBezTo>
                    <a:cubicBezTo>
                      <a:pt x="4867" y="9597"/>
                      <a:pt x="4776" y="8096"/>
                      <a:pt x="4139" y="6322"/>
                    </a:cubicBezTo>
                    <a:cubicBezTo>
                      <a:pt x="3275" y="4048"/>
                      <a:pt x="1365" y="273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58" name="CustomShape 181"/>
              <p:cNvSpPr/>
              <p:nvPr/>
            </p:nvSpPr>
            <p:spPr>
              <a:xfrm rot="18598200">
                <a:off x="3782880" y="1069560"/>
                <a:ext cx="255240" cy="224640"/>
              </a:xfrm>
              <a:custGeom>
                <a:avLst/>
                <a:gdLst/>
                <a:ahLst/>
                <a:cxnLst/>
                <a:rect l="l" t="t" r="r" b="b"/>
                <a:pathLst>
                  <a:path w="10279" h="9052">
                    <a:moveTo>
                      <a:pt x="137" y="1"/>
                    </a:moveTo>
                    <a:cubicBezTo>
                      <a:pt x="46" y="1"/>
                      <a:pt x="0" y="92"/>
                      <a:pt x="0" y="183"/>
                    </a:cubicBezTo>
                    <a:cubicBezTo>
                      <a:pt x="228" y="1411"/>
                      <a:pt x="910" y="3867"/>
                      <a:pt x="2956" y="5913"/>
                    </a:cubicBezTo>
                    <a:cubicBezTo>
                      <a:pt x="5594" y="8597"/>
                      <a:pt x="8869" y="8961"/>
                      <a:pt x="10142" y="9051"/>
                    </a:cubicBezTo>
                    <a:cubicBezTo>
                      <a:pt x="10188" y="9051"/>
                      <a:pt x="10233" y="8961"/>
                      <a:pt x="10279" y="8915"/>
                    </a:cubicBezTo>
                    <a:cubicBezTo>
                      <a:pt x="10279" y="8824"/>
                      <a:pt x="10233" y="8733"/>
                      <a:pt x="10188" y="8733"/>
                    </a:cubicBezTo>
                    <a:cubicBezTo>
                      <a:pt x="8914" y="8642"/>
                      <a:pt x="5731" y="8233"/>
                      <a:pt x="3184" y="5686"/>
                    </a:cubicBezTo>
                    <a:cubicBezTo>
                      <a:pt x="1137" y="3685"/>
                      <a:pt x="500" y="1274"/>
                      <a:pt x="273" y="92"/>
                    </a:cubicBezTo>
                    <a:cubicBezTo>
                      <a:pt x="273" y="46"/>
                      <a:pt x="182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1159" name="Group 182"/>
            <p:cNvGrpSpPr/>
            <p:nvPr/>
          </p:nvGrpSpPr>
          <p:grpSpPr>
            <a:xfrm>
              <a:off x="3641400" y="781200"/>
              <a:ext cx="391680" cy="479880"/>
              <a:chOff x="3641400" y="781200"/>
              <a:chExt cx="391680" cy="479880"/>
            </a:xfrm>
          </p:grpSpPr>
          <p:sp>
            <p:nvSpPr>
              <p:cNvPr id="1160" name="CustomShape 183"/>
              <p:cNvSpPr/>
              <p:nvPr/>
            </p:nvSpPr>
            <p:spPr>
              <a:xfrm>
                <a:off x="3641400" y="781200"/>
                <a:ext cx="190440" cy="366840"/>
              </a:xfrm>
              <a:custGeom>
                <a:avLst/>
                <a:gdLst/>
                <a:ahLst/>
                <a:cxnLst/>
                <a:rect l="l" t="t" r="r" b="b"/>
                <a:pathLst>
                  <a:path w="7687" h="14739">
                    <a:moveTo>
                      <a:pt x="2275" y="0"/>
                    </a:moveTo>
                    <a:cubicBezTo>
                      <a:pt x="2218" y="0"/>
                      <a:pt x="2161" y="12"/>
                      <a:pt x="2093" y="34"/>
                    </a:cubicBezTo>
                    <a:cubicBezTo>
                      <a:pt x="683" y="353"/>
                      <a:pt x="1" y="5310"/>
                      <a:pt x="1774" y="9221"/>
                    </a:cubicBezTo>
                    <a:cubicBezTo>
                      <a:pt x="3081" y="12314"/>
                      <a:pt x="5889" y="14739"/>
                      <a:pt x="7083" y="14739"/>
                    </a:cubicBezTo>
                    <a:cubicBezTo>
                      <a:pt x="7136" y="14739"/>
                      <a:pt x="7186" y="14734"/>
                      <a:pt x="7232" y="14724"/>
                    </a:cubicBezTo>
                    <a:cubicBezTo>
                      <a:pt x="7277" y="14724"/>
                      <a:pt x="7323" y="14724"/>
                      <a:pt x="7414" y="14634"/>
                    </a:cubicBezTo>
                    <a:cubicBezTo>
                      <a:pt x="7641" y="14497"/>
                      <a:pt x="7687" y="14133"/>
                      <a:pt x="7550" y="12769"/>
                    </a:cubicBezTo>
                    <a:cubicBezTo>
                      <a:pt x="7323" y="9631"/>
                      <a:pt x="7232" y="8130"/>
                      <a:pt x="6595" y="6356"/>
                    </a:cubicBezTo>
                    <a:cubicBezTo>
                      <a:pt x="5731" y="4082"/>
                      <a:pt x="3821" y="307"/>
                      <a:pt x="2456" y="34"/>
                    </a:cubicBezTo>
                    <a:cubicBezTo>
                      <a:pt x="2388" y="12"/>
                      <a:pt x="2331" y="0"/>
                      <a:pt x="22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61" name="CustomShape 184"/>
              <p:cNvSpPr/>
              <p:nvPr/>
            </p:nvSpPr>
            <p:spPr>
              <a:xfrm>
                <a:off x="3702960" y="781920"/>
                <a:ext cx="128880" cy="365400"/>
              </a:xfrm>
              <a:custGeom>
                <a:avLst/>
                <a:gdLst/>
                <a:ahLst/>
                <a:cxnLst/>
                <a:rect l="l" t="t" r="r" b="b"/>
                <a:pathLst>
                  <a:path w="5231" h="14691">
                    <a:moveTo>
                      <a:pt x="0" y="0"/>
                    </a:moveTo>
                    <a:lnTo>
                      <a:pt x="0" y="0"/>
                    </a:lnTo>
                    <a:cubicBezTo>
                      <a:pt x="46" y="2047"/>
                      <a:pt x="410" y="4730"/>
                      <a:pt x="1365" y="7687"/>
                    </a:cubicBezTo>
                    <a:cubicBezTo>
                      <a:pt x="2320" y="10597"/>
                      <a:pt x="3593" y="12917"/>
                      <a:pt x="4776" y="14690"/>
                    </a:cubicBezTo>
                    <a:cubicBezTo>
                      <a:pt x="4821" y="14690"/>
                      <a:pt x="4867" y="14690"/>
                      <a:pt x="4958" y="14600"/>
                    </a:cubicBezTo>
                    <a:cubicBezTo>
                      <a:pt x="5185" y="14463"/>
                      <a:pt x="5231" y="14099"/>
                      <a:pt x="5094" y="12735"/>
                    </a:cubicBezTo>
                    <a:cubicBezTo>
                      <a:pt x="4867" y="9597"/>
                      <a:pt x="4776" y="8096"/>
                      <a:pt x="4139" y="6322"/>
                    </a:cubicBezTo>
                    <a:cubicBezTo>
                      <a:pt x="3275" y="4048"/>
                      <a:pt x="1365" y="273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62" name="CustomShape 185"/>
              <p:cNvSpPr/>
              <p:nvPr/>
            </p:nvSpPr>
            <p:spPr>
              <a:xfrm>
                <a:off x="3777840" y="1036440"/>
                <a:ext cx="255240" cy="224640"/>
              </a:xfrm>
              <a:custGeom>
                <a:avLst/>
                <a:gdLst/>
                <a:ahLst/>
                <a:cxnLst/>
                <a:rect l="l" t="t" r="r" b="b"/>
                <a:pathLst>
                  <a:path w="10279" h="9052">
                    <a:moveTo>
                      <a:pt x="137" y="1"/>
                    </a:moveTo>
                    <a:cubicBezTo>
                      <a:pt x="46" y="1"/>
                      <a:pt x="0" y="92"/>
                      <a:pt x="0" y="183"/>
                    </a:cubicBezTo>
                    <a:cubicBezTo>
                      <a:pt x="228" y="1411"/>
                      <a:pt x="910" y="3867"/>
                      <a:pt x="2956" y="5913"/>
                    </a:cubicBezTo>
                    <a:cubicBezTo>
                      <a:pt x="5594" y="8597"/>
                      <a:pt x="8869" y="8961"/>
                      <a:pt x="10142" y="9051"/>
                    </a:cubicBezTo>
                    <a:cubicBezTo>
                      <a:pt x="10188" y="9051"/>
                      <a:pt x="10233" y="8961"/>
                      <a:pt x="10279" y="8915"/>
                    </a:cubicBezTo>
                    <a:cubicBezTo>
                      <a:pt x="10279" y="8824"/>
                      <a:pt x="10233" y="8733"/>
                      <a:pt x="10188" y="8733"/>
                    </a:cubicBezTo>
                    <a:cubicBezTo>
                      <a:pt x="8914" y="8642"/>
                      <a:pt x="5731" y="8233"/>
                      <a:pt x="3184" y="5686"/>
                    </a:cubicBezTo>
                    <a:cubicBezTo>
                      <a:pt x="1137" y="3685"/>
                      <a:pt x="500" y="1274"/>
                      <a:pt x="273" y="92"/>
                    </a:cubicBezTo>
                    <a:cubicBezTo>
                      <a:pt x="273" y="46"/>
                      <a:pt x="182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1163" name="Group 186"/>
            <p:cNvGrpSpPr/>
            <p:nvPr/>
          </p:nvGrpSpPr>
          <p:grpSpPr>
            <a:xfrm>
              <a:off x="3801600" y="956520"/>
              <a:ext cx="495360" cy="465120"/>
              <a:chOff x="3801600" y="956520"/>
              <a:chExt cx="495360" cy="465120"/>
            </a:xfrm>
          </p:grpSpPr>
          <p:sp>
            <p:nvSpPr>
              <p:cNvPr id="1164" name="CustomShape 187"/>
              <p:cNvSpPr/>
              <p:nvPr/>
            </p:nvSpPr>
            <p:spPr>
              <a:xfrm>
                <a:off x="3801600" y="956520"/>
                <a:ext cx="495360" cy="465120"/>
              </a:xfrm>
              <a:custGeom>
                <a:avLst/>
                <a:gdLst/>
                <a:ahLst/>
                <a:cxnLst/>
                <a:rect l="l" t="t" r="r" b="b"/>
                <a:pathLst>
                  <a:path w="8870" h="8330">
                    <a:moveTo>
                      <a:pt x="3605" y="1"/>
                    </a:moveTo>
                    <a:cubicBezTo>
                      <a:pt x="3257" y="1"/>
                      <a:pt x="2923" y="125"/>
                      <a:pt x="2684" y="365"/>
                    </a:cubicBezTo>
                    <a:cubicBezTo>
                      <a:pt x="2456" y="638"/>
                      <a:pt x="2320" y="1002"/>
                      <a:pt x="2320" y="1320"/>
                    </a:cubicBezTo>
                    <a:cubicBezTo>
                      <a:pt x="2093" y="1457"/>
                      <a:pt x="1956" y="1548"/>
                      <a:pt x="1729" y="1730"/>
                    </a:cubicBezTo>
                    <a:cubicBezTo>
                      <a:pt x="1410" y="2002"/>
                      <a:pt x="1274" y="2457"/>
                      <a:pt x="1183" y="2867"/>
                    </a:cubicBezTo>
                    <a:cubicBezTo>
                      <a:pt x="956" y="2912"/>
                      <a:pt x="819" y="2958"/>
                      <a:pt x="637" y="3139"/>
                    </a:cubicBezTo>
                    <a:cubicBezTo>
                      <a:pt x="0" y="3776"/>
                      <a:pt x="364" y="5459"/>
                      <a:pt x="1410" y="5959"/>
                    </a:cubicBezTo>
                    <a:cubicBezTo>
                      <a:pt x="1653" y="6090"/>
                      <a:pt x="1903" y="6136"/>
                      <a:pt x="2129" y="6136"/>
                    </a:cubicBezTo>
                    <a:cubicBezTo>
                      <a:pt x="2455" y="6136"/>
                      <a:pt x="2731" y="6040"/>
                      <a:pt x="2866" y="5959"/>
                    </a:cubicBezTo>
                    <a:lnTo>
                      <a:pt x="2866" y="5959"/>
                    </a:lnTo>
                    <a:cubicBezTo>
                      <a:pt x="2866" y="6096"/>
                      <a:pt x="2729" y="7096"/>
                      <a:pt x="3457" y="7824"/>
                    </a:cubicBezTo>
                    <a:cubicBezTo>
                      <a:pt x="3837" y="8159"/>
                      <a:pt x="4339" y="8330"/>
                      <a:pt x="4815" y="8330"/>
                    </a:cubicBezTo>
                    <a:cubicBezTo>
                      <a:pt x="5307" y="8330"/>
                      <a:pt x="5772" y="8148"/>
                      <a:pt x="6049" y="7778"/>
                    </a:cubicBezTo>
                    <a:cubicBezTo>
                      <a:pt x="6186" y="7642"/>
                      <a:pt x="6368" y="7415"/>
                      <a:pt x="6413" y="7187"/>
                    </a:cubicBezTo>
                    <a:cubicBezTo>
                      <a:pt x="6612" y="7240"/>
                      <a:pt x="6807" y="7266"/>
                      <a:pt x="6994" y="7266"/>
                    </a:cubicBezTo>
                    <a:cubicBezTo>
                      <a:pt x="7448" y="7266"/>
                      <a:pt x="7851" y="7113"/>
                      <a:pt x="8141" y="6823"/>
                    </a:cubicBezTo>
                    <a:cubicBezTo>
                      <a:pt x="8778" y="6232"/>
                      <a:pt x="8642" y="5095"/>
                      <a:pt x="7959" y="4231"/>
                    </a:cubicBezTo>
                    <a:cubicBezTo>
                      <a:pt x="8005" y="4140"/>
                      <a:pt x="8096" y="4140"/>
                      <a:pt x="8141" y="4095"/>
                    </a:cubicBezTo>
                    <a:cubicBezTo>
                      <a:pt x="8869" y="3367"/>
                      <a:pt x="8687" y="2002"/>
                      <a:pt x="7732" y="1047"/>
                    </a:cubicBezTo>
                    <a:cubicBezTo>
                      <a:pt x="7184" y="500"/>
                      <a:pt x="6488" y="216"/>
                      <a:pt x="5862" y="216"/>
                    </a:cubicBezTo>
                    <a:cubicBezTo>
                      <a:pt x="5448" y="216"/>
                      <a:pt x="5065" y="339"/>
                      <a:pt x="4776" y="593"/>
                    </a:cubicBezTo>
                    <a:lnTo>
                      <a:pt x="4685" y="456"/>
                    </a:lnTo>
                    <a:cubicBezTo>
                      <a:pt x="4377" y="148"/>
                      <a:pt x="3983" y="1"/>
                      <a:pt x="36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65" name="CustomShape 188"/>
              <p:cNvSpPr/>
              <p:nvPr/>
            </p:nvSpPr>
            <p:spPr>
              <a:xfrm>
                <a:off x="3962160" y="1083240"/>
                <a:ext cx="230040" cy="18504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3333">
                    <a:moveTo>
                      <a:pt x="1594" y="0"/>
                    </a:moveTo>
                    <a:cubicBezTo>
                      <a:pt x="1562" y="0"/>
                      <a:pt x="1532" y="3"/>
                      <a:pt x="1502" y="9"/>
                    </a:cubicBezTo>
                    <a:cubicBezTo>
                      <a:pt x="1320" y="55"/>
                      <a:pt x="1320" y="191"/>
                      <a:pt x="1001" y="555"/>
                    </a:cubicBezTo>
                    <a:cubicBezTo>
                      <a:pt x="501" y="873"/>
                      <a:pt x="365" y="828"/>
                      <a:pt x="274" y="1055"/>
                    </a:cubicBezTo>
                    <a:cubicBezTo>
                      <a:pt x="1" y="1556"/>
                      <a:pt x="501" y="2283"/>
                      <a:pt x="546" y="2420"/>
                    </a:cubicBezTo>
                    <a:cubicBezTo>
                      <a:pt x="935" y="2938"/>
                      <a:pt x="1569" y="3333"/>
                      <a:pt x="2294" y="3333"/>
                    </a:cubicBezTo>
                    <a:cubicBezTo>
                      <a:pt x="2333" y="3333"/>
                      <a:pt x="2372" y="3332"/>
                      <a:pt x="2411" y="3329"/>
                    </a:cubicBezTo>
                    <a:cubicBezTo>
                      <a:pt x="3002" y="3284"/>
                      <a:pt x="3730" y="2920"/>
                      <a:pt x="3957" y="2374"/>
                    </a:cubicBezTo>
                    <a:cubicBezTo>
                      <a:pt x="4139" y="1919"/>
                      <a:pt x="3776" y="1465"/>
                      <a:pt x="3730" y="1465"/>
                    </a:cubicBezTo>
                    <a:cubicBezTo>
                      <a:pt x="3548" y="1465"/>
                      <a:pt x="3594" y="1055"/>
                      <a:pt x="3457" y="783"/>
                    </a:cubicBezTo>
                    <a:cubicBezTo>
                      <a:pt x="3321" y="555"/>
                      <a:pt x="3048" y="419"/>
                      <a:pt x="2457" y="237"/>
                    </a:cubicBezTo>
                    <a:cubicBezTo>
                      <a:pt x="2023" y="119"/>
                      <a:pt x="1795" y="0"/>
                      <a:pt x="15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66" name="CustomShape 189"/>
              <p:cNvSpPr/>
              <p:nvPr/>
            </p:nvSpPr>
            <p:spPr>
              <a:xfrm>
                <a:off x="4111560" y="1129320"/>
                <a:ext cx="421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86" h="581">
                    <a:moveTo>
                      <a:pt x="633" y="1"/>
                    </a:moveTo>
                    <a:cubicBezTo>
                      <a:pt x="624" y="1"/>
                      <a:pt x="616" y="4"/>
                      <a:pt x="610" y="10"/>
                    </a:cubicBezTo>
                    <a:cubicBezTo>
                      <a:pt x="428" y="101"/>
                      <a:pt x="292" y="237"/>
                      <a:pt x="110" y="419"/>
                    </a:cubicBezTo>
                    <a:cubicBezTo>
                      <a:pt x="0" y="456"/>
                      <a:pt x="67" y="581"/>
                      <a:pt x="145" y="581"/>
                    </a:cubicBezTo>
                    <a:cubicBezTo>
                      <a:pt x="164" y="581"/>
                      <a:pt x="183" y="573"/>
                      <a:pt x="201" y="556"/>
                    </a:cubicBezTo>
                    <a:cubicBezTo>
                      <a:pt x="383" y="465"/>
                      <a:pt x="565" y="328"/>
                      <a:pt x="747" y="192"/>
                    </a:cubicBezTo>
                    <a:cubicBezTo>
                      <a:pt x="786" y="113"/>
                      <a:pt x="690" y="1"/>
                      <a:pt x="6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67" name="CustomShape 190"/>
              <p:cNvSpPr/>
              <p:nvPr/>
            </p:nvSpPr>
            <p:spPr>
              <a:xfrm>
                <a:off x="4064400" y="1108800"/>
                <a:ext cx="2772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593">
                    <a:moveTo>
                      <a:pt x="181" y="1"/>
                    </a:moveTo>
                    <a:cubicBezTo>
                      <a:pt x="96" y="1"/>
                      <a:pt x="0" y="107"/>
                      <a:pt x="39" y="147"/>
                    </a:cubicBezTo>
                    <a:cubicBezTo>
                      <a:pt x="130" y="238"/>
                      <a:pt x="221" y="374"/>
                      <a:pt x="312" y="556"/>
                    </a:cubicBezTo>
                    <a:cubicBezTo>
                      <a:pt x="325" y="581"/>
                      <a:pt x="348" y="593"/>
                      <a:pt x="374" y="593"/>
                    </a:cubicBezTo>
                    <a:cubicBezTo>
                      <a:pt x="442" y="593"/>
                      <a:pt x="527" y="518"/>
                      <a:pt x="494" y="419"/>
                    </a:cubicBezTo>
                    <a:cubicBezTo>
                      <a:pt x="358" y="283"/>
                      <a:pt x="312" y="192"/>
                      <a:pt x="221" y="10"/>
                    </a:cubicBezTo>
                    <a:cubicBezTo>
                      <a:pt x="209" y="4"/>
                      <a:pt x="195" y="1"/>
                      <a:pt x="1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68" name="CustomShape 191"/>
              <p:cNvSpPr/>
              <p:nvPr/>
            </p:nvSpPr>
            <p:spPr>
              <a:xfrm>
                <a:off x="4105440" y="1094760"/>
                <a:ext cx="2484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64">
                    <a:moveTo>
                      <a:pt x="363" y="0"/>
                    </a:moveTo>
                    <a:cubicBezTo>
                      <a:pt x="334" y="0"/>
                      <a:pt x="300" y="11"/>
                      <a:pt x="261" y="37"/>
                    </a:cubicBezTo>
                    <a:cubicBezTo>
                      <a:pt x="216" y="173"/>
                      <a:pt x="170" y="219"/>
                      <a:pt x="34" y="355"/>
                    </a:cubicBezTo>
                    <a:cubicBezTo>
                      <a:pt x="1" y="422"/>
                      <a:pt x="41" y="464"/>
                      <a:pt x="118" y="464"/>
                    </a:cubicBezTo>
                    <a:cubicBezTo>
                      <a:pt x="146" y="464"/>
                      <a:pt x="179" y="458"/>
                      <a:pt x="216" y="446"/>
                    </a:cubicBezTo>
                    <a:cubicBezTo>
                      <a:pt x="261" y="355"/>
                      <a:pt x="307" y="264"/>
                      <a:pt x="443" y="173"/>
                    </a:cubicBezTo>
                    <a:cubicBezTo>
                      <a:pt x="476" y="75"/>
                      <a:pt x="438" y="0"/>
                      <a:pt x="3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69" name="CustomShape 192"/>
              <p:cNvSpPr/>
              <p:nvPr/>
            </p:nvSpPr>
            <p:spPr>
              <a:xfrm>
                <a:off x="4057200" y="1065600"/>
                <a:ext cx="42480" cy="24840"/>
              </a:xfrm>
              <a:custGeom>
                <a:avLst/>
                <a:gdLst/>
                <a:ahLst/>
                <a:cxnLst/>
                <a:rect l="l" t="t" r="r" b="b"/>
                <a:pathLst>
                  <a:path w="792" h="473">
                    <a:moveTo>
                      <a:pt x="659" y="1"/>
                    </a:moveTo>
                    <a:cubicBezTo>
                      <a:pt x="647" y="1"/>
                      <a:pt x="635" y="4"/>
                      <a:pt x="622" y="10"/>
                    </a:cubicBezTo>
                    <a:cubicBezTo>
                      <a:pt x="440" y="101"/>
                      <a:pt x="258" y="192"/>
                      <a:pt x="122" y="283"/>
                    </a:cubicBezTo>
                    <a:cubicBezTo>
                      <a:pt x="0" y="323"/>
                      <a:pt x="95" y="472"/>
                      <a:pt x="182" y="472"/>
                    </a:cubicBezTo>
                    <a:cubicBezTo>
                      <a:pt x="192" y="472"/>
                      <a:pt x="203" y="470"/>
                      <a:pt x="213" y="465"/>
                    </a:cubicBezTo>
                    <a:cubicBezTo>
                      <a:pt x="395" y="328"/>
                      <a:pt x="577" y="283"/>
                      <a:pt x="713" y="192"/>
                    </a:cubicBezTo>
                    <a:cubicBezTo>
                      <a:pt x="792" y="113"/>
                      <a:pt x="735" y="1"/>
                      <a:pt x="6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70" name="CustomShape 193"/>
              <p:cNvSpPr/>
              <p:nvPr/>
            </p:nvSpPr>
            <p:spPr>
              <a:xfrm>
                <a:off x="4060440" y="1162080"/>
                <a:ext cx="29520" cy="35640"/>
              </a:xfrm>
              <a:custGeom>
                <a:avLst/>
                <a:gdLst/>
                <a:ahLst/>
                <a:cxnLst/>
                <a:rect l="l" t="t" r="r" b="b"/>
                <a:pathLst>
                  <a:path w="556" h="665">
                    <a:moveTo>
                      <a:pt x="152" y="0"/>
                    </a:moveTo>
                    <a:cubicBezTo>
                      <a:pt x="86" y="0"/>
                      <a:pt x="1" y="51"/>
                      <a:pt x="69" y="154"/>
                    </a:cubicBezTo>
                    <a:cubicBezTo>
                      <a:pt x="160" y="336"/>
                      <a:pt x="205" y="427"/>
                      <a:pt x="342" y="608"/>
                    </a:cubicBezTo>
                    <a:cubicBezTo>
                      <a:pt x="355" y="648"/>
                      <a:pt x="380" y="665"/>
                      <a:pt x="408" y="665"/>
                    </a:cubicBezTo>
                    <a:cubicBezTo>
                      <a:pt x="474" y="665"/>
                      <a:pt x="556" y="568"/>
                      <a:pt x="524" y="472"/>
                    </a:cubicBezTo>
                    <a:cubicBezTo>
                      <a:pt x="387" y="336"/>
                      <a:pt x="342" y="199"/>
                      <a:pt x="205" y="17"/>
                    </a:cubicBezTo>
                    <a:cubicBezTo>
                      <a:pt x="194" y="6"/>
                      <a:pt x="174" y="0"/>
                      <a:pt x="1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71" name="CustomShape 194"/>
              <p:cNvSpPr/>
              <p:nvPr/>
            </p:nvSpPr>
            <p:spPr>
              <a:xfrm>
                <a:off x="4128840" y="1176480"/>
                <a:ext cx="3420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420">
                    <a:moveTo>
                      <a:pt x="526" y="0"/>
                    </a:moveTo>
                    <a:cubicBezTo>
                      <a:pt x="509" y="0"/>
                      <a:pt x="494" y="9"/>
                      <a:pt x="483" y="30"/>
                    </a:cubicBezTo>
                    <a:cubicBezTo>
                      <a:pt x="347" y="76"/>
                      <a:pt x="210" y="167"/>
                      <a:pt x="74" y="257"/>
                    </a:cubicBezTo>
                    <a:cubicBezTo>
                      <a:pt x="1" y="294"/>
                      <a:pt x="45" y="419"/>
                      <a:pt x="137" y="419"/>
                    </a:cubicBezTo>
                    <a:cubicBezTo>
                      <a:pt x="159" y="419"/>
                      <a:pt x="184" y="412"/>
                      <a:pt x="210" y="394"/>
                    </a:cubicBezTo>
                    <a:cubicBezTo>
                      <a:pt x="301" y="348"/>
                      <a:pt x="483" y="257"/>
                      <a:pt x="574" y="167"/>
                    </a:cubicBezTo>
                    <a:cubicBezTo>
                      <a:pt x="644" y="97"/>
                      <a:pt x="580" y="0"/>
                      <a:pt x="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72" name="CustomShape 195"/>
              <p:cNvSpPr/>
              <p:nvPr/>
            </p:nvSpPr>
            <p:spPr>
              <a:xfrm>
                <a:off x="4143240" y="1147320"/>
                <a:ext cx="41040" cy="14040"/>
              </a:xfrm>
              <a:custGeom>
                <a:avLst/>
                <a:gdLst/>
                <a:ahLst/>
                <a:cxnLst/>
                <a:rect l="l" t="t" r="r" b="b"/>
                <a:pathLst>
                  <a:path w="764" h="281">
                    <a:moveTo>
                      <a:pt x="666" y="0"/>
                    </a:moveTo>
                    <a:cubicBezTo>
                      <a:pt x="657" y="0"/>
                      <a:pt x="647" y="2"/>
                      <a:pt x="637" y="7"/>
                    </a:cubicBezTo>
                    <a:cubicBezTo>
                      <a:pt x="456" y="53"/>
                      <a:pt x="274" y="144"/>
                      <a:pt x="92" y="144"/>
                    </a:cubicBezTo>
                    <a:cubicBezTo>
                      <a:pt x="1" y="144"/>
                      <a:pt x="46" y="280"/>
                      <a:pt x="183" y="280"/>
                    </a:cubicBezTo>
                    <a:cubicBezTo>
                      <a:pt x="319" y="235"/>
                      <a:pt x="501" y="235"/>
                      <a:pt x="683" y="189"/>
                    </a:cubicBezTo>
                    <a:cubicBezTo>
                      <a:pt x="764" y="149"/>
                      <a:pt x="737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73" name="CustomShape 196"/>
              <p:cNvSpPr/>
              <p:nvPr/>
            </p:nvSpPr>
            <p:spPr>
              <a:xfrm>
                <a:off x="4169520" y="1193400"/>
                <a:ext cx="24840" cy="24480"/>
              </a:xfrm>
              <a:custGeom>
                <a:avLst/>
                <a:gdLst/>
                <a:ahLst/>
                <a:cxnLst/>
                <a:rect l="l" t="t" r="r" b="b"/>
                <a:pathLst>
                  <a:path w="476" h="472">
                    <a:moveTo>
                      <a:pt x="109" y="1"/>
                    </a:moveTo>
                    <a:cubicBezTo>
                      <a:pt x="60" y="1"/>
                      <a:pt x="1" y="40"/>
                      <a:pt x="29" y="96"/>
                    </a:cubicBezTo>
                    <a:cubicBezTo>
                      <a:pt x="165" y="232"/>
                      <a:pt x="211" y="323"/>
                      <a:pt x="302" y="460"/>
                    </a:cubicBezTo>
                    <a:cubicBezTo>
                      <a:pt x="319" y="468"/>
                      <a:pt x="335" y="472"/>
                      <a:pt x="351" y="472"/>
                    </a:cubicBezTo>
                    <a:cubicBezTo>
                      <a:pt x="422" y="472"/>
                      <a:pt x="476" y="398"/>
                      <a:pt x="438" y="323"/>
                    </a:cubicBezTo>
                    <a:cubicBezTo>
                      <a:pt x="302" y="232"/>
                      <a:pt x="256" y="96"/>
                      <a:pt x="165" y="50"/>
                    </a:cubicBezTo>
                    <a:cubicBezTo>
                      <a:pt x="165" y="16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74" name="CustomShape 197"/>
              <p:cNvSpPr/>
              <p:nvPr/>
            </p:nvSpPr>
            <p:spPr>
              <a:xfrm>
                <a:off x="4131360" y="1223280"/>
                <a:ext cx="39960" cy="2592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93">
                    <a:moveTo>
                      <a:pt x="663" y="1"/>
                    </a:moveTo>
                    <a:cubicBezTo>
                      <a:pt x="650" y="1"/>
                      <a:pt x="635" y="5"/>
                      <a:pt x="619" y="13"/>
                    </a:cubicBezTo>
                    <a:cubicBezTo>
                      <a:pt x="437" y="149"/>
                      <a:pt x="255" y="195"/>
                      <a:pt x="73" y="331"/>
                    </a:cubicBezTo>
                    <a:cubicBezTo>
                      <a:pt x="0" y="368"/>
                      <a:pt x="45" y="493"/>
                      <a:pt x="136" y="493"/>
                    </a:cubicBezTo>
                    <a:cubicBezTo>
                      <a:pt x="158" y="493"/>
                      <a:pt x="183" y="485"/>
                      <a:pt x="210" y="468"/>
                    </a:cubicBezTo>
                    <a:cubicBezTo>
                      <a:pt x="392" y="377"/>
                      <a:pt x="528" y="331"/>
                      <a:pt x="710" y="195"/>
                    </a:cubicBezTo>
                    <a:cubicBezTo>
                      <a:pt x="747" y="82"/>
                      <a:pt x="723" y="1"/>
                      <a:pt x="6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75" name="CustomShape 198"/>
              <p:cNvSpPr/>
              <p:nvPr/>
            </p:nvSpPr>
            <p:spPr>
              <a:xfrm>
                <a:off x="4082760" y="1219320"/>
                <a:ext cx="4140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70">
                    <a:moveTo>
                      <a:pt x="659" y="1"/>
                    </a:moveTo>
                    <a:cubicBezTo>
                      <a:pt x="634" y="1"/>
                      <a:pt x="605" y="12"/>
                      <a:pt x="579" y="37"/>
                    </a:cubicBezTo>
                    <a:cubicBezTo>
                      <a:pt x="398" y="219"/>
                      <a:pt x="216" y="401"/>
                      <a:pt x="34" y="628"/>
                    </a:cubicBezTo>
                    <a:cubicBezTo>
                      <a:pt x="0" y="662"/>
                      <a:pt x="65" y="769"/>
                      <a:pt x="120" y="769"/>
                    </a:cubicBezTo>
                    <a:cubicBezTo>
                      <a:pt x="140" y="769"/>
                      <a:pt x="158" y="755"/>
                      <a:pt x="170" y="719"/>
                    </a:cubicBezTo>
                    <a:cubicBezTo>
                      <a:pt x="352" y="538"/>
                      <a:pt x="489" y="401"/>
                      <a:pt x="670" y="174"/>
                    </a:cubicBezTo>
                    <a:cubicBezTo>
                      <a:pt x="769" y="75"/>
                      <a:pt x="725" y="1"/>
                      <a:pt x="6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76" name="CustomShape 199"/>
              <p:cNvSpPr/>
              <p:nvPr/>
            </p:nvSpPr>
            <p:spPr>
              <a:xfrm>
                <a:off x="4105440" y="1256400"/>
                <a:ext cx="27720" cy="2232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432">
                    <a:moveTo>
                      <a:pt x="122" y="1"/>
                    </a:moveTo>
                    <a:cubicBezTo>
                      <a:pt x="53" y="1"/>
                      <a:pt x="0" y="67"/>
                      <a:pt x="37" y="104"/>
                    </a:cubicBezTo>
                    <a:lnTo>
                      <a:pt x="310" y="422"/>
                    </a:lnTo>
                    <a:cubicBezTo>
                      <a:pt x="323" y="429"/>
                      <a:pt x="336" y="431"/>
                      <a:pt x="350" y="431"/>
                    </a:cubicBezTo>
                    <a:cubicBezTo>
                      <a:pt x="435" y="431"/>
                      <a:pt x="525" y="325"/>
                      <a:pt x="446" y="286"/>
                    </a:cubicBezTo>
                    <a:lnTo>
                      <a:pt x="173" y="13"/>
                    </a:lnTo>
                    <a:cubicBezTo>
                      <a:pt x="156" y="4"/>
                      <a:pt x="139" y="1"/>
                      <a:pt x="1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77" name="CustomShape 200"/>
              <p:cNvSpPr/>
              <p:nvPr/>
            </p:nvSpPr>
            <p:spPr>
              <a:xfrm>
                <a:off x="4022280" y="1226160"/>
                <a:ext cx="29520" cy="2304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43">
                    <a:moveTo>
                      <a:pt x="425" y="1"/>
                    </a:moveTo>
                    <a:cubicBezTo>
                      <a:pt x="412" y="1"/>
                      <a:pt x="398" y="3"/>
                      <a:pt x="383" y="8"/>
                    </a:cubicBezTo>
                    <a:cubicBezTo>
                      <a:pt x="292" y="99"/>
                      <a:pt x="201" y="190"/>
                      <a:pt x="110" y="281"/>
                    </a:cubicBezTo>
                    <a:cubicBezTo>
                      <a:pt x="0" y="318"/>
                      <a:pt x="67" y="443"/>
                      <a:pt x="145" y="443"/>
                    </a:cubicBezTo>
                    <a:cubicBezTo>
                      <a:pt x="164" y="443"/>
                      <a:pt x="183" y="435"/>
                      <a:pt x="201" y="418"/>
                    </a:cubicBezTo>
                    <a:cubicBezTo>
                      <a:pt x="338" y="372"/>
                      <a:pt x="383" y="281"/>
                      <a:pt x="519" y="190"/>
                    </a:cubicBezTo>
                    <a:cubicBezTo>
                      <a:pt x="560" y="150"/>
                      <a:pt x="528" y="1"/>
                      <a:pt x="4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78" name="CustomShape 201"/>
              <p:cNvSpPr/>
              <p:nvPr/>
            </p:nvSpPr>
            <p:spPr>
              <a:xfrm>
                <a:off x="4056480" y="1211040"/>
                <a:ext cx="36000" cy="1908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372">
                    <a:moveTo>
                      <a:pt x="498" y="0"/>
                    </a:moveTo>
                    <a:cubicBezTo>
                      <a:pt x="485" y="0"/>
                      <a:pt x="470" y="2"/>
                      <a:pt x="455" y="7"/>
                    </a:cubicBezTo>
                    <a:lnTo>
                      <a:pt x="137" y="189"/>
                    </a:lnTo>
                    <a:cubicBezTo>
                      <a:pt x="0" y="235"/>
                      <a:pt x="137" y="371"/>
                      <a:pt x="228" y="371"/>
                    </a:cubicBezTo>
                    <a:lnTo>
                      <a:pt x="592" y="189"/>
                    </a:lnTo>
                    <a:cubicBezTo>
                      <a:pt x="673" y="149"/>
                      <a:pt x="609" y="0"/>
                      <a:pt x="4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79" name="CustomShape 202"/>
              <p:cNvSpPr/>
              <p:nvPr/>
            </p:nvSpPr>
            <p:spPr>
              <a:xfrm>
                <a:off x="4006080" y="1180080"/>
                <a:ext cx="32040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>
                    <a:moveTo>
                      <a:pt x="140" y="0"/>
                    </a:moveTo>
                    <a:cubicBezTo>
                      <a:pt x="83" y="0"/>
                      <a:pt x="1" y="67"/>
                      <a:pt x="37" y="104"/>
                    </a:cubicBezTo>
                    <a:lnTo>
                      <a:pt x="401" y="467"/>
                    </a:lnTo>
                    <a:cubicBezTo>
                      <a:pt x="410" y="476"/>
                      <a:pt x="422" y="479"/>
                      <a:pt x="437" y="479"/>
                    </a:cubicBezTo>
                    <a:cubicBezTo>
                      <a:pt x="503" y="479"/>
                      <a:pt x="604" y="405"/>
                      <a:pt x="492" y="331"/>
                    </a:cubicBezTo>
                    <a:lnTo>
                      <a:pt x="174" y="13"/>
                    </a:lnTo>
                    <a:cubicBezTo>
                      <a:pt x="165" y="4"/>
                      <a:pt x="153" y="0"/>
                      <a:pt x="1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80" name="CustomShape 203"/>
              <p:cNvSpPr/>
              <p:nvPr/>
            </p:nvSpPr>
            <p:spPr>
              <a:xfrm>
                <a:off x="4041720" y="1172520"/>
                <a:ext cx="23040" cy="1692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34">
                    <a:moveTo>
                      <a:pt x="281" y="1"/>
                    </a:moveTo>
                    <a:cubicBezTo>
                      <a:pt x="275" y="1"/>
                      <a:pt x="268" y="3"/>
                      <a:pt x="263" y="8"/>
                    </a:cubicBezTo>
                    <a:cubicBezTo>
                      <a:pt x="218" y="99"/>
                      <a:pt x="172" y="145"/>
                      <a:pt x="82" y="145"/>
                    </a:cubicBezTo>
                    <a:cubicBezTo>
                      <a:pt x="1" y="185"/>
                      <a:pt x="64" y="334"/>
                      <a:pt x="175" y="334"/>
                    </a:cubicBezTo>
                    <a:cubicBezTo>
                      <a:pt x="189" y="334"/>
                      <a:pt x="203" y="331"/>
                      <a:pt x="218" y="326"/>
                    </a:cubicBezTo>
                    <a:cubicBezTo>
                      <a:pt x="263" y="236"/>
                      <a:pt x="309" y="190"/>
                      <a:pt x="400" y="190"/>
                    </a:cubicBezTo>
                    <a:cubicBezTo>
                      <a:pt x="440" y="150"/>
                      <a:pt x="337" y="1"/>
                      <a:pt x="2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81" name="CustomShape 204"/>
              <p:cNvSpPr/>
              <p:nvPr/>
            </p:nvSpPr>
            <p:spPr>
              <a:xfrm>
                <a:off x="4019760" y="1138320"/>
                <a:ext cx="3636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681" h="420">
                    <a:moveTo>
                      <a:pt x="561" y="1"/>
                    </a:moveTo>
                    <a:cubicBezTo>
                      <a:pt x="536" y="1"/>
                      <a:pt x="506" y="10"/>
                      <a:pt x="475" y="31"/>
                    </a:cubicBezTo>
                    <a:cubicBezTo>
                      <a:pt x="384" y="76"/>
                      <a:pt x="202" y="167"/>
                      <a:pt x="111" y="258"/>
                    </a:cubicBezTo>
                    <a:cubicBezTo>
                      <a:pt x="1" y="295"/>
                      <a:pt x="9" y="420"/>
                      <a:pt x="87" y="420"/>
                    </a:cubicBezTo>
                    <a:cubicBezTo>
                      <a:pt x="106" y="420"/>
                      <a:pt x="130" y="412"/>
                      <a:pt x="156" y="395"/>
                    </a:cubicBezTo>
                    <a:cubicBezTo>
                      <a:pt x="293" y="349"/>
                      <a:pt x="475" y="304"/>
                      <a:pt x="611" y="167"/>
                    </a:cubicBezTo>
                    <a:cubicBezTo>
                      <a:pt x="681" y="98"/>
                      <a:pt x="643" y="1"/>
                      <a:pt x="5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82" name="CustomShape 205"/>
              <p:cNvSpPr/>
              <p:nvPr/>
            </p:nvSpPr>
            <p:spPr>
              <a:xfrm>
                <a:off x="3978000" y="1116360"/>
                <a:ext cx="33120" cy="2484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5">
                    <a:moveTo>
                      <a:pt x="152" y="1"/>
                    </a:moveTo>
                    <a:cubicBezTo>
                      <a:pt x="56" y="1"/>
                      <a:pt x="1" y="82"/>
                      <a:pt x="38" y="195"/>
                    </a:cubicBezTo>
                    <a:cubicBezTo>
                      <a:pt x="175" y="285"/>
                      <a:pt x="265" y="422"/>
                      <a:pt x="447" y="467"/>
                    </a:cubicBezTo>
                    <a:cubicBezTo>
                      <a:pt x="457" y="472"/>
                      <a:pt x="467" y="475"/>
                      <a:pt x="477" y="475"/>
                    </a:cubicBezTo>
                    <a:cubicBezTo>
                      <a:pt x="556" y="475"/>
                      <a:pt x="619" y="326"/>
                      <a:pt x="538" y="285"/>
                    </a:cubicBezTo>
                    <a:cubicBezTo>
                      <a:pt x="447" y="240"/>
                      <a:pt x="311" y="104"/>
                      <a:pt x="220" y="13"/>
                    </a:cubicBezTo>
                    <a:cubicBezTo>
                      <a:pt x="196" y="5"/>
                      <a:pt x="173" y="1"/>
                      <a:pt x="1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83" name="CustomShape 206"/>
              <p:cNvSpPr/>
              <p:nvPr/>
            </p:nvSpPr>
            <p:spPr>
              <a:xfrm>
                <a:off x="4009680" y="1106280"/>
                <a:ext cx="39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352">
                    <a:moveTo>
                      <a:pt x="595" y="0"/>
                    </a:moveTo>
                    <a:cubicBezTo>
                      <a:pt x="586" y="0"/>
                      <a:pt x="576" y="3"/>
                      <a:pt x="566" y="8"/>
                    </a:cubicBezTo>
                    <a:cubicBezTo>
                      <a:pt x="384" y="53"/>
                      <a:pt x="293" y="144"/>
                      <a:pt x="111" y="190"/>
                    </a:cubicBezTo>
                    <a:cubicBezTo>
                      <a:pt x="1" y="226"/>
                      <a:pt x="38" y="351"/>
                      <a:pt x="105" y="351"/>
                    </a:cubicBezTo>
                    <a:cubicBezTo>
                      <a:pt x="121" y="351"/>
                      <a:pt x="138" y="344"/>
                      <a:pt x="156" y="326"/>
                    </a:cubicBezTo>
                    <a:cubicBezTo>
                      <a:pt x="338" y="281"/>
                      <a:pt x="429" y="235"/>
                      <a:pt x="611" y="190"/>
                    </a:cubicBezTo>
                    <a:cubicBezTo>
                      <a:pt x="733" y="149"/>
                      <a:pt x="674" y="0"/>
                      <a:pt x="5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84" name="CustomShape 207"/>
              <p:cNvSpPr/>
              <p:nvPr/>
            </p:nvSpPr>
            <p:spPr>
              <a:xfrm>
                <a:off x="3987720" y="1081440"/>
                <a:ext cx="30960" cy="1764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345">
                    <a:moveTo>
                      <a:pt x="228" y="1"/>
                    </a:moveTo>
                    <a:cubicBezTo>
                      <a:pt x="46" y="1"/>
                      <a:pt x="1" y="183"/>
                      <a:pt x="91" y="183"/>
                    </a:cubicBezTo>
                    <a:lnTo>
                      <a:pt x="410" y="319"/>
                    </a:lnTo>
                    <a:cubicBezTo>
                      <a:pt x="436" y="337"/>
                      <a:pt x="460" y="344"/>
                      <a:pt x="479" y="344"/>
                    </a:cubicBezTo>
                    <a:cubicBezTo>
                      <a:pt x="561" y="344"/>
                      <a:pt x="583" y="219"/>
                      <a:pt x="546" y="183"/>
                    </a:cubicBezTo>
                    <a:lnTo>
                      <a:pt x="22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85" name="CustomShape 208"/>
              <p:cNvSpPr/>
              <p:nvPr/>
            </p:nvSpPr>
            <p:spPr>
              <a:xfrm>
                <a:off x="4005360" y="1067760"/>
                <a:ext cx="42840" cy="24480"/>
              </a:xfrm>
              <a:custGeom>
                <a:avLst/>
                <a:gdLst/>
                <a:ahLst/>
                <a:cxnLst/>
                <a:rect l="l" t="t" r="r" b="b"/>
                <a:pathLst>
                  <a:path w="796" h="468">
                    <a:moveTo>
                      <a:pt x="643" y="1"/>
                    </a:moveTo>
                    <a:cubicBezTo>
                      <a:pt x="626" y="1"/>
                      <a:pt x="608" y="4"/>
                      <a:pt x="592" y="12"/>
                    </a:cubicBezTo>
                    <a:cubicBezTo>
                      <a:pt x="456" y="149"/>
                      <a:pt x="274" y="194"/>
                      <a:pt x="137" y="285"/>
                    </a:cubicBezTo>
                    <a:cubicBezTo>
                      <a:pt x="1" y="331"/>
                      <a:pt x="137" y="467"/>
                      <a:pt x="228" y="467"/>
                    </a:cubicBezTo>
                    <a:cubicBezTo>
                      <a:pt x="410" y="422"/>
                      <a:pt x="592" y="285"/>
                      <a:pt x="683" y="194"/>
                    </a:cubicBezTo>
                    <a:cubicBezTo>
                      <a:pt x="795" y="82"/>
                      <a:pt x="723" y="1"/>
                      <a:pt x="6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86" name="CustomShape 209"/>
              <p:cNvSpPr/>
              <p:nvPr/>
            </p:nvSpPr>
            <p:spPr>
              <a:xfrm>
                <a:off x="3962520" y="1182960"/>
                <a:ext cx="28080" cy="1944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382">
                    <a:moveTo>
                      <a:pt x="400" y="1"/>
                    </a:moveTo>
                    <a:cubicBezTo>
                      <a:pt x="387" y="1"/>
                      <a:pt x="373" y="3"/>
                      <a:pt x="358" y="8"/>
                    </a:cubicBezTo>
                    <a:cubicBezTo>
                      <a:pt x="267" y="54"/>
                      <a:pt x="130" y="190"/>
                      <a:pt x="39" y="235"/>
                    </a:cubicBezTo>
                    <a:cubicBezTo>
                      <a:pt x="0" y="275"/>
                      <a:pt x="62" y="381"/>
                      <a:pt x="109" y="381"/>
                    </a:cubicBezTo>
                    <a:cubicBezTo>
                      <a:pt x="117" y="381"/>
                      <a:pt x="124" y="378"/>
                      <a:pt x="130" y="372"/>
                    </a:cubicBezTo>
                    <a:cubicBezTo>
                      <a:pt x="267" y="235"/>
                      <a:pt x="358" y="190"/>
                      <a:pt x="494" y="144"/>
                    </a:cubicBezTo>
                    <a:cubicBezTo>
                      <a:pt x="534" y="144"/>
                      <a:pt x="503" y="1"/>
                      <a:pt x="4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87" name="CustomShape 210"/>
              <p:cNvSpPr/>
              <p:nvPr/>
            </p:nvSpPr>
            <p:spPr>
              <a:xfrm>
                <a:off x="3993480" y="1213200"/>
                <a:ext cx="28440" cy="24480"/>
              </a:xfrm>
              <a:custGeom>
                <a:avLst/>
                <a:gdLst/>
                <a:ahLst/>
                <a:cxnLst/>
                <a:rect l="l" t="t" r="r" b="b"/>
                <a:pathLst>
                  <a:path w="539" h="472">
                    <a:moveTo>
                      <a:pt x="439" y="1"/>
                    </a:moveTo>
                    <a:cubicBezTo>
                      <a:pt x="412" y="1"/>
                      <a:pt x="380" y="17"/>
                      <a:pt x="352" y="58"/>
                    </a:cubicBezTo>
                    <a:cubicBezTo>
                      <a:pt x="216" y="149"/>
                      <a:pt x="170" y="286"/>
                      <a:pt x="34" y="331"/>
                    </a:cubicBezTo>
                    <a:cubicBezTo>
                      <a:pt x="0" y="365"/>
                      <a:pt x="66" y="472"/>
                      <a:pt x="120" y="472"/>
                    </a:cubicBezTo>
                    <a:cubicBezTo>
                      <a:pt x="140" y="472"/>
                      <a:pt x="158" y="458"/>
                      <a:pt x="170" y="422"/>
                    </a:cubicBezTo>
                    <a:cubicBezTo>
                      <a:pt x="261" y="331"/>
                      <a:pt x="352" y="195"/>
                      <a:pt x="443" y="149"/>
                    </a:cubicBezTo>
                    <a:cubicBezTo>
                      <a:pt x="538" y="86"/>
                      <a:pt x="501" y="1"/>
                      <a:pt x="4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88" name="CustomShape 211"/>
              <p:cNvSpPr/>
              <p:nvPr/>
            </p:nvSpPr>
            <p:spPr>
              <a:xfrm>
                <a:off x="3949560" y="1147680"/>
                <a:ext cx="4140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768" h="419">
                    <a:moveTo>
                      <a:pt x="228" y="0"/>
                    </a:moveTo>
                    <a:cubicBezTo>
                      <a:pt x="46" y="0"/>
                      <a:pt x="0" y="137"/>
                      <a:pt x="91" y="182"/>
                    </a:cubicBezTo>
                    <a:cubicBezTo>
                      <a:pt x="273" y="228"/>
                      <a:pt x="455" y="364"/>
                      <a:pt x="592" y="410"/>
                    </a:cubicBezTo>
                    <a:cubicBezTo>
                      <a:pt x="610" y="416"/>
                      <a:pt x="627" y="419"/>
                      <a:pt x="642" y="419"/>
                    </a:cubicBezTo>
                    <a:cubicBezTo>
                      <a:pt x="739" y="419"/>
                      <a:pt x="767" y="306"/>
                      <a:pt x="728" y="228"/>
                    </a:cubicBezTo>
                    <a:cubicBezTo>
                      <a:pt x="546" y="182"/>
                      <a:pt x="364" y="91"/>
                      <a:pt x="2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grpSp>
        <p:nvGrpSpPr>
          <p:cNvPr id="1189" name="Group 212"/>
          <p:cNvGrpSpPr/>
          <p:nvPr/>
        </p:nvGrpSpPr>
        <p:grpSpPr>
          <a:xfrm>
            <a:off x="6301080" y="4283280"/>
            <a:ext cx="809280" cy="574200"/>
            <a:chOff x="6301080" y="4283280"/>
            <a:chExt cx="809280" cy="574200"/>
          </a:xfrm>
        </p:grpSpPr>
        <p:sp>
          <p:nvSpPr>
            <p:cNvPr id="1190" name="CustomShape 213"/>
            <p:cNvSpPr/>
            <p:nvPr/>
          </p:nvSpPr>
          <p:spPr>
            <a:xfrm rot="14185800" flipV="1">
              <a:off x="6688080" y="4435920"/>
              <a:ext cx="354240" cy="352800"/>
            </a:xfrm>
            <a:custGeom>
              <a:avLst/>
              <a:gdLst/>
              <a:ahLst/>
              <a:cxnLst/>
              <a:rect l="l" t="t" r="r" b="b"/>
              <a:pathLst>
                <a:path w="15600" h="15513">
                  <a:moveTo>
                    <a:pt x="2235" y="1"/>
                  </a:moveTo>
                  <a:cubicBezTo>
                    <a:pt x="2136" y="1"/>
                    <a:pt x="2043" y="9"/>
                    <a:pt x="1956" y="27"/>
                  </a:cubicBezTo>
                  <a:cubicBezTo>
                    <a:pt x="1774" y="27"/>
                    <a:pt x="1683" y="72"/>
                    <a:pt x="1547" y="163"/>
                  </a:cubicBezTo>
                  <a:cubicBezTo>
                    <a:pt x="0" y="1300"/>
                    <a:pt x="1729" y="7667"/>
                    <a:pt x="5822" y="11488"/>
                  </a:cubicBezTo>
                  <a:cubicBezTo>
                    <a:pt x="8478" y="14069"/>
                    <a:pt x="12304" y="15512"/>
                    <a:pt x="14236" y="15512"/>
                  </a:cubicBezTo>
                  <a:cubicBezTo>
                    <a:pt x="14653" y="15512"/>
                    <a:pt x="14981" y="15445"/>
                    <a:pt x="15191" y="15308"/>
                  </a:cubicBezTo>
                  <a:lnTo>
                    <a:pt x="15372" y="15126"/>
                  </a:lnTo>
                  <a:cubicBezTo>
                    <a:pt x="15600" y="14853"/>
                    <a:pt x="15418" y="14398"/>
                    <a:pt x="14645" y="12716"/>
                  </a:cubicBezTo>
                  <a:cubicBezTo>
                    <a:pt x="12735" y="9077"/>
                    <a:pt x="11825" y="7304"/>
                    <a:pt x="10188" y="5530"/>
                  </a:cubicBezTo>
                  <a:cubicBezTo>
                    <a:pt x="8153" y="3322"/>
                    <a:pt x="4181" y="1"/>
                    <a:pt x="2235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91" name="CustomShape 214"/>
            <p:cNvSpPr/>
            <p:nvPr/>
          </p:nvSpPr>
          <p:spPr>
            <a:xfrm rot="14185800" flipV="1">
              <a:off x="6699960" y="4419360"/>
              <a:ext cx="309960" cy="347040"/>
            </a:xfrm>
            <a:custGeom>
              <a:avLst/>
              <a:gdLst/>
              <a:ahLst/>
              <a:cxnLst/>
              <a:rect l="l" t="t" r="r" b="b"/>
              <a:pathLst>
                <a:path w="13645" h="15308">
                  <a:moveTo>
                    <a:pt x="280" y="1"/>
                  </a:moveTo>
                  <a:cubicBezTo>
                    <a:pt x="181" y="1"/>
                    <a:pt x="88" y="9"/>
                    <a:pt x="1" y="27"/>
                  </a:cubicBezTo>
                  <a:cubicBezTo>
                    <a:pt x="1138" y="2437"/>
                    <a:pt x="2912" y="5484"/>
                    <a:pt x="5549" y="8531"/>
                  </a:cubicBezTo>
                  <a:cubicBezTo>
                    <a:pt x="8142" y="11579"/>
                    <a:pt x="10916" y="13762"/>
                    <a:pt x="13236" y="15308"/>
                  </a:cubicBezTo>
                  <a:lnTo>
                    <a:pt x="13417" y="15126"/>
                  </a:lnTo>
                  <a:cubicBezTo>
                    <a:pt x="13645" y="14853"/>
                    <a:pt x="13463" y="14398"/>
                    <a:pt x="12690" y="12716"/>
                  </a:cubicBezTo>
                  <a:cubicBezTo>
                    <a:pt x="10780" y="9077"/>
                    <a:pt x="9870" y="7304"/>
                    <a:pt x="8233" y="5530"/>
                  </a:cubicBezTo>
                  <a:cubicBezTo>
                    <a:pt x="6198" y="3322"/>
                    <a:pt x="2226" y="1"/>
                    <a:pt x="280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92" name="CustomShape 215"/>
            <p:cNvSpPr/>
            <p:nvPr/>
          </p:nvSpPr>
          <p:spPr>
            <a:xfrm rot="14185800" flipV="1">
              <a:off x="6320880" y="4378320"/>
              <a:ext cx="358920" cy="241200"/>
            </a:xfrm>
            <a:custGeom>
              <a:avLst/>
              <a:gdLst/>
              <a:ahLst/>
              <a:cxnLst/>
              <a:rect l="l" t="t" r="r" b="b"/>
              <a:pathLst>
                <a:path w="15828" h="10632">
                  <a:moveTo>
                    <a:pt x="126" y="0"/>
                  </a:moveTo>
                  <a:cubicBezTo>
                    <a:pt x="92" y="0"/>
                    <a:pt x="69" y="12"/>
                    <a:pt x="46" y="34"/>
                  </a:cubicBezTo>
                  <a:cubicBezTo>
                    <a:pt x="1" y="171"/>
                    <a:pt x="1" y="216"/>
                    <a:pt x="46" y="262"/>
                  </a:cubicBezTo>
                  <a:cubicBezTo>
                    <a:pt x="592" y="762"/>
                    <a:pt x="1410" y="1535"/>
                    <a:pt x="2411" y="2354"/>
                  </a:cubicBezTo>
                  <a:cubicBezTo>
                    <a:pt x="5595" y="5037"/>
                    <a:pt x="7141" y="6402"/>
                    <a:pt x="7960" y="6993"/>
                  </a:cubicBezTo>
                  <a:cubicBezTo>
                    <a:pt x="10097" y="8585"/>
                    <a:pt x="12735" y="9813"/>
                    <a:pt x="15691" y="10631"/>
                  </a:cubicBezTo>
                  <a:cubicBezTo>
                    <a:pt x="15737" y="10631"/>
                    <a:pt x="15782" y="10540"/>
                    <a:pt x="15828" y="10495"/>
                  </a:cubicBezTo>
                  <a:cubicBezTo>
                    <a:pt x="15828" y="10449"/>
                    <a:pt x="15782" y="10313"/>
                    <a:pt x="15737" y="10313"/>
                  </a:cubicBezTo>
                  <a:cubicBezTo>
                    <a:pt x="12871" y="9540"/>
                    <a:pt x="10325" y="8357"/>
                    <a:pt x="8187" y="6765"/>
                  </a:cubicBezTo>
                  <a:cubicBezTo>
                    <a:pt x="7368" y="6174"/>
                    <a:pt x="5777" y="4810"/>
                    <a:pt x="2638" y="2127"/>
                  </a:cubicBezTo>
                  <a:cubicBezTo>
                    <a:pt x="1683" y="1217"/>
                    <a:pt x="819" y="535"/>
                    <a:pt x="273" y="34"/>
                  </a:cubicBezTo>
                  <a:cubicBezTo>
                    <a:pt x="205" y="12"/>
                    <a:pt x="160" y="0"/>
                    <a:pt x="126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193" name="Group 216"/>
          <p:cNvGrpSpPr/>
          <p:nvPr/>
        </p:nvGrpSpPr>
        <p:grpSpPr>
          <a:xfrm>
            <a:off x="8252280" y="2504160"/>
            <a:ext cx="386280" cy="373680"/>
            <a:chOff x="8252280" y="2504160"/>
            <a:chExt cx="386280" cy="373680"/>
          </a:xfrm>
        </p:grpSpPr>
        <p:sp>
          <p:nvSpPr>
            <p:cNvPr id="1194" name="CustomShape 217"/>
            <p:cNvSpPr/>
            <p:nvPr/>
          </p:nvSpPr>
          <p:spPr>
            <a:xfrm rot="721800" flipV="1">
              <a:off x="8403120" y="2661480"/>
              <a:ext cx="217440" cy="195840"/>
            </a:xfrm>
            <a:custGeom>
              <a:avLst/>
              <a:gdLst/>
              <a:ahLst/>
              <a:cxnLst/>
              <a:rect l="l" t="t" r="r" b="b"/>
              <a:pathLst>
                <a:path w="3912" h="3528">
                  <a:moveTo>
                    <a:pt x="2061" y="1"/>
                  </a:moveTo>
                  <a:cubicBezTo>
                    <a:pt x="1591" y="1"/>
                    <a:pt x="1110" y="196"/>
                    <a:pt x="728" y="553"/>
                  </a:cubicBezTo>
                  <a:cubicBezTo>
                    <a:pt x="46" y="1281"/>
                    <a:pt x="1" y="2373"/>
                    <a:pt x="683" y="3055"/>
                  </a:cubicBezTo>
                  <a:cubicBezTo>
                    <a:pt x="1006" y="3378"/>
                    <a:pt x="1412" y="3528"/>
                    <a:pt x="1831" y="3528"/>
                  </a:cubicBezTo>
                  <a:cubicBezTo>
                    <a:pt x="2296" y="3528"/>
                    <a:pt x="2778" y="3344"/>
                    <a:pt x="3184" y="3009"/>
                  </a:cubicBezTo>
                  <a:cubicBezTo>
                    <a:pt x="3866" y="2327"/>
                    <a:pt x="3912" y="1190"/>
                    <a:pt x="3230" y="508"/>
                  </a:cubicBezTo>
                  <a:cubicBezTo>
                    <a:pt x="2905" y="162"/>
                    <a:pt x="2488" y="1"/>
                    <a:pt x="206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95" name="CustomShape 218"/>
            <p:cNvSpPr/>
            <p:nvPr/>
          </p:nvSpPr>
          <p:spPr>
            <a:xfrm rot="721800" flipV="1">
              <a:off x="8418960" y="2649240"/>
              <a:ext cx="100080" cy="104040"/>
            </a:xfrm>
            <a:custGeom>
              <a:avLst/>
              <a:gdLst/>
              <a:ahLst/>
              <a:cxnLst/>
              <a:rect l="l" t="t" r="r" b="b"/>
              <a:pathLst>
                <a:path w="1820" h="1900">
                  <a:moveTo>
                    <a:pt x="91" y="0"/>
                  </a:moveTo>
                  <a:cubicBezTo>
                    <a:pt x="75" y="0"/>
                    <a:pt x="60" y="4"/>
                    <a:pt x="46" y="11"/>
                  </a:cubicBezTo>
                  <a:cubicBezTo>
                    <a:pt x="1" y="102"/>
                    <a:pt x="137" y="330"/>
                    <a:pt x="137" y="1103"/>
                  </a:cubicBezTo>
                  <a:cubicBezTo>
                    <a:pt x="137" y="1376"/>
                    <a:pt x="137" y="1512"/>
                    <a:pt x="228" y="1649"/>
                  </a:cubicBezTo>
                  <a:cubicBezTo>
                    <a:pt x="364" y="1694"/>
                    <a:pt x="410" y="1649"/>
                    <a:pt x="774" y="1785"/>
                  </a:cubicBezTo>
                  <a:lnTo>
                    <a:pt x="819" y="1785"/>
                  </a:lnTo>
                  <a:cubicBezTo>
                    <a:pt x="1099" y="1873"/>
                    <a:pt x="1298" y="1899"/>
                    <a:pt x="1437" y="1899"/>
                  </a:cubicBezTo>
                  <a:cubicBezTo>
                    <a:pt x="1660" y="1899"/>
                    <a:pt x="1729" y="1831"/>
                    <a:pt x="1729" y="1831"/>
                  </a:cubicBezTo>
                  <a:cubicBezTo>
                    <a:pt x="1820" y="1649"/>
                    <a:pt x="1592" y="1239"/>
                    <a:pt x="1501" y="1103"/>
                  </a:cubicBezTo>
                  <a:cubicBezTo>
                    <a:pt x="1365" y="921"/>
                    <a:pt x="1274" y="830"/>
                    <a:pt x="683" y="375"/>
                  </a:cubicBezTo>
                  <a:cubicBezTo>
                    <a:pt x="300" y="107"/>
                    <a:pt x="175" y="0"/>
                    <a:pt x="91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96" name="CustomShape 219"/>
            <p:cNvSpPr/>
            <p:nvPr/>
          </p:nvSpPr>
          <p:spPr>
            <a:xfrm rot="721800" flipV="1">
              <a:off x="8264520" y="2524680"/>
              <a:ext cx="217440" cy="141840"/>
            </a:xfrm>
            <a:custGeom>
              <a:avLst/>
              <a:gdLst/>
              <a:ahLst/>
              <a:cxnLst/>
              <a:rect l="l" t="t" r="r" b="b"/>
              <a:pathLst>
                <a:path w="3913" h="2548">
                  <a:moveTo>
                    <a:pt x="3639" y="0"/>
                  </a:moveTo>
                  <a:cubicBezTo>
                    <a:pt x="3275" y="319"/>
                    <a:pt x="2957" y="637"/>
                    <a:pt x="2548" y="910"/>
                  </a:cubicBezTo>
                  <a:cubicBezTo>
                    <a:pt x="1820" y="1456"/>
                    <a:pt x="865" y="1865"/>
                    <a:pt x="1" y="2138"/>
                  </a:cubicBezTo>
                  <a:lnTo>
                    <a:pt x="92" y="2547"/>
                  </a:lnTo>
                  <a:cubicBezTo>
                    <a:pt x="1047" y="2274"/>
                    <a:pt x="1957" y="1820"/>
                    <a:pt x="2775" y="1228"/>
                  </a:cubicBezTo>
                  <a:cubicBezTo>
                    <a:pt x="3185" y="955"/>
                    <a:pt x="3548" y="637"/>
                    <a:pt x="3912" y="273"/>
                  </a:cubicBezTo>
                  <a:lnTo>
                    <a:pt x="3639" y="0"/>
                  </a:ln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1197" name="Immagine 1196"/>
          <p:cNvPicPr/>
          <p:nvPr/>
        </p:nvPicPr>
        <p:blipFill>
          <a:blip r:embed="rId2" cstate="print"/>
          <a:stretch/>
        </p:blipFill>
        <p:spPr>
          <a:xfrm>
            <a:off x="5400000" y="2700000"/>
            <a:ext cx="2234520" cy="1438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 E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/>
                                        </p:tgtEl>
                                      </p:cBhvr>
                                    </p:animMotion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1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blob:https://web.whatsapp.com/1fa75c20-a5cd-4c58-9f29-e78236df8ccd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1267" name="Picture 3" descr="C:\Users\admin5\Downloads\WhatsApp Image 2022-09-21 at 19.12.38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-3109304"/>
            <a:ext cx="5940152" cy="992952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6512" y="750081"/>
            <a:ext cx="9072562" cy="117872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it-IT" sz="3800" dirty="0" smtClean="0"/>
              <a:t>PASSEGGIATA SOSTENIBILE</a:t>
            </a:r>
            <a:r>
              <a:rPr lang="it-IT" sz="3200" dirty="0" smtClean="0"/>
              <a:t/>
            </a:r>
            <a:br>
              <a:rPr lang="it-IT" sz="3200" dirty="0" smtClean="0"/>
            </a:br>
            <a:r>
              <a:rPr lang="it-IT" sz="3200" dirty="0" smtClean="0"/>
              <a:t>Individuazione del percorso nei boschi di Erice vetta</a:t>
            </a:r>
            <a:endParaRPr lang="it-IT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160718"/>
            <a:ext cx="7467600" cy="857250"/>
          </a:xfrm>
        </p:spPr>
        <p:txBody>
          <a:bodyPr/>
          <a:lstStyle/>
          <a:p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57200" y="1200150"/>
            <a:ext cx="7467600" cy="3655314"/>
          </a:xfrm>
          <a:prstGeom prst="rect">
            <a:avLst/>
          </a:prstGeom>
        </p:spPr>
        <p:txBody>
          <a:bodyPr>
            <a:normAutofit fontScale="95000"/>
          </a:bodyPr>
          <a:lstStyle/>
          <a:p>
            <a:endParaRPr lang="it-IT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5232" t="10853" r="38954" b="14728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 l="23547" t="10000" r="7343" b="5833"/>
          <a:stretch>
            <a:fillRect/>
          </a:stretch>
        </p:blipFill>
        <p:spPr bwMode="auto">
          <a:xfrm>
            <a:off x="6804248" y="0"/>
            <a:ext cx="2339752" cy="160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 l="43101" t="17500" r="39406" b="21666"/>
          <a:stretch>
            <a:fillRect/>
          </a:stretch>
        </p:blipFill>
        <p:spPr bwMode="auto">
          <a:xfrm>
            <a:off x="179512" y="3812017"/>
            <a:ext cx="1368152" cy="1331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928926" y="1232288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FUNIVIA</a:t>
            </a:r>
            <a:endParaRPr lang="it-IT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000496" y="1500180"/>
            <a:ext cx="1143008" cy="267893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 flipH="1" flipV="1">
            <a:off x="7000892" y="1678775"/>
            <a:ext cx="1500198" cy="92869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14340" idx="3"/>
          </p:cNvCxnSpPr>
          <p:nvPr/>
        </p:nvCxnSpPr>
        <p:spPr>
          <a:xfrm flipH="1">
            <a:off x="1547664" y="4286262"/>
            <a:ext cx="1166948" cy="191497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10"/>
          <p:cNvSpPr/>
          <p:nvPr/>
        </p:nvSpPr>
        <p:spPr>
          <a:xfrm>
            <a:off x="0" y="19548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Dal parcheggio davanti la stazione della funivia di Erice si </a:t>
            </a:r>
            <a:r>
              <a:rPr lang="it-IT" dirty="0" err="1" smtClean="0">
                <a:solidFill>
                  <a:schemeClr val="bg1"/>
                </a:solidFill>
              </a:rPr>
              <a:t>imbocc</a:t>
            </a:r>
            <a:r>
              <a:rPr lang="it-IT" dirty="0" smtClean="0">
                <a:solidFill>
                  <a:schemeClr val="bg1"/>
                </a:solidFill>
              </a:rPr>
              <a:t> la scala del sentiero CAI 603, che scende sulla strada per il cimitero.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57200" y="1200150"/>
            <a:ext cx="7467600" cy="3655314"/>
          </a:xfrm>
          <a:prstGeom prst="rect">
            <a:avLst/>
          </a:prstGeom>
        </p:spPr>
        <p:txBody>
          <a:bodyPr>
            <a:normAutofit fontScale="95000"/>
          </a:bodyPr>
          <a:lstStyle/>
          <a:p>
            <a:endParaRPr lang="it-IT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13594" t="10000" r="26406" b="9999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 l="37344" t="15833" r="36875" b="21666"/>
          <a:stretch>
            <a:fillRect/>
          </a:stretch>
        </p:blipFill>
        <p:spPr bwMode="auto">
          <a:xfrm>
            <a:off x="4572000" y="2643758"/>
            <a:ext cx="2638628" cy="321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Connector 5"/>
          <p:cNvCxnSpPr/>
          <p:nvPr/>
        </p:nvCxnSpPr>
        <p:spPr>
          <a:xfrm flipH="1" flipV="1">
            <a:off x="4429124" y="1768074"/>
            <a:ext cx="1006972" cy="80367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tangolo 6"/>
          <p:cNvSpPr/>
          <p:nvPr/>
        </p:nvSpPr>
        <p:spPr>
          <a:xfrm>
            <a:off x="2987824" y="57352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In fondo al rettilineo, in basso, sempre sul sentiero 603, si entra sulla strada sterrata che gira intorno al castello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95536" y="354385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CIMITERO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57200" y="1200150"/>
            <a:ext cx="7467600" cy="3655314"/>
          </a:xfrm>
          <a:prstGeom prst="rect">
            <a:avLst/>
          </a:prstGeom>
        </p:spPr>
        <p:txBody>
          <a:bodyPr>
            <a:normAutofit fontScale="95000"/>
          </a:bodyPr>
          <a:lstStyle/>
          <a:p>
            <a:endParaRPr lang="it-IT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 l="3751" t="15834" r="36250" b="416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 l="26094" t="10000" r="25156" b="5833"/>
          <a:stretch>
            <a:fillRect/>
          </a:stretch>
        </p:blipFill>
        <p:spPr bwMode="auto">
          <a:xfrm>
            <a:off x="8028384" y="1059582"/>
            <a:ext cx="1224136" cy="1231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/>
          <a:srcRect l="37812" t="15833" r="39219" b="17500"/>
          <a:stretch>
            <a:fillRect/>
          </a:stretch>
        </p:blipFill>
        <p:spPr bwMode="auto">
          <a:xfrm>
            <a:off x="2051720" y="2409732"/>
            <a:ext cx="877870" cy="133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 cstate="print"/>
          <a:srcRect l="43824" t="16666" r="45110" b="64555"/>
          <a:stretch>
            <a:fillRect/>
          </a:stretch>
        </p:blipFill>
        <p:spPr bwMode="auto">
          <a:xfrm>
            <a:off x="1259632" y="857238"/>
            <a:ext cx="1812170" cy="148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Connector 8"/>
          <p:cNvCxnSpPr/>
          <p:nvPr/>
        </p:nvCxnSpPr>
        <p:spPr>
          <a:xfrm flipV="1">
            <a:off x="8072462" y="2089543"/>
            <a:ext cx="500066" cy="267893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555776" y="2732485"/>
            <a:ext cx="2016224" cy="541343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2643174" y="2035965"/>
            <a:ext cx="1928826" cy="69652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74452" y="3273829"/>
            <a:ext cx="185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TORRETTA PEPOLI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4536504" y="0"/>
            <a:ext cx="39959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Il sentiero 603 gira intorno al castello, procedendo prevalentemente in piano, abbracciando lo smisurato panorama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sulla piana di monte Cofano.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Girando sul primo sentiero a sinistra, inizia la vera salita che conduce alla torretta </a:t>
            </a:r>
            <a:r>
              <a:rPr lang="it-IT" dirty="0" err="1" smtClean="0">
                <a:solidFill>
                  <a:schemeClr val="bg1"/>
                </a:solidFill>
              </a:rPr>
              <a:t>Pepoli</a:t>
            </a:r>
            <a:r>
              <a:rPr lang="it-IT" dirty="0" smtClean="0">
                <a:solidFill>
                  <a:schemeClr val="bg1"/>
                </a:solidFill>
              </a:rPr>
              <a:t>.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Si passa davanti la chiesa di S. Giovanni, fino a raggiungere la baita del CAI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4067944" y="3003799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CASTELLO </a:t>
            </a:r>
            <a:r>
              <a:rPr lang="it-IT" dirty="0" err="1" smtClean="0">
                <a:solidFill>
                  <a:schemeClr val="bg1"/>
                </a:solidFill>
              </a:rPr>
              <a:t>DI</a:t>
            </a:r>
            <a:r>
              <a:rPr lang="it-IT" dirty="0" smtClean="0">
                <a:solidFill>
                  <a:schemeClr val="bg1"/>
                </a:solidFill>
              </a:rPr>
              <a:t> VENERE</a:t>
            </a:r>
            <a:endParaRPr lang="it-IT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1"/>
          <p:cNvCxnSpPr/>
          <p:nvPr/>
        </p:nvCxnSpPr>
        <p:spPr>
          <a:xfrm>
            <a:off x="5220072" y="3327834"/>
            <a:ext cx="720080" cy="16201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4"/>
          <p:cNvCxnSpPr/>
          <p:nvPr/>
        </p:nvCxnSpPr>
        <p:spPr>
          <a:xfrm flipH="1" flipV="1">
            <a:off x="4139952" y="1329612"/>
            <a:ext cx="504056" cy="86409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57200" y="1200150"/>
            <a:ext cx="7467600" cy="3655314"/>
          </a:xfrm>
          <a:prstGeom prst="rect">
            <a:avLst/>
          </a:prstGeom>
        </p:spPr>
        <p:txBody>
          <a:bodyPr>
            <a:normAutofit fontScale="95000"/>
          </a:bodyPr>
          <a:lstStyle/>
          <a:p>
            <a:endParaRPr lang="it-IT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t="9166" r="35625" b="5000"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 l="36875" t="30000" r="36406" b="40833"/>
          <a:stretch>
            <a:fillRect/>
          </a:stretch>
        </p:blipFill>
        <p:spPr bwMode="auto">
          <a:xfrm>
            <a:off x="611560" y="3268252"/>
            <a:ext cx="2880320" cy="187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 l="37344" t="17500" r="38281" b="20833"/>
          <a:stretch>
            <a:fillRect/>
          </a:stretch>
        </p:blipFill>
        <p:spPr bwMode="auto">
          <a:xfrm>
            <a:off x="6215074" y="0"/>
            <a:ext cx="1305192" cy="1393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/>
          <a:srcRect l="13437" t="10000" r="9219" b="15000"/>
          <a:stretch>
            <a:fillRect/>
          </a:stretch>
        </p:blipFill>
        <p:spPr bwMode="auto">
          <a:xfrm>
            <a:off x="6156176" y="1545636"/>
            <a:ext cx="2088232" cy="1168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Connector 7"/>
          <p:cNvCxnSpPr/>
          <p:nvPr/>
        </p:nvCxnSpPr>
        <p:spPr>
          <a:xfrm flipH="1">
            <a:off x="1571604" y="1869672"/>
            <a:ext cx="2928388" cy="204154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>
            <a:off x="4214810" y="642924"/>
            <a:ext cx="2357454" cy="1553777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286248" y="696503"/>
            <a:ext cx="2214578" cy="107157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28662" y="4446998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RIFUGIO CAI ERICE</a:t>
            </a:r>
            <a:endParaRPr lang="it-IT" dirty="0"/>
          </a:p>
        </p:txBody>
      </p:sp>
      <p:sp>
        <p:nvSpPr>
          <p:cNvPr id="20" name="TextBox 19"/>
          <p:cNvSpPr txBox="1"/>
          <p:nvPr/>
        </p:nvSpPr>
        <p:spPr>
          <a:xfrm>
            <a:off x="2357422" y="0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QUARTIERI SPAGNOLI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5652120" y="3100485"/>
            <a:ext cx="34918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Si passa davanti la chiesa di S. Giovanni, fino a raggiungere la baita sede del CAI, da dove si vedono i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Quartieri Spagnoli. Si procede per il Sentiero Italia 602, che costeggia le mura.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4294967295"/>
          </p:nvPr>
        </p:nvSpPr>
        <p:spPr>
          <a:xfrm>
            <a:off x="457200" y="1200150"/>
            <a:ext cx="7467600" cy="3655314"/>
          </a:xfrm>
          <a:prstGeom prst="rect">
            <a:avLst/>
          </a:prstGeom>
        </p:spPr>
        <p:txBody>
          <a:bodyPr>
            <a:normAutofit fontScale="95000"/>
          </a:bodyPr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1274" t="16400" r="19665" b="485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5004048" y="138361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DUOMO</a:t>
            </a:r>
            <a:endParaRPr lang="it-IT" dirty="0">
              <a:solidFill>
                <a:schemeClr val="bg1"/>
              </a:solidFill>
            </a:endParaRPr>
          </a:p>
        </p:txBody>
      </p:sp>
      <p:cxnSp>
        <p:nvCxnSpPr>
          <p:cNvPr id="6" name="Straight Connector 7"/>
          <p:cNvCxnSpPr/>
          <p:nvPr/>
        </p:nvCxnSpPr>
        <p:spPr>
          <a:xfrm>
            <a:off x="5580112" y="1653648"/>
            <a:ext cx="72008" cy="91810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2915816" y="181566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FUNIVIA</a:t>
            </a:r>
            <a:endParaRPr lang="it-IT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7"/>
          <p:cNvCxnSpPr/>
          <p:nvPr/>
        </p:nvCxnSpPr>
        <p:spPr>
          <a:xfrm>
            <a:off x="3635896" y="2085696"/>
            <a:ext cx="576064" cy="75608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11"/>
          <p:cNvSpPr/>
          <p:nvPr/>
        </p:nvSpPr>
        <p:spPr>
          <a:xfrm>
            <a:off x="2339752" y="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Si procede per il Sentiero Italia 602, che costeggia le mura, passando per il Duomo e si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termina il giro al punto di partenza, la stazione della funivia, per rientrare a Trapani.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CustomShape 1"/>
          <p:cNvSpPr/>
          <p:nvPr/>
        </p:nvSpPr>
        <p:spPr>
          <a:xfrm>
            <a:off x="419400" y="1712520"/>
            <a:ext cx="2549160" cy="2887200"/>
          </a:xfrm>
          <a:custGeom>
            <a:avLst/>
            <a:gdLst/>
            <a:ahLst/>
            <a:cxnLst/>
            <a:rect l="l" t="t" r="r" b="b"/>
            <a:pathLst>
              <a:path w="20240" h="22923">
                <a:moveTo>
                  <a:pt x="13736" y="10552"/>
                </a:moveTo>
                <a:lnTo>
                  <a:pt x="13736" y="10552"/>
                </a:lnTo>
                <a:cubicBezTo>
                  <a:pt x="13554" y="11280"/>
                  <a:pt x="13190" y="11962"/>
                  <a:pt x="12735" y="12644"/>
                </a:cubicBezTo>
                <a:cubicBezTo>
                  <a:pt x="12599" y="12917"/>
                  <a:pt x="12417" y="13145"/>
                  <a:pt x="12189" y="13417"/>
                </a:cubicBezTo>
                <a:cubicBezTo>
                  <a:pt x="12007" y="12917"/>
                  <a:pt x="11825" y="12417"/>
                  <a:pt x="11734" y="11871"/>
                </a:cubicBezTo>
                <a:cubicBezTo>
                  <a:pt x="11598" y="11507"/>
                  <a:pt x="11553" y="11098"/>
                  <a:pt x="11462" y="10643"/>
                </a:cubicBezTo>
                <a:cubicBezTo>
                  <a:pt x="11734" y="10643"/>
                  <a:pt x="12007" y="10689"/>
                  <a:pt x="12280" y="10689"/>
                </a:cubicBezTo>
                <a:cubicBezTo>
                  <a:pt x="12826" y="10689"/>
                  <a:pt x="13235" y="10643"/>
                  <a:pt x="13736" y="10552"/>
                </a:cubicBezTo>
                <a:close/>
                <a:moveTo>
                  <a:pt x="8142" y="11143"/>
                </a:moveTo>
                <a:cubicBezTo>
                  <a:pt x="8187" y="12053"/>
                  <a:pt x="8278" y="12917"/>
                  <a:pt x="8324" y="13827"/>
                </a:cubicBezTo>
                <a:cubicBezTo>
                  <a:pt x="8215" y="13835"/>
                  <a:pt x="8103" y="13840"/>
                  <a:pt x="7986" y="13840"/>
                </a:cubicBezTo>
                <a:cubicBezTo>
                  <a:pt x="7466" y="13840"/>
                  <a:pt x="6871" y="13735"/>
                  <a:pt x="6277" y="13327"/>
                </a:cubicBezTo>
                <a:cubicBezTo>
                  <a:pt x="5595" y="12872"/>
                  <a:pt x="5140" y="12190"/>
                  <a:pt x="4958" y="11371"/>
                </a:cubicBezTo>
                <a:lnTo>
                  <a:pt x="4958" y="11371"/>
                </a:lnTo>
                <a:cubicBezTo>
                  <a:pt x="5322" y="11416"/>
                  <a:pt x="5640" y="11416"/>
                  <a:pt x="6004" y="11416"/>
                </a:cubicBezTo>
                <a:cubicBezTo>
                  <a:pt x="6732" y="11416"/>
                  <a:pt x="7459" y="11325"/>
                  <a:pt x="8142" y="11143"/>
                </a:cubicBezTo>
                <a:close/>
                <a:moveTo>
                  <a:pt x="9961" y="10370"/>
                </a:moveTo>
                <a:cubicBezTo>
                  <a:pt x="10325" y="10461"/>
                  <a:pt x="10688" y="10507"/>
                  <a:pt x="11098" y="10643"/>
                </a:cubicBezTo>
                <a:cubicBezTo>
                  <a:pt x="11143" y="11098"/>
                  <a:pt x="11280" y="11553"/>
                  <a:pt x="11371" y="12053"/>
                </a:cubicBezTo>
                <a:cubicBezTo>
                  <a:pt x="11553" y="12690"/>
                  <a:pt x="11734" y="13236"/>
                  <a:pt x="11962" y="13872"/>
                </a:cubicBezTo>
                <a:cubicBezTo>
                  <a:pt x="10870" y="15055"/>
                  <a:pt x="9688" y="15828"/>
                  <a:pt x="8778" y="16328"/>
                </a:cubicBezTo>
                <a:cubicBezTo>
                  <a:pt x="8778" y="14554"/>
                  <a:pt x="8642" y="12781"/>
                  <a:pt x="8551" y="11053"/>
                </a:cubicBezTo>
                <a:cubicBezTo>
                  <a:pt x="9097" y="10871"/>
                  <a:pt x="9551" y="10643"/>
                  <a:pt x="9961" y="10370"/>
                </a:cubicBezTo>
                <a:close/>
                <a:moveTo>
                  <a:pt x="9551" y="1"/>
                </a:moveTo>
                <a:cubicBezTo>
                  <a:pt x="6050" y="1"/>
                  <a:pt x="3139" y="1593"/>
                  <a:pt x="3139" y="3457"/>
                </a:cubicBezTo>
                <a:lnTo>
                  <a:pt x="3139" y="3776"/>
                </a:lnTo>
                <a:cubicBezTo>
                  <a:pt x="1320" y="4140"/>
                  <a:pt x="1" y="5140"/>
                  <a:pt x="1" y="6277"/>
                </a:cubicBezTo>
                <a:cubicBezTo>
                  <a:pt x="1" y="6959"/>
                  <a:pt x="455" y="7551"/>
                  <a:pt x="1183" y="8005"/>
                </a:cubicBezTo>
                <a:cubicBezTo>
                  <a:pt x="1092" y="8233"/>
                  <a:pt x="956" y="8551"/>
                  <a:pt x="956" y="8824"/>
                </a:cubicBezTo>
                <a:cubicBezTo>
                  <a:pt x="956" y="10006"/>
                  <a:pt x="2457" y="11053"/>
                  <a:pt x="4458" y="11371"/>
                </a:cubicBezTo>
                <a:cubicBezTo>
                  <a:pt x="4594" y="12326"/>
                  <a:pt x="5185" y="13190"/>
                  <a:pt x="5959" y="13781"/>
                </a:cubicBezTo>
                <a:cubicBezTo>
                  <a:pt x="6641" y="14236"/>
                  <a:pt x="7459" y="14327"/>
                  <a:pt x="7960" y="14327"/>
                </a:cubicBezTo>
                <a:lnTo>
                  <a:pt x="8233" y="14327"/>
                </a:lnTo>
                <a:cubicBezTo>
                  <a:pt x="8324" y="15419"/>
                  <a:pt x="8324" y="16510"/>
                  <a:pt x="8324" y="17556"/>
                </a:cubicBezTo>
                <a:cubicBezTo>
                  <a:pt x="8233" y="19330"/>
                  <a:pt x="8187" y="21104"/>
                  <a:pt x="7960" y="22877"/>
                </a:cubicBezTo>
                <a:lnTo>
                  <a:pt x="8369" y="22923"/>
                </a:lnTo>
                <a:cubicBezTo>
                  <a:pt x="8551" y="21149"/>
                  <a:pt x="8642" y="19330"/>
                  <a:pt x="8687" y="17556"/>
                </a:cubicBezTo>
                <a:lnTo>
                  <a:pt x="8687" y="16647"/>
                </a:lnTo>
                <a:lnTo>
                  <a:pt x="8778" y="16783"/>
                </a:lnTo>
                <a:cubicBezTo>
                  <a:pt x="10006" y="16146"/>
                  <a:pt x="11780" y="15009"/>
                  <a:pt x="13099" y="12917"/>
                </a:cubicBezTo>
                <a:cubicBezTo>
                  <a:pt x="13599" y="12099"/>
                  <a:pt x="13918" y="11280"/>
                  <a:pt x="14145" y="10507"/>
                </a:cubicBezTo>
                <a:cubicBezTo>
                  <a:pt x="14691" y="10416"/>
                  <a:pt x="15191" y="10234"/>
                  <a:pt x="15600" y="10006"/>
                </a:cubicBezTo>
                <a:cubicBezTo>
                  <a:pt x="18193" y="9916"/>
                  <a:pt x="20239" y="8779"/>
                  <a:pt x="20239" y="7323"/>
                </a:cubicBezTo>
                <a:cubicBezTo>
                  <a:pt x="20239" y="6732"/>
                  <a:pt x="19875" y="6141"/>
                  <a:pt x="19148" y="5686"/>
                </a:cubicBezTo>
                <a:cubicBezTo>
                  <a:pt x="18920" y="4685"/>
                  <a:pt x="17692" y="3821"/>
                  <a:pt x="16010" y="3457"/>
                </a:cubicBezTo>
                <a:cubicBezTo>
                  <a:pt x="16010" y="1547"/>
                  <a:pt x="13099" y="1"/>
                  <a:pt x="9551" y="1"/>
                </a:cubicBezTo>
                <a:close/>
              </a:path>
            </a:pathLst>
          </a:custGeom>
          <a:solidFill>
            <a:srgbClr val="AFB68C">
              <a:alpha val="37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1" name="CustomShape 2"/>
          <p:cNvSpPr/>
          <p:nvPr/>
        </p:nvSpPr>
        <p:spPr>
          <a:xfrm>
            <a:off x="5045400" y="959760"/>
            <a:ext cx="1433520" cy="1418400"/>
          </a:xfrm>
          <a:custGeom>
            <a:avLst/>
            <a:gdLst/>
            <a:ahLst/>
            <a:cxnLst/>
            <a:rect l="l" t="t" r="r" b="b"/>
            <a:pathLst>
              <a:path w="19284" h="19081">
                <a:moveTo>
                  <a:pt x="8456" y="1"/>
                </a:moveTo>
                <a:cubicBezTo>
                  <a:pt x="8315" y="1"/>
                  <a:pt x="8187" y="104"/>
                  <a:pt x="8187" y="297"/>
                </a:cubicBezTo>
                <a:lnTo>
                  <a:pt x="8187" y="2844"/>
                </a:lnTo>
                <a:cubicBezTo>
                  <a:pt x="8187" y="3011"/>
                  <a:pt x="8034" y="3110"/>
                  <a:pt x="7895" y="3110"/>
                </a:cubicBezTo>
                <a:cubicBezTo>
                  <a:pt x="7806" y="3110"/>
                  <a:pt x="7722" y="3069"/>
                  <a:pt x="7687" y="2981"/>
                </a:cubicBezTo>
                <a:lnTo>
                  <a:pt x="6413" y="752"/>
                </a:lnTo>
                <a:cubicBezTo>
                  <a:pt x="6364" y="653"/>
                  <a:pt x="6278" y="608"/>
                  <a:pt x="6192" y="608"/>
                </a:cubicBezTo>
                <a:cubicBezTo>
                  <a:pt x="6040" y="608"/>
                  <a:pt x="5884" y="748"/>
                  <a:pt x="5913" y="980"/>
                </a:cubicBezTo>
                <a:lnTo>
                  <a:pt x="6595" y="3436"/>
                </a:lnTo>
                <a:cubicBezTo>
                  <a:pt x="6628" y="3630"/>
                  <a:pt x="6475" y="3801"/>
                  <a:pt x="6319" y="3801"/>
                </a:cubicBezTo>
                <a:cubicBezTo>
                  <a:pt x="6256" y="3801"/>
                  <a:pt x="6193" y="3774"/>
                  <a:pt x="6140" y="3708"/>
                </a:cubicBezTo>
                <a:lnTo>
                  <a:pt x="4367" y="1844"/>
                </a:lnTo>
                <a:cubicBezTo>
                  <a:pt x="4307" y="1784"/>
                  <a:pt x="4238" y="1759"/>
                  <a:pt x="4172" y="1759"/>
                </a:cubicBezTo>
                <a:cubicBezTo>
                  <a:pt x="3983" y="1759"/>
                  <a:pt x="3811" y="1961"/>
                  <a:pt x="3912" y="2162"/>
                </a:cubicBezTo>
                <a:lnTo>
                  <a:pt x="5185" y="4391"/>
                </a:lnTo>
                <a:cubicBezTo>
                  <a:pt x="5255" y="4566"/>
                  <a:pt x="5109" y="4768"/>
                  <a:pt x="4934" y="4768"/>
                </a:cubicBezTo>
                <a:cubicBezTo>
                  <a:pt x="4882" y="4768"/>
                  <a:pt x="4828" y="4751"/>
                  <a:pt x="4776" y="4709"/>
                </a:cubicBezTo>
                <a:lnTo>
                  <a:pt x="2638" y="3345"/>
                </a:lnTo>
                <a:cubicBezTo>
                  <a:pt x="2585" y="3322"/>
                  <a:pt x="2534" y="3312"/>
                  <a:pt x="2485" y="3312"/>
                </a:cubicBezTo>
                <a:cubicBezTo>
                  <a:pt x="2243" y="3312"/>
                  <a:pt x="2085" y="3564"/>
                  <a:pt x="2275" y="3754"/>
                </a:cubicBezTo>
                <a:lnTo>
                  <a:pt x="4048" y="5619"/>
                </a:lnTo>
                <a:cubicBezTo>
                  <a:pt x="4203" y="5812"/>
                  <a:pt x="4095" y="6103"/>
                  <a:pt x="3892" y="6103"/>
                </a:cubicBezTo>
                <a:cubicBezTo>
                  <a:pt x="3856" y="6103"/>
                  <a:pt x="3817" y="6094"/>
                  <a:pt x="3775" y="6073"/>
                </a:cubicBezTo>
                <a:lnTo>
                  <a:pt x="1319" y="5300"/>
                </a:lnTo>
                <a:cubicBezTo>
                  <a:pt x="1304" y="5298"/>
                  <a:pt x="1288" y="5296"/>
                  <a:pt x="1273" y="5296"/>
                </a:cubicBezTo>
                <a:cubicBezTo>
                  <a:pt x="1022" y="5296"/>
                  <a:pt x="835" y="5629"/>
                  <a:pt x="1092" y="5800"/>
                </a:cubicBezTo>
                <a:lnTo>
                  <a:pt x="3230" y="7165"/>
                </a:lnTo>
                <a:cubicBezTo>
                  <a:pt x="3457" y="7347"/>
                  <a:pt x="3366" y="7665"/>
                  <a:pt x="3093" y="7665"/>
                </a:cubicBezTo>
                <a:lnTo>
                  <a:pt x="501" y="7529"/>
                </a:lnTo>
                <a:cubicBezTo>
                  <a:pt x="472" y="7521"/>
                  <a:pt x="446" y="7517"/>
                  <a:pt x="422" y="7517"/>
                </a:cubicBezTo>
                <a:cubicBezTo>
                  <a:pt x="177" y="7517"/>
                  <a:pt x="161" y="7905"/>
                  <a:pt x="410" y="8029"/>
                </a:cubicBezTo>
                <a:lnTo>
                  <a:pt x="2866" y="8802"/>
                </a:lnTo>
                <a:cubicBezTo>
                  <a:pt x="3093" y="8893"/>
                  <a:pt x="3093" y="9257"/>
                  <a:pt x="2775" y="9348"/>
                </a:cubicBezTo>
                <a:lnTo>
                  <a:pt x="273" y="9803"/>
                </a:lnTo>
                <a:cubicBezTo>
                  <a:pt x="1" y="9848"/>
                  <a:pt x="1" y="10348"/>
                  <a:pt x="364" y="10348"/>
                </a:cubicBezTo>
                <a:lnTo>
                  <a:pt x="2911" y="10530"/>
                </a:lnTo>
                <a:cubicBezTo>
                  <a:pt x="3184" y="10530"/>
                  <a:pt x="3321" y="10940"/>
                  <a:pt x="3002" y="11031"/>
                </a:cubicBezTo>
                <a:lnTo>
                  <a:pt x="683" y="12122"/>
                </a:lnTo>
                <a:cubicBezTo>
                  <a:pt x="423" y="12209"/>
                  <a:pt x="493" y="12626"/>
                  <a:pt x="815" y="12626"/>
                </a:cubicBezTo>
                <a:cubicBezTo>
                  <a:pt x="831" y="12626"/>
                  <a:pt x="847" y="12625"/>
                  <a:pt x="865" y="12622"/>
                </a:cubicBezTo>
                <a:lnTo>
                  <a:pt x="3366" y="12122"/>
                </a:lnTo>
                <a:cubicBezTo>
                  <a:pt x="3384" y="12119"/>
                  <a:pt x="3401" y="12118"/>
                  <a:pt x="3418" y="12118"/>
                </a:cubicBezTo>
                <a:cubicBezTo>
                  <a:pt x="3661" y="12118"/>
                  <a:pt x="3806" y="12407"/>
                  <a:pt x="3593" y="12577"/>
                </a:cubicBezTo>
                <a:lnTo>
                  <a:pt x="1592" y="14214"/>
                </a:lnTo>
                <a:cubicBezTo>
                  <a:pt x="1361" y="14407"/>
                  <a:pt x="1522" y="14699"/>
                  <a:pt x="1744" y="14699"/>
                </a:cubicBezTo>
                <a:cubicBezTo>
                  <a:pt x="1783" y="14699"/>
                  <a:pt x="1824" y="14690"/>
                  <a:pt x="1865" y="14669"/>
                </a:cubicBezTo>
                <a:lnTo>
                  <a:pt x="4230" y="13578"/>
                </a:lnTo>
                <a:cubicBezTo>
                  <a:pt x="4267" y="13565"/>
                  <a:pt x="4303" y="13560"/>
                  <a:pt x="4338" y="13560"/>
                </a:cubicBezTo>
                <a:cubicBezTo>
                  <a:pt x="4557" y="13560"/>
                  <a:pt x="4706" y="13790"/>
                  <a:pt x="4549" y="13987"/>
                </a:cubicBezTo>
                <a:lnTo>
                  <a:pt x="3093" y="16033"/>
                </a:lnTo>
                <a:cubicBezTo>
                  <a:pt x="2951" y="16246"/>
                  <a:pt x="3114" y="16514"/>
                  <a:pt x="3300" y="16514"/>
                </a:cubicBezTo>
                <a:cubicBezTo>
                  <a:pt x="3352" y="16514"/>
                  <a:pt x="3407" y="16493"/>
                  <a:pt x="3457" y="16443"/>
                </a:cubicBezTo>
                <a:lnTo>
                  <a:pt x="5413" y="14805"/>
                </a:lnTo>
                <a:cubicBezTo>
                  <a:pt x="5469" y="14760"/>
                  <a:pt x="5532" y="14740"/>
                  <a:pt x="5592" y="14740"/>
                </a:cubicBezTo>
                <a:cubicBezTo>
                  <a:pt x="5774" y="14740"/>
                  <a:pt x="5936" y="14919"/>
                  <a:pt x="5867" y="15124"/>
                </a:cubicBezTo>
                <a:lnTo>
                  <a:pt x="4912" y="17534"/>
                </a:lnTo>
                <a:cubicBezTo>
                  <a:pt x="4787" y="17753"/>
                  <a:pt x="4963" y="17929"/>
                  <a:pt x="5144" y="17929"/>
                </a:cubicBezTo>
                <a:cubicBezTo>
                  <a:pt x="5227" y="17929"/>
                  <a:pt x="5310" y="17892"/>
                  <a:pt x="5367" y="17807"/>
                </a:cubicBezTo>
                <a:lnTo>
                  <a:pt x="6959" y="15761"/>
                </a:lnTo>
                <a:cubicBezTo>
                  <a:pt x="7010" y="15659"/>
                  <a:pt x="7098" y="15614"/>
                  <a:pt x="7187" y="15614"/>
                </a:cubicBezTo>
                <a:cubicBezTo>
                  <a:pt x="7337" y="15614"/>
                  <a:pt x="7488" y="15742"/>
                  <a:pt x="7459" y="15942"/>
                </a:cubicBezTo>
                <a:lnTo>
                  <a:pt x="7095" y="18489"/>
                </a:lnTo>
                <a:cubicBezTo>
                  <a:pt x="7068" y="18651"/>
                  <a:pt x="7217" y="18764"/>
                  <a:pt x="7370" y="18764"/>
                </a:cubicBezTo>
                <a:cubicBezTo>
                  <a:pt x="7477" y="18764"/>
                  <a:pt x="7585" y="18710"/>
                  <a:pt x="7641" y="18580"/>
                </a:cubicBezTo>
                <a:lnTo>
                  <a:pt x="8551" y="16215"/>
                </a:lnTo>
                <a:cubicBezTo>
                  <a:pt x="8592" y="16090"/>
                  <a:pt x="8692" y="16032"/>
                  <a:pt x="8791" y="16032"/>
                </a:cubicBezTo>
                <a:cubicBezTo>
                  <a:pt x="8908" y="16032"/>
                  <a:pt x="9026" y="16113"/>
                  <a:pt x="9051" y="16261"/>
                </a:cubicBezTo>
                <a:lnTo>
                  <a:pt x="9324" y="18808"/>
                </a:lnTo>
                <a:cubicBezTo>
                  <a:pt x="9347" y="18990"/>
                  <a:pt x="9472" y="19081"/>
                  <a:pt x="9602" y="19081"/>
                </a:cubicBezTo>
                <a:cubicBezTo>
                  <a:pt x="9733" y="19081"/>
                  <a:pt x="9870" y="18990"/>
                  <a:pt x="9915" y="18808"/>
                </a:cubicBezTo>
                <a:lnTo>
                  <a:pt x="10234" y="16261"/>
                </a:lnTo>
                <a:cubicBezTo>
                  <a:pt x="10234" y="16113"/>
                  <a:pt x="10353" y="16032"/>
                  <a:pt x="10478" y="16032"/>
                </a:cubicBezTo>
                <a:cubicBezTo>
                  <a:pt x="10583" y="16032"/>
                  <a:pt x="10692" y="16090"/>
                  <a:pt x="10734" y="16215"/>
                </a:cubicBezTo>
                <a:lnTo>
                  <a:pt x="11734" y="18580"/>
                </a:lnTo>
                <a:cubicBezTo>
                  <a:pt x="11773" y="18733"/>
                  <a:pt x="11875" y="18798"/>
                  <a:pt x="11977" y="18798"/>
                </a:cubicBezTo>
                <a:cubicBezTo>
                  <a:pt x="12119" y="18798"/>
                  <a:pt x="12261" y="18674"/>
                  <a:pt x="12235" y="18489"/>
                </a:cubicBezTo>
                <a:lnTo>
                  <a:pt x="11871" y="15988"/>
                </a:lnTo>
                <a:cubicBezTo>
                  <a:pt x="11871" y="15811"/>
                  <a:pt x="12024" y="15691"/>
                  <a:pt x="12181" y="15691"/>
                </a:cubicBezTo>
                <a:cubicBezTo>
                  <a:pt x="12266" y="15691"/>
                  <a:pt x="12353" y="15726"/>
                  <a:pt x="12417" y="15806"/>
                </a:cubicBezTo>
                <a:lnTo>
                  <a:pt x="13872" y="17853"/>
                </a:lnTo>
                <a:cubicBezTo>
                  <a:pt x="13924" y="17918"/>
                  <a:pt x="13995" y="17946"/>
                  <a:pt x="14067" y="17946"/>
                </a:cubicBezTo>
                <a:cubicBezTo>
                  <a:pt x="14244" y="17946"/>
                  <a:pt x="14424" y="17774"/>
                  <a:pt x="14327" y="17580"/>
                </a:cubicBezTo>
                <a:lnTo>
                  <a:pt x="13372" y="15169"/>
                </a:lnTo>
                <a:cubicBezTo>
                  <a:pt x="13338" y="14965"/>
                  <a:pt x="13482" y="14786"/>
                  <a:pt x="13653" y="14786"/>
                </a:cubicBezTo>
                <a:cubicBezTo>
                  <a:pt x="13710" y="14786"/>
                  <a:pt x="13770" y="14805"/>
                  <a:pt x="13826" y="14851"/>
                </a:cubicBezTo>
                <a:lnTo>
                  <a:pt x="15828" y="16488"/>
                </a:lnTo>
                <a:cubicBezTo>
                  <a:pt x="15878" y="16529"/>
                  <a:pt x="15933" y="16547"/>
                  <a:pt x="15986" y="16547"/>
                </a:cubicBezTo>
                <a:cubicBezTo>
                  <a:pt x="16172" y="16547"/>
                  <a:pt x="16333" y="16327"/>
                  <a:pt x="16191" y="16079"/>
                </a:cubicBezTo>
                <a:lnTo>
                  <a:pt x="14691" y="14032"/>
                </a:lnTo>
                <a:cubicBezTo>
                  <a:pt x="14542" y="13847"/>
                  <a:pt x="14666" y="13632"/>
                  <a:pt x="14864" y="13632"/>
                </a:cubicBezTo>
                <a:cubicBezTo>
                  <a:pt x="14909" y="13632"/>
                  <a:pt x="14958" y="13643"/>
                  <a:pt x="15009" y="13668"/>
                </a:cubicBezTo>
                <a:lnTo>
                  <a:pt x="17328" y="14669"/>
                </a:lnTo>
                <a:cubicBezTo>
                  <a:pt x="17376" y="14701"/>
                  <a:pt x="17423" y="14714"/>
                  <a:pt x="17468" y="14714"/>
                </a:cubicBezTo>
                <a:cubicBezTo>
                  <a:pt x="17680" y="14714"/>
                  <a:pt x="17827" y="14402"/>
                  <a:pt x="17601" y="14214"/>
                </a:cubicBezTo>
                <a:lnTo>
                  <a:pt x="15646" y="12622"/>
                </a:lnTo>
                <a:cubicBezTo>
                  <a:pt x="15433" y="12410"/>
                  <a:pt x="15578" y="12118"/>
                  <a:pt x="15821" y="12118"/>
                </a:cubicBezTo>
                <a:cubicBezTo>
                  <a:pt x="15838" y="12118"/>
                  <a:pt x="15855" y="12119"/>
                  <a:pt x="15873" y="12122"/>
                </a:cubicBezTo>
                <a:lnTo>
                  <a:pt x="18374" y="12577"/>
                </a:lnTo>
                <a:cubicBezTo>
                  <a:pt x="18389" y="12579"/>
                  <a:pt x="18404" y="12580"/>
                  <a:pt x="18418" y="12580"/>
                </a:cubicBezTo>
                <a:cubicBezTo>
                  <a:pt x="18705" y="12580"/>
                  <a:pt x="18816" y="12161"/>
                  <a:pt x="18556" y="12031"/>
                </a:cubicBezTo>
                <a:lnTo>
                  <a:pt x="16191" y="10985"/>
                </a:lnTo>
                <a:cubicBezTo>
                  <a:pt x="15964" y="10849"/>
                  <a:pt x="16055" y="10439"/>
                  <a:pt x="16328" y="10439"/>
                </a:cubicBezTo>
                <a:lnTo>
                  <a:pt x="18875" y="10303"/>
                </a:lnTo>
                <a:cubicBezTo>
                  <a:pt x="19239" y="10212"/>
                  <a:pt x="19284" y="9757"/>
                  <a:pt x="18920" y="9712"/>
                </a:cubicBezTo>
                <a:lnTo>
                  <a:pt x="16419" y="9257"/>
                </a:lnTo>
                <a:cubicBezTo>
                  <a:pt x="16146" y="9211"/>
                  <a:pt x="16100" y="8893"/>
                  <a:pt x="16373" y="8757"/>
                </a:cubicBezTo>
                <a:lnTo>
                  <a:pt x="18829" y="7984"/>
                </a:lnTo>
                <a:cubicBezTo>
                  <a:pt x="19102" y="7893"/>
                  <a:pt x="19057" y="7438"/>
                  <a:pt x="18693" y="7438"/>
                </a:cubicBezTo>
                <a:lnTo>
                  <a:pt x="16146" y="7620"/>
                </a:lnTo>
                <a:cubicBezTo>
                  <a:pt x="15873" y="7620"/>
                  <a:pt x="15737" y="7301"/>
                  <a:pt x="15964" y="7119"/>
                </a:cubicBezTo>
                <a:lnTo>
                  <a:pt x="18147" y="5755"/>
                </a:lnTo>
                <a:cubicBezTo>
                  <a:pt x="18385" y="5596"/>
                  <a:pt x="18242" y="5230"/>
                  <a:pt x="18021" y="5230"/>
                </a:cubicBezTo>
                <a:cubicBezTo>
                  <a:pt x="17988" y="5230"/>
                  <a:pt x="17954" y="5237"/>
                  <a:pt x="17920" y="5255"/>
                </a:cubicBezTo>
                <a:lnTo>
                  <a:pt x="15464" y="6028"/>
                </a:lnTo>
                <a:cubicBezTo>
                  <a:pt x="15443" y="6031"/>
                  <a:pt x="15423" y="6033"/>
                  <a:pt x="15404" y="6033"/>
                </a:cubicBezTo>
                <a:cubicBezTo>
                  <a:pt x="15166" y="6033"/>
                  <a:pt x="15022" y="5784"/>
                  <a:pt x="15191" y="5573"/>
                </a:cubicBezTo>
                <a:lnTo>
                  <a:pt x="16919" y="3708"/>
                </a:lnTo>
                <a:cubicBezTo>
                  <a:pt x="17140" y="3524"/>
                  <a:pt x="16973" y="3250"/>
                  <a:pt x="16756" y="3250"/>
                </a:cubicBezTo>
                <a:cubicBezTo>
                  <a:pt x="16705" y="3250"/>
                  <a:pt x="16652" y="3265"/>
                  <a:pt x="16601" y="3299"/>
                </a:cubicBezTo>
                <a:lnTo>
                  <a:pt x="14463" y="4663"/>
                </a:lnTo>
                <a:cubicBezTo>
                  <a:pt x="14401" y="4705"/>
                  <a:pt x="14338" y="4723"/>
                  <a:pt x="14281" y="4723"/>
                </a:cubicBezTo>
                <a:cubicBezTo>
                  <a:pt x="14087" y="4723"/>
                  <a:pt x="13949" y="4520"/>
                  <a:pt x="14054" y="4345"/>
                </a:cubicBezTo>
                <a:lnTo>
                  <a:pt x="15282" y="2162"/>
                </a:lnTo>
                <a:cubicBezTo>
                  <a:pt x="15416" y="1961"/>
                  <a:pt x="15228" y="1759"/>
                  <a:pt x="15029" y="1759"/>
                </a:cubicBezTo>
                <a:cubicBezTo>
                  <a:pt x="14958" y="1759"/>
                  <a:pt x="14886" y="1784"/>
                  <a:pt x="14827" y="1844"/>
                </a:cubicBezTo>
                <a:lnTo>
                  <a:pt x="13053" y="3708"/>
                </a:lnTo>
                <a:cubicBezTo>
                  <a:pt x="13015" y="3759"/>
                  <a:pt x="12959" y="3782"/>
                  <a:pt x="12901" y="3782"/>
                </a:cubicBezTo>
                <a:cubicBezTo>
                  <a:pt x="12749" y="3782"/>
                  <a:pt x="12578" y="3632"/>
                  <a:pt x="12644" y="3436"/>
                </a:cubicBezTo>
                <a:lnTo>
                  <a:pt x="13235" y="980"/>
                </a:lnTo>
                <a:cubicBezTo>
                  <a:pt x="13293" y="748"/>
                  <a:pt x="13148" y="608"/>
                  <a:pt x="12988" y="608"/>
                </a:cubicBezTo>
                <a:cubicBezTo>
                  <a:pt x="12897" y="608"/>
                  <a:pt x="12801" y="653"/>
                  <a:pt x="12735" y="752"/>
                </a:cubicBezTo>
                <a:lnTo>
                  <a:pt x="11552" y="2981"/>
                </a:lnTo>
                <a:cubicBezTo>
                  <a:pt x="11500" y="3085"/>
                  <a:pt x="11415" y="3129"/>
                  <a:pt x="11329" y="3129"/>
                </a:cubicBezTo>
                <a:cubicBezTo>
                  <a:pt x="11191" y="3129"/>
                  <a:pt x="11052" y="3013"/>
                  <a:pt x="11052" y="2844"/>
                </a:cubicBezTo>
                <a:lnTo>
                  <a:pt x="11052" y="297"/>
                </a:lnTo>
                <a:cubicBezTo>
                  <a:pt x="11052" y="104"/>
                  <a:pt x="10898" y="1"/>
                  <a:pt x="10747" y="1"/>
                </a:cubicBezTo>
                <a:cubicBezTo>
                  <a:pt x="10614" y="1"/>
                  <a:pt x="10482" y="81"/>
                  <a:pt x="10461" y="252"/>
                </a:cubicBezTo>
                <a:lnTo>
                  <a:pt x="9824" y="2662"/>
                </a:lnTo>
                <a:cubicBezTo>
                  <a:pt x="9801" y="2822"/>
                  <a:pt x="9688" y="2901"/>
                  <a:pt x="9580" y="2901"/>
                </a:cubicBezTo>
                <a:cubicBezTo>
                  <a:pt x="9472" y="2901"/>
                  <a:pt x="9369" y="2822"/>
                  <a:pt x="9369" y="2662"/>
                </a:cubicBezTo>
                <a:lnTo>
                  <a:pt x="8778" y="252"/>
                </a:lnTo>
                <a:cubicBezTo>
                  <a:pt x="8714" y="81"/>
                  <a:pt x="8580" y="1"/>
                  <a:pt x="8456" y="1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2" name="CustomShape 3"/>
          <p:cNvSpPr/>
          <p:nvPr/>
        </p:nvSpPr>
        <p:spPr>
          <a:xfrm>
            <a:off x="4504320" y="3420000"/>
            <a:ext cx="3054600" cy="6786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3" name="CustomShape 4"/>
          <p:cNvSpPr/>
          <p:nvPr/>
        </p:nvSpPr>
        <p:spPr>
          <a:xfrm>
            <a:off x="4680000" y="2450520"/>
            <a:ext cx="3378240" cy="1044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" sz="5500" b="0" strike="noStrike" spc="-1">
                <a:solidFill>
                  <a:srgbClr val="495844"/>
                </a:solidFill>
                <a:latin typeface="Abril Fatface"/>
                <a:ea typeface="Abril Fatface"/>
              </a:rPr>
              <a:t>ERICE</a:t>
            </a:r>
            <a:endParaRPr lang="it-IT" sz="5500" b="0" strike="noStrike" spc="-1">
              <a:latin typeface="Arial"/>
            </a:endParaRPr>
          </a:p>
        </p:txBody>
      </p:sp>
      <p:sp>
        <p:nvSpPr>
          <p:cNvPr id="384" name="CustomShape 5"/>
          <p:cNvSpPr/>
          <p:nvPr/>
        </p:nvSpPr>
        <p:spPr>
          <a:xfrm>
            <a:off x="4558320" y="3420000"/>
            <a:ext cx="2878920" cy="46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1400" b="0" strike="noStrike" spc="-1">
                <a:solidFill>
                  <a:srgbClr val="E8A202"/>
                </a:solidFill>
                <a:latin typeface="Montserrat SemiBold"/>
                <a:ea typeface="Montserrat SemiBold"/>
              </a:rPr>
              <a:t>Giornata della sostenibilità e della biodiversità</a:t>
            </a:r>
            <a:endParaRPr lang="it-IT" sz="1400" b="0" strike="noStrike" spc="-1">
              <a:latin typeface="Arial"/>
            </a:endParaRPr>
          </a:p>
        </p:txBody>
      </p:sp>
      <p:sp>
        <p:nvSpPr>
          <p:cNvPr id="385" name="CustomShape 6"/>
          <p:cNvSpPr/>
          <p:nvPr/>
        </p:nvSpPr>
        <p:spPr>
          <a:xfrm>
            <a:off x="5045400" y="1398240"/>
            <a:ext cx="1541520" cy="76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</p:txBody>
      </p:sp>
      <p:grpSp>
        <p:nvGrpSpPr>
          <p:cNvPr id="386" name="Group 7"/>
          <p:cNvGrpSpPr/>
          <p:nvPr/>
        </p:nvGrpSpPr>
        <p:grpSpPr>
          <a:xfrm>
            <a:off x="1066320" y="1910160"/>
            <a:ext cx="3275640" cy="2702520"/>
            <a:chOff x="1066320" y="1910160"/>
            <a:chExt cx="3275640" cy="2702520"/>
          </a:xfrm>
        </p:grpSpPr>
        <p:sp>
          <p:nvSpPr>
            <p:cNvPr id="387" name="CustomShape 8"/>
            <p:cNvSpPr/>
            <p:nvPr/>
          </p:nvSpPr>
          <p:spPr>
            <a:xfrm>
              <a:off x="2494080" y="1910160"/>
              <a:ext cx="669240" cy="1313640"/>
            </a:xfrm>
            <a:custGeom>
              <a:avLst/>
              <a:gdLst/>
              <a:ahLst/>
              <a:cxnLst/>
              <a:rect l="l" t="t" r="r" b="b"/>
              <a:pathLst>
                <a:path w="13430" h="26325">
                  <a:moveTo>
                    <a:pt x="8644" y="0"/>
                  </a:moveTo>
                  <a:cubicBezTo>
                    <a:pt x="5740" y="0"/>
                    <a:pt x="2529" y="5273"/>
                    <a:pt x="1294" y="12210"/>
                  </a:cubicBezTo>
                  <a:cubicBezTo>
                    <a:pt x="0" y="19477"/>
                    <a:pt x="1408" y="25754"/>
                    <a:pt x="4375" y="26287"/>
                  </a:cubicBezTo>
                  <a:cubicBezTo>
                    <a:pt x="4527" y="26287"/>
                    <a:pt x="4680" y="26325"/>
                    <a:pt x="4832" y="26325"/>
                  </a:cubicBezTo>
                  <a:cubicBezTo>
                    <a:pt x="7723" y="26325"/>
                    <a:pt x="10919" y="21075"/>
                    <a:pt x="12136" y="14113"/>
                  </a:cubicBezTo>
                  <a:cubicBezTo>
                    <a:pt x="13430" y="6922"/>
                    <a:pt x="12060" y="721"/>
                    <a:pt x="9131" y="36"/>
                  </a:cubicBezTo>
                  <a:lnTo>
                    <a:pt x="9055" y="36"/>
                  </a:lnTo>
                  <a:cubicBezTo>
                    <a:pt x="8919" y="12"/>
                    <a:pt x="8782" y="0"/>
                    <a:pt x="8644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8" name="CustomShape 9"/>
            <p:cNvSpPr/>
            <p:nvPr/>
          </p:nvSpPr>
          <p:spPr>
            <a:xfrm>
              <a:off x="2494080" y="1912320"/>
              <a:ext cx="454320" cy="1311480"/>
            </a:xfrm>
            <a:custGeom>
              <a:avLst/>
              <a:gdLst/>
              <a:ahLst/>
              <a:cxnLst/>
              <a:rect l="l" t="t" r="r" b="b"/>
              <a:pathLst>
                <a:path w="9131" h="26283">
                  <a:moveTo>
                    <a:pt x="8669" y="1"/>
                  </a:moveTo>
                  <a:cubicBezTo>
                    <a:pt x="5759" y="1"/>
                    <a:pt x="2532" y="5249"/>
                    <a:pt x="1294" y="12206"/>
                  </a:cubicBezTo>
                  <a:cubicBezTo>
                    <a:pt x="0" y="19435"/>
                    <a:pt x="1408" y="25712"/>
                    <a:pt x="4375" y="26245"/>
                  </a:cubicBezTo>
                  <a:cubicBezTo>
                    <a:pt x="4527" y="26245"/>
                    <a:pt x="4680" y="26283"/>
                    <a:pt x="4832" y="26283"/>
                  </a:cubicBezTo>
                  <a:cubicBezTo>
                    <a:pt x="5098" y="24000"/>
                    <a:pt x="5098" y="19435"/>
                    <a:pt x="6544" y="11636"/>
                  </a:cubicBezTo>
                  <a:cubicBezTo>
                    <a:pt x="7533" y="6081"/>
                    <a:pt x="8636" y="2467"/>
                    <a:pt x="9131" y="32"/>
                  </a:cubicBezTo>
                  <a:lnTo>
                    <a:pt x="9055" y="32"/>
                  </a:lnTo>
                  <a:cubicBezTo>
                    <a:pt x="8927" y="11"/>
                    <a:pt x="8798" y="1"/>
                    <a:pt x="8669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9" name="CustomShape 10"/>
            <p:cNvSpPr/>
            <p:nvPr/>
          </p:nvSpPr>
          <p:spPr>
            <a:xfrm>
              <a:off x="2822760" y="2252160"/>
              <a:ext cx="296640" cy="211320"/>
            </a:xfrm>
            <a:custGeom>
              <a:avLst/>
              <a:gdLst/>
              <a:ahLst/>
              <a:cxnLst/>
              <a:rect l="l" t="t" r="r" b="b"/>
              <a:pathLst>
                <a:path w="5974" h="4262">
                  <a:moveTo>
                    <a:pt x="5898" y="0"/>
                  </a:moveTo>
                  <a:lnTo>
                    <a:pt x="1" y="4147"/>
                  </a:lnTo>
                  <a:lnTo>
                    <a:pt x="1" y="4223"/>
                  </a:lnTo>
                  <a:cubicBezTo>
                    <a:pt x="1" y="4261"/>
                    <a:pt x="39" y="4261"/>
                    <a:pt x="39" y="4261"/>
                  </a:cubicBezTo>
                  <a:lnTo>
                    <a:pt x="5974" y="76"/>
                  </a:lnTo>
                  <a:lnTo>
                    <a:pt x="5974" y="0"/>
                  </a:ln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0" name="CustomShape 11"/>
            <p:cNvSpPr/>
            <p:nvPr/>
          </p:nvSpPr>
          <p:spPr>
            <a:xfrm>
              <a:off x="2784600" y="1978560"/>
              <a:ext cx="104760" cy="165600"/>
            </a:xfrm>
            <a:custGeom>
              <a:avLst/>
              <a:gdLst/>
              <a:ahLst/>
              <a:cxnLst/>
              <a:rect l="l" t="t" r="r" b="b"/>
              <a:pathLst>
                <a:path w="2132" h="3349">
                  <a:moveTo>
                    <a:pt x="1" y="1"/>
                  </a:moveTo>
                  <a:lnTo>
                    <a:pt x="1" y="115"/>
                  </a:lnTo>
                  <a:lnTo>
                    <a:pt x="1979" y="3273"/>
                  </a:lnTo>
                  <a:cubicBezTo>
                    <a:pt x="1979" y="3349"/>
                    <a:pt x="2055" y="3349"/>
                    <a:pt x="2055" y="3349"/>
                  </a:cubicBezTo>
                  <a:cubicBezTo>
                    <a:pt x="2131" y="3349"/>
                    <a:pt x="2131" y="3273"/>
                    <a:pt x="2093" y="3196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1" name="CustomShape 12"/>
            <p:cNvSpPr/>
            <p:nvPr/>
          </p:nvSpPr>
          <p:spPr>
            <a:xfrm>
              <a:off x="2731680" y="1911960"/>
              <a:ext cx="216720" cy="1315440"/>
            </a:xfrm>
            <a:custGeom>
              <a:avLst/>
              <a:gdLst/>
              <a:ahLst/>
              <a:cxnLst/>
              <a:rect l="l" t="t" r="r" b="b"/>
              <a:pathLst>
                <a:path w="4376" h="26365">
                  <a:moveTo>
                    <a:pt x="4338" y="0"/>
                  </a:moveTo>
                  <a:cubicBezTo>
                    <a:pt x="4300" y="0"/>
                    <a:pt x="4262" y="0"/>
                    <a:pt x="4262" y="38"/>
                  </a:cubicBezTo>
                  <a:cubicBezTo>
                    <a:pt x="2550" y="6316"/>
                    <a:pt x="1294" y="12745"/>
                    <a:pt x="571" y="19174"/>
                  </a:cubicBezTo>
                  <a:cubicBezTo>
                    <a:pt x="343" y="21495"/>
                    <a:pt x="153" y="23930"/>
                    <a:pt x="1" y="26289"/>
                  </a:cubicBezTo>
                  <a:cubicBezTo>
                    <a:pt x="1" y="26289"/>
                    <a:pt x="1" y="26365"/>
                    <a:pt x="77" y="26365"/>
                  </a:cubicBezTo>
                  <a:lnTo>
                    <a:pt x="191" y="26365"/>
                  </a:lnTo>
                  <a:cubicBezTo>
                    <a:pt x="305" y="23968"/>
                    <a:pt x="495" y="21609"/>
                    <a:pt x="762" y="19212"/>
                  </a:cubicBezTo>
                  <a:cubicBezTo>
                    <a:pt x="1484" y="12783"/>
                    <a:pt x="2664" y="6392"/>
                    <a:pt x="4376" y="76"/>
                  </a:cubicBezTo>
                  <a:cubicBezTo>
                    <a:pt x="4376" y="38"/>
                    <a:pt x="4376" y="0"/>
                    <a:pt x="4338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2" name="CustomShape 13"/>
            <p:cNvSpPr/>
            <p:nvPr/>
          </p:nvSpPr>
          <p:spPr>
            <a:xfrm>
              <a:off x="3166920" y="3511080"/>
              <a:ext cx="1175040" cy="510120"/>
            </a:xfrm>
            <a:custGeom>
              <a:avLst/>
              <a:gdLst/>
              <a:ahLst/>
              <a:cxnLst/>
              <a:rect l="l" t="t" r="r" b="b"/>
              <a:pathLst>
                <a:path w="23551" h="10244">
                  <a:moveTo>
                    <a:pt x="8010" y="0"/>
                  </a:moveTo>
                  <a:cubicBezTo>
                    <a:pt x="3649" y="0"/>
                    <a:pt x="387" y="1227"/>
                    <a:pt x="39" y="3227"/>
                  </a:cubicBezTo>
                  <a:cubicBezTo>
                    <a:pt x="39" y="3341"/>
                    <a:pt x="1" y="3455"/>
                    <a:pt x="39" y="3607"/>
                  </a:cubicBezTo>
                  <a:cubicBezTo>
                    <a:pt x="115" y="6156"/>
                    <a:pt x="4756" y="8896"/>
                    <a:pt x="10843" y="9885"/>
                  </a:cubicBezTo>
                  <a:cubicBezTo>
                    <a:pt x="12332" y="10128"/>
                    <a:pt x="13776" y="10244"/>
                    <a:pt x="15120" y="10244"/>
                  </a:cubicBezTo>
                  <a:cubicBezTo>
                    <a:pt x="19441" y="10244"/>
                    <a:pt x="22725" y="9052"/>
                    <a:pt x="23132" y="7108"/>
                  </a:cubicBezTo>
                  <a:lnTo>
                    <a:pt x="23132" y="6993"/>
                  </a:lnTo>
                  <a:cubicBezTo>
                    <a:pt x="23550" y="4368"/>
                    <a:pt x="18757" y="1401"/>
                    <a:pt x="12365" y="374"/>
                  </a:cubicBezTo>
                  <a:cubicBezTo>
                    <a:pt x="10843" y="120"/>
                    <a:pt x="9373" y="0"/>
                    <a:pt x="8010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3" name="CustomShape 14"/>
            <p:cNvSpPr/>
            <p:nvPr/>
          </p:nvSpPr>
          <p:spPr>
            <a:xfrm>
              <a:off x="3166920" y="3510000"/>
              <a:ext cx="1175040" cy="350280"/>
            </a:xfrm>
            <a:custGeom>
              <a:avLst/>
              <a:gdLst/>
              <a:ahLst/>
              <a:cxnLst/>
              <a:rect l="l" t="t" r="r" b="b"/>
              <a:pathLst>
                <a:path w="23551" h="7049">
                  <a:moveTo>
                    <a:pt x="8101" y="0"/>
                  </a:moveTo>
                  <a:cubicBezTo>
                    <a:pt x="3695" y="0"/>
                    <a:pt x="389" y="1230"/>
                    <a:pt x="39" y="3244"/>
                  </a:cubicBezTo>
                  <a:cubicBezTo>
                    <a:pt x="39" y="3358"/>
                    <a:pt x="1" y="3472"/>
                    <a:pt x="39" y="3624"/>
                  </a:cubicBezTo>
                  <a:cubicBezTo>
                    <a:pt x="2055" y="3815"/>
                    <a:pt x="6050" y="3777"/>
                    <a:pt x="12936" y="4918"/>
                  </a:cubicBezTo>
                  <a:cubicBezTo>
                    <a:pt x="17844" y="5717"/>
                    <a:pt x="21039" y="6630"/>
                    <a:pt x="23132" y="7048"/>
                  </a:cubicBezTo>
                  <a:lnTo>
                    <a:pt x="23132" y="6972"/>
                  </a:lnTo>
                  <a:cubicBezTo>
                    <a:pt x="23550" y="4347"/>
                    <a:pt x="18757" y="1342"/>
                    <a:pt x="12365" y="353"/>
                  </a:cubicBezTo>
                  <a:cubicBezTo>
                    <a:pt x="10877" y="113"/>
                    <a:pt x="9438" y="0"/>
                    <a:pt x="8101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4" name="CustomShape 15"/>
            <p:cNvSpPr/>
            <p:nvPr/>
          </p:nvSpPr>
          <p:spPr>
            <a:xfrm>
              <a:off x="3835800" y="3755880"/>
              <a:ext cx="192240" cy="262440"/>
            </a:xfrm>
            <a:custGeom>
              <a:avLst/>
              <a:gdLst/>
              <a:ahLst/>
              <a:cxnLst/>
              <a:rect l="l" t="t" r="r" b="b"/>
              <a:pathLst>
                <a:path w="3881" h="5290">
                  <a:moveTo>
                    <a:pt x="0" y="1"/>
                  </a:moveTo>
                  <a:lnTo>
                    <a:pt x="0" y="77"/>
                  </a:lnTo>
                  <a:lnTo>
                    <a:pt x="3729" y="5251"/>
                  </a:lnTo>
                  <a:cubicBezTo>
                    <a:pt x="3729" y="5289"/>
                    <a:pt x="3767" y="5289"/>
                    <a:pt x="3767" y="5289"/>
                  </a:cubicBezTo>
                  <a:cubicBezTo>
                    <a:pt x="3843" y="5251"/>
                    <a:pt x="3881" y="5175"/>
                    <a:pt x="3805" y="5137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5" name="CustomShape 16"/>
            <p:cNvSpPr/>
            <p:nvPr/>
          </p:nvSpPr>
          <p:spPr>
            <a:xfrm>
              <a:off x="4119120" y="3715920"/>
              <a:ext cx="140760" cy="95040"/>
            </a:xfrm>
            <a:custGeom>
              <a:avLst/>
              <a:gdLst/>
              <a:ahLst/>
              <a:cxnLst/>
              <a:rect l="l" t="t" r="r" b="b"/>
              <a:pathLst>
                <a:path w="2854" h="1941">
                  <a:moveTo>
                    <a:pt x="2777" y="0"/>
                  </a:moveTo>
                  <a:lnTo>
                    <a:pt x="0" y="1788"/>
                  </a:lnTo>
                  <a:lnTo>
                    <a:pt x="0" y="1902"/>
                  </a:lnTo>
                  <a:cubicBezTo>
                    <a:pt x="0" y="1940"/>
                    <a:pt x="76" y="1940"/>
                    <a:pt x="76" y="1940"/>
                  </a:cubicBezTo>
                  <a:lnTo>
                    <a:pt x="2853" y="76"/>
                  </a:lnTo>
                  <a:lnTo>
                    <a:pt x="2853" y="0"/>
                  </a:ln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6" name="CustomShape 17"/>
            <p:cNvSpPr/>
            <p:nvPr/>
          </p:nvSpPr>
          <p:spPr>
            <a:xfrm>
              <a:off x="3164760" y="3687480"/>
              <a:ext cx="1157760" cy="171360"/>
            </a:xfrm>
            <a:custGeom>
              <a:avLst/>
              <a:gdLst/>
              <a:ahLst/>
              <a:cxnLst/>
              <a:rect l="l" t="t" r="r" b="b"/>
              <a:pathLst>
                <a:path w="23208" h="3463">
                  <a:moveTo>
                    <a:pt x="39" y="0"/>
                  </a:moveTo>
                  <a:cubicBezTo>
                    <a:pt x="39" y="0"/>
                    <a:pt x="1" y="0"/>
                    <a:pt x="1" y="38"/>
                  </a:cubicBezTo>
                  <a:cubicBezTo>
                    <a:pt x="1" y="38"/>
                    <a:pt x="1" y="76"/>
                    <a:pt x="39" y="76"/>
                  </a:cubicBezTo>
                  <a:cubicBezTo>
                    <a:pt x="2131" y="191"/>
                    <a:pt x="4224" y="343"/>
                    <a:pt x="6316" y="533"/>
                  </a:cubicBezTo>
                  <a:cubicBezTo>
                    <a:pt x="11985" y="1104"/>
                    <a:pt x="17653" y="2055"/>
                    <a:pt x="23170" y="3462"/>
                  </a:cubicBezTo>
                  <a:lnTo>
                    <a:pt x="23208" y="3462"/>
                  </a:lnTo>
                  <a:cubicBezTo>
                    <a:pt x="23208" y="3424"/>
                    <a:pt x="23208" y="3386"/>
                    <a:pt x="23170" y="3386"/>
                  </a:cubicBezTo>
                  <a:cubicBezTo>
                    <a:pt x="17653" y="1941"/>
                    <a:pt x="11985" y="952"/>
                    <a:pt x="6316" y="419"/>
                  </a:cubicBezTo>
                  <a:cubicBezTo>
                    <a:pt x="4224" y="229"/>
                    <a:pt x="2131" y="76"/>
                    <a:pt x="39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7" name="CustomShape 18"/>
            <p:cNvSpPr/>
            <p:nvPr/>
          </p:nvSpPr>
          <p:spPr>
            <a:xfrm>
              <a:off x="2488320" y="3634920"/>
              <a:ext cx="1579680" cy="936360"/>
            </a:xfrm>
            <a:custGeom>
              <a:avLst/>
              <a:gdLst/>
              <a:ahLst/>
              <a:cxnLst/>
              <a:rect l="l" t="t" r="r" b="b"/>
              <a:pathLst>
                <a:path w="31653" h="18775">
                  <a:moveTo>
                    <a:pt x="6338" y="1"/>
                  </a:moveTo>
                  <a:cubicBezTo>
                    <a:pt x="3767" y="1"/>
                    <a:pt x="1879" y="706"/>
                    <a:pt x="1179" y="2155"/>
                  </a:cubicBezTo>
                  <a:cubicBezTo>
                    <a:pt x="1141" y="2269"/>
                    <a:pt x="1027" y="2421"/>
                    <a:pt x="989" y="2611"/>
                  </a:cubicBezTo>
                  <a:cubicBezTo>
                    <a:pt x="0" y="5997"/>
                    <a:pt x="4984" y="11514"/>
                    <a:pt x="12593" y="15356"/>
                  </a:cubicBezTo>
                  <a:cubicBezTo>
                    <a:pt x="17051" y="17607"/>
                    <a:pt x="21484" y="18774"/>
                    <a:pt x="24801" y="18774"/>
                  </a:cubicBezTo>
                  <a:cubicBezTo>
                    <a:pt x="27314" y="18774"/>
                    <a:pt x="29186" y="18103"/>
                    <a:pt x="29941" y="16726"/>
                  </a:cubicBezTo>
                  <a:cubicBezTo>
                    <a:pt x="29941" y="16688"/>
                    <a:pt x="29979" y="16688"/>
                    <a:pt x="29979" y="16649"/>
                  </a:cubicBezTo>
                  <a:cubicBezTo>
                    <a:pt x="31653" y="13378"/>
                    <a:pt x="26517" y="7481"/>
                    <a:pt x="18566" y="3410"/>
                  </a:cubicBezTo>
                  <a:cubicBezTo>
                    <a:pt x="14074" y="1164"/>
                    <a:pt x="9642" y="1"/>
                    <a:pt x="6338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8" name="CustomShape 19"/>
            <p:cNvSpPr/>
            <p:nvPr/>
          </p:nvSpPr>
          <p:spPr>
            <a:xfrm>
              <a:off x="2537640" y="3634920"/>
              <a:ext cx="1528200" cy="837360"/>
            </a:xfrm>
            <a:custGeom>
              <a:avLst/>
              <a:gdLst/>
              <a:ahLst/>
              <a:cxnLst/>
              <a:rect l="l" t="t" r="r" b="b"/>
              <a:pathLst>
                <a:path w="30626" h="16799">
                  <a:moveTo>
                    <a:pt x="5329" y="1"/>
                  </a:moveTo>
                  <a:cubicBezTo>
                    <a:pt x="2769" y="1"/>
                    <a:pt x="888" y="706"/>
                    <a:pt x="190" y="2152"/>
                  </a:cubicBezTo>
                  <a:cubicBezTo>
                    <a:pt x="152" y="2266"/>
                    <a:pt x="38" y="2418"/>
                    <a:pt x="0" y="2608"/>
                  </a:cubicBezTo>
                  <a:cubicBezTo>
                    <a:pt x="2549" y="3711"/>
                    <a:pt x="7837" y="5309"/>
                    <a:pt x="16397" y="9684"/>
                  </a:cubicBezTo>
                  <a:cubicBezTo>
                    <a:pt x="22484" y="12804"/>
                    <a:pt x="26327" y="15315"/>
                    <a:pt x="28914" y="16799"/>
                  </a:cubicBezTo>
                  <a:cubicBezTo>
                    <a:pt x="28914" y="16723"/>
                    <a:pt x="28952" y="16723"/>
                    <a:pt x="28952" y="16685"/>
                  </a:cubicBezTo>
                  <a:cubicBezTo>
                    <a:pt x="30626" y="13413"/>
                    <a:pt x="25490" y="7516"/>
                    <a:pt x="17539" y="3445"/>
                  </a:cubicBezTo>
                  <a:cubicBezTo>
                    <a:pt x="13060" y="1174"/>
                    <a:pt x="8630" y="1"/>
                    <a:pt x="5329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9" name="CustomShape 20"/>
            <p:cNvSpPr/>
            <p:nvPr/>
          </p:nvSpPr>
          <p:spPr>
            <a:xfrm>
              <a:off x="3387240" y="4132080"/>
              <a:ext cx="144720" cy="418320"/>
            </a:xfrm>
            <a:custGeom>
              <a:avLst/>
              <a:gdLst/>
              <a:ahLst/>
              <a:cxnLst/>
              <a:rect l="l" t="t" r="r" b="b"/>
              <a:pathLst>
                <a:path w="2930" h="8409">
                  <a:moveTo>
                    <a:pt x="76" y="1"/>
                  </a:moveTo>
                  <a:cubicBezTo>
                    <a:pt x="0" y="39"/>
                    <a:pt x="0" y="39"/>
                    <a:pt x="0" y="77"/>
                  </a:cubicBezTo>
                  <a:lnTo>
                    <a:pt x="2777" y="8332"/>
                  </a:lnTo>
                  <a:cubicBezTo>
                    <a:pt x="2777" y="8408"/>
                    <a:pt x="2777" y="8408"/>
                    <a:pt x="2815" y="8408"/>
                  </a:cubicBezTo>
                  <a:cubicBezTo>
                    <a:pt x="2853" y="8408"/>
                    <a:pt x="2929" y="8370"/>
                    <a:pt x="2929" y="8294"/>
                  </a:cubicBezTo>
                  <a:lnTo>
                    <a:pt x="152" y="39"/>
                  </a:lnTo>
                  <a:cubicBezTo>
                    <a:pt x="114" y="1"/>
                    <a:pt x="114" y="1"/>
                    <a:pt x="76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0" name="CustomShape 21"/>
            <p:cNvSpPr/>
            <p:nvPr/>
          </p:nvSpPr>
          <p:spPr>
            <a:xfrm>
              <a:off x="3737160" y="4257720"/>
              <a:ext cx="224280" cy="64800"/>
            </a:xfrm>
            <a:custGeom>
              <a:avLst/>
              <a:gdLst/>
              <a:ahLst/>
              <a:cxnLst/>
              <a:rect l="l" t="t" r="r" b="b"/>
              <a:pathLst>
                <a:path w="4528" h="1333">
                  <a:moveTo>
                    <a:pt x="4413" y="1"/>
                  </a:moveTo>
                  <a:lnTo>
                    <a:pt x="38" y="1180"/>
                  </a:lnTo>
                  <a:cubicBezTo>
                    <a:pt x="0" y="1218"/>
                    <a:pt x="0" y="1218"/>
                    <a:pt x="0" y="1294"/>
                  </a:cubicBezTo>
                  <a:cubicBezTo>
                    <a:pt x="0" y="1332"/>
                    <a:pt x="0" y="1332"/>
                    <a:pt x="38" y="1332"/>
                  </a:cubicBezTo>
                  <a:lnTo>
                    <a:pt x="4451" y="153"/>
                  </a:lnTo>
                  <a:cubicBezTo>
                    <a:pt x="4527" y="77"/>
                    <a:pt x="4527" y="77"/>
                    <a:pt x="4527" y="39"/>
                  </a:cubicBezTo>
                  <a:cubicBezTo>
                    <a:pt x="4451" y="1"/>
                    <a:pt x="4451" y="1"/>
                    <a:pt x="4413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1" name="CustomShape 22"/>
            <p:cNvSpPr/>
            <p:nvPr/>
          </p:nvSpPr>
          <p:spPr>
            <a:xfrm>
              <a:off x="2531880" y="3759840"/>
              <a:ext cx="1456200" cy="707040"/>
            </a:xfrm>
            <a:custGeom>
              <a:avLst/>
              <a:gdLst/>
              <a:ahLst/>
              <a:cxnLst/>
              <a:rect l="l" t="t" r="r" b="b"/>
              <a:pathLst>
                <a:path w="29181" h="14191">
                  <a:moveTo>
                    <a:pt x="114" y="0"/>
                  </a:moveTo>
                  <a:cubicBezTo>
                    <a:pt x="76" y="0"/>
                    <a:pt x="0" y="0"/>
                    <a:pt x="0" y="76"/>
                  </a:cubicBezTo>
                  <a:cubicBezTo>
                    <a:pt x="0" y="114"/>
                    <a:pt x="0" y="152"/>
                    <a:pt x="76" y="152"/>
                  </a:cubicBezTo>
                  <a:cubicBezTo>
                    <a:pt x="2777" y="1141"/>
                    <a:pt x="5478" y="2207"/>
                    <a:pt x="8142" y="3348"/>
                  </a:cubicBezTo>
                  <a:cubicBezTo>
                    <a:pt x="15370" y="6391"/>
                    <a:pt x="22408" y="10044"/>
                    <a:pt x="29104" y="14191"/>
                  </a:cubicBezTo>
                  <a:cubicBezTo>
                    <a:pt x="29104" y="14191"/>
                    <a:pt x="29142" y="14191"/>
                    <a:pt x="29104" y="14152"/>
                  </a:cubicBezTo>
                  <a:cubicBezTo>
                    <a:pt x="29180" y="14114"/>
                    <a:pt x="29180" y="14038"/>
                    <a:pt x="29104" y="14038"/>
                  </a:cubicBezTo>
                  <a:cubicBezTo>
                    <a:pt x="22446" y="9930"/>
                    <a:pt x="15408" y="6239"/>
                    <a:pt x="8180" y="3196"/>
                  </a:cubicBezTo>
                  <a:cubicBezTo>
                    <a:pt x="5517" y="2054"/>
                    <a:pt x="2815" y="951"/>
                    <a:pt x="114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2" name="CustomShape 23"/>
            <p:cNvSpPr/>
            <p:nvPr/>
          </p:nvSpPr>
          <p:spPr>
            <a:xfrm>
              <a:off x="2881800" y="2285640"/>
              <a:ext cx="694080" cy="702360"/>
            </a:xfrm>
            <a:custGeom>
              <a:avLst/>
              <a:gdLst/>
              <a:ahLst/>
              <a:cxnLst/>
              <a:rect l="l" t="t" r="r" b="b"/>
              <a:pathLst>
                <a:path w="13925" h="14094">
                  <a:moveTo>
                    <a:pt x="11315" y="0"/>
                  </a:moveTo>
                  <a:cubicBezTo>
                    <a:pt x="9494" y="0"/>
                    <a:pt x="6652" y="1831"/>
                    <a:pt x="4223" y="4776"/>
                  </a:cubicBezTo>
                  <a:cubicBezTo>
                    <a:pt x="1180" y="8505"/>
                    <a:pt x="0" y="12499"/>
                    <a:pt x="1522" y="13717"/>
                  </a:cubicBezTo>
                  <a:cubicBezTo>
                    <a:pt x="1560" y="13793"/>
                    <a:pt x="1674" y="13831"/>
                    <a:pt x="1750" y="13869"/>
                  </a:cubicBezTo>
                  <a:cubicBezTo>
                    <a:pt x="2022" y="14021"/>
                    <a:pt x="2344" y="14094"/>
                    <a:pt x="2705" y="14094"/>
                  </a:cubicBezTo>
                  <a:cubicBezTo>
                    <a:pt x="4520" y="14094"/>
                    <a:pt x="7328" y="12254"/>
                    <a:pt x="9740" y="9304"/>
                  </a:cubicBezTo>
                  <a:cubicBezTo>
                    <a:pt x="12745" y="5689"/>
                    <a:pt x="13924" y="1695"/>
                    <a:pt x="12517" y="401"/>
                  </a:cubicBezTo>
                  <a:lnTo>
                    <a:pt x="12479" y="363"/>
                  </a:lnTo>
                  <a:cubicBezTo>
                    <a:pt x="12172" y="118"/>
                    <a:pt x="11776" y="0"/>
                    <a:pt x="11315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3" name="CustomShape 24"/>
            <p:cNvSpPr/>
            <p:nvPr/>
          </p:nvSpPr>
          <p:spPr>
            <a:xfrm>
              <a:off x="2881800" y="2285640"/>
              <a:ext cx="623520" cy="691200"/>
            </a:xfrm>
            <a:custGeom>
              <a:avLst/>
              <a:gdLst/>
              <a:ahLst/>
              <a:cxnLst/>
              <a:rect l="l" t="t" r="r" b="b"/>
              <a:pathLst>
                <a:path w="12517" h="13869">
                  <a:moveTo>
                    <a:pt x="11315" y="0"/>
                  </a:moveTo>
                  <a:cubicBezTo>
                    <a:pt x="9494" y="0"/>
                    <a:pt x="6652" y="1831"/>
                    <a:pt x="4223" y="4776"/>
                  </a:cubicBezTo>
                  <a:cubicBezTo>
                    <a:pt x="1180" y="8505"/>
                    <a:pt x="0" y="12499"/>
                    <a:pt x="1522" y="13717"/>
                  </a:cubicBezTo>
                  <a:cubicBezTo>
                    <a:pt x="1560" y="13793"/>
                    <a:pt x="1674" y="13831"/>
                    <a:pt x="1750" y="13869"/>
                  </a:cubicBezTo>
                  <a:cubicBezTo>
                    <a:pt x="2625" y="12690"/>
                    <a:pt x="4109" y="10141"/>
                    <a:pt x="7381" y="6108"/>
                  </a:cubicBezTo>
                  <a:cubicBezTo>
                    <a:pt x="9702" y="3331"/>
                    <a:pt x="11452" y="1619"/>
                    <a:pt x="12517" y="401"/>
                  </a:cubicBezTo>
                  <a:lnTo>
                    <a:pt x="12479" y="363"/>
                  </a:lnTo>
                  <a:cubicBezTo>
                    <a:pt x="12172" y="118"/>
                    <a:pt x="11776" y="0"/>
                    <a:pt x="11315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4" name="CustomShape 25"/>
            <p:cNvSpPr/>
            <p:nvPr/>
          </p:nvSpPr>
          <p:spPr>
            <a:xfrm>
              <a:off x="3259800" y="2552760"/>
              <a:ext cx="235800" cy="28800"/>
            </a:xfrm>
            <a:custGeom>
              <a:avLst/>
              <a:gdLst/>
              <a:ahLst/>
              <a:cxnLst/>
              <a:rect l="l" t="t" r="r" b="b"/>
              <a:pathLst>
                <a:path w="4756" h="609">
                  <a:moveTo>
                    <a:pt x="4718" y="0"/>
                  </a:moveTo>
                  <a:lnTo>
                    <a:pt x="38" y="495"/>
                  </a:lnTo>
                  <a:cubicBezTo>
                    <a:pt x="0" y="495"/>
                    <a:pt x="0" y="495"/>
                    <a:pt x="0" y="533"/>
                  </a:cubicBezTo>
                  <a:cubicBezTo>
                    <a:pt x="0" y="609"/>
                    <a:pt x="0" y="609"/>
                    <a:pt x="38" y="609"/>
                  </a:cubicBezTo>
                  <a:lnTo>
                    <a:pt x="4718" y="114"/>
                  </a:lnTo>
                  <a:cubicBezTo>
                    <a:pt x="4756" y="114"/>
                    <a:pt x="4756" y="114"/>
                    <a:pt x="4756" y="76"/>
                  </a:cubicBezTo>
                  <a:cubicBezTo>
                    <a:pt x="4756" y="0"/>
                    <a:pt x="4756" y="0"/>
                    <a:pt x="4718" y="0"/>
                  </a:cubicBezTo>
                  <a:close/>
                </a:path>
              </a:pathLst>
            </a:custGeom>
            <a:solidFill>
              <a:srgbClr val="938A16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5" name="CustomShape 26"/>
            <p:cNvSpPr/>
            <p:nvPr/>
          </p:nvSpPr>
          <p:spPr>
            <a:xfrm>
              <a:off x="3387240" y="2294280"/>
              <a:ext cx="11520" cy="125640"/>
            </a:xfrm>
            <a:custGeom>
              <a:avLst/>
              <a:gdLst/>
              <a:ahLst/>
              <a:cxnLst/>
              <a:rect l="l" t="t" r="r" b="b"/>
              <a:pathLst>
                <a:path w="267" h="2549">
                  <a:moveTo>
                    <a:pt x="76" y="0"/>
                  </a:moveTo>
                  <a:cubicBezTo>
                    <a:pt x="0" y="0"/>
                    <a:pt x="0" y="0"/>
                    <a:pt x="0" y="38"/>
                  </a:cubicBezTo>
                  <a:lnTo>
                    <a:pt x="152" y="2473"/>
                  </a:lnTo>
                  <a:cubicBezTo>
                    <a:pt x="152" y="2473"/>
                    <a:pt x="152" y="2549"/>
                    <a:pt x="190" y="2549"/>
                  </a:cubicBezTo>
                  <a:cubicBezTo>
                    <a:pt x="266" y="2549"/>
                    <a:pt x="266" y="2473"/>
                    <a:pt x="266" y="2473"/>
                  </a:cubicBezTo>
                  <a:lnTo>
                    <a:pt x="114" y="38"/>
                  </a:lnTo>
                  <a:cubicBezTo>
                    <a:pt x="114" y="38"/>
                    <a:pt x="114" y="0"/>
                    <a:pt x="76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6" name="CustomShape 27"/>
            <p:cNvSpPr/>
            <p:nvPr/>
          </p:nvSpPr>
          <p:spPr>
            <a:xfrm>
              <a:off x="2967120" y="2303640"/>
              <a:ext cx="540000" cy="678600"/>
            </a:xfrm>
            <a:custGeom>
              <a:avLst/>
              <a:gdLst/>
              <a:ahLst/>
              <a:cxnLst/>
              <a:rect l="l" t="t" r="r" b="b"/>
              <a:pathLst>
                <a:path w="10843" h="13621">
                  <a:moveTo>
                    <a:pt x="10691" y="0"/>
                  </a:moveTo>
                  <a:cubicBezTo>
                    <a:pt x="7761" y="3006"/>
                    <a:pt x="5060" y="6278"/>
                    <a:pt x="2625" y="9663"/>
                  </a:cubicBezTo>
                  <a:cubicBezTo>
                    <a:pt x="1712" y="10919"/>
                    <a:pt x="799" y="12250"/>
                    <a:pt x="0" y="13506"/>
                  </a:cubicBezTo>
                  <a:cubicBezTo>
                    <a:pt x="0" y="13544"/>
                    <a:pt x="0" y="13544"/>
                    <a:pt x="38" y="13620"/>
                  </a:cubicBezTo>
                  <a:lnTo>
                    <a:pt x="152" y="13544"/>
                  </a:lnTo>
                  <a:cubicBezTo>
                    <a:pt x="951" y="12212"/>
                    <a:pt x="1788" y="10957"/>
                    <a:pt x="2701" y="9702"/>
                  </a:cubicBezTo>
                  <a:cubicBezTo>
                    <a:pt x="5136" y="6316"/>
                    <a:pt x="7837" y="3082"/>
                    <a:pt x="10805" y="114"/>
                  </a:cubicBezTo>
                  <a:cubicBezTo>
                    <a:pt x="10843" y="38"/>
                    <a:pt x="10805" y="0"/>
                    <a:pt x="10805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7" name="CustomShape 28"/>
            <p:cNvSpPr/>
            <p:nvPr/>
          </p:nvSpPr>
          <p:spPr>
            <a:xfrm>
              <a:off x="3638160" y="2893320"/>
              <a:ext cx="382320" cy="344880"/>
            </a:xfrm>
            <a:custGeom>
              <a:avLst/>
              <a:gdLst/>
              <a:ahLst/>
              <a:cxnLst/>
              <a:rect l="l" t="t" r="r" b="b"/>
              <a:pathLst>
                <a:path w="7686" h="6940">
                  <a:moveTo>
                    <a:pt x="4059" y="1"/>
                  </a:moveTo>
                  <a:cubicBezTo>
                    <a:pt x="3133" y="1"/>
                    <a:pt x="2185" y="374"/>
                    <a:pt x="1447" y="1092"/>
                  </a:cubicBezTo>
                  <a:cubicBezTo>
                    <a:pt x="77" y="2500"/>
                    <a:pt x="1" y="4706"/>
                    <a:pt x="1294" y="6000"/>
                  </a:cubicBezTo>
                  <a:cubicBezTo>
                    <a:pt x="1945" y="6633"/>
                    <a:pt x="2777" y="6939"/>
                    <a:pt x="3618" y="6939"/>
                  </a:cubicBezTo>
                  <a:cubicBezTo>
                    <a:pt x="4545" y="6939"/>
                    <a:pt x="5484" y="6566"/>
                    <a:pt x="6202" y="5848"/>
                  </a:cubicBezTo>
                  <a:cubicBezTo>
                    <a:pt x="7610" y="4478"/>
                    <a:pt x="7686" y="2272"/>
                    <a:pt x="6354" y="940"/>
                  </a:cubicBezTo>
                  <a:cubicBezTo>
                    <a:pt x="5721" y="307"/>
                    <a:pt x="4899" y="1"/>
                    <a:pt x="4059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8" name="CustomShape 29"/>
            <p:cNvSpPr/>
            <p:nvPr/>
          </p:nvSpPr>
          <p:spPr>
            <a:xfrm>
              <a:off x="3647880" y="3061080"/>
              <a:ext cx="180720" cy="182880"/>
            </a:xfrm>
            <a:custGeom>
              <a:avLst/>
              <a:gdLst/>
              <a:ahLst/>
              <a:cxnLst/>
              <a:rect l="l" t="t" r="r" b="b"/>
              <a:pathLst>
                <a:path w="3653" h="3699">
                  <a:moveTo>
                    <a:pt x="198" y="1"/>
                  </a:moveTo>
                  <a:cubicBezTo>
                    <a:pt x="167" y="1"/>
                    <a:pt x="140" y="8"/>
                    <a:pt x="114" y="21"/>
                  </a:cubicBezTo>
                  <a:cubicBezTo>
                    <a:pt x="0" y="173"/>
                    <a:pt x="152" y="592"/>
                    <a:pt x="266" y="2113"/>
                  </a:cubicBezTo>
                  <a:cubicBezTo>
                    <a:pt x="304" y="2722"/>
                    <a:pt x="304" y="3064"/>
                    <a:pt x="495" y="3217"/>
                  </a:cubicBezTo>
                  <a:cubicBezTo>
                    <a:pt x="685" y="3293"/>
                    <a:pt x="875" y="3255"/>
                    <a:pt x="1522" y="3445"/>
                  </a:cubicBezTo>
                  <a:lnTo>
                    <a:pt x="1598" y="3445"/>
                  </a:lnTo>
                  <a:cubicBezTo>
                    <a:pt x="2182" y="3640"/>
                    <a:pt x="2578" y="3699"/>
                    <a:pt x="2843" y="3699"/>
                  </a:cubicBezTo>
                  <a:cubicBezTo>
                    <a:pt x="3250" y="3699"/>
                    <a:pt x="3348" y="3559"/>
                    <a:pt x="3348" y="3559"/>
                  </a:cubicBezTo>
                  <a:cubicBezTo>
                    <a:pt x="3652" y="3217"/>
                    <a:pt x="3158" y="2456"/>
                    <a:pt x="2929" y="2075"/>
                  </a:cubicBezTo>
                  <a:cubicBezTo>
                    <a:pt x="2701" y="1695"/>
                    <a:pt x="2511" y="1581"/>
                    <a:pt x="1370" y="782"/>
                  </a:cubicBezTo>
                  <a:cubicBezTo>
                    <a:pt x="611" y="181"/>
                    <a:pt x="351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9" name="CustomShape 30"/>
            <p:cNvSpPr/>
            <p:nvPr/>
          </p:nvSpPr>
          <p:spPr>
            <a:xfrm>
              <a:off x="3315240" y="3161520"/>
              <a:ext cx="422280" cy="267840"/>
            </a:xfrm>
            <a:custGeom>
              <a:avLst/>
              <a:gdLst/>
              <a:ahLst/>
              <a:cxnLst/>
              <a:rect l="l" t="t" r="r" b="b"/>
              <a:pathLst>
                <a:path w="8485" h="5394">
                  <a:moveTo>
                    <a:pt x="7971" y="1"/>
                  </a:moveTo>
                  <a:cubicBezTo>
                    <a:pt x="7856" y="1"/>
                    <a:pt x="7742" y="48"/>
                    <a:pt x="7647" y="143"/>
                  </a:cubicBezTo>
                  <a:cubicBezTo>
                    <a:pt x="6962" y="828"/>
                    <a:pt x="6278" y="1437"/>
                    <a:pt x="5517" y="1969"/>
                  </a:cubicBezTo>
                  <a:cubicBezTo>
                    <a:pt x="3919" y="3073"/>
                    <a:pt x="2283" y="3872"/>
                    <a:pt x="419" y="4442"/>
                  </a:cubicBezTo>
                  <a:cubicBezTo>
                    <a:pt x="114" y="4480"/>
                    <a:pt x="0" y="4785"/>
                    <a:pt x="76" y="5013"/>
                  </a:cubicBezTo>
                  <a:cubicBezTo>
                    <a:pt x="191" y="5203"/>
                    <a:pt x="381" y="5355"/>
                    <a:pt x="571" y="5355"/>
                  </a:cubicBezTo>
                  <a:cubicBezTo>
                    <a:pt x="609" y="5355"/>
                    <a:pt x="647" y="5355"/>
                    <a:pt x="685" y="5393"/>
                  </a:cubicBezTo>
                  <a:cubicBezTo>
                    <a:pt x="2663" y="4823"/>
                    <a:pt x="4451" y="3948"/>
                    <a:pt x="6087" y="2768"/>
                  </a:cubicBezTo>
                  <a:cubicBezTo>
                    <a:pt x="6886" y="2160"/>
                    <a:pt x="7609" y="1551"/>
                    <a:pt x="8294" y="828"/>
                  </a:cubicBezTo>
                  <a:cubicBezTo>
                    <a:pt x="8484" y="638"/>
                    <a:pt x="8484" y="334"/>
                    <a:pt x="8294" y="143"/>
                  </a:cubicBezTo>
                  <a:cubicBezTo>
                    <a:pt x="8199" y="48"/>
                    <a:pt x="8085" y="1"/>
                    <a:pt x="7971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0" name="CustomShape 31"/>
            <p:cNvSpPr/>
            <p:nvPr/>
          </p:nvSpPr>
          <p:spPr>
            <a:xfrm>
              <a:off x="3603960" y="2609280"/>
              <a:ext cx="271800" cy="243720"/>
            </a:xfrm>
            <a:custGeom>
              <a:avLst/>
              <a:gdLst/>
              <a:ahLst/>
              <a:cxnLst/>
              <a:rect l="l" t="t" r="r" b="b"/>
              <a:pathLst>
                <a:path w="5479" h="4916">
                  <a:moveTo>
                    <a:pt x="2840" y="0"/>
                  </a:moveTo>
                  <a:cubicBezTo>
                    <a:pt x="1957" y="0"/>
                    <a:pt x="1075" y="510"/>
                    <a:pt x="609" y="1415"/>
                  </a:cubicBezTo>
                  <a:cubicBezTo>
                    <a:pt x="0" y="2632"/>
                    <a:pt x="419" y="4116"/>
                    <a:pt x="1636" y="4687"/>
                  </a:cubicBezTo>
                  <a:cubicBezTo>
                    <a:pt x="1947" y="4842"/>
                    <a:pt x="2281" y="4916"/>
                    <a:pt x="2615" y="4916"/>
                  </a:cubicBezTo>
                  <a:cubicBezTo>
                    <a:pt x="3506" y="4916"/>
                    <a:pt x="4399" y="4393"/>
                    <a:pt x="4870" y="3507"/>
                  </a:cubicBezTo>
                  <a:cubicBezTo>
                    <a:pt x="5478" y="2252"/>
                    <a:pt x="5060" y="806"/>
                    <a:pt x="3843" y="236"/>
                  </a:cubicBezTo>
                  <a:cubicBezTo>
                    <a:pt x="3524" y="76"/>
                    <a:pt x="3182" y="0"/>
                    <a:pt x="2840" y="0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1" name="CustomShape 32"/>
            <p:cNvSpPr/>
            <p:nvPr/>
          </p:nvSpPr>
          <p:spPr>
            <a:xfrm>
              <a:off x="3619080" y="2765160"/>
              <a:ext cx="154080" cy="103680"/>
            </a:xfrm>
            <a:custGeom>
              <a:avLst/>
              <a:gdLst/>
              <a:ahLst/>
              <a:cxnLst/>
              <a:rect l="l" t="t" r="r" b="b"/>
              <a:pathLst>
                <a:path w="3121" h="2108">
                  <a:moveTo>
                    <a:pt x="164" y="0"/>
                  </a:moveTo>
                  <a:cubicBezTo>
                    <a:pt x="123" y="0"/>
                    <a:pt x="97" y="14"/>
                    <a:pt x="76" y="45"/>
                  </a:cubicBezTo>
                  <a:cubicBezTo>
                    <a:pt x="0" y="197"/>
                    <a:pt x="229" y="425"/>
                    <a:pt x="609" y="1415"/>
                  </a:cubicBezTo>
                  <a:cubicBezTo>
                    <a:pt x="761" y="1795"/>
                    <a:pt x="837" y="2061"/>
                    <a:pt x="1028" y="2099"/>
                  </a:cubicBezTo>
                  <a:cubicBezTo>
                    <a:pt x="1049" y="2105"/>
                    <a:pt x="1071" y="2107"/>
                    <a:pt x="1094" y="2107"/>
                  </a:cubicBezTo>
                  <a:cubicBezTo>
                    <a:pt x="1229" y="2107"/>
                    <a:pt x="1392" y="2023"/>
                    <a:pt x="1750" y="2023"/>
                  </a:cubicBezTo>
                  <a:lnTo>
                    <a:pt x="1827" y="2023"/>
                  </a:lnTo>
                  <a:cubicBezTo>
                    <a:pt x="2930" y="2023"/>
                    <a:pt x="3044" y="1719"/>
                    <a:pt x="3044" y="1719"/>
                  </a:cubicBezTo>
                  <a:cubicBezTo>
                    <a:pt x="3120" y="1415"/>
                    <a:pt x="2625" y="996"/>
                    <a:pt x="2397" y="806"/>
                  </a:cubicBezTo>
                  <a:cubicBezTo>
                    <a:pt x="2169" y="616"/>
                    <a:pt x="2017" y="616"/>
                    <a:pt x="1066" y="273"/>
                  </a:cubicBezTo>
                  <a:cubicBezTo>
                    <a:pt x="509" y="106"/>
                    <a:pt x="278" y="0"/>
                    <a:pt x="164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2" name="CustomShape 33"/>
            <p:cNvSpPr/>
            <p:nvPr/>
          </p:nvSpPr>
          <p:spPr>
            <a:xfrm>
              <a:off x="3463200" y="2810880"/>
              <a:ext cx="247320" cy="276120"/>
            </a:xfrm>
            <a:custGeom>
              <a:avLst/>
              <a:gdLst/>
              <a:ahLst/>
              <a:cxnLst/>
              <a:rect l="l" t="t" r="r" b="b"/>
              <a:pathLst>
                <a:path w="4985" h="5562">
                  <a:moveTo>
                    <a:pt x="4469" y="0"/>
                  </a:moveTo>
                  <a:cubicBezTo>
                    <a:pt x="4282" y="0"/>
                    <a:pt x="4117" y="106"/>
                    <a:pt x="4033" y="273"/>
                  </a:cubicBezTo>
                  <a:cubicBezTo>
                    <a:pt x="3767" y="844"/>
                    <a:pt x="3425" y="1415"/>
                    <a:pt x="3044" y="1947"/>
                  </a:cubicBezTo>
                  <a:cubicBezTo>
                    <a:pt x="2283" y="3051"/>
                    <a:pt x="1332" y="3926"/>
                    <a:pt x="229" y="4686"/>
                  </a:cubicBezTo>
                  <a:cubicBezTo>
                    <a:pt x="39" y="4839"/>
                    <a:pt x="1" y="5143"/>
                    <a:pt x="153" y="5371"/>
                  </a:cubicBezTo>
                  <a:cubicBezTo>
                    <a:pt x="267" y="5523"/>
                    <a:pt x="381" y="5561"/>
                    <a:pt x="533" y="5561"/>
                  </a:cubicBezTo>
                  <a:cubicBezTo>
                    <a:pt x="648" y="5561"/>
                    <a:pt x="724" y="5523"/>
                    <a:pt x="762" y="5409"/>
                  </a:cubicBezTo>
                  <a:cubicBezTo>
                    <a:pt x="1941" y="4610"/>
                    <a:pt x="3006" y="3621"/>
                    <a:pt x="3805" y="2480"/>
                  </a:cubicBezTo>
                  <a:cubicBezTo>
                    <a:pt x="4224" y="1909"/>
                    <a:pt x="4566" y="1263"/>
                    <a:pt x="4908" y="654"/>
                  </a:cubicBezTo>
                  <a:cubicBezTo>
                    <a:pt x="4985" y="426"/>
                    <a:pt x="4908" y="121"/>
                    <a:pt x="4680" y="45"/>
                  </a:cubicBezTo>
                  <a:cubicBezTo>
                    <a:pt x="4609" y="15"/>
                    <a:pt x="4537" y="0"/>
                    <a:pt x="4469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3" name="CustomShape 34"/>
            <p:cNvSpPr/>
            <p:nvPr/>
          </p:nvSpPr>
          <p:spPr>
            <a:xfrm>
              <a:off x="1889280" y="2693160"/>
              <a:ext cx="1784880" cy="1783080"/>
            </a:xfrm>
            <a:custGeom>
              <a:avLst/>
              <a:gdLst/>
              <a:ahLst/>
              <a:cxnLst/>
              <a:rect l="l" t="t" r="r" b="b"/>
              <a:pathLst>
                <a:path w="35762" h="35724">
                  <a:moveTo>
                    <a:pt x="17881" y="0"/>
                  </a:moveTo>
                  <a:cubicBezTo>
                    <a:pt x="17006" y="0"/>
                    <a:pt x="16207" y="76"/>
                    <a:pt x="15408" y="191"/>
                  </a:cubicBezTo>
                  <a:cubicBezTo>
                    <a:pt x="13354" y="495"/>
                    <a:pt x="11451" y="1104"/>
                    <a:pt x="9701" y="2017"/>
                  </a:cubicBezTo>
                  <a:cubicBezTo>
                    <a:pt x="6848" y="3500"/>
                    <a:pt x="4413" y="5669"/>
                    <a:pt x="2701" y="8370"/>
                  </a:cubicBezTo>
                  <a:cubicBezTo>
                    <a:pt x="989" y="11109"/>
                    <a:pt x="0" y="14343"/>
                    <a:pt x="0" y="17843"/>
                  </a:cubicBezTo>
                  <a:cubicBezTo>
                    <a:pt x="0" y="27734"/>
                    <a:pt x="7951" y="35724"/>
                    <a:pt x="17881" y="35724"/>
                  </a:cubicBezTo>
                  <a:cubicBezTo>
                    <a:pt x="20963" y="35724"/>
                    <a:pt x="23854" y="34925"/>
                    <a:pt x="26365" y="33593"/>
                  </a:cubicBezTo>
                  <a:cubicBezTo>
                    <a:pt x="31653" y="30702"/>
                    <a:pt x="35381" y="25262"/>
                    <a:pt x="35686" y="18908"/>
                  </a:cubicBezTo>
                  <a:cubicBezTo>
                    <a:pt x="35762" y="18566"/>
                    <a:pt x="35762" y="18223"/>
                    <a:pt x="35762" y="17881"/>
                  </a:cubicBezTo>
                  <a:cubicBezTo>
                    <a:pt x="35762" y="14077"/>
                    <a:pt x="34544" y="10615"/>
                    <a:pt x="32566" y="7723"/>
                  </a:cubicBezTo>
                  <a:cubicBezTo>
                    <a:pt x="29332" y="3044"/>
                    <a:pt x="23968" y="0"/>
                    <a:pt x="17881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4" name="CustomShape 35"/>
            <p:cNvSpPr/>
            <p:nvPr/>
          </p:nvSpPr>
          <p:spPr>
            <a:xfrm>
              <a:off x="2043360" y="3094200"/>
              <a:ext cx="967680" cy="1022040"/>
            </a:xfrm>
            <a:custGeom>
              <a:avLst/>
              <a:gdLst/>
              <a:ahLst/>
              <a:cxnLst/>
              <a:rect l="l" t="t" r="r" b="b"/>
              <a:pathLst>
                <a:path w="19404" h="20492">
                  <a:moveTo>
                    <a:pt x="8441" y="1"/>
                  </a:moveTo>
                  <a:cubicBezTo>
                    <a:pt x="5946" y="1"/>
                    <a:pt x="2695" y="561"/>
                    <a:pt x="2169" y="2171"/>
                  </a:cubicBezTo>
                  <a:cubicBezTo>
                    <a:pt x="2017" y="2590"/>
                    <a:pt x="1979" y="3389"/>
                    <a:pt x="1370" y="3883"/>
                  </a:cubicBezTo>
                  <a:cubicBezTo>
                    <a:pt x="838" y="4264"/>
                    <a:pt x="457" y="4073"/>
                    <a:pt x="305" y="4416"/>
                  </a:cubicBezTo>
                  <a:cubicBezTo>
                    <a:pt x="1" y="5062"/>
                    <a:pt x="1561" y="6584"/>
                    <a:pt x="2550" y="7383"/>
                  </a:cubicBezTo>
                  <a:cubicBezTo>
                    <a:pt x="3387" y="8144"/>
                    <a:pt x="3387" y="7954"/>
                    <a:pt x="3881" y="8448"/>
                  </a:cubicBezTo>
                  <a:cubicBezTo>
                    <a:pt x="5213" y="9628"/>
                    <a:pt x="5707" y="11112"/>
                    <a:pt x="6126" y="12481"/>
                  </a:cubicBezTo>
                  <a:cubicBezTo>
                    <a:pt x="6278" y="12862"/>
                    <a:pt x="6658" y="14155"/>
                    <a:pt x="6735" y="15829"/>
                  </a:cubicBezTo>
                  <a:cubicBezTo>
                    <a:pt x="6811" y="16780"/>
                    <a:pt x="6697" y="16818"/>
                    <a:pt x="6811" y="17351"/>
                  </a:cubicBezTo>
                  <a:cubicBezTo>
                    <a:pt x="7096" y="18955"/>
                    <a:pt x="8449" y="20492"/>
                    <a:pt x="9370" y="20492"/>
                  </a:cubicBezTo>
                  <a:cubicBezTo>
                    <a:pt x="9432" y="20492"/>
                    <a:pt x="9492" y="20485"/>
                    <a:pt x="9550" y="20470"/>
                  </a:cubicBezTo>
                  <a:cubicBezTo>
                    <a:pt x="10159" y="20318"/>
                    <a:pt x="9968" y="19443"/>
                    <a:pt x="11072" y="17389"/>
                  </a:cubicBezTo>
                  <a:cubicBezTo>
                    <a:pt x="11224" y="17084"/>
                    <a:pt x="11604" y="16590"/>
                    <a:pt x="12365" y="15449"/>
                  </a:cubicBezTo>
                  <a:cubicBezTo>
                    <a:pt x="13963" y="13014"/>
                    <a:pt x="14115" y="13014"/>
                    <a:pt x="14305" y="12443"/>
                  </a:cubicBezTo>
                  <a:cubicBezTo>
                    <a:pt x="14648" y="11378"/>
                    <a:pt x="14496" y="10807"/>
                    <a:pt x="15066" y="10351"/>
                  </a:cubicBezTo>
                  <a:cubicBezTo>
                    <a:pt x="15523" y="9970"/>
                    <a:pt x="15903" y="10122"/>
                    <a:pt x="16436" y="9932"/>
                  </a:cubicBezTo>
                  <a:cubicBezTo>
                    <a:pt x="18376" y="9247"/>
                    <a:pt x="19403" y="4644"/>
                    <a:pt x="17843" y="2932"/>
                  </a:cubicBezTo>
                  <a:cubicBezTo>
                    <a:pt x="17349" y="2399"/>
                    <a:pt x="16702" y="2133"/>
                    <a:pt x="16702" y="2133"/>
                  </a:cubicBezTo>
                  <a:cubicBezTo>
                    <a:pt x="16005" y="1816"/>
                    <a:pt x="15386" y="1790"/>
                    <a:pt x="15068" y="1790"/>
                  </a:cubicBezTo>
                  <a:cubicBezTo>
                    <a:pt x="15004" y="1790"/>
                    <a:pt x="14952" y="1791"/>
                    <a:pt x="14914" y="1791"/>
                  </a:cubicBezTo>
                  <a:cubicBezTo>
                    <a:pt x="14894" y="1791"/>
                    <a:pt x="14874" y="1791"/>
                    <a:pt x="14854" y="1791"/>
                  </a:cubicBezTo>
                  <a:cubicBezTo>
                    <a:pt x="13098" y="1791"/>
                    <a:pt x="11844" y="154"/>
                    <a:pt x="9550" y="41"/>
                  </a:cubicBezTo>
                  <a:cubicBezTo>
                    <a:pt x="9208" y="15"/>
                    <a:pt x="8834" y="1"/>
                    <a:pt x="8441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5" name="CustomShape 36"/>
            <p:cNvSpPr/>
            <p:nvPr/>
          </p:nvSpPr>
          <p:spPr>
            <a:xfrm>
              <a:off x="2659320" y="2692440"/>
              <a:ext cx="855360" cy="505080"/>
            </a:xfrm>
            <a:custGeom>
              <a:avLst/>
              <a:gdLst/>
              <a:ahLst/>
              <a:cxnLst/>
              <a:rect l="l" t="t" r="r" b="b"/>
              <a:pathLst>
                <a:path w="17159" h="10143">
                  <a:moveTo>
                    <a:pt x="1865" y="1"/>
                  </a:moveTo>
                  <a:cubicBezTo>
                    <a:pt x="1221" y="1"/>
                    <a:pt x="610" y="50"/>
                    <a:pt x="0" y="166"/>
                  </a:cubicBezTo>
                  <a:cubicBezTo>
                    <a:pt x="495" y="1080"/>
                    <a:pt x="2283" y="2031"/>
                    <a:pt x="4033" y="5112"/>
                  </a:cubicBezTo>
                  <a:cubicBezTo>
                    <a:pt x="5593" y="7889"/>
                    <a:pt x="5783" y="9830"/>
                    <a:pt x="6848" y="9906"/>
                  </a:cubicBezTo>
                  <a:cubicBezTo>
                    <a:pt x="6869" y="9908"/>
                    <a:pt x="6890" y="9908"/>
                    <a:pt x="6912" y="9908"/>
                  </a:cubicBezTo>
                  <a:cubicBezTo>
                    <a:pt x="8234" y="9908"/>
                    <a:pt x="9287" y="6578"/>
                    <a:pt x="10265" y="6578"/>
                  </a:cubicBezTo>
                  <a:cubicBezTo>
                    <a:pt x="10305" y="6578"/>
                    <a:pt x="10346" y="6584"/>
                    <a:pt x="10386" y="6596"/>
                  </a:cubicBezTo>
                  <a:cubicBezTo>
                    <a:pt x="11223" y="6786"/>
                    <a:pt x="10690" y="9031"/>
                    <a:pt x="11908" y="9830"/>
                  </a:cubicBezTo>
                  <a:cubicBezTo>
                    <a:pt x="12245" y="10046"/>
                    <a:pt x="12673" y="10142"/>
                    <a:pt x="13139" y="10142"/>
                  </a:cubicBezTo>
                  <a:cubicBezTo>
                    <a:pt x="14723" y="10142"/>
                    <a:pt x="16746" y="9031"/>
                    <a:pt x="17158" y="7737"/>
                  </a:cubicBezTo>
                  <a:cubicBezTo>
                    <a:pt x="13924" y="3058"/>
                    <a:pt x="8560" y="14"/>
                    <a:pt x="2473" y="14"/>
                  </a:cubicBezTo>
                  <a:cubicBezTo>
                    <a:pt x="2266" y="5"/>
                    <a:pt x="2064" y="1"/>
                    <a:pt x="1865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6" name="CustomShape 37"/>
            <p:cNvSpPr/>
            <p:nvPr/>
          </p:nvSpPr>
          <p:spPr>
            <a:xfrm>
              <a:off x="2024280" y="2790360"/>
              <a:ext cx="366840" cy="325800"/>
            </a:xfrm>
            <a:custGeom>
              <a:avLst/>
              <a:gdLst/>
              <a:ahLst/>
              <a:cxnLst/>
              <a:rect l="l" t="t" r="r" b="b"/>
              <a:pathLst>
                <a:path w="7381" h="6557">
                  <a:moveTo>
                    <a:pt x="7000" y="1"/>
                  </a:moveTo>
                  <a:lnTo>
                    <a:pt x="7000" y="1"/>
                  </a:lnTo>
                  <a:cubicBezTo>
                    <a:pt x="4147" y="1446"/>
                    <a:pt x="1712" y="3691"/>
                    <a:pt x="0" y="6392"/>
                  </a:cubicBezTo>
                  <a:cubicBezTo>
                    <a:pt x="280" y="6507"/>
                    <a:pt x="589" y="6557"/>
                    <a:pt x="910" y="6557"/>
                  </a:cubicBezTo>
                  <a:cubicBezTo>
                    <a:pt x="2073" y="6557"/>
                    <a:pt x="3402" y="5910"/>
                    <a:pt x="4147" y="5403"/>
                  </a:cubicBezTo>
                  <a:cubicBezTo>
                    <a:pt x="6087" y="4071"/>
                    <a:pt x="7381" y="1446"/>
                    <a:pt x="7000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7" name="CustomShape 38"/>
            <p:cNvSpPr/>
            <p:nvPr/>
          </p:nvSpPr>
          <p:spPr>
            <a:xfrm>
              <a:off x="3206880" y="3634200"/>
              <a:ext cx="464040" cy="733680"/>
            </a:xfrm>
            <a:custGeom>
              <a:avLst/>
              <a:gdLst/>
              <a:ahLst/>
              <a:cxnLst/>
              <a:rect l="l" t="t" r="r" b="b"/>
              <a:pathLst>
                <a:path w="9322" h="14724">
                  <a:moveTo>
                    <a:pt x="9322" y="0"/>
                  </a:moveTo>
                  <a:lnTo>
                    <a:pt x="9322" y="0"/>
                  </a:lnTo>
                  <a:cubicBezTo>
                    <a:pt x="8371" y="837"/>
                    <a:pt x="6773" y="2435"/>
                    <a:pt x="4452" y="4870"/>
                  </a:cubicBezTo>
                  <a:cubicBezTo>
                    <a:pt x="3120" y="6239"/>
                    <a:pt x="2017" y="7381"/>
                    <a:pt x="1903" y="9055"/>
                  </a:cubicBezTo>
                  <a:cubicBezTo>
                    <a:pt x="1827" y="10044"/>
                    <a:pt x="2245" y="10348"/>
                    <a:pt x="2055" y="11337"/>
                  </a:cubicBezTo>
                  <a:cubicBezTo>
                    <a:pt x="1789" y="13201"/>
                    <a:pt x="381" y="14038"/>
                    <a:pt x="1" y="14723"/>
                  </a:cubicBezTo>
                  <a:cubicBezTo>
                    <a:pt x="5289" y="11870"/>
                    <a:pt x="8979" y="6392"/>
                    <a:pt x="9322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8" name="CustomShape 39"/>
            <p:cNvSpPr/>
            <p:nvPr/>
          </p:nvSpPr>
          <p:spPr>
            <a:xfrm>
              <a:off x="1446480" y="4217760"/>
              <a:ext cx="1203480" cy="297720"/>
            </a:xfrm>
            <a:custGeom>
              <a:avLst/>
              <a:gdLst/>
              <a:ahLst/>
              <a:cxnLst/>
              <a:rect l="l" t="t" r="r" b="b"/>
              <a:pathLst>
                <a:path w="24121" h="5995">
                  <a:moveTo>
                    <a:pt x="14821" y="1"/>
                  </a:moveTo>
                  <a:cubicBezTo>
                    <a:pt x="14176" y="1"/>
                    <a:pt x="13494" y="42"/>
                    <a:pt x="12784" y="149"/>
                  </a:cubicBezTo>
                  <a:cubicBezTo>
                    <a:pt x="8553" y="800"/>
                    <a:pt x="7243" y="3788"/>
                    <a:pt x="4249" y="3788"/>
                  </a:cubicBezTo>
                  <a:cubicBezTo>
                    <a:pt x="4093" y="3788"/>
                    <a:pt x="3933" y="3780"/>
                    <a:pt x="3767" y="3763"/>
                  </a:cubicBezTo>
                  <a:cubicBezTo>
                    <a:pt x="2664" y="3687"/>
                    <a:pt x="1789" y="3269"/>
                    <a:pt x="1332" y="2964"/>
                  </a:cubicBezTo>
                  <a:cubicBezTo>
                    <a:pt x="914" y="3839"/>
                    <a:pt x="419" y="4790"/>
                    <a:pt x="1" y="5741"/>
                  </a:cubicBezTo>
                  <a:cubicBezTo>
                    <a:pt x="495" y="5779"/>
                    <a:pt x="1180" y="5817"/>
                    <a:pt x="2017" y="5932"/>
                  </a:cubicBezTo>
                  <a:cubicBezTo>
                    <a:pt x="2842" y="5976"/>
                    <a:pt x="3849" y="5995"/>
                    <a:pt x="4978" y="5995"/>
                  </a:cubicBezTo>
                  <a:cubicBezTo>
                    <a:pt x="5776" y="5995"/>
                    <a:pt x="6635" y="5985"/>
                    <a:pt x="7534" y="5970"/>
                  </a:cubicBezTo>
                  <a:cubicBezTo>
                    <a:pt x="7800" y="5970"/>
                    <a:pt x="8142" y="5970"/>
                    <a:pt x="8409" y="5932"/>
                  </a:cubicBezTo>
                  <a:cubicBezTo>
                    <a:pt x="8979" y="5932"/>
                    <a:pt x="9550" y="5856"/>
                    <a:pt x="10121" y="5856"/>
                  </a:cubicBezTo>
                  <a:cubicBezTo>
                    <a:pt x="13481" y="5777"/>
                    <a:pt x="17021" y="5610"/>
                    <a:pt x="19639" y="5610"/>
                  </a:cubicBezTo>
                  <a:cubicBezTo>
                    <a:pt x="20844" y="5610"/>
                    <a:pt x="21854" y="5645"/>
                    <a:pt x="22561" y="5741"/>
                  </a:cubicBezTo>
                  <a:cubicBezTo>
                    <a:pt x="22789" y="5589"/>
                    <a:pt x="23626" y="5019"/>
                    <a:pt x="24121" y="4029"/>
                  </a:cubicBezTo>
                  <a:cubicBezTo>
                    <a:pt x="24007" y="2774"/>
                    <a:pt x="23170" y="1595"/>
                    <a:pt x="21876" y="872"/>
                  </a:cubicBezTo>
                  <a:cubicBezTo>
                    <a:pt x="21762" y="910"/>
                    <a:pt x="21686" y="986"/>
                    <a:pt x="21686" y="1024"/>
                  </a:cubicBezTo>
                  <a:cubicBezTo>
                    <a:pt x="21382" y="910"/>
                    <a:pt x="21115" y="872"/>
                    <a:pt x="20773" y="796"/>
                  </a:cubicBezTo>
                  <a:cubicBezTo>
                    <a:pt x="19974" y="605"/>
                    <a:pt x="19023" y="415"/>
                    <a:pt x="17958" y="263"/>
                  </a:cubicBezTo>
                  <a:cubicBezTo>
                    <a:pt x="17070" y="140"/>
                    <a:pt x="16008" y="1"/>
                    <a:pt x="14821" y="1"/>
                  </a:cubicBezTo>
                  <a:close/>
                </a:path>
              </a:pathLst>
            </a:custGeom>
            <a:solidFill>
              <a:srgbClr val="FFA9A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9" name="CustomShape 40"/>
            <p:cNvSpPr/>
            <p:nvPr/>
          </p:nvSpPr>
          <p:spPr>
            <a:xfrm>
              <a:off x="1102320" y="4266720"/>
              <a:ext cx="572400" cy="247680"/>
            </a:xfrm>
            <a:custGeom>
              <a:avLst/>
              <a:gdLst/>
              <a:ahLst/>
              <a:cxnLst/>
              <a:rect l="l" t="t" r="r" b="b"/>
              <a:pathLst>
                <a:path w="11491" h="4992">
                  <a:moveTo>
                    <a:pt x="8834" y="0"/>
                  </a:moveTo>
                  <a:cubicBezTo>
                    <a:pt x="8047" y="0"/>
                    <a:pt x="7010" y="1148"/>
                    <a:pt x="5555" y="1948"/>
                  </a:cubicBezTo>
                  <a:cubicBezTo>
                    <a:pt x="4566" y="2519"/>
                    <a:pt x="3653" y="2747"/>
                    <a:pt x="2740" y="3013"/>
                  </a:cubicBezTo>
                  <a:cubicBezTo>
                    <a:pt x="1903" y="3242"/>
                    <a:pt x="1142" y="3394"/>
                    <a:pt x="457" y="3432"/>
                  </a:cubicBezTo>
                  <a:cubicBezTo>
                    <a:pt x="419" y="3470"/>
                    <a:pt x="77" y="3736"/>
                    <a:pt x="39" y="4231"/>
                  </a:cubicBezTo>
                  <a:cubicBezTo>
                    <a:pt x="1" y="4611"/>
                    <a:pt x="191" y="4878"/>
                    <a:pt x="229" y="4992"/>
                  </a:cubicBezTo>
                  <a:cubicBezTo>
                    <a:pt x="952" y="4992"/>
                    <a:pt x="1713" y="4992"/>
                    <a:pt x="2398" y="4954"/>
                  </a:cubicBezTo>
                  <a:cubicBezTo>
                    <a:pt x="3365" y="4930"/>
                    <a:pt x="4318" y="4921"/>
                    <a:pt x="5262" y="4921"/>
                  </a:cubicBezTo>
                  <a:cubicBezTo>
                    <a:pt x="7361" y="4921"/>
                    <a:pt x="9417" y="4965"/>
                    <a:pt x="11490" y="4992"/>
                  </a:cubicBezTo>
                  <a:cubicBezTo>
                    <a:pt x="11452" y="4459"/>
                    <a:pt x="11452" y="4002"/>
                    <a:pt x="11414" y="3470"/>
                  </a:cubicBezTo>
                  <a:cubicBezTo>
                    <a:pt x="9740" y="2633"/>
                    <a:pt x="9360" y="1910"/>
                    <a:pt x="9360" y="1415"/>
                  </a:cubicBezTo>
                  <a:cubicBezTo>
                    <a:pt x="9360" y="845"/>
                    <a:pt x="9550" y="464"/>
                    <a:pt x="9322" y="198"/>
                  </a:cubicBezTo>
                  <a:cubicBezTo>
                    <a:pt x="9208" y="46"/>
                    <a:pt x="9017" y="46"/>
                    <a:pt x="8941" y="8"/>
                  </a:cubicBezTo>
                  <a:cubicBezTo>
                    <a:pt x="8906" y="3"/>
                    <a:pt x="8870" y="0"/>
                    <a:pt x="8834" y="0"/>
                  </a:cubicBezTo>
                  <a:close/>
                </a:path>
              </a:pathLst>
            </a:custGeom>
            <a:solidFill>
              <a:srgbClr val="FFA9A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0" name="CustomShape 41"/>
            <p:cNvSpPr/>
            <p:nvPr/>
          </p:nvSpPr>
          <p:spPr>
            <a:xfrm>
              <a:off x="1823040" y="4271040"/>
              <a:ext cx="129240" cy="241560"/>
            </a:xfrm>
            <a:custGeom>
              <a:avLst/>
              <a:gdLst/>
              <a:ahLst/>
              <a:cxnLst/>
              <a:rect l="l" t="t" r="r" b="b"/>
              <a:pathLst>
                <a:path w="2626" h="4871">
                  <a:moveTo>
                    <a:pt x="2397" y="1"/>
                  </a:moveTo>
                  <a:lnTo>
                    <a:pt x="1" y="4871"/>
                  </a:lnTo>
                  <a:cubicBezTo>
                    <a:pt x="838" y="4871"/>
                    <a:pt x="1751" y="4833"/>
                    <a:pt x="2626" y="4756"/>
                  </a:cubicBezTo>
                  <a:lnTo>
                    <a:pt x="2626" y="1865"/>
                  </a:lnTo>
                  <a:cubicBezTo>
                    <a:pt x="2550" y="1256"/>
                    <a:pt x="2512" y="648"/>
                    <a:pt x="2397" y="1"/>
                  </a:cubicBezTo>
                  <a:close/>
                </a:path>
              </a:pathLst>
            </a:custGeom>
            <a:solidFill>
              <a:srgbClr val="210B0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1" name="CustomShape 42"/>
            <p:cNvSpPr/>
            <p:nvPr/>
          </p:nvSpPr>
          <p:spPr>
            <a:xfrm>
              <a:off x="1362960" y="3818160"/>
              <a:ext cx="625680" cy="515520"/>
            </a:xfrm>
            <a:custGeom>
              <a:avLst/>
              <a:gdLst/>
              <a:ahLst/>
              <a:cxnLst/>
              <a:rect l="l" t="t" r="r" b="b"/>
              <a:pathLst>
                <a:path w="12556" h="10353">
                  <a:moveTo>
                    <a:pt x="5843" y="0"/>
                  </a:moveTo>
                  <a:cubicBezTo>
                    <a:pt x="3941" y="0"/>
                    <a:pt x="2171" y="941"/>
                    <a:pt x="1294" y="2670"/>
                  </a:cubicBezTo>
                  <a:cubicBezTo>
                    <a:pt x="1" y="5180"/>
                    <a:pt x="1256" y="8300"/>
                    <a:pt x="3996" y="9708"/>
                  </a:cubicBezTo>
                  <a:cubicBezTo>
                    <a:pt x="4881" y="10144"/>
                    <a:pt x="5813" y="10353"/>
                    <a:pt x="6714" y="10353"/>
                  </a:cubicBezTo>
                  <a:cubicBezTo>
                    <a:pt x="8638" y="10353"/>
                    <a:pt x="10419" y="9402"/>
                    <a:pt x="11300" y="7691"/>
                  </a:cubicBezTo>
                  <a:cubicBezTo>
                    <a:pt x="12556" y="5218"/>
                    <a:pt x="11338" y="2023"/>
                    <a:pt x="8561" y="653"/>
                  </a:cubicBezTo>
                  <a:cubicBezTo>
                    <a:pt x="7679" y="212"/>
                    <a:pt x="6746" y="0"/>
                    <a:pt x="5843" y="0"/>
                  </a:cubicBezTo>
                  <a:close/>
                </a:path>
              </a:pathLst>
            </a:custGeom>
            <a:solidFill>
              <a:srgbClr val="FFA9A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2" name="CustomShape 43"/>
            <p:cNvSpPr/>
            <p:nvPr/>
          </p:nvSpPr>
          <p:spPr>
            <a:xfrm>
              <a:off x="1503720" y="3833640"/>
              <a:ext cx="1092960" cy="716760"/>
            </a:xfrm>
            <a:custGeom>
              <a:avLst/>
              <a:gdLst/>
              <a:ahLst/>
              <a:cxnLst/>
              <a:rect l="l" t="t" r="r" b="b"/>
              <a:pathLst>
                <a:path w="21914" h="14382">
                  <a:moveTo>
                    <a:pt x="6506" y="1"/>
                  </a:moveTo>
                  <a:cubicBezTo>
                    <a:pt x="4337" y="2930"/>
                    <a:pt x="2131" y="5784"/>
                    <a:pt x="0" y="8675"/>
                  </a:cubicBezTo>
                  <a:cubicBezTo>
                    <a:pt x="2321" y="11224"/>
                    <a:pt x="11908" y="12669"/>
                    <a:pt x="17539" y="13887"/>
                  </a:cubicBezTo>
                  <a:cubicBezTo>
                    <a:pt x="18490" y="14039"/>
                    <a:pt x="19213" y="14229"/>
                    <a:pt x="19707" y="14381"/>
                  </a:cubicBezTo>
                  <a:cubicBezTo>
                    <a:pt x="20468" y="12936"/>
                    <a:pt x="21153" y="11528"/>
                    <a:pt x="21914" y="10159"/>
                  </a:cubicBezTo>
                  <a:cubicBezTo>
                    <a:pt x="20506" y="8713"/>
                    <a:pt x="18832" y="7229"/>
                    <a:pt x="16892" y="5784"/>
                  </a:cubicBezTo>
                  <a:cubicBezTo>
                    <a:pt x="13125" y="2968"/>
                    <a:pt x="9511" y="1218"/>
                    <a:pt x="6506" y="1"/>
                  </a:cubicBezTo>
                  <a:close/>
                </a:path>
              </a:pathLst>
            </a:custGeom>
            <a:solidFill>
              <a:srgbClr val="FFA9A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3" name="CustomShape 44"/>
            <p:cNvSpPr/>
            <p:nvPr/>
          </p:nvSpPr>
          <p:spPr>
            <a:xfrm>
              <a:off x="1473120" y="2909880"/>
              <a:ext cx="675000" cy="1178640"/>
            </a:xfrm>
            <a:custGeom>
              <a:avLst/>
              <a:gdLst/>
              <a:ahLst/>
              <a:cxnLst/>
              <a:rect l="l" t="t" r="r" b="b"/>
              <a:pathLst>
                <a:path w="13545" h="23626">
                  <a:moveTo>
                    <a:pt x="10310" y="0"/>
                  </a:moveTo>
                  <a:cubicBezTo>
                    <a:pt x="8408" y="2131"/>
                    <a:pt x="6126" y="5098"/>
                    <a:pt x="4147" y="8903"/>
                  </a:cubicBezTo>
                  <a:cubicBezTo>
                    <a:pt x="1941" y="12973"/>
                    <a:pt x="723" y="16778"/>
                    <a:pt x="0" y="19745"/>
                  </a:cubicBezTo>
                  <a:cubicBezTo>
                    <a:pt x="3234" y="21039"/>
                    <a:pt x="6506" y="22294"/>
                    <a:pt x="9740" y="23626"/>
                  </a:cubicBezTo>
                  <a:cubicBezTo>
                    <a:pt x="9968" y="20164"/>
                    <a:pt x="10463" y="16321"/>
                    <a:pt x="11224" y="12213"/>
                  </a:cubicBezTo>
                  <a:cubicBezTo>
                    <a:pt x="11870" y="8560"/>
                    <a:pt x="12669" y="5136"/>
                    <a:pt x="13544" y="2093"/>
                  </a:cubicBezTo>
                  <a:cubicBezTo>
                    <a:pt x="12441" y="1370"/>
                    <a:pt x="11414" y="723"/>
                    <a:pt x="10310" y="0"/>
                  </a:cubicBezTo>
                  <a:close/>
                </a:path>
              </a:pathLst>
            </a:custGeom>
            <a:solidFill>
              <a:srgbClr val="FFA9A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4" name="CustomShape 45"/>
            <p:cNvSpPr/>
            <p:nvPr/>
          </p:nvSpPr>
          <p:spPr>
            <a:xfrm>
              <a:off x="1990080" y="2746440"/>
              <a:ext cx="250920" cy="264240"/>
            </a:xfrm>
            <a:custGeom>
              <a:avLst/>
              <a:gdLst/>
              <a:ahLst/>
              <a:cxnLst/>
              <a:rect l="l" t="t" r="r" b="b"/>
              <a:pathLst>
                <a:path w="5061" h="5327">
                  <a:moveTo>
                    <a:pt x="2664" y="1"/>
                  </a:moveTo>
                  <a:cubicBezTo>
                    <a:pt x="1713" y="1028"/>
                    <a:pt x="876" y="2131"/>
                    <a:pt x="1" y="3234"/>
                  </a:cubicBezTo>
                  <a:cubicBezTo>
                    <a:pt x="1104" y="3957"/>
                    <a:pt x="2131" y="4642"/>
                    <a:pt x="3234" y="5327"/>
                  </a:cubicBezTo>
                  <a:cubicBezTo>
                    <a:pt x="3272" y="5251"/>
                    <a:pt x="3272" y="5175"/>
                    <a:pt x="3348" y="5137"/>
                  </a:cubicBezTo>
                  <a:cubicBezTo>
                    <a:pt x="3348" y="5060"/>
                    <a:pt x="3386" y="5022"/>
                    <a:pt x="3386" y="5022"/>
                  </a:cubicBezTo>
                  <a:cubicBezTo>
                    <a:pt x="3843" y="3995"/>
                    <a:pt x="4300" y="2930"/>
                    <a:pt x="4756" y="1941"/>
                  </a:cubicBezTo>
                  <a:lnTo>
                    <a:pt x="4908" y="1636"/>
                  </a:lnTo>
                  <a:lnTo>
                    <a:pt x="5060" y="1370"/>
                  </a:lnTo>
                  <a:lnTo>
                    <a:pt x="2664" y="1"/>
                  </a:lnTo>
                  <a:close/>
                </a:path>
              </a:pathLst>
            </a:custGeom>
            <a:solidFill>
              <a:srgbClr val="FFA9A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5" name="CustomShape 46"/>
            <p:cNvSpPr/>
            <p:nvPr/>
          </p:nvSpPr>
          <p:spPr>
            <a:xfrm>
              <a:off x="2142360" y="2843280"/>
              <a:ext cx="81720" cy="152280"/>
            </a:xfrm>
            <a:custGeom>
              <a:avLst/>
              <a:gdLst/>
              <a:ahLst/>
              <a:cxnLst/>
              <a:rect l="l" t="t" r="r" b="b"/>
              <a:pathLst>
                <a:path w="1674" h="3083">
                  <a:moveTo>
                    <a:pt x="1674" y="1"/>
                  </a:moveTo>
                  <a:cubicBezTo>
                    <a:pt x="761" y="1"/>
                    <a:pt x="0" y="876"/>
                    <a:pt x="0" y="1941"/>
                  </a:cubicBezTo>
                  <a:cubicBezTo>
                    <a:pt x="0" y="2398"/>
                    <a:pt x="114" y="2778"/>
                    <a:pt x="304" y="3082"/>
                  </a:cubicBezTo>
                  <a:cubicBezTo>
                    <a:pt x="761" y="2055"/>
                    <a:pt x="1217" y="990"/>
                    <a:pt x="1674" y="1"/>
                  </a:cubicBezTo>
                  <a:close/>
                </a:path>
              </a:pathLst>
            </a:custGeom>
            <a:solidFill>
              <a:srgbClr val="210B0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6" name="CustomShape 47"/>
            <p:cNvSpPr/>
            <p:nvPr/>
          </p:nvSpPr>
          <p:spPr>
            <a:xfrm>
              <a:off x="2109960" y="2478240"/>
              <a:ext cx="458280" cy="495000"/>
            </a:xfrm>
            <a:custGeom>
              <a:avLst/>
              <a:gdLst/>
              <a:ahLst/>
              <a:cxnLst/>
              <a:rect l="l" t="t" r="r" b="b"/>
              <a:pathLst>
                <a:path w="9207" h="9945">
                  <a:moveTo>
                    <a:pt x="4724" y="0"/>
                  </a:moveTo>
                  <a:cubicBezTo>
                    <a:pt x="4646" y="0"/>
                    <a:pt x="4568" y="3"/>
                    <a:pt x="4490" y="8"/>
                  </a:cubicBezTo>
                  <a:cubicBezTo>
                    <a:pt x="1826" y="122"/>
                    <a:pt x="191" y="3356"/>
                    <a:pt x="38" y="5563"/>
                  </a:cubicBezTo>
                  <a:cubicBezTo>
                    <a:pt x="0" y="7351"/>
                    <a:pt x="837" y="8835"/>
                    <a:pt x="951" y="9025"/>
                  </a:cubicBezTo>
                  <a:cubicBezTo>
                    <a:pt x="1027" y="9177"/>
                    <a:pt x="1142" y="9329"/>
                    <a:pt x="1294" y="9443"/>
                  </a:cubicBezTo>
                  <a:cubicBezTo>
                    <a:pt x="1294" y="9443"/>
                    <a:pt x="1484" y="9633"/>
                    <a:pt x="1750" y="9786"/>
                  </a:cubicBezTo>
                  <a:cubicBezTo>
                    <a:pt x="1973" y="9903"/>
                    <a:pt x="2261" y="9944"/>
                    <a:pt x="2556" y="9944"/>
                  </a:cubicBezTo>
                  <a:cubicBezTo>
                    <a:pt x="3218" y="9944"/>
                    <a:pt x="3916" y="9736"/>
                    <a:pt x="3995" y="9710"/>
                  </a:cubicBezTo>
                  <a:cubicBezTo>
                    <a:pt x="4642" y="9519"/>
                    <a:pt x="5174" y="9329"/>
                    <a:pt x="5669" y="8873"/>
                  </a:cubicBezTo>
                  <a:cubicBezTo>
                    <a:pt x="6049" y="8492"/>
                    <a:pt x="6087" y="8264"/>
                    <a:pt x="6696" y="7655"/>
                  </a:cubicBezTo>
                  <a:cubicBezTo>
                    <a:pt x="7038" y="7313"/>
                    <a:pt x="7229" y="7161"/>
                    <a:pt x="7457" y="6970"/>
                  </a:cubicBezTo>
                  <a:lnTo>
                    <a:pt x="7761" y="6704"/>
                  </a:lnTo>
                  <a:cubicBezTo>
                    <a:pt x="7761" y="6704"/>
                    <a:pt x="7799" y="6704"/>
                    <a:pt x="7799" y="6628"/>
                  </a:cubicBezTo>
                  <a:cubicBezTo>
                    <a:pt x="7875" y="6552"/>
                    <a:pt x="7990" y="6514"/>
                    <a:pt x="8028" y="6400"/>
                  </a:cubicBezTo>
                  <a:lnTo>
                    <a:pt x="8104" y="6324"/>
                  </a:lnTo>
                  <a:cubicBezTo>
                    <a:pt x="8598" y="5791"/>
                    <a:pt x="9131" y="5068"/>
                    <a:pt x="9169" y="4231"/>
                  </a:cubicBezTo>
                  <a:cubicBezTo>
                    <a:pt x="9169" y="4231"/>
                    <a:pt x="9207" y="3280"/>
                    <a:pt x="8560" y="2253"/>
                  </a:cubicBezTo>
                  <a:cubicBezTo>
                    <a:pt x="8370" y="1987"/>
                    <a:pt x="8104" y="1720"/>
                    <a:pt x="8104" y="1720"/>
                  </a:cubicBezTo>
                  <a:cubicBezTo>
                    <a:pt x="8066" y="1606"/>
                    <a:pt x="7990" y="1568"/>
                    <a:pt x="7913" y="1530"/>
                  </a:cubicBezTo>
                  <a:cubicBezTo>
                    <a:pt x="7478" y="1059"/>
                    <a:pt x="6284" y="0"/>
                    <a:pt x="4724" y="0"/>
                  </a:cubicBezTo>
                  <a:close/>
                </a:path>
              </a:pathLst>
            </a:custGeom>
            <a:solidFill>
              <a:srgbClr val="FFA9A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7" name="CustomShape 48"/>
            <p:cNvSpPr/>
            <p:nvPr/>
          </p:nvSpPr>
          <p:spPr>
            <a:xfrm>
              <a:off x="2279160" y="2685600"/>
              <a:ext cx="64800" cy="81720"/>
            </a:xfrm>
            <a:custGeom>
              <a:avLst/>
              <a:gdLst/>
              <a:ahLst/>
              <a:cxnLst/>
              <a:rect l="l" t="t" r="r" b="b"/>
              <a:pathLst>
                <a:path w="1332" h="1675">
                  <a:moveTo>
                    <a:pt x="38" y="0"/>
                  </a:moveTo>
                  <a:cubicBezTo>
                    <a:pt x="0" y="0"/>
                    <a:pt x="0" y="0"/>
                    <a:pt x="0" y="76"/>
                  </a:cubicBezTo>
                  <a:cubicBezTo>
                    <a:pt x="0" y="343"/>
                    <a:pt x="114" y="989"/>
                    <a:pt x="609" y="1408"/>
                  </a:cubicBezTo>
                  <a:cubicBezTo>
                    <a:pt x="647" y="1446"/>
                    <a:pt x="761" y="1522"/>
                    <a:pt x="875" y="1598"/>
                  </a:cubicBezTo>
                  <a:cubicBezTo>
                    <a:pt x="1014" y="1633"/>
                    <a:pt x="1153" y="1636"/>
                    <a:pt x="1293" y="1665"/>
                  </a:cubicBezTo>
                  <a:lnTo>
                    <a:pt x="1293" y="1665"/>
                  </a:lnTo>
                  <a:cubicBezTo>
                    <a:pt x="1290" y="1654"/>
                    <a:pt x="1282" y="1636"/>
                    <a:pt x="1256" y="1636"/>
                  </a:cubicBezTo>
                  <a:cubicBezTo>
                    <a:pt x="1180" y="1598"/>
                    <a:pt x="1027" y="1598"/>
                    <a:pt x="875" y="1522"/>
                  </a:cubicBezTo>
                  <a:cubicBezTo>
                    <a:pt x="837" y="1484"/>
                    <a:pt x="761" y="1408"/>
                    <a:pt x="647" y="1370"/>
                  </a:cubicBezTo>
                  <a:cubicBezTo>
                    <a:pt x="228" y="951"/>
                    <a:pt x="114" y="343"/>
                    <a:pt x="76" y="76"/>
                  </a:cubicBezTo>
                  <a:cubicBezTo>
                    <a:pt x="76" y="0"/>
                    <a:pt x="76" y="0"/>
                    <a:pt x="38" y="0"/>
                  </a:cubicBezTo>
                  <a:close/>
                  <a:moveTo>
                    <a:pt x="1293" y="1665"/>
                  </a:moveTo>
                  <a:cubicBezTo>
                    <a:pt x="1294" y="1670"/>
                    <a:pt x="1294" y="1674"/>
                    <a:pt x="1294" y="1674"/>
                  </a:cubicBezTo>
                  <a:lnTo>
                    <a:pt x="1332" y="1674"/>
                  </a:lnTo>
                  <a:cubicBezTo>
                    <a:pt x="1319" y="1671"/>
                    <a:pt x="1306" y="1668"/>
                    <a:pt x="1293" y="1665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8" name="CustomShape 49"/>
            <p:cNvSpPr/>
            <p:nvPr/>
          </p:nvSpPr>
          <p:spPr>
            <a:xfrm>
              <a:off x="2387520" y="2813040"/>
              <a:ext cx="83880" cy="49680"/>
            </a:xfrm>
            <a:custGeom>
              <a:avLst/>
              <a:gdLst/>
              <a:ahLst/>
              <a:cxnLst/>
              <a:rect l="l" t="t" r="r" b="b"/>
              <a:pathLst>
                <a:path w="1713" h="1028">
                  <a:moveTo>
                    <a:pt x="39" y="0"/>
                  </a:moveTo>
                  <a:cubicBezTo>
                    <a:pt x="1" y="38"/>
                    <a:pt x="1" y="38"/>
                    <a:pt x="1" y="76"/>
                  </a:cubicBezTo>
                  <a:cubicBezTo>
                    <a:pt x="39" y="190"/>
                    <a:pt x="343" y="989"/>
                    <a:pt x="914" y="1027"/>
                  </a:cubicBezTo>
                  <a:lnTo>
                    <a:pt x="952" y="1027"/>
                  </a:lnTo>
                  <a:cubicBezTo>
                    <a:pt x="1066" y="1027"/>
                    <a:pt x="1104" y="1027"/>
                    <a:pt x="1142" y="989"/>
                  </a:cubicBezTo>
                  <a:lnTo>
                    <a:pt x="1675" y="989"/>
                  </a:lnTo>
                  <a:cubicBezTo>
                    <a:pt x="1675" y="989"/>
                    <a:pt x="1713" y="989"/>
                    <a:pt x="1713" y="951"/>
                  </a:cubicBezTo>
                  <a:cubicBezTo>
                    <a:pt x="1713" y="951"/>
                    <a:pt x="1713" y="913"/>
                    <a:pt x="1675" y="913"/>
                  </a:cubicBezTo>
                  <a:lnTo>
                    <a:pt x="952" y="913"/>
                  </a:lnTo>
                  <a:cubicBezTo>
                    <a:pt x="419" y="837"/>
                    <a:pt x="191" y="152"/>
                    <a:pt x="153" y="38"/>
                  </a:cubicBezTo>
                  <a:cubicBezTo>
                    <a:pt x="77" y="0"/>
                    <a:pt x="77" y="0"/>
                    <a:pt x="39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9" name="CustomShape 50"/>
            <p:cNvSpPr/>
            <p:nvPr/>
          </p:nvSpPr>
          <p:spPr>
            <a:xfrm>
              <a:off x="2294280" y="2653200"/>
              <a:ext cx="110520" cy="70560"/>
            </a:xfrm>
            <a:custGeom>
              <a:avLst/>
              <a:gdLst/>
              <a:ahLst/>
              <a:cxnLst/>
              <a:rect l="l" t="t" r="r" b="b"/>
              <a:pathLst>
                <a:path w="2246" h="1447">
                  <a:moveTo>
                    <a:pt x="723" y="0"/>
                  </a:moveTo>
                  <a:cubicBezTo>
                    <a:pt x="381" y="0"/>
                    <a:pt x="153" y="115"/>
                    <a:pt x="1" y="153"/>
                  </a:cubicBezTo>
                  <a:cubicBezTo>
                    <a:pt x="343" y="229"/>
                    <a:pt x="723" y="419"/>
                    <a:pt x="1218" y="723"/>
                  </a:cubicBezTo>
                  <a:cubicBezTo>
                    <a:pt x="1598" y="951"/>
                    <a:pt x="1865" y="1256"/>
                    <a:pt x="2093" y="1446"/>
                  </a:cubicBezTo>
                  <a:cubicBezTo>
                    <a:pt x="2169" y="1370"/>
                    <a:pt x="2169" y="1332"/>
                    <a:pt x="2207" y="1256"/>
                  </a:cubicBezTo>
                  <a:cubicBezTo>
                    <a:pt x="2245" y="1066"/>
                    <a:pt x="2245" y="913"/>
                    <a:pt x="2245" y="761"/>
                  </a:cubicBezTo>
                  <a:cubicBezTo>
                    <a:pt x="1903" y="571"/>
                    <a:pt x="1675" y="419"/>
                    <a:pt x="1484" y="305"/>
                  </a:cubicBezTo>
                  <a:cubicBezTo>
                    <a:pt x="1028" y="38"/>
                    <a:pt x="876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0" name="CustomShape 51"/>
            <p:cNvSpPr/>
            <p:nvPr/>
          </p:nvSpPr>
          <p:spPr>
            <a:xfrm>
              <a:off x="2402640" y="2695320"/>
              <a:ext cx="9720" cy="32400"/>
            </a:xfrm>
            <a:custGeom>
              <a:avLst/>
              <a:gdLst/>
              <a:ahLst/>
              <a:cxnLst/>
              <a:rect l="l" t="t" r="r" b="b"/>
              <a:pathLst>
                <a:path w="229" h="686">
                  <a:moveTo>
                    <a:pt x="76" y="0"/>
                  </a:moveTo>
                  <a:lnTo>
                    <a:pt x="76" y="114"/>
                  </a:lnTo>
                  <a:cubicBezTo>
                    <a:pt x="76" y="229"/>
                    <a:pt x="76" y="305"/>
                    <a:pt x="38" y="381"/>
                  </a:cubicBezTo>
                  <a:cubicBezTo>
                    <a:pt x="38" y="457"/>
                    <a:pt x="0" y="685"/>
                    <a:pt x="0" y="685"/>
                  </a:cubicBezTo>
                  <a:cubicBezTo>
                    <a:pt x="38" y="685"/>
                    <a:pt x="114" y="533"/>
                    <a:pt x="190" y="343"/>
                  </a:cubicBezTo>
                  <a:cubicBezTo>
                    <a:pt x="228" y="229"/>
                    <a:pt x="228" y="114"/>
                    <a:pt x="228" y="76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1" name="CustomShape 52"/>
            <p:cNvSpPr/>
            <p:nvPr/>
          </p:nvSpPr>
          <p:spPr>
            <a:xfrm>
              <a:off x="2454120" y="2784600"/>
              <a:ext cx="45720" cy="38160"/>
            </a:xfrm>
            <a:custGeom>
              <a:avLst/>
              <a:gdLst/>
              <a:ahLst/>
              <a:cxnLst/>
              <a:rect l="l" t="t" r="r" b="b"/>
              <a:pathLst>
                <a:path w="952" h="800">
                  <a:moveTo>
                    <a:pt x="647" y="0"/>
                  </a:moveTo>
                  <a:cubicBezTo>
                    <a:pt x="571" y="0"/>
                    <a:pt x="381" y="0"/>
                    <a:pt x="191" y="38"/>
                  </a:cubicBezTo>
                  <a:cubicBezTo>
                    <a:pt x="114" y="153"/>
                    <a:pt x="38" y="191"/>
                    <a:pt x="0" y="191"/>
                  </a:cubicBezTo>
                  <a:cubicBezTo>
                    <a:pt x="191" y="343"/>
                    <a:pt x="381" y="571"/>
                    <a:pt x="609" y="799"/>
                  </a:cubicBezTo>
                  <a:lnTo>
                    <a:pt x="913" y="495"/>
                  </a:lnTo>
                  <a:cubicBezTo>
                    <a:pt x="913" y="495"/>
                    <a:pt x="951" y="495"/>
                    <a:pt x="951" y="457"/>
                  </a:cubicBezTo>
                  <a:cubicBezTo>
                    <a:pt x="837" y="305"/>
                    <a:pt x="761" y="191"/>
                    <a:pt x="647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2" name="CustomShape 53"/>
            <p:cNvSpPr/>
            <p:nvPr/>
          </p:nvSpPr>
          <p:spPr>
            <a:xfrm>
              <a:off x="2450160" y="2777040"/>
              <a:ext cx="30600" cy="9720"/>
            </a:xfrm>
            <a:custGeom>
              <a:avLst/>
              <a:gdLst/>
              <a:ahLst/>
              <a:cxnLst/>
              <a:rect l="l" t="t" r="r" b="b"/>
              <a:pathLst>
                <a:path w="647" h="229">
                  <a:moveTo>
                    <a:pt x="609" y="0"/>
                  </a:moveTo>
                  <a:cubicBezTo>
                    <a:pt x="571" y="0"/>
                    <a:pt x="457" y="0"/>
                    <a:pt x="305" y="38"/>
                  </a:cubicBezTo>
                  <a:cubicBezTo>
                    <a:pt x="114" y="114"/>
                    <a:pt x="0" y="229"/>
                    <a:pt x="0" y="229"/>
                  </a:cubicBezTo>
                  <a:cubicBezTo>
                    <a:pt x="0" y="229"/>
                    <a:pt x="228" y="190"/>
                    <a:pt x="267" y="152"/>
                  </a:cubicBezTo>
                  <a:cubicBezTo>
                    <a:pt x="381" y="76"/>
                    <a:pt x="457" y="38"/>
                    <a:pt x="571" y="38"/>
                  </a:cubicBezTo>
                  <a:lnTo>
                    <a:pt x="647" y="38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3" name="CustomShape 54"/>
            <p:cNvSpPr/>
            <p:nvPr/>
          </p:nvSpPr>
          <p:spPr>
            <a:xfrm>
              <a:off x="2317320" y="2833920"/>
              <a:ext cx="23040" cy="24840"/>
            </a:xfrm>
            <a:custGeom>
              <a:avLst/>
              <a:gdLst/>
              <a:ahLst/>
              <a:cxnLst/>
              <a:rect l="l" t="t" r="r" b="b"/>
              <a:pathLst>
                <a:path w="495" h="534">
                  <a:moveTo>
                    <a:pt x="0" y="1"/>
                  </a:moveTo>
                  <a:lnTo>
                    <a:pt x="0" y="1"/>
                  </a:lnTo>
                  <a:cubicBezTo>
                    <a:pt x="38" y="153"/>
                    <a:pt x="114" y="229"/>
                    <a:pt x="190" y="343"/>
                  </a:cubicBezTo>
                  <a:cubicBezTo>
                    <a:pt x="266" y="419"/>
                    <a:pt x="381" y="457"/>
                    <a:pt x="495" y="533"/>
                  </a:cubicBezTo>
                  <a:cubicBezTo>
                    <a:pt x="457" y="381"/>
                    <a:pt x="419" y="305"/>
                    <a:pt x="304" y="191"/>
                  </a:cubicBezTo>
                  <a:cubicBezTo>
                    <a:pt x="228" y="115"/>
                    <a:pt x="114" y="3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4" name="CustomShape 55"/>
            <p:cNvSpPr/>
            <p:nvPr/>
          </p:nvSpPr>
          <p:spPr>
            <a:xfrm>
              <a:off x="2239200" y="2833920"/>
              <a:ext cx="81720" cy="81720"/>
            </a:xfrm>
            <a:custGeom>
              <a:avLst/>
              <a:gdLst/>
              <a:ahLst/>
              <a:cxnLst/>
              <a:rect l="l" t="t" r="r" b="b"/>
              <a:pathLst>
                <a:path w="1675" h="1675">
                  <a:moveTo>
                    <a:pt x="76" y="1"/>
                  </a:moveTo>
                  <a:cubicBezTo>
                    <a:pt x="0" y="39"/>
                    <a:pt x="0" y="39"/>
                    <a:pt x="0" y="115"/>
                  </a:cubicBezTo>
                  <a:cubicBezTo>
                    <a:pt x="152" y="419"/>
                    <a:pt x="343" y="723"/>
                    <a:pt x="609" y="990"/>
                  </a:cubicBezTo>
                  <a:cubicBezTo>
                    <a:pt x="875" y="1294"/>
                    <a:pt x="1218" y="1522"/>
                    <a:pt x="1636" y="1675"/>
                  </a:cubicBezTo>
                  <a:lnTo>
                    <a:pt x="1674" y="1675"/>
                  </a:lnTo>
                  <a:cubicBezTo>
                    <a:pt x="1674" y="1636"/>
                    <a:pt x="1674" y="1560"/>
                    <a:pt x="1636" y="1560"/>
                  </a:cubicBezTo>
                  <a:cubicBezTo>
                    <a:pt x="1294" y="1446"/>
                    <a:pt x="951" y="1180"/>
                    <a:pt x="685" y="914"/>
                  </a:cubicBezTo>
                  <a:cubicBezTo>
                    <a:pt x="457" y="685"/>
                    <a:pt x="267" y="381"/>
                    <a:pt x="152" y="39"/>
                  </a:cubicBezTo>
                  <a:cubicBezTo>
                    <a:pt x="114" y="1"/>
                    <a:pt x="114" y="1"/>
                    <a:pt x="76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5" name="CustomShape 56"/>
            <p:cNvSpPr/>
            <p:nvPr/>
          </p:nvSpPr>
          <p:spPr>
            <a:xfrm>
              <a:off x="2246760" y="2850840"/>
              <a:ext cx="68760" cy="60480"/>
            </a:xfrm>
            <a:custGeom>
              <a:avLst/>
              <a:gdLst/>
              <a:ahLst/>
              <a:cxnLst/>
              <a:rect l="l" t="t" r="r" b="b"/>
              <a:pathLst>
                <a:path w="1409" h="1244">
                  <a:moveTo>
                    <a:pt x="77" y="1"/>
                  </a:moveTo>
                  <a:lnTo>
                    <a:pt x="77" y="1"/>
                  </a:lnTo>
                  <a:cubicBezTo>
                    <a:pt x="0" y="39"/>
                    <a:pt x="267" y="458"/>
                    <a:pt x="571" y="800"/>
                  </a:cubicBezTo>
                  <a:cubicBezTo>
                    <a:pt x="798" y="994"/>
                    <a:pt x="1107" y="1243"/>
                    <a:pt x="1264" y="1243"/>
                  </a:cubicBezTo>
                  <a:cubicBezTo>
                    <a:pt x="1292" y="1243"/>
                    <a:pt x="1315" y="1235"/>
                    <a:pt x="1332" y="1218"/>
                  </a:cubicBezTo>
                  <a:cubicBezTo>
                    <a:pt x="1408" y="1180"/>
                    <a:pt x="1332" y="1180"/>
                    <a:pt x="1332" y="990"/>
                  </a:cubicBezTo>
                  <a:cubicBezTo>
                    <a:pt x="1332" y="990"/>
                    <a:pt x="1408" y="724"/>
                    <a:pt x="1332" y="610"/>
                  </a:cubicBezTo>
                  <a:cubicBezTo>
                    <a:pt x="1294" y="572"/>
                    <a:pt x="1294" y="572"/>
                    <a:pt x="1142" y="458"/>
                  </a:cubicBezTo>
                  <a:lnTo>
                    <a:pt x="1104" y="419"/>
                  </a:lnTo>
                  <a:cubicBezTo>
                    <a:pt x="1066" y="343"/>
                    <a:pt x="952" y="267"/>
                    <a:pt x="952" y="229"/>
                  </a:cubicBezTo>
                  <a:cubicBezTo>
                    <a:pt x="905" y="152"/>
                    <a:pt x="827" y="137"/>
                    <a:pt x="727" y="137"/>
                  </a:cubicBezTo>
                  <a:cubicBezTo>
                    <a:pt x="669" y="137"/>
                    <a:pt x="605" y="142"/>
                    <a:pt x="535" y="142"/>
                  </a:cubicBezTo>
                  <a:cubicBezTo>
                    <a:pt x="430" y="142"/>
                    <a:pt x="313" y="131"/>
                    <a:pt x="191" y="77"/>
                  </a:cubicBezTo>
                  <a:cubicBezTo>
                    <a:pt x="115" y="39"/>
                    <a:pt x="77" y="1"/>
                    <a:pt x="77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6" name="CustomShape 57"/>
            <p:cNvSpPr/>
            <p:nvPr/>
          </p:nvSpPr>
          <p:spPr>
            <a:xfrm>
              <a:off x="2235240" y="2881440"/>
              <a:ext cx="34200" cy="38160"/>
            </a:xfrm>
            <a:custGeom>
              <a:avLst/>
              <a:gdLst/>
              <a:ahLst/>
              <a:cxnLst/>
              <a:rect l="l" t="t" r="r" b="b"/>
              <a:pathLst>
                <a:path w="724" h="800">
                  <a:moveTo>
                    <a:pt x="38" y="1"/>
                  </a:moveTo>
                  <a:cubicBezTo>
                    <a:pt x="0" y="39"/>
                    <a:pt x="0" y="39"/>
                    <a:pt x="0" y="115"/>
                  </a:cubicBezTo>
                  <a:cubicBezTo>
                    <a:pt x="114" y="305"/>
                    <a:pt x="228" y="495"/>
                    <a:pt x="381" y="609"/>
                  </a:cubicBezTo>
                  <a:cubicBezTo>
                    <a:pt x="419" y="724"/>
                    <a:pt x="533" y="762"/>
                    <a:pt x="609" y="800"/>
                  </a:cubicBezTo>
                  <a:lnTo>
                    <a:pt x="685" y="762"/>
                  </a:lnTo>
                  <a:cubicBezTo>
                    <a:pt x="723" y="724"/>
                    <a:pt x="723" y="685"/>
                    <a:pt x="685" y="685"/>
                  </a:cubicBezTo>
                  <a:cubicBezTo>
                    <a:pt x="609" y="609"/>
                    <a:pt x="533" y="571"/>
                    <a:pt x="495" y="533"/>
                  </a:cubicBezTo>
                  <a:cubicBezTo>
                    <a:pt x="343" y="381"/>
                    <a:pt x="228" y="229"/>
                    <a:pt x="152" y="39"/>
                  </a:cubicBezTo>
                  <a:cubicBezTo>
                    <a:pt x="76" y="1"/>
                    <a:pt x="76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7" name="CustomShape 58"/>
            <p:cNvSpPr/>
            <p:nvPr/>
          </p:nvSpPr>
          <p:spPr>
            <a:xfrm>
              <a:off x="2252520" y="2860560"/>
              <a:ext cx="49680" cy="47880"/>
            </a:xfrm>
            <a:custGeom>
              <a:avLst/>
              <a:gdLst/>
              <a:ahLst/>
              <a:cxnLst/>
              <a:rect l="l" t="t" r="r" b="b"/>
              <a:pathLst>
                <a:path w="1028" h="994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77" y="343"/>
                    <a:pt x="419" y="647"/>
                  </a:cubicBezTo>
                  <a:cubicBezTo>
                    <a:pt x="560" y="788"/>
                    <a:pt x="863" y="994"/>
                    <a:pt x="938" y="994"/>
                  </a:cubicBezTo>
                  <a:cubicBezTo>
                    <a:pt x="944" y="994"/>
                    <a:pt x="949" y="992"/>
                    <a:pt x="952" y="989"/>
                  </a:cubicBezTo>
                  <a:cubicBezTo>
                    <a:pt x="1028" y="951"/>
                    <a:pt x="838" y="571"/>
                    <a:pt x="571" y="419"/>
                  </a:cubicBezTo>
                  <a:cubicBezTo>
                    <a:pt x="495" y="381"/>
                    <a:pt x="495" y="381"/>
                    <a:pt x="457" y="381"/>
                  </a:cubicBezTo>
                  <a:lnTo>
                    <a:pt x="419" y="381"/>
                  </a:lnTo>
                  <a:cubicBezTo>
                    <a:pt x="343" y="34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8" name="CustomShape 59"/>
            <p:cNvSpPr/>
            <p:nvPr/>
          </p:nvSpPr>
          <p:spPr>
            <a:xfrm>
              <a:off x="2094840" y="3489840"/>
              <a:ext cx="690120" cy="223560"/>
            </a:xfrm>
            <a:custGeom>
              <a:avLst/>
              <a:gdLst/>
              <a:ahLst/>
              <a:cxnLst/>
              <a:rect l="l" t="t" r="r" b="b"/>
              <a:pathLst>
                <a:path w="13850" h="4510">
                  <a:moveTo>
                    <a:pt x="13621" y="1"/>
                  </a:moveTo>
                  <a:cubicBezTo>
                    <a:pt x="13316" y="77"/>
                    <a:pt x="12746" y="305"/>
                    <a:pt x="11985" y="419"/>
                  </a:cubicBezTo>
                  <a:cubicBezTo>
                    <a:pt x="10922" y="641"/>
                    <a:pt x="10011" y="705"/>
                    <a:pt x="9152" y="705"/>
                  </a:cubicBezTo>
                  <a:cubicBezTo>
                    <a:pt x="7973" y="705"/>
                    <a:pt x="6896" y="584"/>
                    <a:pt x="5669" y="584"/>
                  </a:cubicBezTo>
                  <a:cubicBezTo>
                    <a:pt x="4878" y="584"/>
                    <a:pt x="4026" y="634"/>
                    <a:pt x="3044" y="800"/>
                  </a:cubicBezTo>
                  <a:cubicBezTo>
                    <a:pt x="2626" y="914"/>
                    <a:pt x="1865" y="1028"/>
                    <a:pt x="952" y="1332"/>
                  </a:cubicBezTo>
                  <a:cubicBezTo>
                    <a:pt x="648" y="2055"/>
                    <a:pt x="343" y="2702"/>
                    <a:pt x="1" y="3387"/>
                  </a:cubicBezTo>
                  <a:cubicBezTo>
                    <a:pt x="39" y="3501"/>
                    <a:pt x="115" y="3729"/>
                    <a:pt x="267" y="3881"/>
                  </a:cubicBezTo>
                  <a:cubicBezTo>
                    <a:pt x="601" y="4352"/>
                    <a:pt x="1238" y="4509"/>
                    <a:pt x="1970" y="4509"/>
                  </a:cubicBezTo>
                  <a:cubicBezTo>
                    <a:pt x="2658" y="4509"/>
                    <a:pt x="3428" y="4371"/>
                    <a:pt x="4110" y="4224"/>
                  </a:cubicBezTo>
                  <a:cubicBezTo>
                    <a:pt x="7686" y="3463"/>
                    <a:pt x="11909" y="1903"/>
                    <a:pt x="13849" y="1142"/>
                  </a:cubicBezTo>
                  <a:cubicBezTo>
                    <a:pt x="13773" y="762"/>
                    <a:pt x="13697" y="381"/>
                    <a:pt x="13621" y="1"/>
                  </a:cubicBezTo>
                  <a:close/>
                </a:path>
              </a:pathLst>
            </a:custGeom>
            <a:solidFill>
              <a:srgbClr val="FFA9A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9" name="CustomShape 60"/>
            <p:cNvSpPr/>
            <p:nvPr/>
          </p:nvSpPr>
          <p:spPr>
            <a:xfrm>
              <a:off x="1382040" y="3860280"/>
              <a:ext cx="1222200" cy="555840"/>
            </a:xfrm>
            <a:custGeom>
              <a:avLst/>
              <a:gdLst/>
              <a:ahLst/>
              <a:cxnLst/>
              <a:rect l="l" t="t" r="r" b="b"/>
              <a:pathLst>
                <a:path w="24501" h="11163">
                  <a:moveTo>
                    <a:pt x="1674" y="0"/>
                  </a:moveTo>
                  <a:cubicBezTo>
                    <a:pt x="1218" y="571"/>
                    <a:pt x="0" y="2245"/>
                    <a:pt x="191" y="4414"/>
                  </a:cubicBezTo>
                  <a:cubicBezTo>
                    <a:pt x="343" y="6126"/>
                    <a:pt x="1294" y="7343"/>
                    <a:pt x="1712" y="7799"/>
                  </a:cubicBezTo>
                  <a:cubicBezTo>
                    <a:pt x="4185" y="10767"/>
                    <a:pt x="8484" y="10995"/>
                    <a:pt x="11870" y="11147"/>
                  </a:cubicBezTo>
                  <a:cubicBezTo>
                    <a:pt x="12201" y="11156"/>
                    <a:pt x="12557" y="11162"/>
                    <a:pt x="12935" y="11162"/>
                  </a:cubicBezTo>
                  <a:cubicBezTo>
                    <a:pt x="15731" y="11162"/>
                    <a:pt x="19776" y="10844"/>
                    <a:pt x="24501" y="9169"/>
                  </a:cubicBezTo>
                  <a:cubicBezTo>
                    <a:pt x="23321" y="8104"/>
                    <a:pt x="21990" y="7001"/>
                    <a:pt x="20506" y="5897"/>
                  </a:cubicBezTo>
                  <a:cubicBezTo>
                    <a:pt x="17539" y="3653"/>
                    <a:pt x="14647" y="1903"/>
                    <a:pt x="12060" y="533"/>
                  </a:cubicBezTo>
                  <a:cubicBezTo>
                    <a:pt x="8636" y="343"/>
                    <a:pt x="5136" y="153"/>
                    <a:pt x="1674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0" name="CustomShape 61"/>
            <p:cNvSpPr/>
            <p:nvPr/>
          </p:nvSpPr>
          <p:spPr>
            <a:xfrm>
              <a:off x="1408680" y="4294440"/>
              <a:ext cx="1235520" cy="299160"/>
            </a:xfrm>
            <a:custGeom>
              <a:avLst/>
              <a:gdLst/>
              <a:ahLst/>
              <a:cxnLst/>
              <a:rect l="l" t="t" r="r" b="b"/>
              <a:pathLst>
                <a:path w="24768" h="6023">
                  <a:moveTo>
                    <a:pt x="14948" y="0"/>
                  </a:moveTo>
                  <a:cubicBezTo>
                    <a:pt x="14264" y="0"/>
                    <a:pt x="13540" y="48"/>
                    <a:pt x="12784" y="177"/>
                  </a:cubicBezTo>
                  <a:cubicBezTo>
                    <a:pt x="8530" y="795"/>
                    <a:pt x="7264" y="3811"/>
                    <a:pt x="4204" y="3811"/>
                  </a:cubicBezTo>
                  <a:cubicBezTo>
                    <a:pt x="4063" y="3811"/>
                    <a:pt x="3917" y="3804"/>
                    <a:pt x="3767" y="3791"/>
                  </a:cubicBezTo>
                  <a:cubicBezTo>
                    <a:pt x="2664" y="3677"/>
                    <a:pt x="1827" y="3258"/>
                    <a:pt x="1333" y="2954"/>
                  </a:cubicBezTo>
                  <a:cubicBezTo>
                    <a:pt x="952" y="3867"/>
                    <a:pt x="496" y="4818"/>
                    <a:pt x="1" y="5769"/>
                  </a:cubicBezTo>
                  <a:cubicBezTo>
                    <a:pt x="496" y="5807"/>
                    <a:pt x="1180" y="5883"/>
                    <a:pt x="2017" y="5959"/>
                  </a:cubicBezTo>
                  <a:cubicBezTo>
                    <a:pt x="2842" y="6004"/>
                    <a:pt x="3849" y="6022"/>
                    <a:pt x="4978" y="6022"/>
                  </a:cubicBezTo>
                  <a:cubicBezTo>
                    <a:pt x="5776" y="6022"/>
                    <a:pt x="6636" y="6013"/>
                    <a:pt x="7534" y="5997"/>
                  </a:cubicBezTo>
                  <a:cubicBezTo>
                    <a:pt x="8371" y="5997"/>
                    <a:pt x="9284" y="5959"/>
                    <a:pt x="10197" y="5921"/>
                  </a:cubicBezTo>
                  <a:cubicBezTo>
                    <a:pt x="13570" y="5816"/>
                    <a:pt x="17143" y="5656"/>
                    <a:pt x="19768" y="5656"/>
                  </a:cubicBezTo>
                  <a:cubicBezTo>
                    <a:pt x="20932" y="5656"/>
                    <a:pt x="21909" y="5687"/>
                    <a:pt x="22599" y="5769"/>
                  </a:cubicBezTo>
                  <a:cubicBezTo>
                    <a:pt x="22866" y="5579"/>
                    <a:pt x="24159" y="4780"/>
                    <a:pt x="24387" y="3258"/>
                  </a:cubicBezTo>
                  <a:cubicBezTo>
                    <a:pt x="24463" y="3068"/>
                    <a:pt x="24768" y="1242"/>
                    <a:pt x="23703" y="671"/>
                  </a:cubicBezTo>
                  <a:cubicBezTo>
                    <a:pt x="23507" y="578"/>
                    <a:pt x="23301" y="541"/>
                    <a:pt x="23097" y="541"/>
                  </a:cubicBezTo>
                  <a:cubicBezTo>
                    <a:pt x="22388" y="541"/>
                    <a:pt x="21716" y="984"/>
                    <a:pt x="21686" y="1014"/>
                  </a:cubicBezTo>
                  <a:cubicBezTo>
                    <a:pt x="20735" y="747"/>
                    <a:pt x="19518" y="443"/>
                    <a:pt x="17996" y="253"/>
                  </a:cubicBezTo>
                  <a:cubicBezTo>
                    <a:pt x="17116" y="134"/>
                    <a:pt x="16088" y="0"/>
                    <a:pt x="14948" y="0"/>
                  </a:cubicBezTo>
                  <a:close/>
                </a:path>
              </a:pathLst>
            </a:custGeom>
            <a:solidFill>
              <a:srgbClr val="FFA9A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1" name="CustomShape 62"/>
            <p:cNvSpPr/>
            <p:nvPr/>
          </p:nvSpPr>
          <p:spPr>
            <a:xfrm>
              <a:off x="1066320" y="4346640"/>
              <a:ext cx="574200" cy="247680"/>
            </a:xfrm>
            <a:custGeom>
              <a:avLst/>
              <a:gdLst/>
              <a:ahLst/>
              <a:cxnLst/>
              <a:rect l="l" t="t" r="r" b="b"/>
              <a:pathLst>
                <a:path w="11528" h="4992">
                  <a:moveTo>
                    <a:pt x="8829" y="0"/>
                  </a:moveTo>
                  <a:cubicBezTo>
                    <a:pt x="8012" y="0"/>
                    <a:pt x="7009" y="1150"/>
                    <a:pt x="5554" y="1986"/>
                  </a:cubicBezTo>
                  <a:cubicBezTo>
                    <a:pt x="4565" y="2557"/>
                    <a:pt x="3652" y="2785"/>
                    <a:pt x="2777" y="3013"/>
                  </a:cubicBezTo>
                  <a:cubicBezTo>
                    <a:pt x="1902" y="3241"/>
                    <a:pt x="1141" y="3394"/>
                    <a:pt x="495" y="3432"/>
                  </a:cubicBezTo>
                  <a:cubicBezTo>
                    <a:pt x="419" y="3508"/>
                    <a:pt x="114" y="3774"/>
                    <a:pt x="38" y="4231"/>
                  </a:cubicBezTo>
                  <a:cubicBezTo>
                    <a:pt x="0" y="4611"/>
                    <a:pt x="190" y="4915"/>
                    <a:pt x="228" y="4991"/>
                  </a:cubicBezTo>
                  <a:cubicBezTo>
                    <a:pt x="951" y="4991"/>
                    <a:pt x="1712" y="4991"/>
                    <a:pt x="2435" y="4953"/>
                  </a:cubicBezTo>
                  <a:cubicBezTo>
                    <a:pt x="3337" y="4942"/>
                    <a:pt x="4233" y="4938"/>
                    <a:pt x="5125" y="4938"/>
                  </a:cubicBezTo>
                  <a:cubicBezTo>
                    <a:pt x="7277" y="4938"/>
                    <a:pt x="9402" y="4965"/>
                    <a:pt x="11527" y="4991"/>
                  </a:cubicBezTo>
                  <a:cubicBezTo>
                    <a:pt x="11451" y="4497"/>
                    <a:pt x="11451" y="4002"/>
                    <a:pt x="11413" y="3508"/>
                  </a:cubicBezTo>
                  <a:cubicBezTo>
                    <a:pt x="9739" y="2633"/>
                    <a:pt x="9359" y="1910"/>
                    <a:pt x="9359" y="1453"/>
                  </a:cubicBezTo>
                  <a:cubicBezTo>
                    <a:pt x="9359" y="883"/>
                    <a:pt x="9549" y="502"/>
                    <a:pt x="9321" y="198"/>
                  </a:cubicBezTo>
                  <a:cubicBezTo>
                    <a:pt x="9207" y="46"/>
                    <a:pt x="9055" y="46"/>
                    <a:pt x="8940" y="8"/>
                  </a:cubicBezTo>
                  <a:cubicBezTo>
                    <a:pt x="8904" y="3"/>
                    <a:pt x="8866" y="0"/>
                    <a:pt x="8829" y="0"/>
                  </a:cubicBezTo>
                  <a:close/>
                </a:path>
              </a:pathLst>
            </a:custGeom>
            <a:solidFill>
              <a:srgbClr val="FFA9A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2" name="CustomShape 63"/>
            <p:cNvSpPr/>
            <p:nvPr/>
          </p:nvSpPr>
          <p:spPr>
            <a:xfrm>
              <a:off x="1786680" y="4350960"/>
              <a:ext cx="131400" cy="239760"/>
            </a:xfrm>
            <a:custGeom>
              <a:avLst/>
              <a:gdLst/>
              <a:ahLst/>
              <a:cxnLst/>
              <a:rect l="l" t="t" r="r" b="b"/>
              <a:pathLst>
                <a:path w="2664" h="4833">
                  <a:moveTo>
                    <a:pt x="2436" y="1"/>
                  </a:moveTo>
                  <a:cubicBezTo>
                    <a:pt x="1599" y="1637"/>
                    <a:pt x="800" y="3273"/>
                    <a:pt x="1" y="4832"/>
                  </a:cubicBezTo>
                  <a:cubicBezTo>
                    <a:pt x="838" y="4832"/>
                    <a:pt x="1751" y="4794"/>
                    <a:pt x="2664" y="4756"/>
                  </a:cubicBezTo>
                  <a:lnTo>
                    <a:pt x="2664" y="1827"/>
                  </a:lnTo>
                  <a:cubicBezTo>
                    <a:pt x="2550" y="1218"/>
                    <a:pt x="2512" y="610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3" name="CustomShape 64"/>
            <p:cNvSpPr/>
            <p:nvPr/>
          </p:nvSpPr>
          <p:spPr>
            <a:xfrm>
              <a:off x="1847520" y="4251960"/>
              <a:ext cx="806040" cy="360720"/>
            </a:xfrm>
            <a:custGeom>
              <a:avLst/>
              <a:gdLst/>
              <a:ahLst/>
              <a:cxnLst/>
              <a:rect l="l" t="t" r="r" b="b"/>
              <a:pathLst>
                <a:path w="16169" h="7254">
                  <a:moveTo>
                    <a:pt x="10304" y="1"/>
                  </a:moveTo>
                  <a:cubicBezTo>
                    <a:pt x="7999" y="1"/>
                    <a:pt x="5458" y="306"/>
                    <a:pt x="2815" y="1141"/>
                  </a:cubicBezTo>
                  <a:cubicBezTo>
                    <a:pt x="2245" y="1331"/>
                    <a:pt x="1712" y="1521"/>
                    <a:pt x="1142" y="1711"/>
                  </a:cubicBezTo>
                  <a:cubicBezTo>
                    <a:pt x="913" y="2891"/>
                    <a:pt x="647" y="4108"/>
                    <a:pt x="381" y="5288"/>
                  </a:cubicBezTo>
                  <a:cubicBezTo>
                    <a:pt x="305" y="5896"/>
                    <a:pt x="152" y="6581"/>
                    <a:pt x="0" y="7228"/>
                  </a:cubicBezTo>
                  <a:cubicBezTo>
                    <a:pt x="3729" y="7190"/>
                    <a:pt x="7495" y="7190"/>
                    <a:pt x="11185" y="7190"/>
                  </a:cubicBezTo>
                  <a:cubicBezTo>
                    <a:pt x="11444" y="7233"/>
                    <a:pt x="11699" y="7253"/>
                    <a:pt x="11949" y="7253"/>
                  </a:cubicBezTo>
                  <a:cubicBezTo>
                    <a:pt x="14129" y="7253"/>
                    <a:pt x="15926" y="5697"/>
                    <a:pt x="16131" y="3956"/>
                  </a:cubicBezTo>
                  <a:cubicBezTo>
                    <a:pt x="16169" y="3766"/>
                    <a:pt x="16169" y="3576"/>
                    <a:pt x="16131" y="3347"/>
                  </a:cubicBezTo>
                  <a:cubicBezTo>
                    <a:pt x="16055" y="2092"/>
                    <a:pt x="15180" y="913"/>
                    <a:pt x="13886" y="190"/>
                  </a:cubicBezTo>
                  <a:lnTo>
                    <a:pt x="13848" y="190"/>
                  </a:lnTo>
                  <a:cubicBezTo>
                    <a:pt x="13506" y="152"/>
                    <a:pt x="13125" y="114"/>
                    <a:pt x="12745" y="114"/>
                  </a:cubicBezTo>
                  <a:cubicBezTo>
                    <a:pt x="11968" y="42"/>
                    <a:pt x="11152" y="1"/>
                    <a:pt x="10304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4" name="CustomShape 65"/>
            <p:cNvSpPr/>
            <p:nvPr/>
          </p:nvSpPr>
          <p:spPr>
            <a:xfrm>
              <a:off x="1902600" y="4282560"/>
              <a:ext cx="500040" cy="62640"/>
            </a:xfrm>
            <a:custGeom>
              <a:avLst/>
              <a:gdLst/>
              <a:ahLst/>
              <a:cxnLst/>
              <a:rect l="l" t="t" r="r" b="b"/>
              <a:pathLst>
                <a:path w="10045" h="1289">
                  <a:moveTo>
                    <a:pt x="5967" y="1"/>
                  </a:moveTo>
                  <a:cubicBezTo>
                    <a:pt x="5641" y="1"/>
                    <a:pt x="5313" y="11"/>
                    <a:pt x="4984" y="33"/>
                  </a:cubicBezTo>
                  <a:cubicBezTo>
                    <a:pt x="3272" y="109"/>
                    <a:pt x="1636" y="490"/>
                    <a:pt x="39" y="1175"/>
                  </a:cubicBezTo>
                  <a:cubicBezTo>
                    <a:pt x="0" y="1213"/>
                    <a:pt x="0" y="1213"/>
                    <a:pt x="0" y="1251"/>
                  </a:cubicBezTo>
                  <a:cubicBezTo>
                    <a:pt x="0" y="1289"/>
                    <a:pt x="39" y="1289"/>
                    <a:pt x="39" y="1289"/>
                  </a:cubicBezTo>
                  <a:cubicBezTo>
                    <a:pt x="1674" y="642"/>
                    <a:pt x="3272" y="262"/>
                    <a:pt x="4984" y="147"/>
                  </a:cubicBezTo>
                  <a:cubicBezTo>
                    <a:pt x="5256" y="135"/>
                    <a:pt x="5528" y="129"/>
                    <a:pt x="5799" y="129"/>
                  </a:cubicBezTo>
                  <a:cubicBezTo>
                    <a:pt x="7199" y="129"/>
                    <a:pt x="8591" y="298"/>
                    <a:pt x="9930" y="680"/>
                  </a:cubicBezTo>
                  <a:cubicBezTo>
                    <a:pt x="10006" y="680"/>
                    <a:pt x="10044" y="680"/>
                    <a:pt x="10044" y="642"/>
                  </a:cubicBezTo>
                  <a:cubicBezTo>
                    <a:pt x="10044" y="604"/>
                    <a:pt x="10044" y="528"/>
                    <a:pt x="10006" y="528"/>
                  </a:cubicBezTo>
                  <a:cubicBezTo>
                    <a:pt x="8684" y="190"/>
                    <a:pt x="7338" y="1"/>
                    <a:pt x="5967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5" name="CustomShape 66"/>
            <p:cNvSpPr/>
            <p:nvPr/>
          </p:nvSpPr>
          <p:spPr>
            <a:xfrm>
              <a:off x="2399040" y="4312800"/>
              <a:ext cx="24840" cy="30600"/>
            </a:xfrm>
            <a:custGeom>
              <a:avLst/>
              <a:gdLst/>
              <a:ahLst/>
              <a:cxnLst/>
              <a:rect l="l" t="t" r="r" b="b"/>
              <a:pathLst>
                <a:path w="533" h="648">
                  <a:moveTo>
                    <a:pt x="0" y="1"/>
                  </a:moveTo>
                  <a:lnTo>
                    <a:pt x="0" y="77"/>
                  </a:lnTo>
                  <a:lnTo>
                    <a:pt x="495" y="648"/>
                  </a:lnTo>
                  <a:cubicBezTo>
                    <a:pt x="533" y="610"/>
                    <a:pt x="533" y="572"/>
                    <a:pt x="533" y="495"/>
                  </a:cubicBezTo>
                  <a:lnTo>
                    <a:pt x="114" y="1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6" name="CustomShape 67"/>
            <p:cNvSpPr/>
            <p:nvPr/>
          </p:nvSpPr>
          <p:spPr>
            <a:xfrm>
              <a:off x="1419840" y="2921400"/>
              <a:ext cx="714960" cy="1054080"/>
            </a:xfrm>
            <a:custGeom>
              <a:avLst/>
              <a:gdLst/>
              <a:ahLst/>
              <a:cxnLst/>
              <a:rect l="l" t="t" r="r" b="b"/>
              <a:pathLst>
                <a:path w="14343" h="21132">
                  <a:moveTo>
                    <a:pt x="11185" y="1"/>
                  </a:moveTo>
                  <a:cubicBezTo>
                    <a:pt x="9702" y="1446"/>
                    <a:pt x="8180" y="3158"/>
                    <a:pt x="6734" y="5213"/>
                  </a:cubicBezTo>
                  <a:cubicBezTo>
                    <a:pt x="2777" y="10577"/>
                    <a:pt x="913" y="15979"/>
                    <a:pt x="0" y="19898"/>
                  </a:cubicBezTo>
                  <a:cubicBezTo>
                    <a:pt x="985" y="20320"/>
                    <a:pt x="2913" y="21132"/>
                    <a:pt x="5513" y="21132"/>
                  </a:cubicBezTo>
                  <a:cubicBezTo>
                    <a:pt x="5725" y="21132"/>
                    <a:pt x="5942" y="21127"/>
                    <a:pt x="6163" y="21115"/>
                  </a:cubicBezTo>
                  <a:cubicBezTo>
                    <a:pt x="8750" y="21001"/>
                    <a:pt x="10691" y="20088"/>
                    <a:pt x="11718" y="19555"/>
                  </a:cubicBezTo>
                  <a:cubicBezTo>
                    <a:pt x="12555" y="14001"/>
                    <a:pt x="13468" y="8446"/>
                    <a:pt x="14343" y="2930"/>
                  </a:cubicBezTo>
                  <a:cubicBezTo>
                    <a:pt x="13278" y="1979"/>
                    <a:pt x="12250" y="952"/>
                    <a:pt x="11185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7" name="CustomShape 68"/>
            <p:cNvSpPr/>
            <p:nvPr/>
          </p:nvSpPr>
          <p:spPr>
            <a:xfrm>
              <a:off x="1929240" y="3090600"/>
              <a:ext cx="313920" cy="568440"/>
            </a:xfrm>
            <a:custGeom>
              <a:avLst/>
              <a:gdLst/>
              <a:ahLst/>
              <a:cxnLst/>
              <a:rect l="l" t="t" r="r" b="b"/>
              <a:pathLst>
                <a:path w="6316" h="11416">
                  <a:moveTo>
                    <a:pt x="2000" y="0"/>
                  </a:moveTo>
                  <a:cubicBezTo>
                    <a:pt x="1968" y="0"/>
                    <a:pt x="1935" y="1"/>
                    <a:pt x="1902" y="3"/>
                  </a:cubicBezTo>
                  <a:cubicBezTo>
                    <a:pt x="1141" y="3"/>
                    <a:pt x="419" y="459"/>
                    <a:pt x="0" y="1296"/>
                  </a:cubicBezTo>
                  <a:cubicBezTo>
                    <a:pt x="190" y="2285"/>
                    <a:pt x="381" y="3350"/>
                    <a:pt x="647" y="4492"/>
                  </a:cubicBezTo>
                  <a:cubicBezTo>
                    <a:pt x="723" y="4682"/>
                    <a:pt x="761" y="4872"/>
                    <a:pt x="799" y="4986"/>
                  </a:cubicBezTo>
                  <a:cubicBezTo>
                    <a:pt x="951" y="5481"/>
                    <a:pt x="1027" y="5899"/>
                    <a:pt x="1179" y="6318"/>
                  </a:cubicBezTo>
                  <a:cubicBezTo>
                    <a:pt x="1788" y="8296"/>
                    <a:pt x="2549" y="10008"/>
                    <a:pt x="3272" y="11416"/>
                  </a:cubicBezTo>
                  <a:cubicBezTo>
                    <a:pt x="4337" y="11378"/>
                    <a:pt x="5326" y="11378"/>
                    <a:pt x="6315" y="11340"/>
                  </a:cubicBezTo>
                  <a:cubicBezTo>
                    <a:pt x="5707" y="9095"/>
                    <a:pt x="5098" y="6850"/>
                    <a:pt x="4451" y="4568"/>
                  </a:cubicBezTo>
                  <a:cubicBezTo>
                    <a:pt x="4071" y="3236"/>
                    <a:pt x="3690" y="1867"/>
                    <a:pt x="3386" y="535"/>
                  </a:cubicBezTo>
                  <a:cubicBezTo>
                    <a:pt x="3240" y="390"/>
                    <a:pt x="2712" y="0"/>
                    <a:pt x="2000" y="0"/>
                  </a:cubicBezTo>
                  <a:close/>
                </a:path>
              </a:pathLst>
            </a:custGeom>
            <a:solidFill>
              <a:srgbClr val="FFA9A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8" name="CustomShape 69"/>
            <p:cNvSpPr/>
            <p:nvPr/>
          </p:nvSpPr>
          <p:spPr>
            <a:xfrm>
              <a:off x="1971360" y="3310920"/>
              <a:ext cx="182520" cy="91440"/>
            </a:xfrm>
            <a:custGeom>
              <a:avLst/>
              <a:gdLst/>
              <a:ahLst/>
              <a:cxnLst/>
              <a:rect l="l" t="t" r="r" b="b"/>
              <a:pathLst>
                <a:path w="3691" h="1865">
                  <a:moveTo>
                    <a:pt x="190" y="1"/>
                  </a:moveTo>
                  <a:cubicBezTo>
                    <a:pt x="114" y="191"/>
                    <a:pt x="76" y="381"/>
                    <a:pt x="0" y="533"/>
                  </a:cubicBezTo>
                  <a:cubicBezTo>
                    <a:pt x="152" y="1028"/>
                    <a:pt x="266" y="1446"/>
                    <a:pt x="381" y="1865"/>
                  </a:cubicBezTo>
                  <a:lnTo>
                    <a:pt x="3690" y="153"/>
                  </a:lnTo>
                  <a:lnTo>
                    <a:pt x="2511" y="1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9" name="CustomShape 70"/>
            <p:cNvSpPr/>
            <p:nvPr/>
          </p:nvSpPr>
          <p:spPr>
            <a:xfrm>
              <a:off x="1904760" y="3032640"/>
              <a:ext cx="254880" cy="352800"/>
            </a:xfrm>
            <a:custGeom>
              <a:avLst/>
              <a:gdLst/>
              <a:ahLst/>
              <a:cxnLst/>
              <a:rect l="l" t="t" r="r" b="b"/>
              <a:pathLst>
                <a:path w="5137" h="7095">
                  <a:moveTo>
                    <a:pt x="2041" y="1"/>
                  </a:moveTo>
                  <a:cubicBezTo>
                    <a:pt x="1867" y="1"/>
                    <a:pt x="1693" y="19"/>
                    <a:pt x="1522" y="56"/>
                  </a:cubicBezTo>
                  <a:cubicBezTo>
                    <a:pt x="533" y="323"/>
                    <a:pt x="115" y="1121"/>
                    <a:pt x="1" y="1312"/>
                  </a:cubicBezTo>
                  <a:cubicBezTo>
                    <a:pt x="115" y="3214"/>
                    <a:pt x="267" y="5154"/>
                    <a:pt x="381" y="7094"/>
                  </a:cubicBezTo>
                  <a:cubicBezTo>
                    <a:pt x="1941" y="6638"/>
                    <a:pt x="3577" y="6219"/>
                    <a:pt x="5136" y="5725"/>
                  </a:cubicBezTo>
                  <a:lnTo>
                    <a:pt x="3995" y="893"/>
                  </a:lnTo>
                  <a:cubicBezTo>
                    <a:pt x="3475" y="312"/>
                    <a:pt x="2757" y="1"/>
                    <a:pt x="2041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0" name="CustomShape 71"/>
            <p:cNvSpPr/>
            <p:nvPr/>
          </p:nvSpPr>
          <p:spPr>
            <a:xfrm>
              <a:off x="1904760" y="3141720"/>
              <a:ext cx="21240" cy="234000"/>
            </a:xfrm>
            <a:custGeom>
              <a:avLst/>
              <a:gdLst/>
              <a:ahLst/>
              <a:cxnLst/>
              <a:rect l="l" t="t" r="r" b="b"/>
              <a:pathLst>
                <a:path w="458" h="4719">
                  <a:moveTo>
                    <a:pt x="77" y="1"/>
                  </a:moveTo>
                  <a:cubicBezTo>
                    <a:pt x="1" y="1"/>
                    <a:pt x="1" y="1"/>
                    <a:pt x="1" y="77"/>
                  </a:cubicBezTo>
                  <a:lnTo>
                    <a:pt x="305" y="4680"/>
                  </a:lnTo>
                  <a:cubicBezTo>
                    <a:pt x="305" y="4680"/>
                    <a:pt x="305" y="4718"/>
                    <a:pt x="343" y="4718"/>
                  </a:cubicBezTo>
                  <a:cubicBezTo>
                    <a:pt x="381" y="4718"/>
                    <a:pt x="457" y="4680"/>
                    <a:pt x="381" y="4680"/>
                  </a:cubicBezTo>
                  <a:lnTo>
                    <a:pt x="115" y="77"/>
                  </a:lnTo>
                  <a:cubicBezTo>
                    <a:pt x="115" y="1"/>
                    <a:pt x="115" y="1"/>
                    <a:pt x="77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1" name="CustomShape 72"/>
            <p:cNvSpPr/>
            <p:nvPr/>
          </p:nvSpPr>
          <p:spPr>
            <a:xfrm>
              <a:off x="2096640" y="2452680"/>
              <a:ext cx="344160" cy="275400"/>
            </a:xfrm>
            <a:custGeom>
              <a:avLst/>
              <a:gdLst/>
              <a:ahLst/>
              <a:cxnLst/>
              <a:rect l="l" t="t" r="r" b="b"/>
              <a:pathLst>
                <a:path w="6926" h="5550">
                  <a:moveTo>
                    <a:pt x="4777" y="0"/>
                  </a:moveTo>
                  <a:cubicBezTo>
                    <a:pt x="4497" y="0"/>
                    <a:pt x="4227" y="22"/>
                    <a:pt x="3996" y="59"/>
                  </a:cubicBezTo>
                  <a:cubicBezTo>
                    <a:pt x="3729" y="135"/>
                    <a:pt x="2322" y="325"/>
                    <a:pt x="1294" y="1581"/>
                  </a:cubicBezTo>
                  <a:cubicBezTo>
                    <a:pt x="381" y="2836"/>
                    <a:pt x="1" y="4776"/>
                    <a:pt x="800" y="5347"/>
                  </a:cubicBezTo>
                  <a:cubicBezTo>
                    <a:pt x="972" y="5487"/>
                    <a:pt x="1199" y="5550"/>
                    <a:pt x="1464" y="5550"/>
                  </a:cubicBezTo>
                  <a:cubicBezTo>
                    <a:pt x="3081" y="5550"/>
                    <a:pt x="6119" y="3214"/>
                    <a:pt x="6773" y="1581"/>
                  </a:cubicBezTo>
                  <a:cubicBezTo>
                    <a:pt x="6887" y="1314"/>
                    <a:pt x="6925" y="1010"/>
                    <a:pt x="6811" y="782"/>
                  </a:cubicBezTo>
                  <a:cubicBezTo>
                    <a:pt x="6609" y="206"/>
                    <a:pt x="5646" y="0"/>
                    <a:pt x="477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2" name="CustomShape 73"/>
            <p:cNvSpPr/>
            <p:nvPr/>
          </p:nvSpPr>
          <p:spPr>
            <a:xfrm>
              <a:off x="2115720" y="2557440"/>
              <a:ext cx="118080" cy="99360"/>
            </a:xfrm>
            <a:custGeom>
              <a:avLst/>
              <a:gdLst/>
              <a:ahLst/>
              <a:cxnLst/>
              <a:rect l="l" t="t" r="r" b="b"/>
              <a:pathLst>
                <a:path w="2398" h="2027">
                  <a:moveTo>
                    <a:pt x="1516" y="0"/>
                  </a:moveTo>
                  <a:cubicBezTo>
                    <a:pt x="1206" y="0"/>
                    <a:pt x="852" y="143"/>
                    <a:pt x="571" y="401"/>
                  </a:cubicBezTo>
                  <a:cubicBezTo>
                    <a:pt x="115" y="895"/>
                    <a:pt x="0" y="1504"/>
                    <a:pt x="381" y="1846"/>
                  </a:cubicBezTo>
                  <a:cubicBezTo>
                    <a:pt x="515" y="1966"/>
                    <a:pt x="702" y="2027"/>
                    <a:pt x="905" y="2027"/>
                  </a:cubicBezTo>
                  <a:cubicBezTo>
                    <a:pt x="1220" y="2027"/>
                    <a:pt x="1572" y="1881"/>
                    <a:pt x="1827" y="1580"/>
                  </a:cubicBezTo>
                  <a:cubicBezTo>
                    <a:pt x="2283" y="1123"/>
                    <a:pt x="2397" y="515"/>
                    <a:pt x="2017" y="172"/>
                  </a:cubicBezTo>
                  <a:cubicBezTo>
                    <a:pt x="1885" y="56"/>
                    <a:pt x="1709" y="0"/>
                    <a:pt x="1516" y="0"/>
                  </a:cubicBezTo>
                  <a:close/>
                </a:path>
              </a:pathLst>
            </a:custGeom>
            <a:solidFill>
              <a:srgbClr val="FFA9A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3" name="CustomShape 74"/>
            <p:cNvSpPr/>
            <p:nvPr/>
          </p:nvSpPr>
          <p:spPr>
            <a:xfrm>
              <a:off x="2119320" y="2603880"/>
              <a:ext cx="38160" cy="57240"/>
            </a:xfrm>
            <a:custGeom>
              <a:avLst/>
              <a:gdLst/>
              <a:ahLst/>
              <a:cxnLst/>
              <a:rect l="l" t="t" r="r" b="b"/>
              <a:pathLst>
                <a:path w="800" h="1180">
                  <a:moveTo>
                    <a:pt x="229" y="0"/>
                  </a:moveTo>
                  <a:cubicBezTo>
                    <a:pt x="191" y="0"/>
                    <a:pt x="153" y="0"/>
                    <a:pt x="153" y="38"/>
                  </a:cubicBezTo>
                  <a:cubicBezTo>
                    <a:pt x="1" y="419"/>
                    <a:pt x="39" y="761"/>
                    <a:pt x="267" y="989"/>
                  </a:cubicBezTo>
                  <a:cubicBezTo>
                    <a:pt x="381" y="1104"/>
                    <a:pt x="533" y="1142"/>
                    <a:pt x="647" y="1180"/>
                  </a:cubicBezTo>
                  <a:cubicBezTo>
                    <a:pt x="647" y="1180"/>
                    <a:pt x="723" y="1142"/>
                    <a:pt x="799" y="1142"/>
                  </a:cubicBezTo>
                  <a:cubicBezTo>
                    <a:pt x="799" y="1142"/>
                    <a:pt x="799" y="1065"/>
                    <a:pt x="761" y="1065"/>
                  </a:cubicBezTo>
                  <a:cubicBezTo>
                    <a:pt x="609" y="1027"/>
                    <a:pt x="533" y="989"/>
                    <a:pt x="419" y="875"/>
                  </a:cubicBezTo>
                  <a:cubicBezTo>
                    <a:pt x="229" y="685"/>
                    <a:pt x="191" y="419"/>
                    <a:pt x="267" y="76"/>
                  </a:cubicBezTo>
                  <a:cubicBezTo>
                    <a:pt x="267" y="38"/>
                    <a:pt x="267" y="0"/>
                    <a:pt x="229" y="0"/>
                  </a:cubicBezTo>
                  <a:close/>
                </a:path>
              </a:pathLst>
            </a:custGeom>
            <a:solidFill>
              <a:srgbClr val="210B0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4" name="CustomShape 75"/>
            <p:cNvSpPr/>
            <p:nvPr/>
          </p:nvSpPr>
          <p:spPr>
            <a:xfrm>
              <a:off x="2126880" y="2577960"/>
              <a:ext cx="17280" cy="24480"/>
            </a:xfrm>
            <a:custGeom>
              <a:avLst/>
              <a:gdLst/>
              <a:ahLst/>
              <a:cxnLst/>
              <a:rect l="l" t="t" r="r" b="b"/>
              <a:pathLst>
                <a:path w="382" h="524">
                  <a:moveTo>
                    <a:pt x="253" y="0"/>
                  </a:moveTo>
                  <a:cubicBezTo>
                    <a:pt x="238" y="0"/>
                    <a:pt x="229" y="10"/>
                    <a:pt x="229" y="29"/>
                  </a:cubicBezTo>
                  <a:cubicBezTo>
                    <a:pt x="115" y="181"/>
                    <a:pt x="39" y="257"/>
                    <a:pt x="1" y="409"/>
                  </a:cubicBezTo>
                  <a:cubicBezTo>
                    <a:pt x="1" y="447"/>
                    <a:pt x="1" y="523"/>
                    <a:pt x="39" y="523"/>
                  </a:cubicBezTo>
                  <a:cubicBezTo>
                    <a:pt x="77" y="523"/>
                    <a:pt x="77" y="485"/>
                    <a:pt x="77" y="447"/>
                  </a:cubicBezTo>
                  <a:cubicBezTo>
                    <a:pt x="115" y="371"/>
                    <a:pt x="229" y="219"/>
                    <a:pt x="305" y="143"/>
                  </a:cubicBezTo>
                  <a:cubicBezTo>
                    <a:pt x="381" y="105"/>
                    <a:pt x="381" y="29"/>
                    <a:pt x="305" y="29"/>
                  </a:cubicBezTo>
                  <a:cubicBezTo>
                    <a:pt x="286" y="10"/>
                    <a:pt x="267" y="0"/>
                    <a:pt x="253" y="0"/>
                  </a:cubicBezTo>
                  <a:close/>
                </a:path>
              </a:pathLst>
            </a:custGeom>
            <a:solidFill>
              <a:srgbClr val="210B0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5" name="CustomShape 76"/>
            <p:cNvSpPr/>
            <p:nvPr/>
          </p:nvSpPr>
          <p:spPr>
            <a:xfrm>
              <a:off x="2145960" y="2552400"/>
              <a:ext cx="79920" cy="28800"/>
            </a:xfrm>
            <a:custGeom>
              <a:avLst/>
              <a:gdLst/>
              <a:ahLst/>
              <a:cxnLst/>
              <a:rect l="l" t="t" r="r" b="b"/>
              <a:pathLst>
                <a:path w="1637" h="612">
                  <a:moveTo>
                    <a:pt x="822" y="0"/>
                  </a:moveTo>
                  <a:cubicBezTo>
                    <a:pt x="548" y="0"/>
                    <a:pt x="251" y="115"/>
                    <a:pt x="0" y="345"/>
                  </a:cubicBezTo>
                  <a:lnTo>
                    <a:pt x="0" y="460"/>
                  </a:lnTo>
                  <a:lnTo>
                    <a:pt x="76" y="460"/>
                  </a:lnTo>
                  <a:cubicBezTo>
                    <a:pt x="320" y="238"/>
                    <a:pt x="615" y="120"/>
                    <a:pt x="880" y="120"/>
                  </a:cubicBezTo>
                  <a:cubicBezTo>
                    <a:pt x="1069" y="120"/>
                    <a:pt x="1243" y="180"/>
                    <a:pt x="1370" y="307"/>
                  </a:cubicBezTo>
                  <a:cubicBezTo>
                    <a:pt x="1408" y="383"/>
                    <a:pt x="1446" y="460"/>
                    <a:pt x="1522" y="536"/>
                  </a:cubicBezTo>
                  <a:cubicBezTo>
                    <a:pt x="1522" y="612"/>
                    <a:pt x="1522" y="612"/>
                    <a:pt x="1560" y="612"/>
                  </a:cubicBezTo>
                  <a:cubicBezTo>
                    <a:pt x="1598" y="612"/>
                    <a:pt x="1636" y="536"/>
                    <a:pt x="1598" y="498"/>
                  </a:cubicBezTo>
                  <a:cubicBezTo>
                    <a:pt x="1560" y="383"/>
                    <a:pt x="1522" y="307"/>
                    <a:pt x="1408" y="231"/>
                  </a:cubicBezTo>
                  <a:cubicBezTo>
                    <a:pt x="1254" y="77"/>
                    <a:pt x="1046" y="0"/>
                    <a:pt x="822" y="0"/>
                  </a:cubicBezTo>
                  <a:close/>
                </a:path>
              </a:pathLst>
            </a:custGeom>
            <a:solidFill>
              <a:srgbClr val="210B0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6" name="CustomShape 77"/>
            <p:cNvSpPr/>
            <p:nvPr/>
          </p:nvSpPr>
          <p:spPr>
            <a:xfrm>
              <a:off x="2159280" y="2579040"/>
              <a:ext cx="26640" cy="57240"/>
            </a:xfrm>
            <a:custGeom>
              <a:avLst/>
              <a:gdLst/>
              <a:ahLst/>
              <a:cxnLst/>
              <a:rect l="l" t="t" r="r" b="b"/>
              <a:pathLst>
                <a:path w="572" h="1181">
                  <a:moveTo>
                    <a:pt x="533" y="1"/>
                  </a:moveTo>
                  <a:cubicBezTo>
                    <a:pt x="495" y="1"/>
                    <a:pt x="419" y="1"/>
                    <a:pt x="419" y="77"/>
                  </a:cubicBezTo>
                  <a:lnTo>
                    <a:pt x="0" y="1104"/>
                  </a:lnTo>
                  <a:cubicBezTo>
                    <a:pt x="0" y="1142"/>
                    <a:pt x="0" y="1180"/>
                    <a:pt x="38" y="1180"/>
                  </a:cubicBezTo>
                  <a:cubicBezTo>
                    <a:pt x="38" y="1180"/>
                    <a:pt x="115" y="1142"/>
                    <a:pt x="153" y="1142"/>
                  </a:cubicBezTo>
                  <a:lnTo>
                    <a:pt x="571" y="115"/>
                  </a:lnTo>
                  <a:cubicBezTo>
                    <a:pt x="571" y="77"/>
                    <a:pt x="571" y="1"/>
                    <a:pt x="533" y="1"/>
                  </a:cubicBezTo>
                  <a:close/>
                </a:path>
              </a:pathLst>
            </a:custGeom>
            <a:solidFill>
              <a:srgbClr val="210B0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7" name="CustomShape 78"/>
            <p:cNvSpPr/>
            <p:nvPr/>
          </p:nvSpPr>
          <p:spPr>
            <a:xfrm>
              <a:off x="2174400" y="2596320"/>
              <a:ext cx="23040" cy="9720"/>
            </a:xfrm>
            <a:custGeom>
              <a:avLst/>
              <a:gdLst/>
              <a:ahLst/>
              <a:cxnLst/>
              <a:rect l="l" t="t" r="r" b="b"/>
              <a:pathLst>
                <a:path w="496" h="229">
                  <a:moveTo>
                    <a:pt x="419" y="0"/>
                  </a:moveTo>
                  <a:lnTo>
                    <a:pt x="39" y="114"/>
                  </a:lnTo>
                  <a:cubicBezTo>
                    <a:pt x="1" y="152"/>
                    <a:pt x="1" y="152"/>
                    <a:pt x="1" y="190"/>
                  </a:cubicBezTo>
                  <a:cubicBezTo>
                    <a:pt x="1" y="228"/>
                    <a:pt x="1" y="228"/>
                    <a:pt x="39" y="228"/>
                  </a:cubicBezTo>
                  <a:lnTo>
                    <a:pt x="457" y="152"/>
                  </a:lnTo>
                  <a:cubicBezTo>
                    <a:pt x="495" y="114"/>
                    <a:pt x="495" y="114"/>
                    <a:pt x="495" y="38"/>
                  </a:cubicBezTo>
                  <a:cubicBezTo>
                    <a:pt x="457" y="0"/>
                    <a:pt x="457" y="0"/>
                    <a:pt x="419" y="0"/>
                  </a:cubicBezTo>
                  <a:close/>
                </a:path>
              </a:pathLst>
            </a:custGeom>
            <a:solidFill>
              <a:srgbClr val="210B0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8" name="CustomShape 79"/>
            <p:cNvSpPr/>
            <p:nvPr/>
          </p:nvSpPr>
          <p:spPr>
            <a:xfrm>
              <a:off x="1131120" y="4327920"/>
              <a:ext cx="344160" cy="186480"/>
            </a:xfrm>
            <a:custGeom>
              <a:avLst/>
              <a:gdLst/>
              <a:ahLst/>
              <a:cxnLst/>
              <a:rect l="l" t="t" r="r" b="b"/>
              <a:pathLst>
                <a:path w="6925" h="3767">
                  <a:moveTo>
                    <a:pt x="6848" y="0"/>
                  </a:moveTo>
                  <a:cubicBezTo>
                    <a:pt x="5897" y="837"/>
                    <a:pt x="4794" y="1484"/>
                    <a:pt x="3691" y="2093"/>
                  </a:cubicBezTo>
                  <a:cubicBezTo>
                    <a:pt x="2511" y="2739"/>
                    <a:pt x="1294" y="3234"/>
                    <a:pt x="39" y="3614"/>
                  </a:cubicBezTo>
                  <a:cubicBezTo>
                    <a:pt x="1" y="3653"/>
                    <a:pt x="1" y="3653"/>
                    <a:pt x="1" y="3729"/>
                  </a:cubicBezTo>
                  <a:cubicBezTo>
                    <a:pt x="1" y="3767"/>
                    <a:pt x="1" y="3767"/>
                    <a:pt x="39" y="3767"/>
                  </a:cubicBezTo>
                  <a:cubicBezTo>
                    <a:pt x="1332" y="3386"/>
                    <a:pt x="2549" y="2854"/>
                    <a:pt x="3767" y="2245"/>
                  </a:cubicBezTo>
                  <a:cubicBezTo>
                    <a:pt x="4908" y="1636"/>
                    <a:pt x="5935" y="913"/>
                    <a:pt x="6925" y="114"/>
                  </a:cubicBezTo>
                  <a:lnTo>
                    <a:pt x="6925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9" name="CustomShape 80"/>
            <p:cNvSpPr/>
            <p:nvPr/>
          </p:nvSpPr>
          <p:spPr>
            <a:xfrm>
              <a:off x="1594800" y="4403880"/>
              <a:ext cx="232200" cy="36360"/>
            </a:xfrm>
            <a:custGeom>
              <a:avLst/>
              <a:gdLst/>
              <a:ahLst/>
              <a:cxnLst/>
              <a:rect l="l" t="t" r="r" b="b"/>
              <a:pathLst>
                <a:path w="4680" h="761">
                  <a:moveTo>
                    <a:pt x="4604" y="0"/>
                  </a:moveTo>
                  <a:cubicBezTo>
                    <a:pt x="4157" y="268"/>
                    <a:pt x="3337" y="676"/>
                    <a:pt x="2308" y="676"/>
                  </a:cubicBezTo>
                  <a:cubicBezTo>
                    <a:pt x="2023" y="676"/>
                    <a:pt x="1722" y="645"/>
                    <a:pt x="1408" y="571"/>
                  </a:cubicBezTo>
                  <a:cubicBezTo>
                    <a:pt x="951" y="495"/>
                    <a:pt x="495" y="304"/>
                    <a:pt x="114" y="76"/>
                  </a:cubicBezTo>
                  <a:cubicBezTo>
                    <a:pt x="95" y="38"/>
                    <a:pt x="76" y="19"/>
                    <a:pt x="62" y="19"/>
                  </a:cubicBezTo>
                  <a:cubicBezTo>
                    <a:pt x="48" y="19"/>
                    <a:pt x="38" y="38"/>
                    <a:pt x="38" y="76"/>
                  </a:cubicBezTo>
                  <a:cubicBezTo>
                    <a:pt x="0" y="114"/>
                    <a:pt x="0" y="152"/>
                    <a:pt x="38" y="152"/>
                  </a:cubicBezTo>
                  <a:cubicBezTo>
                    <a:pt x="419" y="380"/>
                    <a:pt x="837" y="571"/>
                    <a:pt x="1332" y="685"/>
                  </a:cubicBezTo>
                  <a:cubicBezTo>
                    <a:pt x="1636" y="723"/>
                    <a:pt x="1941" y="761"/>
                    <a:pt x="2207" y="761"/>
                  </a:cubicBezTo>
                  <a:cubicBezTo>
                    <a:pt x="3272" y="761"/>
                    <a:pt x="4109" y="380"/>
                    <a:pt x="4680" y="114"/>
                  </a:cubicBezTo>
                  <a:lnTo>
                    <a:pt x="4680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0" name="CustomShape 81"/>
            <p:cNvSpPr/>
            <p:nvPr/>
          </p:nvSpPr>
          <p:spPr>
            <a:xfrm>
              <a:off x="2585160" y="3351600"/>
              <a:ext cx="382320" cy="250200"/>
            </a:xfrm>
            <a:custGeom>
              <a:avLst/>
              <a:gdLst/>
              <a:ahLst/>
              <a:cxnLst/>
              <a:rect l="l" t="t" r="r" b="b"/>
              <a:pathLst>
                <a:path w="7686" h="5047">
                  <a:moveTo>
                    <a:pt x="5132" y="1"/>
                  </a:moveTo>
                  <a:cubicBezTo>
                    <a:pt x="4781" y="1"/>
                    <a:pt x="4045" y="240"/>
                    <a:pt x="3424" y="595"/>
                  </a:cubicBezTo>
                  <a:cubicBezTo>
                    <a:pt x="2701" y="976"/>
                    <a:pt x="2245" y="1394"/>
                    <a:pt x="1941" y="1737"/>
                  </a:cubicBezTo>
                  <a:cubicBezTo>
                    <a:pt x="1294" y="2497"/>
                    <a:pt x="647" y="3258"/>
                    <a:pt x="0" y="3943"/>
                  </a:cubicBezTo>
                  <a:lnTo>
                    <a:pt x="1104" y="5046"/>
                  </a:lnTo>
                  <a:lnTo>
                    <a:pt x="2816" y="3296"/>
                  </a:lnTo>
                  <a:cubicBezTo>
                    <a:pt x="3615" y="3144"/>
                    <a:pt x="4756" y="2878"/>
                    <a:pt x="5973" y="2193"/>
                  </a:cubicBezTo>
                  <a:cubicBezTo>
                    <a:pt x="6696" y="1813"/>
                    <a:pt x="7267" y="1394"/>
                    <a:pt x="7685" y="938"/>
                  </a:cubicBezTo>
                  <a:cubicBezTo>
                    <a:pt x="7647" y="900"/>
                    <a:pt x="7571" y="824"/>
                    <a:pt x="7419" y="824"/>
                  </a:cubicBezTo>
                  <a:cubicBezTo>
                    <a:pt x="7339" y="793"/>
                    <a:pt x="7261" y="782"/>
                    <a:pt x="7187" y="782"/>
                  </a:cubicBezTo>
                  <a:cubicBezTo>
                    <a:pt x="6982" y="782"/>
                    <a:pt x="6808" y="872"/>
                    <a:pt x="6696" y="900"/>
                  </a:cubicBezTo>
                  <a:cubicBezTo>
                    <a:pt x="6403" y="1037"/>
                    <a:pt x="6025" y="1238"/>
                    <a:pt x="5698" y="1419"/>
                  </a:cubicBezTo>
                  <a:lnTo>
                    <a:pt x="5698" y="1419"/>
                  </a:lnTo>
                  <a:cubicBezTo>
                    <a:pt x="6266" y="1048"/>
                    <a:pt x="6954" y="556"/>
                    <a:pt x="6886" y="443"/>
                  </a:cubicBezTo>
                  <a:cubicBezTo>
                    <a:pt x="6879" y="415"/>
                    <a:pt x="6842" y="400"/>
                    <a:pt x="6771" y="400"/>
                  </a:cubicBezTo>
                  <a:cubicBezTo>
                    <a:pt x="6462" y="400"/>
                    <a:pt x="5517" y="689"/>
                    <a:pt x="3691" y="1432"/>
                  </a:cubicBezTo>
                  <a:cubicBezTo>
                    <a:pt x="5174" y="481"/>
                    <a:pt x="5365" y="139"/>
                    <a:pt x="5327" y="63"/>
                  </a:cubicBezTo>
                  <a:cubicBezTo>
                    <a:pt x="5301" y="20"/>
                    <a:pt x="5232" y="1"/>
                    <a:pt x="5132" y="1"/>
                  </a:cubicBezTo>
                  <a:close/>
                </a:path>
              </a:pathLst>
            </a:custGeom>
            <a:solidFill>
              <a:srgbClr val="FFA9A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1" name="CustomShape 82"/>
            <p:cNvSpPr/>
            <p:nvPr/>
          </p:nvSpPr>
          <p:spPr>
            <a:xfrm>
              <a:off x="2788560" y="3404880"/>
              <a:ext cx="167400" cy="113760"/>
            </a:xfrm>
            <a:custGeom>
              <a:avLst/>
              <a:gdLst/>
              <a:ahLst/>
              <a:cxnLst/>
              <a:rect l="l" t="t" r="r" b="b"/>
              <a:pathLst>
                <a:path w="3387" h="2311">
                  <a:moveTo>
                    <a:pt x="2907" y="1"/>
                  </a:moveTo>
                  <a:cubicBezTo>
                    <a:pt x="2516" y="1"/>
                    <a:pt x="1813" y="264"/>
                    <a:pt x="1027" y="713"/>
                  </a:cubicBezTo>
                  <a:lnTo>
                    <a:pt x="0" y="1702"/>
                  </a:lnTo>
                  <a:lnTo>
                    <a:pt x="647" y="2311"/>
                  </a:lnTo>
                  <a:cubicBezTo>
                    <a:pt x="1103" y="2120"/>
                    <a:pt x="1598" y="2006"/>
                    <a:pt x="2093" y="1854"/>
                  </a:cubicBezTo>
                  <a:cubicBezTo>
                    <a:pt x="2929" y="1093"/>
                    <a:pt x="3386" y="332"/>
                    <a:pt x="3196" y="104"/>
                  </a:cubicBezTo>
                  <a:cubicBezTo>
                    <a:pt x="3146" y="34"/>
                    <a:pt x="3046" y="1"/>
                    <a:pt x="2907" y="1"/>
                  </a:cubicBezTo>
                  <a:close/>
                </a:path>
              </a:pathLst>
            </a:custGeom>
            <a:solidFill>
              <a:srgbClr val="FFA9A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2" name="CustomShape 83"/>
            <p:cNvSpPr/>
            <p:nvPr/>
          </p:nvSpPr>
          <p:spPr>
            <a:xfrm>
              <a:off x="2657520" y="3453480"/>
              <a:ext cx="270000" cy="144720"/>
            </a:xfrm>
            <a:custGeom>
              <a:avLst/>
              <a:gdLst/>
              <a:ahLst/>
              <a:cxnLst/>
              <a:rect l="l" t="t" r="r" b="b"/>
              <a:pathLst>
                <a:path w="5441" h="2931">
                  <a:moveTo>
                    <a:pt x="5440" y="1"/>
                  </a:moveTo>
                  <a:lnTo>
                    <a:pt x="3310" y="153"/>
                  </a:lnTo>
                  <a:cubicBezTo>
                    <a:pt x="2587" y="496"/>
                    <a:pt x="1902" y="876"/>
                    <a:pt x="1217" y="1218"/>
                  </a:cubicBezTo>
                  <a:cubicBezTo>
                    <a:pt x="1065" y="1256"/>
                    <a:pt x="913" y="1333"/>
                    <a:pt x="723" y="1485"/>
                  </a:cubicBezTo>
                  <a:cubicBezTo>
                    <a:pt x="152" y="1979"/>
                    <a:pt x="76" y="2740"/>
                    <a:pt x="0" y="2930"/>
                  </a:cubicBezTo>
                  <a:cubicBezTo>
                    <a:pt x="1484" y="2284"/>
                    <a:pt x="2967" y="1713"/>
                    <a:pt x="4489" y="1104"/>
                  </a:cubicBezTo>
                  <a:cubicBezTo>
                    <a:pt x="4832" y="724"/>
                    <a:pt x="5174" y="381"/>
                    <a:pt x="5440" y="1"/>
                  </a:cubicBezTo>
                  <a:close/>
                </a:path>
              </a:pathLst>
            </a:custGeom>
            <a:solidFill>
              <a:srgbClr val="FFA9A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3" name="CustomShape 84"/>
            <p:cNvSpPr/>
            <p:nvPr/>
          </p:nvSpPr>
          <p:spPr>
            <a:xfrm>
              <a:off x="2786760" y="3421440"/>
              <a:ext cx="83880" cy="39960"/>
            </a:xfrm>
            <a:custGeom>
              <a:avLst/>
              <a:gdLst/>
              <a:ahLst/>
              <a:cxnLst/>
              <a:rect l="l" t="t" r="r" b="b"/>
              <a:pathLst>
                <a:path w="1713" h="838">
                  <a:moveTo>
                    <a:pt x="1598" y="0"/>
                  </a:moveTo>
                  <a:lnTo>
                    <a:pt x="76" y="647"/>
                  </a:lnTo>
                  <a:cubicBezTo>
                    <a:pt x="38" y="647"/>
                    <a:pt x="38" y="723"/>
                    <a:pt x="38" y="761"/>
                  </a:cubicBezTo>
                  <a:cubicBezTo>
                    <a:pt x="0" y="837"/>
                    <a:pt x="38" y="837"/>
                    <a:pt x="114" y="837"/>
                  </a:cubicBezTo>
                  <a:lnTo>
                    <a:pt x="1674" y="152"/>
                  </a:lnTo>
                  <a:cubicBezTo>
                    <a:pt x="1712" y="152"/>
                    <a:pt x="1712" y="76"/>
                    <a:pt x="1712" y="38"/>
                  </a:cubicBezTo>
                  <a:cubicBezTo>
                    <a:pt x="1712" y="0"/>
                    <a:pt x="1674" y="0"/>
                    <a:pt x="1598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4" name="CustomShape 85"/>
            <p:cNvSpPr/>
            <p:nvPr/>
          </p:nvSpPr>
          <p:spPr>
            <a:xfrm>
              <a:off x="2868480" y="3408840"/>
              <a:ext cx="81720" cy="71280"/>
            </a:xfrm>
            <a:custGeom>
              <a:avLst/>
              <a:gdLst/>
              <a:ahLst/>
              <a:cxnLst/>
              <a:rect l="l" t="t" r="r" b="b"/>
              <a:pathLst>
                <a:path w="1675" h="1466">
                  <a:moveTo>
                    <a:pt x="1575" y="1"/>
                  </a:moveTo>
                  <a:cubicBezTo>
                    <a:pt x="1551" y="1"/>
                    <a:pt x="1523" y="20"/>
                    <a:pt x="1485" y="58"/>
                  </a:cubicBezTo>
                  <a:lnTo>
                    <a:pt x="39" y="1313"/>
                  </a:lnTo>
                  <a:cubicBezTo>
                    <a:pt x="1" y="1390"/>
                    <a:pt x="1" y="1428"/>
                    <a:pt x="39" y="1466"/>
                  </a:cubicBezTo>
                  <a:lnTo>
                    <a:pt x="191" y="1466"/>
                  </a:lnTo>
                  <a:lnTo>
                    <a:pt x="1637" y="210"/>
                  </a:lnTo>
                  <a:cubicBezTo>
                    <a:pt x="1675" y="134"/>
                    <a:pt x="1675" y="96"/>
                    <a:pt x="1637" y="58"/>
                  </a:cubicBezTo>
                  <a:cubicBezTo>
                    <a:pt x="1618" y="20"/>
                    <a:pt x="1599" y="1"/>
                    <a:pt x="1575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5" name="CustomShape 86"/>
            <p:cNvSpPr/>
            <p:nvPr/>
          </p:nvSpPr>
          <p:spPr>
            <a:xfrm>
              <a:off x="2784600" y="3473640"/>
              <a:ext cx="93240" cy="25560"/>
            </a:xfrm>
            <a:custGeom>
              <a:avLst/>
              <a:gdLst/>
              <a:ahLst/>
              <a:cxnLst/>
              <a:rect l="l" t="t" r="r" b="b"/>
              <a:pathLst>
                <a:path w="1904" h="549">
                  <a:moveTo>
                    <a:pt x="1788" y="1"/>
                  </a:moveTo>
                  <a:cubicBezTo>
                    <a:pt x="1774" y="1"/>
                    <a:pt x="1761" y="5"/>
                    <a:pt x="1751" y="15"/>
                  </a:cubicBezTo>
                  <a:lnTo>
                    <a:pt x="77" y="396"/>
                  </a:lnTo>
                  <a:cubicBezTo>
                    <a:pt x="39" y="396"/>
                    <a:pt x="1" y="472"/>
                    <a:pt x="39" y="510"/>
                  </a:cubicBezTo>
                  <a:cubicBezTo>
                    <a:pt x="39" y="548"/>
                    <a:pt x="39" y="548"/>
                    <a:pt x="77" y="548"/>
                  </a:cubicBezTo>
                  <a:lnTo>
                    <a:pt x="1789" y="168"/>
                  </a:lnTo>
                  <a:cubicBezTo>
                    <a:pt x="1865" y="168"/>
                    <a:pt x="1903" y="130"/>
                    <a:pt x="1865" y="92"/>
                  </a:cubicBezTo>
                  <a:cubicBezTo>
                    <a:pt x="1865" y="36"/>
                    <a:pt x="1824" y="1"/>
                    <a:pt x="1788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6" name="CustomShape 87"/>
            <p:cNvSpPr/>
            <p:nvPr/>
          </p:nvSpPr>
          <p:spPr>
            <a:xfrm>
              <a:off x="2830320" y="3495240"/>
              <a:ext cx="63000" cy="26640"/>
            </a:xfrm>
            <a:custGeom>
              <a:avLst/>
              <a:gdLst/>
              <a:ahLst/>
              <a:cxnLst/>
              <a:rect l="l" t="t" r="r" b="b"/>
              <a:pathLst>
                <a:path w="1294" h="572">
                  <a:moveTo>
                    <a:pt x="1217" y="1"/>
                  </a:moveTo>
                  <a:lnTo>
                    <a:pt x="76" y="419"/>
                  </a:lnTo>
                  <a:cubicBezTo>
                    <a:pt x="38" y="419"/>
                    <a:pt x="38" y="457"/>
                    <a:pt x="38" y="496"/>
                  </a:cubicBezTo>
                  <a:cubicBezTo>
                    <a:pt x="0" y="572"/>
                    <a:pt x="38" y="572"/>
                    <a:pt x="76" y="572"/>
                  </a:cubicBezTo>
                  <a:cubicBezTo>
                    <a:pt x="114" y="572"/>
                    <a:pt x="1256" y="115"/>
                    <a:pt x="1256" y="115"/>
                  </a:cubicBezTo>
                  <a:cubicBezTo>
                    <a:pt x="1294" y="115"/>
                    <a:pt x="1294" y="77"/>
                    <a:pt x="1294" y="39"/>
                  </a:cubicBezTo>
                  <a:cubicBezTo>
                    <a:pt x="1294" y="1"/>
                    <a:pt x="1256" y="1"/>
                    <a:pt x="1217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7" name="CustomShape 88"/>
            <p:cNvSpPr/>
            <p:nvPr/>
          </p:nvSpPr>
          <p:spPr>
            <a:xfrm>
              <a:off x="1418040" y="2468520"/>
              <a:ext cx="855360" cy="1067040"/>
            </a:xfrm>
            <a:custGeom>
              <a:avLst/>
              <a:gdLst/>
              <a:ahLst/>
              <a:cxnLst/>
              <a:rect l="l" t="t" r="r" b="b"/>
              <a:pathLst>
                <a:path w="17159" h="21390">
                  <a:moveTo>
                    <a:pt x="16455" y="1"/>
                  </a:moveTo>
                  <a:cubicBezTo>
                    <a:pt x="15802" y="1"/>
                    <a:pt x="14732" y="496"/>
                    <a:pt x="13924" y="1188"/>
                  </a:cubicBezTo>
                  <a:cubicBezTo>
                    <a:pt x="12745" y="2254"/>
                    <a:pt x="12745" y="3357"/>
                    <a:pt x="12136" y="4536"/>
                  </a:cubicBezTo>
                  <a:cubicBezTo>
                    <a:pt x="11147" y="6439"/>
                    <a:pt x="9816" y="5716"/>
                    <a:pt x="6392" y="8417"/>
                  </a:cubicBezTo>
                  <a:cubicBezTo>
                    <a:pt x="4680" y="9748"/>
                    <a:pt x="4033" y="10661"/>
                    <a:pt x="4033" y="11536"/>
                  </a:cubicBezTo>
                  <a:cubicBezTo>
                    <a:pt x="3995" y="12259"/>
                    <a:pt x="4375" y="12526"/>
                    <a:pt x="4185" y="13172"/>
                  </a:cubicBezTo>
                  <a:cubicBezTo>
                    <a:pt x="3919" y="14200"/>
                    <a:pt x="2815" y="14162"/>
                    <a:pt x="1674" y="15265"/>
                  </a:cubicBezTo>
                  <a:cubicBezTo>
                    <a:pt x="723" y="16178"/>
                    <a:pt x="0" y="17662"/>
                    <a:pt x="305" y="19107"/>
                  </a:cubicBezTo>
                  <a:cubicBezTo>
                    <a:pt x="495" y="20134"/>
                    <a:pt x="1256" y="21352"/>
                    <a:pt x="2093" y="21390"/>
                  </a:cubicBezTo>
                  <a:cubicBezTo>
                    <a:pt x="2854" y="21390"/>
                    <a:pt x="3386" y="20477"/>
                    <a:pt x="3919" y="19792"/>
                  </a:cubicBezTo>
                  <a:cubicBezTo>
                    <a:pt x="6848" y="15683"/>
                    <a:pt x="12707" y="13705"/>
                    <a:pt x="12745" y="12297"/>
                  </a:cubicBezTo>
                  <a:cubicBezTo>
                    <a:pt x="12750" y="12239"/>
                    <a:pt x="12765" y="12214"/>
                    <a:pt x="12788" y="12214"/>
                  </a:cubicBezTo>
                  <a:cubicBezTo>
                    <a:pt x="12933" y="12214"/>
                    <a:pt x="13400" y="13178"/>
                    <a:pt x="13924" y="13210"/>
                  </a:cubicBezTo>
                  <a:cubicBezTo>
                    <a:pt x="13934" y="13212"/>
                    <a:pt x="13944" y="13212"/>
                    <a:pt x="13954" y="13212"/>
                  </a:cubicBezTo>
                  <a:cubicBezTo>
                    <a:pt x="15078" y="13212"/>
                    <a:pt x="15798" y="4620"/>
                    <a:pt x="16930" y="1074"/>
                  </a:cubicBezTo>
                  <a:cubicBezTo>
                    <a:pt x="16968" y="884"/>
                    <a:pt x="17158" y="428"/>
                    <a:pt x="16930" y="161"/>
                  </a:cubicBezTo>
                  <a:cubicBezTo>
                    <a:pt x="16829" y="51"/>
                    <a:pt x="16663" y="1"/>
                    <a:pt x="1645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8" name="CustomShape 89"/>
            <p:cNvSpPr/>
            <p:nvPr/>
          </p:nvSpPr>
          <p:spPr>
            <a:xfrm>
              <a:off x="1385640" y="2462760"/>
              <a:ext cx="946800" cy="1074600"/>
            </a:xfrm>
            <a:custGeom>
              <a:avLst/>
              <a:gdLst/>
              <a:ahLst/>
              <a:cxnLst/>
              <a:rect l="l" t="t" r="r" b="b"/>
              <a:pathLst>
                <a:path w="18985" h="21542">
                  <a:moveTo>
                    <a:pt x="17044" y="351"/>
                  </a:moveTo>
                  <a:cubicBezTo>
                    <a:pt x="17577" y="351"/>
                    <a:pt x="18033" y="389"/>
                    <a:pt x="18338" y="504"/>
                  </a:cubicBezTo>
                  <a:cubicBezTo>
                    <a:pt x="17995" y="542"/>
                    <a:pt x="17539" y="656"/>
                    <a:pt x="17044" y="922"/>
                  </a:cubicBezTo>
                  <a:cubicBezTo>
                    <a:pt x="14571" y="2292"/>
                    <a:pt x="14495" y="7123"/>
                    <a:pt x="14381" y="10357"/>
                  </a:cubicBezTo>
                  <a:cubicBezTo>
                    <a:pt x="14343" y="11574"/>
                    <a:pt x="14305" y="12906"/>
                    <a:pt x="14153" y="13020"/>
                  </a:cubicBezTo>
                  <a:cubicBezTo>
                    <a:pt x="13887" y="13020"/>
                    <a:pt x="13582" y="12602"/>
                    <a:pt x="13392" y="12373"/>
                  </a:cubicBezTo>
                  <a:cubicBezTo>
                    <a:pt x="13256" y="12169"/>
                    <a:pt x="13150" y="12025"/>
                    <a:pt x="13020" y="12025"/>
                  </a:cubicBezTo>
                  <a:cubicBezTo>
                    <a:pt x="13005" y="12025"/>
                    <a:pt x="12989" y="12027"/>
                    <a:pt x="12974" y="12031"/>
                  </a:cubicBezTo>
                  <a:cubicBezTo>
                    <a:pt x="12935" y="12031"/>
                    <a:pt x="12821" y="12107"/>
                    <a:pt x="12821" y="12297"/>
                  </a:cubicBezTo>
                  <a:cubicBezTo>
                    <a:pt x="12783" y="12754"/>
                    <a:pt x="11604" y="13515"/>
                    <a:pt x="10196" y="14428"/>
                  </a:cubicBezTo>
                  <a:cubicBezTo>
                    <a:pt x="8256" y="15645"/>
                    <a:pt x="5631" y="17319"/>
                    <a:pt x="3995" y="19640"/>
                  </a:cubicBezTo>
                  <a:cubicBezTo>
                    <a:pt x="3919" y="19754"/>
                    <a:pt x="3843" y="19830"/>
                    <a:pt x="3805" y="19944"/>
                  </a:cubicBezTo>
                  <a:cubicBezTo>
                    <a:pt x="3424" y="20553"/>
                    <a:pt x="2930" y="21238"/>
                    <a:pt x="2321" y="21238"/>
                  </a:cubicBezTo>
                  <a:cubicBezTo>
                    <a:pt x="1560" y="21238"/>
                    <a:pt x="837" y="20096"/>
                    <a:pt x="647" y="19069"/>
                  </a:cubicBezTo>
                  <a:cubicBezTo>
                    <a:pt x="419" y="17699"/>
                    <a:pt x="1142" y="16216"/>
                    <a:pt x="1979" y="15379"/>
                  </a:cubicBezTo>
                  <a:cubicBezTo>
                    <a:pt x="2473" y="14884"/>
                    <a:pt x="2892" y="14656"/>
                    <a:pt x="3310" y="14428"/>
                  </a:cubicBezTo>
                  <a:cubicBezTo>
                    <a:pt x="3881" y="14085"/>
                    <a:pt x="4376" y="13857"/>
                    <a:pt x="4566" y="13172"/>
                  </a:cubicBezTo>
                  <a:cubicBezTo>
                    <a:pt x="4642" y="12792"/>
                    <a:pt x="4604" y="12525"/>
                    <a:pt x="4490" y="12221"/>
                  </a:cubicBezTo>
                  <a:cubicBezTo>
                    <a:pt x="4452" y="12031"/>
                    <a:pt x="4414" y="11803"/>
                    <a:pt x="4414" y="11536"/>
                  </a:cubicBezTo>
                  <a:cubicBezTo>
                    <a:pt x="4452" y="10661"/>
                    <a:pt x="5060" y="9786"/>
                    <a:pt x="6696" y="8531"/>
                  </a:cubicBezTo>
                  <a:cubicBezTo>
                    <a:pt x="8294" y="7237"/>
                    <a:pt x="9435" y="6781"/>
                    <a:pt x="10310" y="6362"/>
                  </a:cubicBezTo>
                  <a:cubicBezTo>
                    <a:pt x="11300" y="5944"/>
                    <a:pt x="11908" y="5678"/>
                    <a:pt x="12479" y="4612"/>
                  </a:cubicBezTo>
                  <a:cubicBezTo>
                    <a:pt x="12859" y="3851"/>
                    <a:pt x="13164" y="3281"/>
                    <a:pt x="13354" y="2862"/>
                  </a:cubicBezTo>
                  <a:cubicBezTo>
                    <a:pt x="13734" y="2063"/>
                    <a:pt x="13925" y="1721"/>
                    <a:pt x="14305" y="1302"/>
                  </a:cubicBezTo>
                  <a:cubicBezTo>
                    <a:pt x="14952" y="542"/>
                    <a:pt x="16093" y="351"/>
                    <a:pt x="17044" y="351"/>
                  </a:cubicBezTo>
                  <a:close/>
                  <a:moveTo>
                    <a:pt x="16966" y="1"/>
                  </a:moveTo>
                  <a:cubicBezTo>
                    <a:pt x="15962" y="1"/>
                    <a:pt x="14767" y="224"/>
                    <a:pt x="14001" y="1036"/>
                  </a:cubicBezTo>
                  <a:cubicBezTo>
                    <a:pt x="13582" y="1531"/>
                    <a:pt x="13392" y="1911"/>
                    <a:pt x="13012" y="2710"/>
                  </a:cubicBezTo>
                  <a:cubicBezTo>
                    <a:pt x="12821" y="3129"/>
                    <a:pt x="12555" y="3661"/>
                    <a:pt x="12175" y="4422"/>
                  </a:cubicBezTo>
                  <a:cubicBezTo>
                    <a:pt x="11680" y="5373"/>
                    <a:pt x="11109" y="5601"/>
                    <a:pt x="10158" y="6058"/>
                  </a:cubicBezTo>
                  <a:cubicBezTo>
                    <a:pt x="9321" y="6438"/>
                    <a:pt x="8104" y="6933"/>
                    <a:pt x="6506" y="8227"/>
                  </a:cubicBezTo>
                  <a:cubicBezTo>
                    <a:pt x="4794" y="9558"/>
                    <a:pt x="4071" y="10509"/>
                    <a:pt x="4071" y="11498"/>
                  </a:cubicBezTo>
                  <a:cubicBezTo>
                    <a:pt x="4071" y="11841"/>
                    <a:pt x="4185" y="12069"/>
                    <a:pt x="4223" y="12335"/>
                  </a:cubicBezTo>
                  <a:cubicBezTo>
                    <a:pt x="4299" y="12564"/>
                    <a:pt x="4376" y="12792"/>
                    <a:pt x="4261" y="13096"/>
                  </a:cubicBezTo>
                  <a:cubicBezTo>
                    <a:pt x="4071" y="13553"/>
                    <a:pt x="3691" y="13781"/>
                    <a:pt x="3158" y="14085"/>
                  </a:cubicBezTo>
                  <a:cubicBezTo>
                    <a:pt x="2740" y="14314"/>
                    <a:pt x="2207" y="14618"/>
                    <a:pt x="1750" y="15074"/>
                  </a:cubicBezTo>
                  <a:cubicBezTo>
                    <a:pt x="875" y="15949"/>
                    <a:pt x="0" y="17509"/>
                    <a:pt x="305" y="19145"/>
                  </a:cubicBezTo>
                  <a:cubicBezTo>
                    <a:pt x="571" y="20286"/>
                    <a:pt x="1370" y="21504"/>
                    <a:pt x="2359" y="21542"/>
                  </a:cubicBezTo>
                  <a:cubicBezTo>
                    <a:pt x="3082" y="21542"/>
                    <a:pt x="3653" y="20857"/>
                    <a:pt x="4071" y="20172"/>
                  </a:cubicBezTo>
                  <a:cubicBezTo>
                    <a:pt x="4109" y="20058"/>
                    <a:pt x="4223" y="19982"/>
                    <a:pt x="4261" y="19868"/>
                  </a:cubicBezTo>
                  <a:cubicBezTo>
                    <a:pt x="5935" y="17585"/>
                    <a:pt x="8484" y="15949"/>
                    <a:pt x="10387" y="14732"/>
                  </a:cubicBezTo>
                  <a:cubicBezTo>
                    <a:pt x="11832" y="13857"/>
                    <a:pt x="12859" y="13172"/>
                    <a:pt x="13088" y="12564"/>
                  </a:cubicBezTo>
                  <a:cubicBezTo>
                    <a:pt x="13354" y="12830"/>
                    <a:pt x="13734" y="13324"/>
                    <a:pt x="14153" y="13362"/>
                  </a:cubicBezTo>
                  <a:cubicBezTo>
                    <a:pt x="14229" y="13362"/>
                    <a:pt x="14305" y="13324"/>
                    <a:pt x="14381" y="13286"/>
                  </a:cubicBezTo>
                  <a:cubicBezTo>
                    <a:pt x="14686" y="12982"/>
                    <a:pt x="14724" y="12145"/>
                    <a:pt x="14762" y="10319"/>
                  </a:cubicBezTo>
                  <a:cubicBezTo>
                    <a:pt x="14838" y="7199"/>
                    <a:pt x="14914" y="2482"/>
                    <a:pt x="17234" y="1188"/>
                  </a:cubicBezTo>
                  <a:cubicBezTo>
                    <a:pt x="17691" y="998"/>
                    <a:pt x="18109" y="922"/>
                    <a:pt x="18414" y="808"/>
                  </a:cubicBezTo>
                  <a:cubicBezTo>
                    <a:pt x="18756" y="770"/>
                    <a:pt x="18985" y="732"/>
                    <a:pt x="18946" y="466"/>
                  </a:cubicBezTo>
                  <a:cubicBezTo>
                    <a:pt x="18946" y="351"/>
                    <a:pt x="18756" y="237"/>
                    <a:pt x="18566" y="199"/>
                  </a:cubicBezTo>
                  <a:cubicBezTo>
                    <a:pt x="18256" y="106"/>
                    <a:pt x="17656" y="1"/>
                    <a:pt x="16966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9" name="CustomShape 90"/>
            <p:cNvSpPr/>
            <p:nvPr/>
          </p:nvSpPr>
          <p:spPr>
            <a:xfrm>
              <a:off x="3592440" y="2600280"/>
              <a:ext cx="161640" cy="234000"/>
            </a:xfrm>
            <a:custGeom>
              <a:avLst/>
              <a:gdLst/>
              <a:ahLst/>
              <a:cxnLst/>
              <a:rect l="l" t="t" r="r" b="b"/>
              <a:pathLst>
                <a:path w="3268" h="4721">
                  <a:moveTo>
                    <a:pt x="1675" y="0"/>
                  </a:moveTo>
                  <a:cubicBezTo>
                    <a:pt x="952" y="38"/>
                    <a:pt x="419" y="1065"/>
                    <a:pt x="267" y="1712"/>
                  </a:cubicBezTo>
                  <a:cubicBezTo>
                    <a:pt x="1" y="3082"/>
                    <a:pt x="724" y="4680"/>
                    <a:pt x="1485" y="4718"/>
                  </a:cubicBezTo>
                  <a:cubicBezTo>
                    <a:pt x="1502" y="4719"/>
                    <a:pt x="1521" y="4720"/>
                    <a:pt x="1539" y="4720"/>
                  </a:cubicBezTo>
                  <a:cubicBezTo>
                    <a:pt x="2327" y="4720"/>
                    <a:pt x="3267" y="3125"/>
                    <a:pt x="3044" y="1712"/>
                  </a:cubicBezTo>
                  <a:cubicBezTo>
                    <a:pt x="2892" y="1027"/>
                    <a:pt x="2360" y="0"/>
                    <a:pt x="1675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0" name="CustomShape 91"/>
            <p:cNvSpPr/>
            <p:nvPr/>
          </p:nvSpPr>
          <p:spPr>
            <a:xfrm>
              <a:off x="2965320" y="2514240"/>
              <a:ext cx="663480" cy="624960"/>
            </a:xfrm>
            <a:custGeom>
              <a:avLst/>
              <a:gdLst/>
              <a:ahLst/>
              <a:cxnLst/>
              <a:rect l="l" t="t" r="r" b="b"/>
              <a:pathLst>
                <a:path w="13316" h="12545">
                  <a:moveTo>
                    <a:pt x="5174" y="0"/>
                  </a:moveTo>
                  <a:cubicBezTo>
                    <a:pt x="4670" y="0"/>
                    <a:pt x="4192" y="175"/>
                    <a:pt x="3843" y="542"/>
                  </a:cubicBezTo>
                  <a:cubicBezTo>
                    <a:pt x="3462" y="922"/>
                    <a:pt x="3272" y="1455"/>
                    <a:pt x="3310" y="1987"/>
                  </a:cubicBezTo>
                  <a:cubicBezTo>
                    <a:pt x="3044" y="2140"/>
                    <a:pt x="2739" y="2330"/>
                    <a:pt x="2549" y="2558"/>
                  </a:cubicBezTo>
                  <a:cubicBezTo>
                    <a:pt x="2093" y="3091"/>
                    <a:pt x="1788" y="3699"/>
                    <a:pt x="1750" y="4308"/>
                  </a:cubicBezTo>
                  <a:cubicBezTo>
                    <a:pt x="1408" y="4346"/>
                    <a:pt x="1142" y="4498"/>
                    <a:pt x="875" y="4727"/>
                  </a:cubicBezTo>
                  <a:cubicBezTo>
                    <a:pt x="0" y="5678"/>
                    <a:pt x="495" y="8303"/>
                    <a:pt x="2131" y="9064"/>
                  </a:cubicBezTo>
                  <a:cubicBezTo>
                    <a:pt x="2469" y="9218"/>
                    <a:pt x="2820" y="9272"/>
                    <a:pt x="3144" y="9272"/>
                  </a:cubicBezTo>
                  <a:cubicBezTo>
                    <a:pt x="3619" y="9272"/>
                    <a:pt x="4035" y="9154"/>
                    <a:pt x="4261" y="9064"/>
                  </a:cubicBezTo>
                  <a:lnTo>
                    <a:pt x="4261" y="9064"/>
                  </a:lnTo>
                  <a:cubicBezTo>
                    <a:pt x="4223" y="9254"/>
                    <a:pt x="4071" y="10776"/>
                    <a:pt x="5174" y="11765"/>
                  </a:cubicBezTo>
                  <a:cubicBezTo>
                    <a:pt x="5756" y="12288"/>
                    <a:pt x="6535" y="12545"/>
                    <a:pt x="7280" y="12545"/>
                  </a:cubicBezTo>
                  <a:cubicBezTo>
                    <a:pt x="7997" y="12545"/>
                    <a:pt x="8683" y="12307"/>
                    <a:pt x="9131" y="11841"/>
                  </a:cubicBezTo>
                  <a:cubicBezTo>
                    <a:pt x="9359" y="11537"/>
                    <a:pt x="9549" y="11194"/>
                    <a:pt x="9701" y="10814"/>
                  </a:cubicBezTo>
                  <a:cubicBezTo>
                    <a:pt x="10001" y="10910"/>
                    <a:pt x="10301" y="10956"/>
                    <a:pt x="10590" y="10956"/>
                  </a:cubicBezTo>
                  <a:cubicBezTo>
                    <a:pt x="11218" y="10956"/>
                    <a:pt x="11796" y="10736"/>
                    <a:pt x="12212" y="10319"/>
                  </a:cubicBezTo>
                  <a:cubicBezTo>
                    <a:pt x="13125" y="9368"/>
                    <a:pt x="12973" y="7694"/>
                    <a:pt x="11908" y="6363"/>
                  </a:cubicBezTo>
                  <a:cubicBezTo>
                    <a:pt x="12022" y="6248"/>
                    <a:pt x="12136" y="6210"/>
                    <a:pt x="12174" y="6172"/>
                  </a:cubicBezTo>
                  <a:cubicBezTo>
                    <a:pt x="13316" y="5031"/>
                    <a:pt x="13011" y="2939"/>
                    <a:pt x="11528" y="1493"/>
                  </a:cubicBezTo>
                  <a:cubicBezTo>
                    <a:pt x="10691" y="679"/>
                    <a:pt x="9667" y="268"/>
                    <a:pt x="8734" y="268"/>
                  </a:cubicBezTo>
                  <a:cubicBezTo>
                    <a:pt x="8096" y="268"/>
                    <a:pt x="7502" y="460"/>
                    <a:pt x="7038" y="846"/>
                  </a:cubicBezTo>
                  <a:lnTo>
                    <a:pt x="6886" y="694"/>
                  </a:lnTo>
                  <a:cubicBezTo>
                    <a:pt x="6393" y="242"/>
                    <a:pt x="5766" y="0"/>
                    <a:pt x="5174" y="0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1" name="CustomShape 92"/>
            <p:cNvSpPr/>
            <p:nvPr/>
          </p:nvSpPr>
          <p:spPr>
            <a:xfrm>
              <a:off x="3172680" y="2676960"/>
              <a:ext cx="308160" cy="253440"/>
            </a:xfrm>
            <a:custGeom>
              <a:avLst/>
              <a:gdLst/>
              <a:ahLst/>
              <a:cxnLst/>
              <a:rect l="l" t="t" r="r" b="b"/>
              <a:pathLst>
                <a:path w="6202" h="5106">
                  <a:moveTo>
                    <a:pt x="2556" y="1"/>
                  </a:moveTo>
                  <a:cubicBezTo>
                    <a:pt x="2455" y="1"/>
                    <a:pt x="2366" y="19"/>
                    <a:pt x="2283" y="61"/>
                  </a:cubicBezTo>
                  <a:cubicBezTo>
                    <a:pt x="1978" y="137"/>
                    <a:pt x="1978" y="289"/>
                    <a:pt x="1446" y="822"/>
                  </a:cubicBezTo>
                  <a:cubicBezTo>
                    <a:pt x="799" y="1393"/>
                    <a:pt x="609" y="1355"/>
                    <a:pt x="418" y="1659"/>
                  </a:cubicBezTo>
                  <a:cubicBezTo>
                    <a:pt x="0" y="2420"/>
                    <a:pt x="761" y="3561"/>
                    <a:pt x="837" y="3713"/>
                  </a:cubicBezTo>
                  <a:cubicBezTo>
                    <a:pt x="1351" y="4502"/>
                    <a:pt x="2298" y="5105"/>
                    <a:pt x="3344" y="5105"/>
                  </a:cubicBezTo>
                  <a:cubicBezTo>
                    <a:pt x="3458" y="5105"/>
                    <a:pt x="3574" y="5098"/>
                    <a:pt x="3690" y="5083"/>
                  </a:cubicBezTo>
                  <a:cubicBezTo>
                    <a:pt x="4603" y="5007"/>
                    <a:pt x="5631" y="4512"/>
                    <a:pt x="5973" y="3599"/>
                  </a:cubicBezTo>
                  <a:cubicBezTo>
                    <a:pt x="6201" y="2952"/>
                    <a:pt x="5745" y="2230"/>
                    <a:pt x="5593" y="2191"/>
                  </a:cubicBezTo>
                  <a:cubicBezTo>
                    <a:pt x="5364" y="2153"/>
                    <a:pt x="5440" y="1583"/>
                    <a:pt x="5174" y="1126"/>
                  </a:cubicBezTo>
                  <a:cubicBezTo>
                    <a:pt x="4984" y="822"/>
                    <a:pt x="4565" y="670"/>
                    <a:pt x="3728" y="327"/>
                  </a:cubicBezTo>
                  <a:cubicBezTo>
                    <a:pt x="3175" y="134"/>
                    <a:pt x="2823" y="1"/>
                    <a:pt x="2556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2" name="CustomShape 93"/>
            <p:cNvSpPr/>
            <p:nvPr/>
          </p:nvSpPr>
          <p:spPr>
            <a:xfrm>
              <a:off x="3378960" y="2746080"/>
              <a:ext cx="47880" cy="33840"/>
            </a:xfrm>
            <a:custGeom>
              <a:avLst/>
              <a:gdLst/>
              <a:ahLst/>
              <a:cxnLst/>
              <a:rect l="l" t="t" r="r" b="b"/>
              <a:pathLst>
                <a:path w="995" h="715">
                  <a:moveTo>
                    <a:pt x="872" y="1"/>
                  </a:moveTo>
                  <a:cubicBezTo>
                    <a:pt x="865" y="1"/>
                    <a:pt x="858" y="3"/>
                    <a:pt x="853" y="9"/>
                  </a:cubicBezTo>
                  <a:cubicBezTo>
                    <a:pt x="625" y="199"/>
                    <a:pt x="320" y="389"/>
                    <a:pt x="92" y="579"/>
                  </a:cubicBezTo>
                  <a:cubicBezTo>
                    <a:pt x="0" y="610"/>
                    <a:pt x="56" y="714"/>
                    <a:pt x="121" y="714"/>
                  </a:cubicBezTo>
                  <a:cubicBezTo>
                    <a:pt x="137" y="714"/>
                    <a:pt x="153" y="708"/>
                    <a:pt x="168" y="693"/>
                  </a:cubicBezTo>
                  <a:cubicBezTo>
                    <a:pt x="434" y="541"/>
                    <a:pt x="701" y="313"/>
                    <a:pt x="929" y="161"/>
                  </a:cubicBezTo>
                  <a:cubicBezTo>
                    <a:pt x="995" y="95"/>
                    <a:pt x="918" y="1"/>
                    <a:pt x="872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3" name="CustomShape 94"/>
            <p:cNvSpPr/>
            <p:nvPr/>
          </p:nvSpPr>
          <p:spPr>
            <a:xfrm>
              <a:off x="3317400" y="2720880"/>
              <a:ext cx="27720" cy="34560"/>
            </a:xfrm>
            <a:custGeom>
              <a:avLst/>
              <a:gdLst/>
              <a:ahLst/>
              <a:cxnLst/>
              <a:rect l="l" t="t" r="r" b="b"/>
              <a:pathLst>
                <a:path w="590" h="731">
                  <a:moveTo>
                    <a:pt x="104" y="1"/>
                  </a:moveTo>
                  <a:cubicBezTo>
                    <a:pt x="37" y="1"/>
                    <a:pt x="1" y="44"/>
                    <a:pt x="29" y="129"/>
                  </a:cubicBezTo>
                  <a:cubicBezTo>
                    <a:pt x="182" y="319"/>
                    <a:pt x="258" y="510"/>
                    <a:pt x="410" y="700"/>
                  </a:cubicBezTo>
                  <a:cubicBezTo>
                    <a:pt x="420" y="721"/>
                    <a:pt x="440" y="730"/>
                    <a:pt x="462" y="730"/>
                  </a:cubicBezTo>
                  <a:cubicBezTo>
                    <a:pt x="518" y="730"/>
                    <a:pt x="589" y="668"/>
                    <a:pt x="562" y="586"/>
                  </a:cubicBezTo>
                  <a:cubicBezTo>
                    <a:pt x="410" y="395"/>
                    <a:pt x="334" y="205"/>
                    <a:pt x="182" y="15"/>
                  </a:cubicBezTo>
                  <a:cubicBezTo>
                    <a:pt x="153" y="5"/>
                    <a:pt x="127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4" name="CustomShape 95"/>
            <p:cNvSpPr/>
            <p:nvPr/>
          </p:nvSpPr>
          <p:spPr>
            <a:xfrm>
              <a:off x="3372480" y="2699280"/>
              <a:ext cx="25200" cy="27000"/>
            </a:xfrm>
            <a:custGeom>
              <a:avLst/>
              <a:gdLst/>
              <a:ahLst/>
              <a:cxnLst/>
              <a:rect l="l" t="t" r="r" b="b"/>
              <a:pathLst>
                <a:path w="541" h="579">
                  <a:moveTo>
                    <a:pt x="439" y="1"/>
                  </a:moveTo>
                  <a:cubicBezTo>
                    <a:pt x="417" y="1"/>
                    <a:pt x="392" y="10"/>
                    <a:pt x="371" y="31"/>
                  </a:cubicBezTo>
                  <a:cubicBezTo>
                    <a:pt x="257" y="184"/>
                    <a:pt x="181" y="336"/>
                    <a:pt x="29" y="450"/>
                  </a:cubicBezTo>
                  <a:cubicBezTo>
                    <a:pt x="0" y="536"/>
                    <a:pt x="36" y="578"/>
                    <a:pt x="104" y="578"/>
                  </a:cubicBezTo>
                  <a:cubicBezTo>
                    <a:pt x="126" y="578"/>
                    <a:pt x="152" y="574"/>
                    <a:pt x="181" y="564"/>
                  </a:cubicBezTo>
                  <a:cubicBezTo>
                    <a:pt x="257" y="412"/>
                    <a:pt x="371" y="260"/>
                    <a:pt x="485" y="146"/>
                  </a:cubicBezTo>
                  <a:cubicBezTo>
                    <a:pt x="540" y="63"/>
                    <a:pt x="496" y="1"/>
                    <a:pt x="439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5" name="CustomShape 96"/>
            <p:cNvSpPr/>
            <p:nvPr/>
          </p:nvSpPr>
          <p:spPr>
            <a:xfrm>
              <a:off x="3308040" y="2660400"/>
              <a:ext cx="46800" cy="27720"/>
            </a:xfrm>
            <a:custGeom>
              <a:avLst/>
              <a:gdLst/>
              <a:ahLst/>
              <a:cxnLst/>
              <a:rect l="l" t="t" r="r" b="b"/>
              <a:pathLst>
                <a:path w="975" h="588">
                  <a:moveTo>
                    <a:pt x="869" y="1"/>
                  </a:moveTo>
                  <a:cubicBezTo>
                    <a:pt x="856" y="1"/>
                    <a:pt x="843" y="4"/>
                    <a:pt x="829" y="11"/>
                  </a:cubicBezTo>
                  <a:cubicBezTo>
                    <a:pt x="601" y="163"/>
                    <a:pt x="373" y="277"/>
                    <a:pt x="68" y="429"/>
                  </a:cubicBezTo>
                  <a:cubicBezTo>
                    <a:pt x="0" y="463"/>
                    <a:pt x="53" y="587"/>
                    <a:pt x="146" y="587"/>
                  </a:cubicBezTo>
                  <a:cubicBezTo>
                    <a:pt x="158" y="587"/>
                    <a:pt x="170" y="585"/>
                    <a:pt x="182" y="581"/>
                  </a:cubicBezTo>
                  <a:cubicBezTo>
                    <a:pt x="411" y="429"/>
                    <a:pt x="639" y="277"/>
                    <a:pt x="943" y="163"/>
                  </a:cubicBezTo>
                  <a:cubicBezTo>
                    <a:pt x="975" y="69"/>
                    <a:pt x="929" y="1"/>
                    <a:pt x="869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6" name="CustomShape 97"/>
            <p:cNvSpPr/>
            <p:nvPr/>
          </p:nvSpPr>
          <p:spPr>
            <a:xfrm>
              <a:off x="3312360" y="2791440"/>
              <a:ext cx="30600" cy="40320"/>
            </a:xfrm>
            <a:custGeom>
              <a:avLst/>
              <a:gdLst/>
              <a:ahLst/>
              <a:cxnLst/>
              <a:rect l="l" t="t" r="r" b="b"/>
              <a:pathLst>
                <a:path w="652" h="841">
                  <a:moveTo>
                    <a:pt x="111" y="0"/>
                  </a:moveTo>
                  <a:cubicBezTo>
                    <a:pt x="58" y="0"/>
                    <a:pt x="0" y="72"/>
                    <a:pt x="53" y="125"/>
                  </a:cubicBezTo>
                  <a:cubicBezTo>
                    <a:pt x="167" y="391"/>
                    <a:pt x="320" y="581"/>
                    <a:pt x="472" y="810"/>
                  </a:cubicBezTo>
                  <a:cubicBezTo>
                    <a:pt x="482" y="831"/>
                    <a:pt x="502" y="840"/>
                    <a:pt x="524" y="840"/>
                  </a:cubicBezTo>
                  <a:cubicBezTo>
                    <a:pt x="580" y="840"/>
                    <a:pt x="651" y="778"/>
                    <a:pt x="624" y="695"/>
                  </a:cubicBezTo>
                  <a:cubicBezTo>
                    <a:pt x="472" y="467"/>
                    <a:pt x="320" y="277"/>
                    <a:pt x="167" y="49"/>
                  </a:cubicBezTo>
                  <a:cubicBezTo>
                    <a:pt x="156" y="14"/>
                    <a:pt x="134" y="0"/>
                    <a:pt x="111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7" name="CustomShape 98"/>
            <p:cNvSpPr/>
            <p:nvPr/>
          </p:nvSpPr>
          <p:spPr>
            <a:xfrm>
              <a:off x="3401280" y="2809800"/>
              <a:ext cx="38520" cy="25200"/>
            </a:xfrm>
            <a:custGeom>
              <a:avLst/>
              <a:gdLst/>
              <a:ahLst/>
              <a:cxnLst/>
              <a:rect l="l" t="t" r="r" b="b"/>
              <a:pathLst>
                <a:path w="805" h="542">
                  <a:moveTo>
                    <a:pt x="704" y="1"/>
                  </a:moveTo>
                  <a:cubicBezTo>
                    <a:pt x="683" y="1"/>
                    <a:pt x="659" y="8"/>
                    <a:pt x="632" y="26"/>
                  </a:cubicBezTo>
                  <a:cubicBezTo>
                    <a:pt x="442" y="140"/>
                    <a:pt x="252" y="254"/>
                    <a:pt x="61" y="406"/>
                  </a:cubicBezTo>
                  <a:cubicBezTo>
                    <a:pt x="0" y="437"/>
                    <a:pt x="37" y="542"/>
                    <a:pt x="114" y="542"/>
                  </a:cubicBezTo>
                  <a:cubicBezTo>
                    <a:pt x="132" y="542"/>
                    <a:pt x="153" y="535"/>
                    <a:pt x="176" y="521"/>
                  </a:cubicBezTo>
                  <a:cubicBezTo>
                    <a:pt x="366" y="406"/>
                    <a:pt x="556" y="292"/>
                    <a:pt x="746" y="140"/>
                  </a:cubicBezTo>
                  <a:cubicBezTo>
                    <a:pt x="805" y="82"/>
                    <a:pt x="773" y="1"/>
                    <a:pt x="704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8" name="CustomShape 99"/>
            <p:cNvSpPr/>
            <p:nvPr/>
          </p:nvSpPr>
          <p:spPr>
            <a:xfrm>
              <a:off x="3421440" y="2769480"/>
              <a:ext cx="47520" cy="15480"/>
            </a:xfrm>
            <a:custGeom>
              <a:avLst/>
              <a:gdLst/>
              <a:ahLst/>
              <a:cxnLst/>
              <a:rect l="l" t="t" r="r" b="b"/>
              <a:pathLst>
                <a:path w="990" h="343">
                  <a:moveTo>
                    <a:pt x="876" y="0"/>
                  </a:moveTo>
                  <a:cubicBezTo>
                    <a:pt x="610" y="114"/>
                    <a:pt x="381" y="152"/>
                    <a:pt x="77" y="190"/>
                  </a:cubicBezTo>
                  <a:cubicBezTo>
                    <a:pt x="1" y="190"/>
                    <a:pt x="39" y="342"/>
                    <a:pt x="115" y="342"/>
                  </a:cubicBezTo>
                  <a:cubicBezTo>
                    <a:pt x="419" y="304"/>
                    <a:pt x="686" y="228"/>
                    <a:pt x="952" y="152"/>
                  </a:cubicBezTo>
                  <a:cubicBezTo>
                    <a:pt x="990" y="152"/>
                    <a:pt x="952" y="0"/>
                    <a:pt x="876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9" name="CustomShape 100"/>
            <p:cNvSpPr/>
            <p:nvPr/>
          </p:nvSpPr>
          <p:spPr>
            <a:xfrm>
              <a:off x="3458160" y="2831040"/>
              <a:ext cx="27720" cy="30240"/>
            </a:xfrm>
            <a:custGeom>
              <a:avLst/>
              <a:gdLst/>
              <a:ahLst/>
              <a:cxnLst/>
              <a:rect l="l" t="t" r="r" b="b"/>
              <a:pathLst>
                <a:path w="589" h="640">
                  <a:moveTo>
                    <a:pt x="61" y="0"/>
                  </a:moveTo>
                  <a:cubicBezTo>
                    <a:pt x="22" y="0"/>
                    <a:pt x="1" y="49"/>
                    <a:pt x="25" y="97"/>
                  </a:cubicBezTo>
                  <a:cubicBezTo>
                    <a:pt x="177" y="287"/>
                    <a:pt x="291" y="439"/>
                    <a:pt x="443" y="629"/>
                  </a:cubicBezTo>
                  <a:cubicBezTo>
                    <a:pt x="450" y="637"/>
                    <a:pt x="460" y="640"/>
                    <a:pt x="472" y="640"/>
                  </a:cubicBezTo>
                  <a:cubicBezTo>
                    <a:pt x="519" y="640"/>
                    <a:pt x="588" y="584"/>
                    <a:pt x="557" y="553"/>
                  </a:cubicBezTo>
                  <a:cubicBezTo>
                    <a:pt x="405" y="401"/>
                    <a:pt x="253" y="211"/>
                    <a:pt x="139" y="59"/>
                  </a:cubicBezTo>
                  <a:cubicBezTo>
                    <a:pt x="111" y="17"/>
                    <a:pt x="83" y="0"/>
                    <a:pt x="61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0" name="CustomShape 101"/>
            <p:cNvSpPr/>
            <p:nvPr/>
          </p:nvSpPr>
          <p:spPr>
            <a:xfrm>
              <a:off x="3407040" y="2871720"/>
              <a:ext cx="48240" cy="27360"/>
            </a:xfrm>
            <a:custGeom>
              <a:avLst/>
              <a:gdLst/>
              <a:ahLst/>
              <a:cxnLst/>
              <a:rect l="l" t="t" r="r" b="b"/>
              <a:pathLst>
                <a:path w="1002" h="587">
                  <a:moveTo>
                    <a:pt x="890" y="1"/>
                  </a:moveTo>
                  <a:cubicBezTo>
                    <a:pt x="880" y="1"/>
                    <a:pt x="870" y="3"/>
                    <a:pt x="859" y="8"/>
                  </a:cubicBezTo>
                  <a:cubicBezTo>
                    <a:pt x="631" y="161"/>
                    <a:pt x="327" y="313"/>
                    <a:pt x="99" y="427"/>
                  </a:cubicBezTo>
                  <a:cubicBezTo>
                    <a:pt x="0" y="493"/>
                    <a:pt x="72" y="587"/>
                    <a:pt x="142" y="587"/>
                  </a:cubicBezTo>
                  <a:cubicBezTo>
                    <a:pt x="153" y="587"/>
                    <a:pt x="164" y="584"/>
                    <a:pt x="175" y="579"/>
                  </a:cubicBezTo>
                  <a:cubicBezTo>
                    <a:pt x="441" y="427"/>
                    <a:pt x="707" y="275"/>
                    <a:pt x="936" y="161"/>
                  </a:cubicBezTo>
                  <a:cubicBezTo>
                    <a:pt x="1001" y="95"/>
                    <a:pt x="954" y="1"/>
                    <a:pt x="890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1" name="CustomShape 102"/>
            <p:cNvSpPr/>
            <p:nvPr/>
          </p:nvSpPr>
          <p:spPr>
            <a:xfrm>
              <a:off x="3344040" y="2867760"/>
              <a:ext cx="44280" cy="47160"/>
            </a:xfrm>
            <a:custGeom>
              <a:avLst/>
              <a:gdLst/>
              <a:ahLst/>
              <a:cxnLst/>
              <a:rect l="l" t="t" r="r" b="b"/>
              <a:pathLst>
                <a:path w="921" h="983">
                  <a:moveTo>
                    <a:pt x="840" y="0"/>
                  </a:moveTo>
                  <a:cubicBezTo>
                    <a:pt x="822" y="0"/>
                    <a:pt x="803" y="14"/>
                    <a:pt x="792" y="48"/>
                  </a:cubicBezTo>
                  <a:cubicBezTo>
                    <a:pt x="564" y="315"/>
                    <a:pt x="259" y="581"/>
                    <a:pt x="31" y="847"/>
                  </a:cubicBezTo>
                  <a:cubicBezTo>
                    <a:pt x="0" y="878"/>
                    <a:pt x="44" y="982"/>
                    <a:pt x="82" y="982"/>
                  </a:cubicBezTo>
                  <a:cubicBezTo>
                    <a:pt x="91" y="982"/>
                    <a:pt x="100" y="976"/>
                    <a:pt x="107" y="961"/>
                  </a:cubicBezTo>
                  <a:cubicBezTo>
                    <a:pt x="373" y="657"/>
                    <a:pt x="640" y="429"/>
                    <a:pt x="868" y="125"/>
                  </a:cubicBezTo>
                  <a:cubicBezTo>
                    <a:pt x="921" y="72"/>
                    <a:pt x="882" y="0"/>
                    <a:pt x="840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2" name="CustomShape 103"/>
            <p:cNvSpPr/>
            <p:nvPr/>
          </p:nvSpPr>
          <p:spPr>
            <a:xfrm>
              <a:off x="3372480" y="2915640"/>
              <a:ext cx="29520" cy="27360"/>
            </a:xfrm>
            <a:custGeom>
              <a:avLst/>
              <a:gdLst/>
              <a:ahLst/>
              <a:cxnLst/>
              <a:rect l="l" t="t" r="r" b="b"/>
              <a:pathLst>
                <a:path w="627" h="583">
                  <a:moveTo>
                    <a:pt x="69" y="1"/>
                  </a:moveTo>
                  <a:cubicBezTo>
                    <a:pt x="35" y="1"/>
                    <a:pt x="1" y="91"/>
                    <a:pt x="29" y="119"/>
                  </a:cubicBezTo>
                  <a:lnTo>
                    <a:pt x="447" y="575"/>
                  </a:lnTo>
                  <a:cubicBezTo>
                    <a:pt x="452" y="580"/>
                    <a:pt x="460" y="583"/>
                    <a:pt x="469" y="583"/>
                  </a:cubicBezTo>
                  <a:cubicBezTo>
                    <a:pt x="523" y="583"/>
                    <a:pt x="627" y="494"/>
                    <a:pt x="561" y="461"/>
                  </a:cubicBezTo>
                  <a:lnTo>
                    <a:pt x="105" y="43"/>
                  </a:lnTo>
                  <a:cubicBezTo>
                    <a:pt x="95" y="12"/>
                    <a:pt x="82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3" name="CustomShape 104"/>
            <p:cNvSpPr/>
            <p:nvPr/>
          </p:nvSpPr>
          <p:spPr>
            <a:xfrm>
              <a:off x="3260520" y="2881080"/>
              <a:ext cx="29880" cy="23760"/>
            </a:xfrm>
            <a:custGeom>
              <a:avLst/>
              <a:gdLst/>
              <a:ahLst/>
              <a:cxnLst/>
              <a:rect l="l" t="t" r="r" b="b"/>
              <a:pathLst>
                <a:path w="633" h="512">
                  <a:moveTo>
                    <a:pt x="561" y="1"/>
                  </a:moveTo>
                  <a:cubicBezTo>
                    <a:pt x="550" y="1"/>
                    <a:pt x="538" y="4"/>
                    <a:pt x="525" y="11"/>
                  </a:cubicBezTo>
                  <a:cubicBezTo>
                    <a:pt x="372" y="125"/>
                    <a:pt x="220" y="239"/>
                    <a:pt x="68" y="353"/>
                  </a:cubicBezTo>
                  <a:cubicBezTo>
                    <a:pt x="0" y="387"/>
                    <a:pt x="53" y="511"/>
                    <a:pt x="146" y="511"/>
                  </a:cubicBezTo>
                  <a:cubicBezTo>
                    <a:pt x="158" y="511"/>
                    <a:pt x="170" y="509"/>
                    <a:pt x="182" y="505"/>
                  </a:cubicBezTo>
                  <a:cubicBezTo>
                    <a:pt x="296" y="391"/>
                    <a:pt x="449" y="239"/>
                    <a:pt x="601" y="163"/>
                  </a:cubicBezTo>
                  <a:cubicBezTo>
                    <a:pt x="632" y="69"/>
                    <a:pt x="612" y="1"/>
                    <a:pt x="561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4" name="CustomShape 105"/>
            <p:cNvSpPr/>
            <p:nvPr/>
          </p:nvSpPr>
          <p:spPr>
            <a:xfrm>
              <a:off x="3307320" y="2854800"/>
              <a:ext cx="38160" cy="17280"/>
            </a:xfrm>
            <a:custGeom>
              <a:avLst/>
              <a:gdLst/>
              <a:ahLst/>
              <a:cxnLst/>
              <a:rect l="l" t="t" r="r" b="b"/>
              <a:pathLst>
                <a:path w="800" h="381">
                  <a:moveTo>
                    <a:pt x="609" y="0"/>
                  </a:moveTo>
                  <a:cubicBezTo>
                    <a:pt x="419" y="114"/>
                    <a:pt x="228" y="152"/>
                    <a:pt x="76" y="266"/>
                  </a:cubicBezTo>
                  <a:cubicBezTo>
                    <a:pt x="0" y="304"/>
                    <a:pt x="76" y="381"/>
                    <a:pt x="190" y="381"/>
                  </a:cubicBezTo>
                  <a:cubicBezTo>
                    <a:pt x="381" y="304"/>
                    <a:pt x="571" y="266"/>
                    <a:pt x="723" y="152"/>
                  </a:cubicBezTo>
                  <a:cubicBezTo>
                    <a:pt x="799" y="114"/>
                    <a:pt x="723" y="0"/>
                    <a:pt x="609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5" name="CustomShape 106"/>
            <p:cNvSpPr/>
            <p:nvPr/>
          </p:nvSpPr>
          <p:spPr>
            <a:xfrm>
              <a:off x="3239280" y="2814480"/>
              <a:ext cx="34560" cy="30600"/>
            </a:xfrm>
            <a:custGeom>
              <a:avLst/>
              <a:gdLst/>
              <a:ahLst/>
              <a:cxnLst/>
              <a:rect l="l" t="t" r="r" b="b"/>
              <a:pathLst>
                <a:path w="727" h="645">
                  <a:moveTo>
                    <a:pt x="84" y="0"/>
                  </a:moveTo>
                  <a:cubicBezTo>
                    <a:pt x="46" y="0"/>
                    <a:pt x="1" y="62"/>
                    <a:pt x="32" y="124"/>
                  </a:cubicBezTo>
                  <a:lnTo>
                    <a:pt x="564" y="619"/>
                  </a:lnTo>
                  <a:cubicBezTo>
                    <a:pt x="573" y="637"/>
                    <a:pt x="589" y="644"/>
                    <a:pt x="606" y="644"/>
                  </a:cubicBezTo>
                  <a:cubicBezTo>
                    <a:pt x="660" y="644"/>
                    <a:pt x="727" y="572"/>
                    <a:pt x="640" y="543"/>
                  </a:cubicBezTo>
                  <a:lnTo>
                    <a:pt x="108" y="10"/>
                  </a:lnTo>
                  <a:cubicBezTo>
                    <a:pt x="101" y="3"/>
                    <a:pt x="92" y="0"/>
                    <a:pt x="84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6" name="CustomShape 107"/>
            <p:cNvSpPr/>
            <p:nvPr/>
          </p:nvSpPr>
          <p:spPr>
            <a:xfrm>
              <a:off x="3283560" y="2805120"/>
              <a:ext cx="24120" cy="15840"/>
            </a:xfrm>
            <a:custGeom>
              <a:avLst/>
              <a:gdLst/>
              <a:ahLst/>
              <a:cxnLst/>
              <a:rect l="l" t="t" r="r" b="b"/>
              <a:pathLst>
                <a:path w="517" h="356">
                  <a:moveTo>
                    <a:pt x="393" y="1"/>
                  </a:moveTo>
                  <a:cubicBezTo>
                    <a:pt x="385" y="1"/>
                    <a:pt x="376" y="3"/>
                    <a:pt x="368" y="7"/>
                  </a:cubicBezTo>
                  <a:cubicBezTo>
                    <a:pt x="292" y="45"/>
                    <a:pt x="178" y="159"/>
                    <a:pt x="102" y="197"/>
                  </a:cubicBezTo>
                  <a:cubicBezTo>
                    <a:pt x="0" y="231"/>
                    <a:pt x="79" y="355"/>
                    <a:pt x="152" y="355"/>
                  </a:cubicBezTo>
                  <a:cubicBezTo>
                    <a:pt x="161" y="355"/>
                    <a:pt x="169" y="353"/>
                    <a:pt x="178" y="349"/>
                  </a:cubicBezTo>
                  <a:cubicBezTo>
                    <a:pt x="292" y="273"/>
                    <a:pt x="368" y="197"/>
                    <a:pt x="482" y="159"/>
                  </a:cubicBezTo>
                  <a:cubicBezTo>
                    <a:pt x="516" y="125"/>
                    <a:pt x="45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7" name="CustomShape 108"/>
            <p:cNvSpPr/>
            <p:nvPr/>
          </p:nvSpPr>
          <p:spPr>
            <a:xfrm>
              <a:off x="3253320" y="2756520"/>
              <a:ext cx="42840" cy="23400"/>
            </a:xfrm>
            <a:custGeom>
              <a:avLst/>
              <a:gdLst/>
              <a:ahLst/>
              <a:cxnLst/>
              <a:rect l="l" t="t" r="r" b="b"/>
              <a:pathLst>
                <a:path w="895" h="503">
                  <a:moveTo>
                    <a:pt x="808" y="0"/>
                  </a:moveTo>
                  <a:cubicBezTo>
                    <a:pt x="788" y="0"/>
                    <a:pt x="764" y="8"/>
                    <a:pt x="739" y="25"/>
                  </a:cubicBezTo>
                  <a:cubicBezTo>
                    <a:pt x="549" y="177"/>
                    <a:pt x="320" y="253"/>
                    <a:pt x="92" y="367"/>
                  </a:cubicBezTo>
                  <a:cubicBezTo>
                    <a:pt x="0" y="398"/>
                    <a:pt x="7" y="502"/>
                    <a:pt x="72" y="502"/>
                  </a:cubicBezTo>
                  <a:cubicBezTo>
                    <a:pt x="88" y="502"/>
                    <a:pt x="108" y="496"/>
                    <a:pt x="130" y="481"/>
                  </a:cubicBezTo>
                  <a:cubicBezTo>
                    <a:pt x="358" y="405"/>
                    <a:pt x="587" y="329"/>
                    <a:pt x="777" y="177"/>
                  </a:cubicBezTo>
                  <a:cubicBezTo>
                    <a:pt x="895" y="89"/>
                    <a:pt x="876" y="0"/>
                    <a:pt x="808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8" name="CustomShape 109"/>
            <p:cNvSpPr/>
            <p:nvPr/>
          </p:nvSpPr>
          <p:spPr>
            <a:xfrm>
              <a:off x="3197880" y="2729160"/>
              <a:ext cx="35640" cy="27360"/>
            </a:xfrm>
            <a:custGeom>
              <a:avLst/>
              <a:gdLst/>
              <a:ahLst/>
              <a:cxnLst/>
              <a:rect l="l" t="t" r="r" b="b"/>
              <a:pathLst>
                <a:path w="747" h="587">
                  <a:moveTo>
                    <a:pt x="148" y="1"/>
                  </a:moveTo>
                  <a:cubicBezTo>
                    <a:pt x="77" y="1"/>
                    <a:pt x="1" y="95"/>
                    <a:pt x="67" y="160"/>
                  </a:cubicBezTo>
                  <a:cubicBezTo>
                    <a:pt x="181" y="351"/>
                    <a:pt x="371" y="503"/>
                    <a:pt x="637" y="579"/>
                  </a:cubicBezTo>
                  <a:cubicBezTo>
                    <a:pt x="648" y="584"/>
                    <a:pt x="657" y="586"/>
                    <a:pt x="666" y="586"/>
                  </a:cubicBezTo>
                  <a:cubicBezTo>
                    <a:pt x="722" y="586"/>
                    <a:pt x="746" y="492"/>
                    <a:pt x="713" y="427"/>
                  </a:cubicBezTo>
                  <a:cubicBezTo>
                    <a:pt x="523" y="351"/>
                    <a:pt x="333" y="198"/>
                    <a:pt x="181" y="8"/>
                  </a:cubicBezTo>
                  <a:cubicBezTo>
                    <a:pt x="170" y="3"/>
                    <a:pt x="159" y="1"/>
                    <a:pt x="148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9" name="CustomShape 110"/>
            <p:cNvSpPr/>
            <p:nvPr/>
          </p:nvSpPr>
          <p:spPr>
            <a:xfrm>
              <a:off x="3243600" y="2715120"/>
              <a:ext cx="40680" cy="18720"/>
            </a:xfrm>
            <a:custGeom>
              <a:avLst/>
              <a:gdLst/>
              <a:ahLst/>
              <a:cxnLst/>
              <a:rect l="l" t="t" r="r" b="b"/>
              <a:pathLst>
                <a:path w="848" h="409">
                  <a:moveTo>
                    <a:pt x="774" y="1"/>
                  </a:moveTo>
                  <a:cubicBezTo>
                    <a:pt x="765" y="1"/>
                    <a:pt x="756" y="7"/>
                    <a:pt x="749" y="22"/>
                  </a:cubicBezTo>
                  <a:cubicBezTo>
                    <a:pt x="520" y="98"/>
                    <a:pt x="330" y="136"/>
                    <a:pt x="102" y="250"/>
                  </a:cubicBezTo>
                  <a:cubicBezTo>
                    <a:pt x="0" y="284"/>
                    <a:pt x="19" y="408"/>
                    <a:pt x="105" y="408"/>
                  </a:cubicBezTo>
                  <a:cubicBezTo>
                    <a:pt x="116" y="408"/>
                    <a:pt x="127" y="406"/>
                    <a:pt x="140" y="402"/>
                  </a:cubicBezTo>
                  <a:cubicBezTo>
                    <a:pt x="368" y="288"/>
                    <a:pt x="558" y="250"/>
                    <a:pt x="787" y="136"/>
                  </a:cubicBezTo>
                  <a:cubicBezTo>
                    <a:pt x="848" y="105"/>
                    <a:pt x="810" y="1"/>
                    <a:pt x="774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0" name="CustomShape 111"/>
            <p:cNvSpPr/>
            <p:nvPr/>
          </p:nvSpPr>
          <p:spPr>
            <a:xfrm>
              <a:off x="3212280" y="2683800"/>
              <a:ext cx="32400" cy="21240"/>
            </a:xfrm>
            <a:custGeom>
              <a:avLst/>
              <a:gdLst/>
              <a:ahLst/>
              <a:cxnLst/>
              <a:rect l="l" t="t" r="r" b="b"/>
              <a:pathLst>
                <a:path w="682" h="463">
                  <a:moveTo>
                    <a:pt x="153" y="0"/>
                  </a:moveTo>
                  <a:cubicBezTo>
                    <a:pt x="39" y="0"/>
                    <a:pt x="1" y="114"/>
                    <a:pt x="39" y="152"/>
                  </a:cubicBezTo>
                  <a:cubicBezTo>
                    <a:pt x="229" y="266"/>
                    <a:pt x="419" y="342"/>
                    <a:pt x="572" y="457"/>
                  </a:cubicBezTo>
                  <a:cubicBezTo>
                    <a:pt x="580" y="461"/>
                    <a:pt x="588" y="463"/>
                    <a:pt x="595" y="463"/>
                  </a:cubicBezTo>
                  <a:cubicBezTo>
                    <a:pt x="655" y="463"/>
                    <a:pt x="682" y="338"/>
                    <a:pt x="648" y="304"/>
                  </a:cubicBezTo>
                  <a:cubicBezTo>
                    <a:pt x="457" y="190"/>
                    <a:pt x="267" y="114"/>
                    <a:pt x="153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1" name="CustomShape 112"/>
            <p:cNvSpPr/>
            <p:nvPr/>
          </p:nvSpPr>
          <p:spPr>
            <a:xfrm>
              <a:off x="3241080" y="2662200"/>
              <a:ext cx="43920" cy="27360"/>
            </a:xfrm>
            <a:custGeom>
              <a:avLst/>
              <a:gdLst/>
              <a:ahLst/>
              <a:cxnLst/>
              <a:rect l="l" t="t" r="r" b="b"/>
              <a:pathLst>
                <a:path w="914" h="582">
                  <a:moveTo>
                    <a:pt x="788" y="1"/>
                  </a:moveTo>
                  <a:cubicBezTo>
                    <a:pt x="777" y="1"/>
                    <a:pt x="768" y="4"/>
                    <a:pt x="761" y="11"/>
                  </a:cubicBezTo>
                  <a:cubicBezTo>
                    <a:pt x="571" y="201"/>
                    <a:pt x="343" y="315"/>
                    <a:pt x="77" y="429"/>
                  </a:cubicBezTo>
                  <a:cubicBezTo>
                    <a:pt x="1" y="467"/>
                    <a:pt x="77" y="581"/>
                    <a:pt x="191" y="581"/>
                  </a:cubicBezTo>
                  <a:cubicBezTo>
                    <a:pt x="419" y="467"/>
                    <a:pt x="647" y="353"/>
                    <a:pt x="914" y="163"/>
                  </a:cubicBezTo>
                  <a:cubicBezTo>
                    <a:pt x="914" y="69"/>
                    <a:pt x="836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2" name="CustomShape 113"/>
            <p:cNvSpPr/>
            <p:nvPr/>
          </p:nvSpPr>
          <p:spPr>
            <a:xfrm>
              <a:off x="3176640" y="2819520"/>
              <a:ext cx="32760" cy="22680"/>
            </a:xfrm>
            <a:custGeom>
              <a:avLst/>
              <a:gdLst/>
              <a:ahLst/>
              <a:cxnLst/>
              <a:rect l="l" t="t" r="r" b="b"/>
              <a:pathLst>
                <a:path w="694" h="489">
                  <a:moveTo>
                    <a:pt x="592" y="0"/>
                  </a:moveTo>
                  <a:cubicBezTo>
                    <a:pt x="582" y="0"/>
                    <a:pt x="571" y="6"/>
                    <a:pt x="564" y="21"/>
                  </a:cubicBezTo>
                  <a:cubicBezTo>
                    <a:pt x="374" y="97"/>
                    <a:pt x="183" y="250"/>
                    <a:pt x="31" y="402"/>
                  </a:cubicBezTo>
                  <a:cubicBezTo>
                    <a:pt x="0" y="432"/>
                    <a:pt x="69" y="488"/>
                    <a:pt x="117" y="488"/>
                  </a:cubicBezTo>
                  <a:cubicBezTo>
                    <a:pt x="128" y="488"/>
                    <a:pt x="138" y="485"/>
                    <a:pt x="145" y="478"/>
                  </a:cubicBezTo>
                  <a:cubicBezTo>
                    <a:pt x="297" y="326"/>
                    <a:pt x="488" y="250"/>
                    <a:pt x="602" y="135"/>
                  </a:cubicBezTo>
                  <a:cubicBezTo>
                    <a:pt x="694" y="105"/>
                    <a:pt x="638" y="0"/>
                    <a:pt x="592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3" name="CustomShape 114"/>
            <p:cNvSpPr/>
            <p:nvPr/>
          </p:nvSpPr>
          <p:spPr>
            <a:xfrm>
              <a:off x="3222360" y="2858400"/>
              <a:ext cx="27720" cy="30240"/>
            </a:xfrm>
            <a:custGeom>
              <a:avLst/>
              <a:gdLst/>
              <a:ahLst/>
              <a:cxnLst/>
              <a:rect l="l" t="t" r="r" b="b"/>
              <a:pathLst>
                <a:path w="591" h="638">
                  <a:moveTo>
                    <a:pt x="507" y="0"/>
                  </a:moveTo>
                  <a:cubicBezTo>
                    <a:pt x="489" y="0"/>
                    <a:pt x="469" y="12"/>
                    <a:pt x="449" y="42"/>
                  </a:cubicBezTo>
                  <a:cubicBezTo>
                    <a:pt x="335" y="194"/>
                    <a:pt x="182" y="347"/>
                    <a:pt x="30" y="499"/>
                  </a:cubicBezTo>
                  <a:cubicBezTo>
                    <a:pt x="1" y="557"/>
                    <a:pt x="39" y="638"/>
                    <a:pt x="93" y="638"/>
                  </a:cubicBezTo>
                  <a:cubicBezTo>
                    <a:pt x="109" y="638"/>
                    <a:pt x="127" y="631"/>
                    <a:pt x="144" y="613"/>
                  </a:cubicBezTo>
                  <a:cubicBezTo>
                    <a:pt x="258" y="461"/>
                    <a:pt x="411" y="270"/>
                    <a:pt x="563" y="118"/>
                  </a:cubicBezTo>
                  <a:cubicBezTo>
                    <a:pt x="591" y="90"/>
                    <a:pt x="557" y="0"/>
                    <a:pt x="507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4" name="CustomShape 115"/>
            <p:cNvSpPr/>
            <p:nvPr/>
          </p:nvSpPr>
          <p:spPr>
            <a:xfrm>
              <a:off x="3160080" y="2774520"/>
              <a:ext cx="48240" cy="25560"/>
            </a:xfrm>
            <a:custGeom>
              <a:avLst/>
              <a:gdLst/>
              <a:ahLst/>
              <a:cxnLst/>
              <a:rect l="l" t="t" r="r" b="b"/>
              <a:pathLst>
                <a:path w="1004" h="547">
                  <a:moveTo>
                    <a:pt x="142" y="1"/>
                  </a:moveTo>
                  <a:cubicBezTo>
                    <a:pt x="71" y="1"/>
                    <a:pt x="1" y="90"/>
                    <a:pt x="99" y="122"/>
                  </a:cubicBezTo>
                  <a:cubicBezTo>
                    <a:pt x="327" y="275"/>
                    <a:pt x="631" y="389"/>
                    <a:pt x="860" y="541"/>
                  </a:cubicBezTo>
                  <a:cubicBezTo>
                    <a:pt x="868" y="545"/>
                    <a:pt x="876" y="547"/>
                    <a:pt x="885" y="547"/>
                  </a:cubicBezTo>
                  <a:cubicBezTo>
                    <a:pt x="951" y="547"/>
                    <a:pt x="1004" y="423"/>
                    <a:pt x="936" y="389"/>
                  </a:cubicBezTo>
                  <a:cubicBezTo>
                    <a:pt x="708" y="236"/>
                    <a:pt x="441" y="122"/>
                    <a:pt x="175" y="8"/>
                  </a:cubicBezTo>
                  <a:cubicBezTo>
                    <a:pt x="164" y="3"/>
                    <a:pt x="153" y="1"/>
                    <a:pt x="142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5" name="CustomShape 116"/>
            <p:cNvSpPr/>
            <p:nvPr/>
          </p:nvSpPr>
          <p:spPr>
            <a:xfrm>
              <a:off x="2275200" y="2466000"/>
              <a:ext cx="317520" cy="328680"/>
            </a:xfrm>
            <a:custGeom>
              <a:avLst/>
              <a:gdLst/>
              <a:ahLst/>
              <a:cxnLst/>
              <a:rect l="l" t="t" r="r" b="b"/>
              <a:pathLst>
                <a:path w="6392" h="6618">
                  <a:moveTo>
                    <a:pt x="2446" y="0"/>
                  </a:moveTo>
                  <a:cubicBezTo>
                    <a:pt x="2261" y="0"/>
                    <a:pt x="2079" y="19"/>
                    <a:pt x="1902" y="58"/>
                  </a:cubicBezTo>
                  <a:cubicBezTo>
                    <a:pt x="1065" y="248"/>
                    <a:pt x="0" y="933"/>
                    <a:pt x="152" y="1618"/>
                  </a:cubicBezTo>
                  <a:cubicBezTo>
                    <a:pt x="228" y="2151"/>
                    <a:pt x="1103" y="2645"/>
                    <a:pt x="2207" y="2645"/>
                  </a:cubicBezTo>
                  <a:cubicBezTo>
                    <a:pt x="3177" y="5090"/>
                    <a:pt x="4454" y="6617"/>
                    <a:pt x="5458" y="6617"/>
                  </a:cubicBezTo>
                  <a:cubicBezTo>
                    <a:pt x="5517" y="6617"/>
                    <a:pt x="5574" y="6612"/>
                    <a:pt x="5631" y="6602"/>
                  </a:cubicBezTo>
                  <a:cubicBezTo>
                    <a:pt x="5783" y="6602"/>
                    <a:pt x="6011" y="6450"/>
                    <a:pt x="6239" y="6183"/>
                  </a:cubicBezTo>
                  <a:cubicBezTo>
                    <a:pt x="6239" y="6069"/>
                    <a:pt x="6239" y="5879"/>
                    <a:pt x="6277" y="5689"/>
                  </a:cubicBezTo>
                  <a:cubicBezTo>
                    <a:pt x="6277" y="5308"/>
                    <a:pt x="6392" y="3672"/>
                    <a:pt x="6201" y="2835"/>
                  </a:cubicBezTo>
                  <a:cubicBezTo>
                    <a:pt x="5860" y="1402"/>
                    <a:pt x="4051" y="0"/>
                    <a:pt x="244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6" name="CustomShape 117"/>
            <p:cNvSpPr/>
            <p:nvPr/>
          </p:nvSpPr>
          <p:spPr>
            <a:xfrm>
              <a:off x="3134520" y="3335400"/>
              <a:ext cx="538920" cy="644760"/>
            </a:xfrm>
            <a:custGeom>
              <a:avLst/>
              <a:gdLst/>
              <a:ahLst/>
              <a:cxnLst/>
              <a:rect l="l" t="t" r="r" b="b"/>
              <a:pathLst>
                <a:path w="10825" h="12944">
                  <a:moveTo>
                    <a:pt x="4789" y="0"/>
                  </a:moveTo>
                  <a:cubicBezTo>
                    <a:pt x="3336" y="0"/>
                    <a:pt x="1629" y="994"/>
                    <a:pt x="1446" y="2059"/>
                  </a:cubicBezTo>
                  <a:cubicBezTo>
                    <a:pt x="1370" y="2629"/>
                    <a:pt x="1750" y="2896"/>
                    <a:pt x="1522" y="3466"/>
                  </a:cubicBezTo>
                  <a:cubicBezTo>
                    <a:pt x="1179" y="4341"/>
                    <a:pt x="190" y="4265"/>
                    <a:pt x="76" y="4836"/>
                  </a:cubicBezTo>
                  <a:cubicBezTo>
                    <a:pt x="0" y="5254"/>
                    <a:pt x="419" y="5635"/>
                    <a:pt x="1027" y="6205"/>
                  </a:cubicBezTo>
                  <a:cubicBezTo>
                    <a:pt x="1826" y="6966"/>
                    <a:pt x="2359" y="7157"/>
                    <a:pt x="3082" y="7689"/>
                  </a:cubicBezTo>
                  <a:cubicBezTo>
                    <a:pt x="3348" y="7879"/>
                    <a:pt x="4299" y="8602"/>
                    <a:pt x="4946" y="9705"/>
                  </a:cubicBezTo>
                  <a:cubicBezTo>
                    <a:pt x="6506" y="12483"/>
                    <a:pt x="6506" y="12863"/>
                    <a:pt x="6848" y="12939"/>
                  </a:cubicBezTo>
                  <a:cubicBezTo>
                    <a:pt x="6872" y="12942"/>
                    <a:pt x="6895" y="12943"/>
                    <a:pt x="6919" y="12943"/>
                  </a:cubicBezTo>
                  <a:cubicBezTo>
                    <a:pt x="8306" y="12943"/>
                    <a:pt x="10824" y="8687"/>
                    <a:pt x="9777" y="4836"/>
                  </a:cubicBezTo>
                  <a:cubicBezTo>
                    <a:pt x="9169" y="2629"/>
                    <a:pt x="7267" y="42"/>
                    <a:pt x="4946" y="4"/>
                  </a:cubicBezTo>
                  <a:cubicBezTo>
                    <a:pt x="4894" y="2"/>
                    <a:pt x="4841" y="0"/>
                    <a:pt x="4789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497" name="Group 118"/>
          <p:cNvGrpSpPr/>
          <p:nvPr/>
        </p:nvGrpSpPr>
        <p:grpSpPr>
          <a:xfrm>
            <a:off x="7875360" y="1539720"/>
            <a:ext cx="387000" cy="346680"/>
            <a:chOff x="7875360" y="1539720"/>
            <a:chExt cx="387000" cy="346680"/>
          </a:xfrm>
        </p:grpSpPr>
        <p:sp>
          <p:nvSpPr>
            <p:cNvPr id="498" name="CustomShape 119"/>
            <p:cNvSpPr/>
            <p:nvPr/>
          </p:nvSpPr>
          <p:spPr>
            <a:xfrm rot="11226600" flipV="1">
              <a:off x="7886520" y="1551960"/>
              <a:ext cx="217440" cy="195840"/>
            </a:xfrm>
            <a:custGeom>
              <a:avLst/>
              <a:gdLst/>
              <a:ahLst/>
              <a:cxnLst/>
              <a:rect l="l" t="t" r="r" b="b"/>
              <a:pathLst>
                <a:path w="3912" h="3528">
                  <a:moveTo>
                    <a:pt x="2061" y="1"/>
                  </a:moveTo>
                  <a:cubicBezTo>
                    <a:pt x="1591" y="1"/>
                    <a:pt x="1110" y="196"/>
                    <a:pt x="728" y="553"/>
                  </a:cubicBezTo>
                  <a:cubicBezTo>
                    <a:pt x="46" y="1281"/>
                    <a:pt x="1" y="2373"/>
                    <a:pt x="683" y="3055"/>
                  </a:cubicBezTo>
                  <a:cubicBezTo>
                    <a:pt x="1006" y="3378"/>
                    <a:pt x="1412" y="3528"/>
                    <a:pt x="1831" y="3528"/>
                  </a:cubicBezTo>
                  <a:cubicBezTo>
                    <a:pt x="2296" y="3528"/>
                    <a:pt x="2778" y="3344"/>
                    <a:pt x="3184" y="3009"/>
                  </a:cubicBezTo>
                  <a:cubicBezTo>
                    <a:pt x="3866" y="2327"/>
                    <a:pt x="3912" y="1190"/>
                    <a:pt x="3230" y="508"/>
                  </a:cubicBezTo>
                  <a:cubicBezTo>
                    <a:pt x="2905" y="162"/>
                    <a:pt x="2488" y="1"/>
                    <a:pt x="206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9" name="CustomShape 120"/>
            <p:cNvSpPr/>
            <p:nvPr/>
          </p:nvSpPr>
          <p:spPr>
            <a:xfrm rot="11226600" flipV="1">
              <a:off x="7992000" y="1653480"/>
              <a:ext cx="100080" cy="104400"/>
            </a:xfrm>
            <a:custGeom>
              <a:avLst/>
              <a:gdLst/>
              <a:ahLst/>
              <a:cxnLst/>
              <a:rect l="l" t="t" r="r" b="b"/>
              <a:pathLst>
                <a:path w="1820" h="1900">
                  <a:moveTo>
                    <a:pt x="91" y="0"/>
                  </a:moveTo>
                  <a:cubicBezTo>
                    <a:pt x="75" y="0"/>
                    <a:pt x="60" y="4"/>
                    <a:pt x="46" y="11"/>
                  </a:cubicBezTo>
                  <a:cubicBezTo>
                    <a:pt x="1" y="102"/>
                    <a:pt x="137" y="330"/>
                    <a:pt x="137" y="1103"/>
                  </a:cubicBezTo>
                  <a:cubicBezTo>
                    <a:pt x="137" y="1376"/>
                    <a:pt x="137" y="1512"/>
                    <a:pt x="228" y="1649"/>
                  </a:cubicBezTo>
                  <a:cubicBezTo>
                    <a:pt x="364" y="1694"/>
                    <a:pt x="410" y="1649"/>
                    <a:pt x="774" y="1785"/>
                  </a:cubicBezTo>
                  <a:lnTo>
                    <a:pt x="819" y="1785"/>
                  </a:lnTo>
                  <a:cubicBezTo>
                    <a:pt x="1099" y="1873"/>
                    <a:pt x="1298" y="1899"/>
                    <a:pt x="1437" y="1899"/>
                  </a:cubicBezTo>
                  <a:cubicBezTo>
                    <a:pt x="1660" y="1899"/>
                    <a:pt x="1729" y="1831"/>
                    <a:pt x="1729" y="1831"/>
                  </a:cubicBezTo>
                  <a:cubicBezTo>
                    <a:pt x="1820" y="1649"/>
                    <a:pt x="1592" y="1239"/>
                    <a:pt x="1501" y="1103"/>
                  </a:cubicBezTo>
                  <a:cubicBezTo>
                    <a:pt x="1365" y="921"/>
                    <a:pt x="1274" y="830"/>
                    <a:pt x="683" y="375"/>
                  </a:cubicBezTo>
                  <a:cubicBezTo>
                    <a:pt x="300" y="107"/>
                    <a:pt x="175" y="0"/>
                    <a:pt x="91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0" name="CustomShape 121"/>
            <p:cNvSpPr/>
            <p:nvPr/>
          </p:nvSpPr>
          <p:spPr>
            <a:xfrm rot="11226600" flipV="1">
              <a:off x="8036640" y="1732320"/>
              <a:ext cx="217440" cy="141120"/>
            </a:xfrm>
            <a:custGeom>
              <a:avLst/>
              <a:gdLst/>
              <a:ahLst/>
              <a:cxnLst/>
              <a:rect l="l" t="t" r="r" b="b"/>
              <a:pathLst>
                <a:path w="3913" h="2548">
                  <a:moveTo>
                    <a:pt x="3639" y="0"/>
                  </a:moveTo>
                  <a:cubicBezTo>
                    <a:pt x="3275" y="319"/>
                    <a:pt x="2957" y="637"/>
                    <a:pt x="2548" y="910"/>
                  </a:cubicBezTo>
                  <a:cubicBezTo>
                    <a:pt x="1820" y="1456"/>
                    <a:pt x="865" y="1865"/>
                    <a:pt x="1" y="2138"/>
                  </a:cubicBezTo>
                  <a:lnTo>
                    <a:pt x="92" y="2547"/>
                  </a:lnTo>
                  <a:cubicBezTo>
                    <a:pt x="1047" y="2274"/>
                    <a:pt x="1957" y="1820"/>
                    <a:pt x="2775" y="1228"/>
                  </a:cubicBezTo>
                  <a:cubicBezTo>
                    <a:pt x="3185" y="955"/>
                    <a:pt x="3548" y="637"/>
                    <a:pt x="3912" y="273"/>
                  </a:cubicBezTo>
                  <a:lnTo>
                    <a:pt x="3639" y="0"/>
                  </a:ln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501" name="Group 122"/>
          <p:cNvGrpSpPr/>
          <p:nvPr/>
        </p:nvGrpSpPr>
        <p:grpSpPr>
          <a:xfrm>
            <a:off x="6990840" y="739080"/>
            <a:ext cx="685080" cy="479520"/>
            <a:chOff x="6990840" y="739080"/>
            <a:chExt cx="685080" cy="479520"/>
          </a:xfrm>
        </p:grpSpPr>
        <p:grpSp>
          <p:nvGrpSpPr>
            <p:cNvPr id="502" name="Group 123"/>
            <p:cNvGrpSpPr/>
            <p:nvPr/>
          </p:nvGrpSpPr>
          <p:grpSpPr>
            <a:xfrm>
              <a:off x="7377840" y="739080"/>
              <a:ext cx="298080" cy="311400"/>
              <a:chOff x="7377840" y="739080"/>
              <a:chExt cx="298080" cy="311400"/>
            </a:xfrm>
          </p:grpSpPr>
          <p:sp>
            <p:nvSpPr>
              <p:cNvPr id="503" name="CustomShape 124"/>
              <p:cNvSpPr/>
              <p:nvPr/>
            </p:nvSpPr>
            <p:spPr>
              <a:xfrm rot="19081200">
                <a:off x="7482240" y="775800"/>
                <a:ext cx="166320" cy="145080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2620">
                    <a:moveTo>
                      <a:pt x="1567" y="0"/>
                    </a:moveTo>
                    <a:cubicBezTo>
                      <a:pt x="1441" y="0"/>
                      <a:pt x="1312" y="19"/>
                      <a:pt x="1183" y="59"/>
                    </a:cubicBezTo>
                    <a:cubicBezTo>
                      <a:pt x="501" y="241"/>
                      <a:pt x="1" y="969"/>
                      <a:pt x="137" y="1651"/>
                    </a:cubicBezTo>
                    <a:cubicBezTo>
                      <a:pt x="287" y="2212"/>
                      <a:pt x="806" y="2620"/>
                      <a:pt x="1416" y="2620"/>
                    </a:cubicBezTo>
                    <a:cubicBezTo>
                      <a:pt x="1547" y="2620"/>
                      <a:pt x="1683" y="2601"/>
                      <a:pt x="1820" y="2561"/>
                    </a:cubicBezTo>
                    <a:cubicBezTo>
                      <a:pt x="2547" y="2424"/>
                      <a:pt x="3002" y="1651"/>
                      <a:pt x="2820" y="969"/>
                    </a:cubicBezTo>
                    <a:cubicBezTo>
                      <a:pt x="2671" y="408"/>
                      <a:pt x="2151" y="0"/>
                      <a:pt x="15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4" name="CustomShape 125"/>
              <p:cNvSpPr/>
              <p:nvPr/>
            </p:nvSpPr>
            <p:spPr>
              <a:xfrm rot="19081200">
                <a:off x="7496280" y="849600"/>
                <a:ext cx="59400" cy="100080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821">
                    <a:moveTo>
                      <a:pt x="546" y="0"/>
                    </a:moveTo>
                    <a:cubicBezTo>
                      <a:pt x="501" y="46"/>
                      <a:pt x="455" y="227"/>
                      <a:pt x="183" y="728"/>
                    </a:cubicBezTo>
                    <a:cubicBezTo>
                      <a:pt x="46" y="955"/>
                      <a:pt x="1" y="1046"/>
                      <a:pt x="46" y="1137"/>
                    </a:cubicBezTo>
                    <a:lnTo>
                      <a:pt x="319" y="1410"/>
                    </a:lnTo>
                    <a:cubicBezTo>
                      <a:pt x="660" y="1789"/>
                      <a:pt x="843" y="1821"/>
                      <a:pt x="895" y="1821"/>
                    </a:cubicBezTo>
                    <a:cubicBezTo>
                      <a:pt x="905" y="1821"/>
                      <a:pt x="910" y="1819"/>
                      <a:pt x="910" y="1819"/>
                    </a:cubicBezTo>
                    <a:cubicBezTo>
                      <a:pt x="1092" y="1728"/>
                      <a:pt x="1092" y="1410"/>
                      <a:pt x="1092" y="1228"/>
                    </a:cubicBezTo>
                    <a:cubicBezTo>
                      <a:pt x="1092" y="1046"/>
                      <a:pt x="1001" y="1001"/>
                      <a:pt x="774" y="500"/>
                    </a:cubicBezTo>
                    <a:cubicBezTo>
                      <a:pt x="637" y="91"/>
                      <a:pt x="637" y="0"/>
                      <a:pt x="546" y="0"/>
                    </a:cubicBezTo>
                    <a:close/>
                  </a:path>
                </a:pathLst>
              </a:custGeom>
              <a:solidFill>
                <a:srgbClr val="B3BB9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5" name="CustomShape 126"/>
              <p:cNvSpPr/>
              <p:nvPr/>
            </p:nvSpPr>
            <p:spPr>
              <a:xfrm rot="19081200">
                <a:off x="7365240" y="954360"/>
                <a:ext cx="191880" cy="36360"/>
              </a:xfrm>
              <a:custGeom>
                <a:avLst/>
                <a:gdLst/>
                <a:ahLst/>
                <a:cxnLst/>
                <a:rect l="l" t="t" r="r" b="b"/>
                <a:pathLst>
                  <a:path w="3458" h="681">
                    <a:moveTo>
                      <a:pt x="137" y="0"/>
                    </a:moveTo>
                    <a:lnTo>
                      <a:pt x="1" y="455"/>
                    </a:lnTo>
                    <a:cubicBezTo>
                      <a:pt x="498" y="610"/>
                      <a:pt x="1038" y="681"/>
                      <a:pt x="1577" y="681"/>
                    </a:cubicBezTo>
                    <a:cubicBezTo>
                      <a:pt x="1826" y="681"/>
                      <a:pt x="2076" y="666"/>
                      <a:pt x="2320" y="637"/>
                    </a:cubicBezTo>
                    <a:cubicBezTo>
                      <a:pt x="2730" y="637"/>
                      <a:pt x="3094" y="591"/>
                      <a:pt x="3457" y="455"/>
                    </a:cubicBezTo>
                    <a:lnTo>
                      <a:pt x="3366" y="0"/>
                    </a:lnTo>
                    <a:cubicBezTo>
                      <a:pt x="3003" y="46"/>
                      <a:pt x="2593" y="137"/>
                      <a:pt x="2275" y="182"/>
                    </a:cubicBezTo>
                    <a:cubicBezTo>
                      <a:pt x="2103" y="193"/>
                      <a:pt x="1934" y="199"/>
                      <a:pt x="1766" y="199"/>
                    </a:cubicBezTo>
                    <a:cubicBezTo>
                      <a:pt x="1223" y="199"/>
                      <a:pt x="693" y="139"/>
                      <a:pt x="1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6" name="CustomShape 127"/>
              <p:cNvSpPr/>
              <p:nvPr/>
            </p:nvSpPr>
            <p:spPr>
              <a:xfrm rot="19081200">
                <a:off x="7457040" y="783360"/>
                <a:ext cx="138240" cy="108000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1960">
                    <a:moveTo>
                      <a:pt x="1821" y="1"/>
                    </a:moveTo>
                    <a:cubicBezTo>
                      <a:pt x="1565" y="1"/>
                      <a:pt x="1275" y="106"/>
                      <a:pt x="1092" y="211"/>
                    </a:cubicBezTo>
                    <a:cubicBezTo>
                      <a:pt x="409" y="529"/>
                      <a:pt x="0" y="1439"/>
                      <a:pt x="227" y="1803"/>
                    </a:cubicBezTo>
                    <a:cubicBezTo>
                      <a:pt x="318" y="1909"/>
                      <a:pt x="495" y="1959"/>
                      <a:pt x="709" y="1959"/>
                    </a:cubicBezTo>
                    <a:cubicBezTo>
                      <a:pt x="1137" y="1959"/>
                      <a:pt x="1713" y="1757"/>
                      <a:pt x="2047" y="1393"/>
                    </a:cubicBezTo>
                    <a:cubicBezTo>
                      <a:pt x="2274" y="1030"/>
                      <a:pt x="2501" y="484"/>
                      <a:pt x="2274" y="211"/>
                    </a:cubicBezTo>
                    <a:cubicBezTo>
                      <a:pt x="2178" y="57"/>
                      <a:pt x="2009" y="1"/>
                      <a:pt x="18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507" name="Group 128"/>
            <p:cNvGrpSpPr/>
            <p:nvPr/>
          </p:nvGrpSpPr>
          <p:grpSpPr>
            <a:xfrm>
              <a:off x="6990840" y="753480"/>
              <a:ext cx="495360" cy="465120"/>
              <a:chOff x="6990840" y="753480"/>
              <a:chExt cx="495360" cy="465120"/>
            </a:xfrm>
          </p:grpSpPr>
          <p:sp>
            <p:nvSpPr>
              <p:cNvPr id="508" name="CustomShape 129"/>
              <p:cNvSpPr/>
              <p:nvPr/>
            </p:nvSpPr>
            <p:spPr>
              <a:xfrm>
                <a:off x="6990840" y="753480"/>
                <a:ext cx="495360" cy="465120"/>
              </a:xfrm>
              <a:custGeom>
                <a:avLst/>
                <a:gdLst/>
                <a:ahLst/>
                <a:cxnLst/>
                <a:rect l="l" t="t" r="r" b="b"/>
                <a:pathLst>
                  <a:path w="8870" h="8330">
                    <a:moveTo>
                      <a:pt x="3605" y="1"/>
                    </a:moveTo>
                    <a:cubicBezTo>
                      <a:pt x="3257" y="1"/>
                      <a:pt x="2923" y="125"/>
                      <a:pt x="2684" y="365"/>
                    </a:cubicBezTo>
                    <a:cubicBezTo>
                      <a:pt x="2456" y="638"/>
                      <a:pt x="2320" y="1002"/>
                      <a:pt x="2320" y="1320"/>
                    </a:cubicBezTo>
                    <a:cubicBezTo>
                      <a:pt x="2093" y="1457"/>
                      <a:pt x="1956" y="1548"/>
                      <a:pt x="1729" y="1730"/>
                    </a:cubicBezTo>
                    <a:cubicBezTo>
                      <a:pt x="1410" y="2002"/>
                      <a:pt x="1274" y="2457"/>
                      <a:pt x="1183" y="2867"/>
                    </a:cubicBezTo>
                    <a:cubicBezTo>
                      <a:pt x="956" y="2912"/>
                      <a:pt x="819" y="2958"/>
                      <a:pt x="637" y="3139"/>
                    </a:cubicBezTo>
                    <a:cubicBezTo>
                      <a:pt x="0" y="3776"/>
                      <a:pt x="364" y="5459"/>
                      <a:pt x="1410" y="5959"/>
                    </a:cubicBezTo>
                    <a:cubicBezTo>
                      <a:pt x="1653" y="6090"/>
                      <a:pt x="1903" y="6136"/>
                      <a:pt x="2129" y="6136"/>
                    </a:cubicBezTo>
                    <a:cubicBezTo>
                      <a:pt x="2455" y="6136"/>
                      <a:pt x="2731" y="6040"/>
                      <a:pt x="2866" y="5959"/>
                    </a:cubicBezTo>
                    <a:lnTo>
                      <a:pt x="2866" y="5959"/>
                    </a:lnTo>
                    <a:cubicBezTo>
                      <a:pt x="2866" y="6096"/>
                      <a:pt x="2729" y="7096"/>
                      <a:pt x="3457" y="7824"/>
                    </a:cubicBezTo>
                    <a:cubicBezTo>
                      <a:pt x="3837" y="8159"/>
                      <a:pt x="4339" y="8330"/>
                      <a:pt x="4815" y="8330"/>
                    </a:cubicBezTo>
                    <a:cubicBezTo>
                      <a:pt x="5307" y="8330"/>
                      <a:pt x="5772" y="8148"/>
                      <a:pt x="6049" y="7778"/>
                    </a:cubicBezTo>
                    <a:cubicBezTo>
                      <a:pt x="6186" y="7642"/>
                      <a:pt x="6368" y="7415"/>
                      <a:pt x="6413" y="7187"/>
                    </a:cubicBezTo>
                    <a:cubicBezTo>
                      <a:pt x="6612" y="7240"/>
                      <a:pt x="6807" y="7266"/>
                      <a:pt x="6994" y="7266"/>
                    </a:cubicBezTo>
                    <a:cubicBezTo>
                      <a:pt x="7448" y="7266"/>
                      <a:pt x="7851" y="7113"/>
                      <a:pt x="8141" y="6823"/>
                    </a:cubicBezTo>
                    <a:cubicBezTo>
                      <a:pt x="8778" y="6232"/>
                      <a:pt x="8642" y="5095"/>
                      <a:pt x="7959" y="4231"/>
                    </a:cubicBezTo>
                    <a:cubicBezTo>
                      <a:pt x="8005" y="4140"/>
                      <a:pt x="8096" y="4140"/>
                      <a:pt x="8141" y="4095"/>
                    </a:cubicBezTo>
                    <a:cubicBezTo>
                      <a:pt x="8869" y="3367"/>
                      <a:pt x="8687" y="2002"/>
                      <a:pt x="7732" y="1047"/>
                    </a:cubicBezTo>
                    <a:cubicBezTo>
                      <a:pt x="7184" y="500"/>
                      <a:pt x="6488" y="216"/>
                      <a:pt x="5862" y="216"/>
                    </a:cubicBezTo>
                    <a:cubicBezTo>
                      <a:pt x="5448" y="216"/>
                      <a:pt x="5065" y="339"/>
                      <a:pt x="4776" y="593"/>
                    </a:cubicBezTo>
                    <a:lnTo>
                      <a:pt x="4685" y="456"/>
                    </a:lnTo>
                    <a:cubicBezTo>
                      <a:pt x="4377" y="148"/>
                      <a:pt x="3983" y="1"/>
                      <a:pt x="36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9" name="CustomShape 130"/>
              <p:cNvSpPr/>
              <p:nvPr/>
            </p:nvSpPr>
            <p:spPr>
              <a:xfrm>
                <a:off x="7151400" y="880200"/>
                <a:ext cx="230040" cy="18504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3333">
                    <a:moveTo>
                      <a:pt x="1594" y="0"/>
                    </a:moveTo>
                    <a:cubicBezTo>
                      <a:pt x="1562" y="0"/>
                      <a:pt x="1532" y="3"/>
                      <a:pt x="1502" y="9"/>
                    </a:cubicBezTo>
                    <a:cubicBezTo>
                      <a:pt x="1320" y="55"/>
                      <a:pt x="1320" y="191"/>
                      <a:pt x="1001" y="555"/>
                    </a:cubicBezTo>
                    <a:cubicBezTo>
                      <a:pt x="501" y="873"/>
                      <a:pt x="365" y="828"/>
                      <a:pt x="274" y="1055"/>
                    </a:cubicBezTo>
                    <a:cubicBezTo>
                      <a:pt x="1" y="1556"/>
                      <a:pt x="501" y="2283"/>
                      <a:pt x="546" y="2420"/>
                    </a:cubicBezTo>
                    <a:cubicBezTo>
                      <a:pt x="935" y="2938"/>
                      <a:pt x="1569" y="3333"/>
                      <a:pt x="2294" y="3333"/>
                    </a:cubicBezTo>
                    <a:cubicBezTo>
                      <a:pt x="2333" y="3333"/>
                      <a:pt x="2372" y="3332"/>
                      <a:pt x="2411" y="3329"/>
                    </a:cubicBezTo>
                    <a:cubicBezTo>
                      <a:pt x="3002" y="3284"/>
                      <a:pt x="3730" y="2920"/>
                      <a:pt x="3957" y="2374"/>
                    </a:cubicBezTo>
                    <a:cubicBezTo>
                      <a:pt x="4139" y="1919"/>
                      <a:pt x="3776" y="1465"/>
                      <a:pt x="3730" y="1465"/>
                    </a:cubicBezTo>
                    <a:cubicBezTo>
                      <a:pt x="3548" y="1465"/>
                      <a:pt x="3594" y="1055"/>
                      <a:pt x="3457" y="783"/>
                    </a:cubicBezTo>
                    <a:cubicBezTo>
                      <a:pt x="3321" y="555"/>
                      <a:pt x="3048" y="419"/>
                      <a:pt x="2457" y="237"/>
                    </a:cubicBezTo>
                    <a:cubicBezTo>
                      <a:pt x="2023" y="119"/>
                      <a:pt x="1795" y="0"/>
                      <a:pt x="15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0" name="CustomShape 131"/>
              <p:cNvSpPr/>
              <p:nvPr/>
            </p:nvSpPr>
            <p:spPr>
              <a:xfrm>
                <a:off x="7300800" y="926280"/>
                <a:ext cx="421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86" h="581">
                    <a:moveTo>
                      <a:pt x="633" y="1"/>
                    </a:moveTo>
                    <a:cubicBezTo>
                      <a:pt x="624" y="1"/>
                      <a:pt x="616" y="4"/>
                      <a:pt x="610" y="10"/>
                    </a:cubicBezTo>
                    <a:cubicBezTo>
                      <a:pt x="428" y="101"/>
                      <a:pt x="292" y="237"/>
                      <a:pt x="110" y="419"/>
                    </a:cubicBezTo>
                    <a:cubicBezTo>
                      <a:pt x="0" y="456"/>
                      <a:pt x="67" y="581"/>
                      <a:pt x="145" y="581"/>
                    </a:cubicBezTo>
                    <a:cubicBezTo>
                      <a:pt x="164" y="581"/>
                      <a:pt x="183" y="573"/>
                      <a:pt x="201" y="556"/>
                    </a:cubicBezTo>
                    <a:cubicBezTo>
                      <a:pt x="383" y="465"/>
                      <a:pt x="565" y="328"/>
                      <a:pt x="747" y="192"/>
                    </a:cubicBezTo>
                    <a:cubicBezTo>
                      <a:pt x="786" y="113"/>
                      <a:pt x="690" y="1"/>
                      <a:pt x="6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1" name="CustomShape 132"/>
              <p:cNvSpPr/>
              <p:nvPr/>
            </p:nvSpPr>
            <p:spPr>
              <a:xfrm>
                <a:off x="7253640" y="905760"/>
                <a:ext cx="2772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593">
                    <a:moveTo>
                      <a:pt x="181" y="1"/>
                    </a:moveTo>
                    <a:cubicBezTo>
                      <a:pt x="96" y="1"/>
                      <a:pt x="0" y="107"/>
                      <a:pt x="39" y="147"/>
                    </a:cubicBezTo>
                    <a:cubicBezTo>
                      <a:pt x="130" y="238"/>
                      <a:pt x="221" y="374"/>
                      <a:pt x="312" y="556"/>
                    </a:cubicBezTo>
                    <a:cubicBezTo>
                      <a:pt x="325" y="581"/>
                      <a:pt x="348" y="593"/>
                      <a:pt x="374" y="593"/>
                    </a:cubicBezTo>
                    <a:cubicBezTo>
                      <a:pt x="442" y="593"/>
                      <a:pt x="527" y="518"/>
                      <a:pt x="494" y="419"/>
                    </a:cubicBezTo>
                    <a:cubicBezTo>
                      <a:pt x="358" y="283"/>
                      <a:pt x="312" y="192"/>
                      <a:pt x="221" y="10"/>
                    </a:cubicBezTo>
                    <a:cubicBezTo>
                      <a:pt x="209" y="4"/>
                      <a:pt x="195" y="1"/>
                      <a:pt x="1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2" name="CustomShape 133"/>
              <p:cNvSpPr/>
              <p:nvPr/>
            </p:nvSpPr>
            <p:spPr>
              <a:xfrm>
                <a:off x="7294680" y="891360"/>
                <a:ext cx="2484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64">
                    <a:moveTo>
                      <a:pt x="363" y="0"/>
                    </a:moveTo>
                    <a:cubicBezTo>
                      <a:pt x="334" y="0"/>
                      <a:pt x="300" y="11"/>
                      <a:pt x="261" y="37"/>
                    </a:cubicBezTo>
                    <a:cubicBezTo>
                      <a:pt x="216" y="173"/>
                      <a:pt x="170" y="219"/>
                      <a:pt x="34" y="355"/>
                    </a:cubicBezTo>
                    <a:cubicBezTo>
                      <a:pt x="1" y="422"/>
                      <a:pt x="41" y="464"/>
                      <a:pt x="118" y="464"/>
                    </a:cubicBezTo>
                    <a:cubicBezTo>
                      <a:pt x="146" y="464"/>
                      <a:pt x="179" y="458"/>
                      <a:pt x="216" y="446"/>
                    </a:cubicBezTo>
                    <a:cubicBezTo>
                      <a:pt x="261" y="355"/>
                      <a:pt x="307" y="264"/>
                      <a:pt x="443" y="173"/>
                    </a:cubicBezTo>
                    <a:cubicBezTo>
                      <a:pt x="476" y="75"/>
                      <a:pt x="438" y="0"/>
                      <a:pt x="3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3" name="CustomShape 134"/>
              <p:cNvSpPr/>
              <p:nvPr/>
            </p:nvSpPr>
            <p:spPr>
              <a:xfrm>
                <a:off x="7246440" y="862560"/>
                <a:ext cx="42480" cy="24840"/>
              </a:xfrm>
              <a:custGeom>
                <a:avLst/>
                <a:gdLst/>
                <a:ahLst/>
                <a:cxnLst/>
                <a:rect l="l" t="t" r="r" b="b"/>
                <a:pathLst>
                  <a:path w="792" h="473">
                    <a:moveTo>
                      <a:pt x="659" y="1"/>
                    </a:moveTo>
                    <a:cubicBezTo>
                      <a:pt x="647" y="1"/>
                      <a:pt x="635" y="4"/>
                      <a:pt x="622" y="10"/>
                    </a:cubicBezTo>
                    <a:cubicBezTo>
                      <a:pt x="440" y="101"/>
                      <a:pt x="258" y="192"/>
                      <a:pt x="122" y="283"/>
                    </a:cubicBezTo>
                    <a:cubicBezTo>
                      <a:pt x="0" y="323"/>
                      <a:pt x="95" y="472"/>
                      <a:pt x="182" y="472"/>
                    </a:cubicBezTo>
                    <a:cubicBezTo>
                      <a:pt x="192" y="472"/>
                      <a:pt x="203" y="470"/>
                      <a:pt x="213" y="465"/>
                    </a:cubicBezTo>
                    <a:cubicBezTo>
                      <a:pt x="395" y="328"/>
                      <a:pt x="577" y="283"/>
                      <a:pt x="713" y="192"/>
                    </a:cubicBezTo>
                    <a:cubicBezTo>
                      <a:pt x="792" y="113"/>
                      <a:pt x="735" y="1"/>
                      <a:pt x="6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4" name="CustomShape 135"/>
              <p:cNvSpPr/>
              <p:nvPr/>
            </p:nvSpPr>
            <p:spPr>
              <a:xfrm>
                <a:off x="7249680" y="959040"/>
                <a:ext cx="29520" cy="35640"/>
              </a:xfrm>
              <a:custGeom>
                <a:avLst/>
                <a:gdLst/>
                <a:ahLst/>
                <a:cxnLst/>
                <a:rect l="l" t="t" r="r" b="b"/>
                <a:pathLst>
                  <a:path w="556" h="665">
                    <a:moveTo>
                      <a:pt x="152" y="0"/>
                    </a:moveTo>
                    <a:cubicBezTo>
                      <a:pt x="86" y="0"/>
                      <a:pt x="1" y="51"/>
                      <a:pt x="69" y="154"/>
                    </a:cubicBezTo>
                    <a:cubicBezTo>
                      <a:pt x="160" y="336"/>
                      <a:pt x="205" y="427"/>
                      <a:pt x="342" y="608"/>
                    </a:cubicBezTo>
                    <a:cubicBezTo>
                      <a:pt x="355" y="648"/>
                      <a:pt x="380" y="665"/>
                      <a:pt x="408" y="665"/>
                    </a:cubicBezTo>
                    <a:cubicBezTo>
                      <a:pt x="474" y="665"/>
                      <a:pt x="556" y="568"/>
                      <a:pt x="524" y="472"/>
                    </a:cubicBezTo>
                    <a:cubicBezTo>
                      <a:pt x="387" y="336"/>
                      <a:pt x="342" y="199"/>
                      <a:pt x="205" y="17"/>
                    </a:cubicBezTo>
                    <a:cubicBezTo>
                      <a:pt x="194" y="6"/>
                      <a:pt x="174" y="0"/>
                      <a:pt x="1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5" name="CustomShape 136"/>
              <p:cNvSpPr/>
              <p:nvPr/>
            </p:nvSpPr>
            <p:spPr>
              <a:xfrm>
                <a:off x="7318080" y="973440"/>
                <a:ext cx="3420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420">
                    <a:moveTo>
                      <a:pt x="526" y="0"/>
                    </a:moveTo>
                    <a:cubicBezTo>
                      <a:pt x="509" y="0"/>
                      <a:pt x="494" y="9"/>
                      <a:pt x="483" y="30"/>
                    </a:cubicBezTo>
                    <a:cubicBezTo>
                      <a:pt x="347" y="76"/>
                      <a:pt x="210" y="167"/>
                      <a:pt x="74" y="257"/>
                    </a:cubicBezTo>
                    <a:cubicBezTo>
                      <a:pt x="1" y="294"/>
                      <a:pt x="45" y="419"/>
                      <a:pt x="137" y="419"/>
                    </a:cubicBezTo>
                    <a:cubicBezTo>
                      <a:pt x="159" y="419"/>
                      <a:pt x="184" y="412"/>
                      <a:pt x="210" y="394"/>
                    </a:cubicBezTo>
                    <a:cubicBezTo>
                      <a:pt x="301" y="348"/>
                      <a:pt x="483" y="257"/>
                      <a:pt x="574" y="167"/>
                    </a:cubicBezTo>
                    <a:cubicBezTo>
                      <a:pt x="644" y="97"/>
                      <a:pt x="580" y="0"/>
                      <a:pt x="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6" name="CustomShape 137"/>
              <p:cNvSpPr/>
              <p:nvPr/>
            </p:nvSpPr>
            <p:spPr>
              <a:xfrm>
                <a:off x="7332480" y="944280"/>
                <a:ext cx="41040" cy="14040"/>
              </a:xfrm>
              <a:custGeom>
                <a:avLst/>
                <a:gdLst/>
                <a:ahLst/>
                <a:cxnLst/>
                <a:rect l="l" t="t" r="r" b="b"/>
                <a:pathLst>
                  <a:path w="764" h="281">
                    <a:moveTo>
                      <a:pt x="666" y="0"/>
                    </a:moveTo>
                    <a:cubicBezTo>
                      <a:pt x="657" y="0"/>
                      <a:pt x="647" y="2"/>
                      <a:pt x="637" y="7"/>
                    </a:cubicBezTo>
                    <a:cubicBezTo>
                      <a:pt x="456" y="53"/>
                      <a:pt x="274" y="144"/>
                      <a:pt x="92" y="144"/>
                    </a:cubicBezTo>
                    <a:cubicBezTo>
                      <a:pt x="1" y="144"/>
                      <a:pt x="46" y="280"/>
                      <a:pt x="183" y="280"/>
                    </a:cubicBezTo>
                    <a:cubicBezTo>
                      <a:pt x="319" y="235"/>
                      <a:pt x="501" y="235"/>
                      <a:pt x="683" y="189"/>
                    </a:cubicBezTo>
                    <a:cubicBezTo>
                      <a:pt x="764" y="149"/>
                      <a:pt x="737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7" name="CustomShape 138"/>
              <p:cNvSpPr/>
              <p:nvPr/>
            </p:nvSpPr>
            <p:spPr>
              <a:xfrm>
                <a:off x="7358760" y="990000"/>
                <a:ext cx="24840" cy="24480"/>
              </a:xfrm>
              <a:custGeom>
                <a:avLst/>
                <a:gdLst/>
                <a:ahLst/>
                <a:cxnLst/>
                <a:rect l="l" t="t" r="r" b="b"/>
                <a:pathLst>
                  <a:path w="476" h="472">
                    <a:moveTo>
                      <a:pt x="109" y="1"/>
                    </a:moveTo>
                    <a:cubicBezTo>
                      <a:pt x="60" y="1"/>
                      <a:pt x="1" y="40"/>
                      <a:pt x="29" y="96"/>
                    </a:cubicBezTo>
                    <a:cubicBezTo>
                      <a:pt x="165" y="232"/>
                      <a:pt x="211" y="323"/>
                      <a:pt x="302" y="460"/>
                    </a:cubicBezTo>
                    <a:cubicBezTo>
                      <a:pt x="319" y="468"/>
                      <a:pt x="335" y="472"/>
                      <a:pt x="351" y="472"/>
                    </a:cubicBezTo>
                    <a:cubicBezTo>
                      <a:pt x="422" y="472"/>
                      <a:pt x="476" y="398"/>
                      <a:pt x="438" y="323"/>
                    </a:cubicBezTo>
                    <a:cubicBezTo>
                      <a:pt x="302" y="232"/>
                      <a:pt x="256" y="96"/>
                      <a:pt x="165" y="50"/>
                    </a:cubicBezTo>
                    <a:cubicBezTo>
                      <a:pt x="165" y="16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8" name="CustomShape 139"/>
              <p:cNvSpPr/>
              <p:nvPr/>
            </p:nvSpPr>
            <p:spPr>
              <a:xfrm>
                <a:off x="7320600" y="1020240"/>
                <a:ext cx="39960" cy="2592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93">
                    <a:moveTo>
                      <a:pt x="663" y="1"/>
                    </a:moveTo>
                    <a:cubicBezTo>
                      <a:pt x="650" y="1"/>
                      <a:pt x="635" y="5"/>
                      <a:pt x="619" y="13"/>
                    </a:cubicBezTo>
                    <a:cubicBezTo>
                      <a:pt x="437" y="149"/>
                      <a:pt x="255" y="195"/>
                      <a:pt x="73" y="331"/>
                    </a:cubicBezTo>
                    <a:cubicBezTo>
                      <a:pt x="0" y="368"/>
                      <a:pt x="45" y="493"/>
                      <a:pt x="136" y="493"/>
                    </a:cubicBezTo>
                    <a:cubicBezTo>
                      <a:pt x="158" y="493"/>
                      <a:pt x="183" y="485"/>
                      <a:pt x="210" y="468"/>
                    </a:cubicBezTo>
                    <a:cubicBezTo>
                      <a:pt x="392" y="377"/>
                      <a:pt x="528" y="331"/>
                      <a:pt x="710" y="195"/>
                    </a:cubicBezTo>
                    <a:cubicBezTo>
                      <a:pt x="747" y="82"/>
                      <a:pt x="723" y="1"/>
                      <a:pt x="6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9" name="CustomShape 140"/>
              <p:cNvSpPr/>
              <p:nvPr/>
            </p:nvSpPr>
            <p:spPr>
              <a:xfrm>
                <a:off x="7272000" y="1016280"/>
                <a:ext cx="4140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70">
                    <a:moveTo>
                      <a:pt x="659" y="1"/>
                    </a:moveTo>
                    <a:cubicBezTo>
                      <a:pt x="634" y="1"/>
                      <a:pt x="605" y="12"/>
                      <a:pt x="579" y="37"/>
                    </a:cubicBezTo>
                    <a:cubicBezTo>
                      <a:pt x="398" y="219"/>
                      <a:pt x="216" y="401"/>
                      <a:pt x="34" y="628"/>
                    </a:cubicBezTo>
                    <a:cubicBezTo>
                      <a:pt x="0" y="662"/>
                      <a:pt x="65" y="769"/>
                      <a:pt x="120" y="769"/>
                    </a:cubicBezTo>
                    <a:cubicBezTo>
                      <a:pt x="140" y="769"/>
                      <a:pt x="158" y="755"/>
                      <a:pt x="170" y="719"/>
                    </a:cubicBezTo>
                    <a:cubicBezTo>
                      <a:pt x="352" y="538"/>
                      <a:pt x="489" y="401"/>
                      <a:pt x="670" y="174"/>
                    </a:cubicBezTo>
                    <a:cubicBezTo>
                      <a:pt x="769" y="75"/>
                      <a:pt x="725" y="1"/>
                      <a:pt x="6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0" name="CustomShape 141"/>
              <p:cNvSpPr/>
              <p:nvPr/>
            </p:nvSpPr>
            <p:spPr>
              <a:xfrm>
                <a:off x="7294680" y="1053360"/>
                <a:ext cx="27720" cy="2232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432">
                    <a:moveTo>
                      <a:pt x="122" y="1"/>
                    </a:moveTo>
                    <a:cubicBezTo>
                      <a:pt x="53" y="1"/>
                      <a:pt x="0" y="67"/>
                      <a:pt x="37" y="104"/>
                    </a:cubicBezTo>
                    <a:lnTo>
                      <a:pt x="310" y="422"/>
                    </a:lnTo>
                    <a:cubicBezTo>
                      <a:pt x="323" y="429"/>
                      <a:pt x="336" y="431"/>
                      <a:pt x="350" y="431"/>
                    </a:cubicBezTo>
                    <a:cubicBezTo>
                      <a:pt x="435" y="431"/>
                      <a:pt x="525" y="325"/>
                      <a:pt x="446" y="286"/>
                    </a:cubicBezTo>
                    <a:lnTo>
                      <a:pt x="173" y="13"/>
                    </a:lnTo>
                    <a:cubicBezTo>
                      <a:pt x="156" y="4"/>
                      <a:pt x="139" y="1"/>
                      <a:pt x="1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1" name="CustomShape 142"/>
              <p:cNvSpPr/>
              <p:nvPr/>
            </p:nvSpPr>
            <p:spPr>
              <a:xfrm>
                <a:off x="7211520" y="1023120"/>
                <a:ext cx="29520" cy="2304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43">
                    <a:moveTo>
                      <a:pt x="425" y="1"/>
                    </a:moveTo>
                    <a:cubicBezTo>
                      <a:pt x="412" y="1"/>
                      <a:pt x="398" y="3"/>
                      <a:pt x="383" y="8"/>
                    </a:cubicBezTo>
                    <a:cubicBezTo>
                      <a:pt x="292" y="99"/>
                      <a:pt x="201" y="190"/>
                      <a:pt x="110" y="281"/>
                    </a:cubicBezTo>
                    <a:cubicBezTo>
                      <a:pt x="0" y="318"/>
                      <a:pt x="67" y="443"/>
                      <a:pt x="145" y="443"/>
                    </a:cubicBezTo>
                    <a:cubicBezTo>
                      <a:pt x="164" y="443"/>
                      <a:pt x="183" y="435"/>
                      <a:pt x="201" y="418"/>
                    </a:cubicBezTo>
                    <a:cubicBezTo>
                      <a:pt x="338" y="372"/>
                      <a:pt x="383" y="281"/>
                      <a:pt x="519" y="190"/>
                    </a:cubicBezTo>
                    <a:cubicBezTo>
                      <a:pt x="560" y="150"/>
                      <a:pt x="528" y="1"/>
                      <a:pt x="4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2" name="CustomShape 143"/>
              <p:cNvSpPr/>
              <p:nvPr/>
            </p:nvSpPr>
            <p:spPr>
              <a:xfrm>
                <a:off x="7245720" y="1008000"/>
                <a:ext cx="36000" cy="1908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372">
                    <a:moveTo>
                      <a:pt x="498" y="0"/>
                    </a:moveTo>
                    <a:cubicBezTo>
                      <a:pt x="485" y="0"/>
                      <a:pt x="470" y="2"/>
                      <a:pt x="455" y="7"/>
                    </a:cubicBezTo>
                    <a:lnTo>
                      <a:pt x="137" y="189"/>
                    </a:lnTo>
                    <a:cubicBezTo>
                      <a:pt x="0" y="235"/>
                      <a:pt x="137" y="371"/>
                      <a:pt x="228" y="371"/>
                    </a:cubicBezTo>
                    <a:lnTo>
                      <a:pt x="592" y="189"/>
                    </a:lnTo>
                    <a:cubicBezTo>
                      <a:pt x="673" y="149"/>
                      <a:pt x="609" y="0"/>
                      <a:pt x="4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3" name="CustomShape 144"/>
              <p:cNvSpPr/>
              <p:nvPr/>
            </p:nvSpPr>
            <p:spPr>
              <a:xfrm>
                <a:off x="7195320" y="977040"/>
                <a:ext cx="32040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>
                    <a:moveTo>
                      <a:pt x="140" y="0"/>
                    </a:moveTo>
                    <a:cubicBezTo>
                      <a:pt x="83" y="0"/>
                      <a:pt x="1" y="67"/>
                      <a:pt x="37" y="104"/>
                    </a:cubicBezTo>
                    <a:lnTo>
                      <a:pt x="401" y="467"/>
                    </a:lnTo>
                    <a:cubicBezTo>
                      <a:pt x="410" y="476"/>
                      <a:pt x="422" y="479"/>
                      <a:pt x="437" y="479"/>
                    </a:cubicBezTo>
                    <a:cubicBezTo>
                      <a:pt x="503" y="479"/>
                      <a:pt x="604" y="405"/>
                      <a:pt x="492" y="331"/>
                    </a:cubicBezTo>
                    <a:lnTo>
                      <a:pt x="174" y="13"/>
                    </a:lnTo>
                    <a:cubicBezTo>
                      <a:pt x="165" y="4"/>
                      <a:pt x="153" y="0"/>
                      <a:pt x="1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4" name="CustomShape 145"/>
              <p:cNvSpPr/>
              <p:nvPr/>
            </p:nvSpPr>
            <p:spPr>
              <a:xfrm>
                <a:off x="7230960" y="969480"/>
                <a:ext cx="23040" cy="1692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34">
                    <a:moveTo>
                      <a:pt x="281" y="1"/>
                    </a:moveTo>
                    <a:cubicBezTo>
                      <a:pt x="275" y="1"/>
                      <a:pt x="268" y="3"/>
                      <a:pt x="263" y="8"/>
                    </a:cubicBezTo>
                    <a:cubicBezTo>
                      <a:pt x="218" y="99"/>
                      <a:pt x="172" y="145"/>
                      <a:pt x="82" y="145"/>
                    </a:cubicBezTo>
                    <a:cubicBezTo>
                      <a:pt x="1" y="185"/>
                      <a:pt x="64" y="334"/>
                      <a:pt x="175" y="334"/>
                    </a:cubicBezTo>
                    <a:cubicBezTo>
                      <a:pt x="189" y="334"/>
                      <a:pt x="203" y="331"/>
                      <a:pt x="218" y="326"/>
                    </a:cubicBezTo>
                    <a:cubicBezTo>
                      <a:pt x="263" y="236"/>
                      <a:pt x="309" y="190"/>
                      <a:pt x="400" y="190"/>
                    </a:cubicBezTo>
                    <a:cubicBezTo>
                      <a:pt x="440" y="150"/>
                      <a:pt x="337" y="1"/>
                      <a:pt x="2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5" name="CustomShape 146"/>
              <p:cNvSpPr/>
              <p:nvPr/>
            </p:nvSpPr>
            <p:spPr>
              <a:xfrm>
                <a:off x="7209000" y="935280"/>
                <a:ext cx="3636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681" h="420">
                    <a:moveTo>
                      <a:pt x="561" y="1"/>
                    </a:moveTo>
                    <a:cubicBezTo>
                      <a:pt x="536" y="1"/>
                      <a:pt x="506" y="10"/>
                      <a:pt x="475" y="31"/>
                    </a:cubicBezTo>
                    <a:cubicBezTo>
                      <a:pt x="384" y="76"/>
                      <a:pt x="202" y="167"/>
                      <a:pt x="111" y="258"/>
                    </a:cubicBezTo>
                    <a:cubicBezTo>
                      <a:pt x="1" y="295"/>
                      <a:pt x="9" y="420"/>
                      <a:pt x="87" y="420"/>
                    </a:cubicBezTo>
                    <a:cubicBezTo>
                      <a:pt x="106" y="420"/>
                      <a:pt x="130" y="412"/>
                      <a:pt x="156" y="395"/>
                    </a:cubicBezTo>
                    <a:cubicBezTo>
                      <a:pt x="293" y="349"/>
                      <a:pt x="475" y="304"/>
                      <a:pt x="611" y="167"/>
                    </a:cubicBezTo>
                    <a:cubicBezTo>
                      <a:pt x="681" y="98"/>
                      <a:pt x="643" y="1"/>
                      <a:pt x="5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6" name="CustomShape 147"/>
              <p:cNvSpPr/>
              <p:nvPr/>
            </p:nvSpPr>
            <p:spPr>
              <a:xfrm>
                <a:off x="7167240" y="913320"/>
                <a:ext cx="33120" cy="2484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5">
                    <a:moveTo>
                      <a:pt x="152" y="1"/>
                    </a:moveTo>
                    <a:cubicBezTo>
                      <a:pt x="56" y="1"/>
                      <a:pt x="1" y="82"/>
                      <a:pt x="38" y="195"/>
                    </a:cubicBezTo>
                    <a:cubicBezTo>
                      <a:pt x="175" y="285"/>
                      <a:pt x="265" y="422"/>
                      <a:pt x="447" y="467"/>
                    </a:cubicBezTo>
                    <a:cubicBezTo>
                      <a:pt x="457" y="472"/>
                      <a:pt x="467" y="475"/>
                      <a:pt x="477" y="475"/>
                    </a:cubicBezTo>
                    <a:cubicBezTo>
                      <a:pt x="556" y="475"/>
                      <a:pt x="619" y="326"/>
                      <a:pt x="538" y="285"/>
                    </a:cubicBezTo>
                    <a:cubicBezTo>
                      <a:pt x="447" y="240"/>
                      <a:pt x="311" y="104"/>
                      <a:pt x="220" y="13"/>
                    </a:cubicBezTo>
                    <a:cubicBezTo>
                      <a:pt x="196" y="5"/>
                      <a:pt x="173" y="1"/>
                      <a:pt x="1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7" name="CustomShape 148"/>
              <p:cNvSpPr/>
              <p:nvPr/>
            </p:nvSpPr>
            <p:spPr>
              <a:xfrm>
                <a:off x="7198560" y="903240"/>
                <a:ext cx="39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352">
                    <a:moveTo>
                      <a:pt x="595" y="0"/>
                    </a:moveTo>
                    <a:cubicBezTo>
                      <a:pt x="586" y="0"/>
                      <a:pt x="576" y="3"/>
                      <a:pt x="566" y="8"/>
                    </a:cubicBezTo>
                    <a:cubicBezTo>
                      <a:pt x="384" y="53"/>
                      <a:pt x="293" y="144"/>
                      <a:pt x="111" y="190"/>
                    </a:cubicBezTo>
                    <a:cubicBezTo>
                      <a:pt x="1" y="226"/>
                      <a:pt x="38" y="351"/>
                      <a:pt x="105" y="351"/>
                    </a:cubicBezTo>
                    <a:cubicBezTo>
                      <a:pt x="121" y="351"/>
                      <a:pt x="138" y="344"/>
                      <a:pt x="156" y="326"/>
                    </a:cubicBezTo>
                    <a:cubicBezTo>
                      <a:pt x="338" y="281"/>
                      <a:pt x="429" y="235"/>
                      <a:pt x="611" y="190"/>
                    </a:cubicBezTo>
                    <a:cubicBezTo>
                      <a:pt x="733" y="149"/>
                      <a:pt x="674" y="0"/>
                      <a:pt x="5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8" name="CustomShape 149"/>
              <p:cNvSpPr/>
              <p:nvPr/>
            </p:nvSpPr>
            <p:spPr>
              <a:xfrm>
                <a:off x="7176960" y="878400"/>
                <a:ext cx="30960" cy="1764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345">
                    <a:moveTo>
                      <a:pt x="228" y="1"/>
                    </a:moveTo>
                    <a:cubicBezTo>
                      <a:pt x="46" y="1"/>
                      <a:pt x="1" y="183"/>
                      <a:pt x="91" y="183"/>
                    </a:cubicBezTo>
                    <a:lnTo>
                      <a:pt x="410" y="319"/>
                    </a:lnTo>
                    <a:cubicBezTo>
                      <a:pt x="436" y="337"/>
                      <a:pt x="460" y="344"/>
                      <a:pt x="479" y="344"/>
                    </a:cubicBezTo>
                    <a:cubicBezTo>
                      <a:pt x="561" y="344"/>
                      <a:pt x="583" y="219"/>
                      <a:pt x="546" y="183"/>
                    </a:cubicBezTo>
                    <a:lnTo>
                      <a:pt x="22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9" name="CustomShape 150"/>
              <p:cNvSpPr/>
              <p:nvPr/>
            </p:nvSpPr>
            <p:spPr>
              <a:xfrm>
                <a:off x="7194600" y="864720"/>
                <a:ext cx="42840" cy="24480"/>
              </a:xfrm>
              <a:custGeom>
                <a:avLst/>
                <a:gdLst/>
                <a:ahLst/>
                <a:cxnLst/>
                <a:rect l="l" t="t" r="r" b="b"/>
                <a:pathLst>
                  <a:path w="796" h="468">
                    <a:moveTo>
                      <a:pt x="643" y="1"/>
                    </a:moveTo>
                    <a:cubicBezTo>
                      <a:pt x="626" y="1"/>
                      <a:pt x="608" y="4"/>
                      <a:pt x="592" y="12"/>
                    </a:cubicBezTo>
                    <a:cubicBezTo>
                      <a:pt x="456" y="149"/>
                      <a:pt x="274" y="194"/>
                      <a:pt x="137" y="285"/>
                    </a:cubicBezTo>
                    <a:cubicBezTo>
                      <a:pt x="1" y="331"/>
                      <a:pt x="137" y="467"/>
                      <a:pt x="228" y="467"/>
                    </a:cubicBezTo>
                    <a:cubicBezTo>
                      <a:pt x="410" y="422"/>
                      <a:pt x="592" y="285"/>
                      <a:pt x="683" y="194"/>
                    </a:cubicBezTo>
                    <a:cubicBezTo>
                      <a:pt x="795" y="82"/>
                      <a:pt x="723" y="1"/>
                      <a:pt x="6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0" name="CustomShape 151"/>
              <p:cNvSpPr/>
              <p:nvPr/>
            </p:nvSpPr>
            <p:spPr>
              <a:xfrm>
                <a:off x="7151760" y="979920"/>
                <a:ext cx="28080" cy="1944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382">
                    <a:moveTo>
                      <a:pt x="400" y="1"/>
                    </a:moveTo>
                    <a:cubicBezTo>
                      <a:pt x="387" y="1"/>
                      <a:pt x="373" y="3"/>
                      <a:pt x="358" y="8"/>
                    </a:cubicBezTo>
                    <a:cubicBezTo>
                      <a:pt x="267" y="54"/>
                      <a:pt x="130" y="190"/>
                      <a:pt x="39" y="235"/>
                    </a:cubicBezTo>
                    <a:cubicBezTo>
                      <a:pt x="0" y="275"/>
                      <a:pt x="62" y="381"/>
                      <a:pt x="109" y="381"/>
                    </a:cubicBezTo>
                    <a:cubicBezTo>
                      <a:pt x="117" y="381"/>
                      <a:pt x="124" y="378"/>
                      <a:pt x="130" y="372"/>
                    </a:cubicBezTo>
                    <a:cubicBezTo>
                      <a:pt x="267" y="235"/>
                      <a:pt x="358" y="190"/>
                      <a:pt x="494" y="144"/>
                    </a:cubicBezTo>
                    <a:cubicBezTo>
                      <a:pt x="534" y="144"/>
                      <a:pt x="503" y="1"/>
                      <a:pt x="4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1" name="CustomShape 152"/>
              <p:cNvSpPr/>
              <p:nvPr/>
            </p:nvSpPr>
            <p:spPr>
              <a:xfrm>
                <a:off x="7182720" y="1010160"/>
                <a:ext cx="28440" cy="24480"/>
              </a:xfrm>
              <a:custGeom>
                <a:avLst/>
                <a:gdLst/>
                <a:ahLst/>
                <a:cxnLst/>
                <a:rect l="l" t="t" r="r" b="b"/>
                <a:pathLst>
                  <a:path w="539" h="472">
                    <a:moveTo>
                      <a:pt x="439" y="1"/>
                    </a:moveTo>
                    <a:cubicBezTo>
                      <a:pt x="412" y="1"/>
                      <a:pt x="380" y="17"/>
                      <a:pt x="352" y="58"/>
                    </a:cubicBezTo>
                    <a:cubicBezTo>
                      <a:pt x="216" y="149"/>
                      <a:pt x="170" y="286"/>
                      <a:pt x="34" y="331"/>
                    </a:cubicBezTo>
                    <a:cubicBezTo>
                      <a:pt x="0" y="365"/>
                      <a:pt x="66" y="472"/>
                      <a:pt x="120" y="472"/>
                    </a:cubicBezTo>
                    <a:cubicBezTo>
                      <a:pt x="140" y="472"/>
                      <a:pt x="158" y="458"/>
                      <a:pt x="170" y="422"/>
                    </a:cubicBezTo>
                    <a:cubicBezTo>
                      <a:pt x="261" y="331"/>
                      <a:pt x="352" y="195"/>
                      <a:pt x="443" y="149"/>
                    </a:cubicBezTo>
                    <a:cubicBezTo>
                      <a:pt x="538" y="86"/>
                      <a:pt x="501" y="1"/>
                      <a:pt x="4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2" name="CustomShape 153"/>
              <p:cNvSpPr/>
              <p:nvPr/>
            </p:nvSpPr>
            <p:spPr>
              <a:xfrm>
                <a:off x="7138800" y="944640"/>
                <a:ext cx="4140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768" h="419">
                    <a:moveTo>
                      <a:pt x="228" y="0"/>
                    </a:moveTo>
                    <a:cubicBezTo>
                      <a:pt x="46" y="0"/>
                      <a:pt x="0" y="137"/>
                      <a:pt x="91" y="182"/>
                    </a:cubicBezTo>
                    <a:cubicBezTo>
                      <a:pt x="273" y="228"/>
                      <a:pt x="455" y="364"/>
                      <a:pt x="592" y="410"/>
                    </a:cubicBezTo>
                    <a:cubicBezTo>
                      <a:pt x="610" y="416"/>
                      <a:pt x="627" y="419"/>
                      <a:pt x="642" y="419"/>
                    </a:cubicBezTo>
                    <a:cubicBezTo>
                      <a:pt x="739" y="419"/>
                      <a:pt x="767" y="306"/>
                      <a:pt x="728" y="228"/>
                    </a:cubicBezTo>
                    <a:cubicBezTo>
                      <a:pt x="546" y="182"/>
                      <a:pt x="364" y="91"/>
                      <a:pt x="2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grpSp>
        <p:nvGrpSpPr>
          <p:cNvPr id="533" name="Group 154"/>
          <p:cNvGrpSpPr/>
          <p:nvPr/>
        </p:nvGrpSpPr>
        <p:grpSpPr>
          <a:xfrm>
            <a:off x="600480" y="634680"/>
            <a:ext cx="837360" cy="640440"/>
            <a:chOff x="600480" y="634680"/>
            <a:chExt cx="837360" cy="640440"/>
          </a:xfrm>
        </p:grpSpPr>
        <p:grpSp>
          <p:nvGrpSpPr>
            <p:cNvPr id="534" name="Group 155"/>
            <p:cNvGrpSpPr/>
            <p:nvPr/>
          </p:nvGrpSpPr>
          <p:grpSpPr>
            <a:xfrm>
              <a:off x="600480" y="855720"/>
              <a:ext cx="619560" cy="381240"/>
              <a:chOff x="600480" y="855720"/>
              <a:chExt cx="619560" cy="381240"/>
            </a:xfrm>
          </p:grpSpPr>
          <p:sp>
            <p:nvSpPr>
              <p:cNvPr id="535" name="CustomShape 156"/>
              <p:cNvSpPr/>
              <p:nvPr/>
            </p:nvSpPr>
            <p:spPr>
              <a:xfrm rot="18598200">
                <a:off x="706680" y="862920"/>
                <a:ext cx="190440" cy="366480"/>
              </a:xfrm>
              <a:custGeom>
                <a:avLst/>
                <a:gdLst/>
                <a:ahLst/>
                <a:cxnLst/>
                <a:rect l="l" t="t" r="r" b="b"/>
                <a:pathLst>
                  <a:path w="7687" h="14739">
                    <a:moveTo>
                      <a:pt x="2275" y="0"/>
                    </a:moveTo>
                    <a:cubicBezTo>
                      <a:pt x="2218" y="0"/>
                      <a:pt x="2161" y="12"/>
                      <a:pt x="2093" y="34"/>
                    </a:cubicBezTo>
                    <a:cubicBezTo>
                      <a:pt x="683" y="353"/>
                      <a:pt x="1" y="5310"/>
                      <a:pt x="1774" y="9221"/>
                    </a:cubicBezTo>
                    <a:cubicBezTo>
                      <a:pt x="3081" y="12314"/>
                      <a:pt x="5889" y="14739"/>
                      <a:pt x="7083" y="14739"/>
                    </a:cubicBezTo>
                    <a:cubicBezTo>
                      <a:pt x="7136" y="14739"/>
                      <a:pt x="7186" y="14734"/>
                      <a:pt x="7232" y="14724"/>
                    </a:cubicBezTo>
                    <a:cubicBezTo>
                      <a:pt x="7277" y="14724"/>
                      <a:pt x="7323" y="14724"/>
                      <a:pt x="7414" y="14634"/>
                    </a:cubicBezTo>
                    <a:cubicBezTo>
                      <a:pt x="7641" y="14497"/>
                      <a:pt x="7687" y="14133"/>
                      <a:pt x="7550" y="12769"/>
                    </a:cubicBezTo>
                    <a:cubicBezTo>
                      <a:pt x="7323" y="9631"/>
                      <a:pt x="7232" y="8130"/>
                      <a:pt x="6595" y="6356"/>
                    </a:cubicBezTo>
                    <a:cubicBezTo>
                      <a:pt x="5731" y="4082"/>
                      <a:pt x="3821" y="307"/>
                      <a:pt x="2456" y="34"/>
                    </a:cubicBezTo>
                    <a:cubicBezTo>
                      <a:pt x="2388" y="12"/>
                      <a:pt x="2331" y="0"/>
                      <a:pt x="22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6" name="CustomShape 157"/>
              <p:cNvSpPr/>
              <p:nvPr/>
            </p:nvSpPr>
            <p:spPr>
              <a:xfrm rot="18598200">
                <a:off x="757080" y="840240"/>
                <a:ext cx="128880" cy="365400"/>
              </a:xfrm>
              <a:custGeom>
                <a:avLst/>
                <a:gdLst/>
                <a:ahLst/>
                <a:cxnLst/>
                <a:rect l="l" t="t" r="r" b="b"/>
                <a:pathLst>
                  <a:path w="5231" h="14691">
                    <a:moveTo>
                      <a:pt x="0" y="0"/>
                    </a:moveTo>
                    <a:lnTo>
                      <a:pt x="0" y="0"/>
                    </a:lnTo>
                    <a:cubicBezTo>
                      <a:pt x="46" y="2047"/>
                      <a:pt x="410" y="4730"/>
                      <a:pt x="1365" y="7687"/>
                    </a:cubicBezTo>
                    <a:cubicBezTo>
                      <a:pt x="2320" y="10597"/>
                      <a:pt x="3593" y="12917"/>
                      <a:pt x="4776" y="14690"/>
                    </a:cubicBezTo>
                    <a:cubicBezTo>
                      <a:pt x="4821" y="14690"/>
                      <a:pt x="4867" y="14690"/>
                      <a:pt x="4958" y="14600"/>
                    </a:cubicBezTo>
                    <a:cubicBezTo>
                      <a:pt x="5185" y="14463"/>
                      <a:pt x="5231" y="14099"/>
                      <a:pt x="5094" y="12735"/>
                    </a:cubicBezTo>
                    <a:cubicBezTo>
                      <a:pt x="4867" y="9597"/>
                      <a:pt x="4776" y="8096"/>
                      <a:pt x="4139" y="6322"/>
                    </a:cubicBezTo>
                    <a:cubicBezTo>
                      <a:pt x="3275" y="4048"/>
                      <a:pt x="1365" y="273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7" name="CustomShape 158"/>
              <p:cNvSpPr/>
              <p:nvPr/>
            </p:nvSpPr>
            <p:spPr>
              <a:xfrm rot="18598200">
                <a:off x="924120" y="923400"/>
                <a:ext cx="255240" cy="224640"/>
              </a:xfrm>
              <a:custGeom>
                <a:avLst/>
                <a:gdLst/>
                <a:ahLst/>
                <a:cxnLst/>
                <a:rect l="l" t="t" r="r" b="b"/>
                <a:pathLst>
                  <a:path w="10279" h="9052">
                    <a:moveTo>
                      <a:pt x="137" y="1"/>
                    </a:moveTo>
                    <a:cubicBezTo>
                      <a:pt x="46" y="1"/>
                      <a:pt x="0" y="92"/>
                      <a:pt x="0" y="183"/>
                    </a:cubicBezTo>
                    <a:cubicBezTo>
                      <a:pt x="228" y="1411"/>
                      <a:pt x="910" y="3867"/>
                      <a:pt x="2956" y="5913"/>
                    </a:cubicBezTo>
                    <a:cubicBezTo>
                      <a:pt x="5594" y="8597"/>
                      <a:pt x="8869" y="8961"/>
                      <a:pt x="10142" y="9051"/>
                    </a:cubicBezTo>
                    <a:cubicBezTo>
                      <a:pt x="10188" y="9051"/>
                      <a:pt x="10233" y="8961"/>
                      <a:pt x="10279" y="8915"/>
                    </a:cubicBezTo>
                    <a:cubicBezTo>
                      <a:pt x="10279" y="8824"/>
                      <a:pt x="10233" y="8733"/>
                      <a:pt x="10188" y="8733"/>
                    </a:cubicBezTo>
                    <a:cubicBezTo>
                      <a:pt x="8914" y="8642"/>
                      <a:pt x="5731" y="8233"/>
                      <a:pt x="3184" y="5686"/>
                    </a:cubicBezTo>
                    <a:cubicBezTo>
                      <a:pt x="1137" y="3685"/>
                      <a:pt x="500" y="1274"/>
                      <a:pt x="273" y="92"/>
                    </a:cubicBezTo>
                    <a:cubicBezTo>
                      <a:pt x="273" y="46"/>
                      <a:pt x="182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538" name="Group 159"/>
            <p:cNvGrpSpPr/>
            <p:nvPr/>
          </p:nvGrpSpPr>
          <p:grpSpPr>
            <a:xfrm>
              <a:off x="782640" y="634680"/>
              <a:ext cx="391680" cy="480240"/>
              <a:chOff x="782640" y="634680"/>
              <a:chExt cx="391680" cy="480240"/>
            </a:xfrm>
          </p:grpSpPr>
          <p:sp>
            <p:nvSpPr>
              <p:cNvPr id="539" name="CustomShape 160"/>
              <p:cNvSpPr/>
              <p:nvPr/>
            </p:nvSpPr>
            <p:spPr>
              <a:xfrm>
                <a:off x="782640" y="634680"/>
                <a:ext cx="190440" cy="366840"/>
              </a:xfrm>
              <a:custGeom>
                <a:avLst/>
                <a:gdLst/>
                <a:ahLst/>
                <a:cxnLst/>
                <a:rect l="l" t="t" r="r" b="b"/>
                <a:pathLst>
                  <a:path w="7687" h="14739">
                    <a:moveTo>
                      <a:pt x="2275" y="0"/>
                    </a:moveTo>
                    <a:cubicBezTo>
                      <a:pt x="2218" y="0"/>
                      <a:pt x="2161" y="12"/>
                      <a:pt x="2093" y="34"/>
                    </a:cubicBezTo>
                    <a:cubicBezTo>
                      <a:pt x="683" y="353"/>
                      <a:pt x="1" y="5310"/>
                      <a:pt x="1774" y="9221"/>
                    </a:cubicBezTo>
                    <a:cubicBezTo>
                      <a:pt x="3081" y="12314"/>
                      <a:pt x="5889" y="14739"/>
                      <a:pt x="7083" y="14739"/>
                    </a:cubicBezTo>
                    <a:cubicBezTo>
                      <a:pt x="7136" y="14739"/>
                      <a:pt x="7186" y="14734"/>
                      <a:pt x="7232" y="14724"/>
                    </a:cubicBezTo>
                    <a:cubicBezTo>
                      <a:pt x="7277" y="14724"/>
                      <a:pt x="7323" y="14724"/>
                      <a:pt x="7414" y="14634"/>
                    </a:cubicBezTo>
                    <a:cubicBezTo>
                      <a:pt x="7641" y="14497"/>
                      <a:pt x="7687" y="14133"/>
                      <a:pt x="7550" y="12769"/>
                    </a:cubicBezTo>
                    <a:cubicBezTo>
                      <a:pt x="7323" y="9631"/>
                      <a:pt x="7232" y="8130"/>
                      <a:pt x="6595" y="6356"/>
                    </a:cubicBezTo>
                    <a:cubicBezTo>
                      <a:pt x="5731" y="4082"/>
                      <a:pt x="3821" y="307"/>
                      <a:pt x="2456" y="34"/>
                    </a:cubicBezTo>
                    <a:cubicBezTo>
                      <a:pt x="2388" y="12"/>
                      <a:pt x="2331" y="0"/>
                      <a:pt x="22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0" name="CustomShape 161"/>
              <p:cNvSpPr/>
              <p:nvPr/>
            </p:nvSpPr>
            <p:spPr>
              <a:xfrm>
                <a:off x="843840" y="635400"/>
                <a:ext cx="128880" cy="365400"/>
              </a:xfrm>
              <a:custGeom>
                <a:avLst/>
                <a:gdLst/>
                <a:ahLst/>
                <a:cxnLst/>
                <a:rect l="l" t="t" r="r" b="b"/>
                <a:pathLst>
                  <a:path w="5231" h="14691">
                    <a:moveTo>
                      <a:pt x="0" y="0"/>
                    </a:moveTo>
                    <a:lnTo>
                      <a:pt x="0" y="0"/>
                    </a:lnTo>
                    <a:cubicBezTo>
                      <a:pt x="46" y="2047"/>
                      <a:pt x="410" y="4730"/>
                      <a:pt x="1365" y="7687"/>
                    </a:cubicBezTo>
                    <a:cubicBezTo>
                      <a:pt x="2320" y="10597"/>
                      <a:pt x="3593" y="12917"/>
                      <a:pt x="4776" y="14690"/>
                    </a:cubicBezTo>
                    <a:cubicBezTo>
                      <a:pt x="4821" y="14690"/>
                      <a:pt x="4867" y="14690"/>
                      <a:pt x="4958" y="14600"/>
                    </a:cubicBezTo>
                    <a:cubicBezTo>
                      <a:pt x="5185" y="14463"/>
                      <a:pt x="5231" y="14099"/>
                      <a:pt x="5094" y="12735"/>
                    </a:cubicBezTo>
                    <a:cubicBezTo>
                      <a:pt x="4867" y="9597"/>
                      <a:pt x="4776" y="8096"/>
                      <a:pt x="4139" y="6322"/>
                    </a:cubicBezTo>
                    <a:cubicBezTo>
                      <a:pt x="3275" y="4048"/>
                      <a:pt x="1365" y="273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1" name="CustomShape 162"/>
              <p:cNvSpPr/>
              <p:nvPr/>
            </p:nvSpPr>
            <p:spPr>
              <a:xfrm>
                <a:off x="919080" y="890280"/>
                <a:ext cx="255240" cy="224640"/>
              </a:xfrm>
              <a:custGeom>
                <a:avLst/>
                <a:gdLst/>
                <a:ahLst/>
                <a:cxnLst/>
                <a:rect l="l" t="t" r="r" b="b"/>
                <a:pathLst>
                  <a:path w="10279" h="9052">
                    <a:moveTo>
                      <a:pt x="137" y="1"/>
                    </a:moveTo>
                    <a:cubicBezTo>
                      <a:pt x="46" y="1"/>
                      <a:pt x="0" y="92"/>
                      <a:pt x="0" y="183"/>
                    </a:cubicBezTo>
                    <a:cubicBezTo>
                      <a:pt x="228" y="1411"/>
                      <a:pt x="910" y="3867"/>
                      <a:pt x="2956" y="5913"/>
                    </a:cubicBezTo>
                    <a:cubicBezTo>
                      <a:pt x="5594" y="8597"/>
                      <a:pt x="8869" y="8961"/>
                      <a:pt x="10142" y="9051"/>
                    </a:cubicBezTo>
                    <a:cubicBezTo>
                      <a:pt x="10188" y="9051"/>
                      <a:pt x="10233" y="8961"/>
                      <a:pt x="10279" y="8915"/>
                    </a:cubicBezTo>
                    <a:cubicBezTo>
                      <a:pt x="10279" y="8824"/>
                      <a:pt x="10233" y="8733"/>
                      <a:pt x="10188" y="8733"/>
                    </a:cubicBezTo>
                    <a:cubicBezTo>
                      <a:pt x="8914" y="8642"/>
                      <a:pt x="5731" y="8233"/>
                      <a:pt x="3184" y="5686"/>
                    </a:cubicBezTo>
                    <a:cubicBezTo>
                      <a:pt x="1137" y="3685"/>
                      <a:pt x="500" y="1274"/>
                      <a:pt x="273" y="92"/>
                    </a:cubicBezTo>
                    <a:cubicBezTo>
                      <a:pt x="273" y="46"/>
                      <a:pt x="182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542" name="Group 163"/>
            <p:cNvGrpSpPr/>
            <p:nvPr/>
          </p:nvGrpSpPr>
          <p:grpSpPr>
            <a:xfrm>
              <a:off x="942480" y="810000"/>
              <a:ext cx="495360" cy="465120"/>
              <a:chOff x="942480" y="810000"/>
              <a:chExt cx="495360" cy="465120"/>
            </a:xfrm>
          </p:grpSpPr>
          <p:sp>
            <p:nvSpPr>
              <p:cNvPr id="543" name="CustomShape 164"/>
              <p:cNvSpPr/>
              <p:nvPr/>
            </p:nvSpPr>
            <p:spPr>
              <a:xfrm>
                <a:off x="942480" y="810000"/>
                <a:ext cx="495360" cy="465120"/>
              </a:xfrm>
              <a:custGeom>
                <a:avLst/>
                <a:gdLst/>
                <a:ahLst/>
                <a:cxnLst/>
                <a:rect l="l" t="t" r="r" b="b"/>
                <a:pathLst>
                  <a:path w="8870" h="8330">
                    <a:moveTo>
                      <a:pt x="3605" y="1"/>
                    </a:moveTo>
                    <a:cubicBezTo>
                      <a:pt x="3257" y="1"/>
                      <a:pt x="2923" y="125"/>
                      <a:pt x="2684" y="365"/>
                    </a:cubicBezTo>
                    <a:cubicBezTo>
                      <a:pt x="2456" y="638"/>
                      <a:pt x="2320" y="1002"/>
                      <a:pt x="2320" y="1320"/>
                    </a:cubicBezTo>
                    <a:cubicBezTo>
                      <a:pt x="2093" y="1457"/>
                      <a:pt x="1956" y="1548"/>
                      <a:pt x="1729" y="1730"/>
                    </a:cubicBezTo>
                    <a:cubicBezTo>
                      <a:pt x="1410" y="2002"/>
                      <a:pt x="1274" y="2457"/>
                      <a:pt x="1183" y="2867"/>
                    </a:cubicBezTo>
                    <a:cubicBezTo>
                      <a:pt x="956" y="2912"/>
                      <a:pt x="819" y="2958"/>
                      <a:pt x="637" y="3139"/>
                    </a:cubicBezTo>
                    <a:cubicBezTo>
                      <a:pt x="0" y="3776"/>
                      <a:pt x="364" y="5459"/>
                      <a:pt x="1410" y="5959"/>
                    </a:cubicBezTo>
                    <a:cubicBezTo>
                      <a:pt x="1653" y="6090"/>
                      <a:pt x="1903" y="6136"/>
                      <a:pt x="2129" y="6136"/>
                    </a:cubicBezTo>
                    <a:cubicBezTo>
                      <a:pt x="2455" y="6136"/>
                      <a:pt x="2731" y="6040"/>
                      <a:pt x="2866" y="5959"/>
                    </a:cubicBezTo>
                    <a:lnTo>
                      <a:pt x="2866" y="5959"/>
                    </a:lnTo>
                    <a:cubicBezTo>
                      <a:pt x="2866" y="6096"/>
                      <a:pt x="2729" y="7096"/>
                      <a:pt x="3457" y="7824"/>
                    </a:cubicBezTo>
                    <a:cubicBezTo>
                      <a:pt x="3837" y="8159"/>
                      <a:pt x="4339" y="8330"/>
                      <a:pt x="4815" y="8330"/>
                    </a:cubicBezTo>
                    <a:cubicBezTo>
                      <a:pt x="5307" y="8330"/>
                      <a:pt x="5772" y="8148"/>
                      <a:pt x="6049" y="7778"/>
                    </a:cubicBezTo>
                    <a:cubicBezTo>
                      <a:pt x="6186" y="7642"/>
                      <a:pt x="6368" y="7415"/>
                      <a:pt x="6413" y="7187"/>
                    </a:cubicBezTo>
                    <a:cubicBezTo>
                      <a:pt x="6612" y="7240"/>
                      <a:pt x="6807" y="7266"/>
                      <a:pt x="6994" y="7266"/>
                    </a:cubicBezTo>
                    <a:cubicBezTo>
                      <a:pt x="7448" y="7266"/>
                      <a:pt x="7851" y="7113"/>
                      <a:pt x="8141" y="6823"/>
                    </a:cubicBezTo>
                    <a:cubicBezTo>
                      <a:pt x="8778" y="6232"/>
                      <a:pt x="8642" y="5095"/>
                      <a:pt x="7959" y="4231"/>
                    </a:cubicBezTo>
                    <a:cubicBezTo>
                      <a:pt x="8005" y="4140"/>
                      <a:pt x="8096" y="4140"/>
                      <a:pt x="8141" y="4095"/>
                    </a:cubicBezTo>
                    <a:cubicBezTo>
                      <a:pt x="8869" y="3367"/>
                      <a:pt x="8687" y="2002"/>
                      <a:pt x="7732" y="1047"/>
                    </a:cubicBezTo>
                    <a:cubicBezTo>
                      <a:pt x="7184" y="500"/>
                      <a:pt x="6488" y="216"/>
                      <a:pt x="5862" y="216"/>
                    </a:cubicBezTo>
                    <a:cubicBezTo>
                      <a:pt x="5448" y="216"/>
                      <a:pt x="5065" y="339"/>
                      <a:pt x="4776" y="593"/>
                    </a:cubicBezTo>
                    <a:lnTo>
                      <a:pt x="4685" y="456"/>
                    </a:lnTo>
                    <a:cubicBezTo>
                      <a:pt x="4377" y="148"/>
                      <a:pt x="3983" y="1"/>
                      <a:pt x="36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4" name="CustomShape 165"/>
              <p:cNvSpPr/>
              <p:nvPr/>
            </p:nvSpPr>
            <p:spPr>
              <a:xfrm>
                <a:off x="1103040" y="937080"/>
                <a:ext cx="230040" cy="18504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3333">
                    <a:moveTo>
                      <a:pt x="1594" y="0"/>
                    </a:moveTo>
                    <a:cubicBezTo>
                      <a:pt x="1562" y="0"/>
                      <a:pt x="1532" y="3"/>
                      <a:pt x="1502" y="9"/>
                    </a:cubicBezTo>
                    <a:cubicBezTo>
                      <a:pt x="1320" y="55"/>
                      <a:pt x="1320" y="191"/>
                      <a:pt x="1001" y="555"/>
                    </a:cubicBezTo>
                    <a:cubicBezTo>
                      <a:pt x="501" y="873"/>
                      <a:pt x="365" y="828"/>
                      <a:pt x="274" y="1055"/>
                    </a:cubicBezTo>
                    <a:cubicBezTo>
                      <a:pt x="1" y="1556"/>
                      <a:pt x="501" y="2283"/>
                      <a:pt x="546" y="2420"/>
                    </a:cubicBezTo>
                    <a:cubicBezTo>
                      <a:pt x="935" y="2938"/>
                      <a:pt x="1569" y="3333"/>
                      <a:pt x="2294" y="3333"/>
                    </a:cubicBezTo>
                    <a:cubicBezTo>
                      <a:pt x="2333" y="3333"/>
                      <a:pt x="2372" y="3332"/>
                      <a:pt x="2411" y="3329"/>
                    </a:cubicBezTo>
                    <a:cubicBezTo>
                      <a:pt x="3002" y="3284"/>
                      <a:pt x="3730" y="2920"/>
                      <a:pt x="3957" y="2374"/>
                    </a:cubicBezTo>
                    <a:cubicBezTo>
                      <a:pt x="4139" y="1919"/>
                      <a:pt x="3776" y="1465"/>
                      <a:pt x="3730" y="1465"/>
                    </a:cubicBezTo>
                    <a:cubicBezTo>
                      <a:pt x="3548" y="1465"/>
                      <a:pt x="3594" y="1055"/>
                      <a:pt x="3457" y="783"/>
                    </a:cubicBezTo>
                    <a:cubicBezTo>
                      <a:pt x="3321" y="555"/>
                      <a:pt x="3048" y="419"/>
                      <a:pt x="2457" y="237"/>
                    </a:cubicBezTo>
                    <a:cubicBezTo>
                      <a:pt x="2023" y="119"/>
                      <a:pt x="1795" y="0"/>
                      <a:pt x="15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5" name="CustomShape 166"/>
              <p:cNvSpPr/>
              <p:nvPr/>
            </p:nvSpPr>
            <p:spPr>
              <a:xfrm>
                <a:off x="1252440" y="982800"/>
                <a:ext cx="421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86" h="581">
                    <a:moveTo>
                      <a:pt x="633" y="1"/>
                    </a:moveTo>
                    <a:cubicBezTo>
                      <a:pt x="624" y="1"/>
                      <a:pt x="616" y="4"/>
                      <a:pt x="610" y="10"/>
                    </a:cubicBezTo>
                    <a:cubicBezTo>
                      <a:pt x="428" y="101"/>
                      <a:pt x="292" y="237"/>
                      <a:pt x="110" y="419"/>
                    </a:cubicBezTo>
                    <a:cubicBezTo>
                      <a:pt x="0" y="456"/>
                      <a:pt x="67" y="581"/>
                      <a:pt x="145" y="581"/>
                    </a:cubicBezTo>
                    <a:cubicBezTo>
                      <a:pt x="164" y="581"/>
                      <a:pt x="183" y="573"/>
                      <a:pt x="201" y="556"/>
                    </a:cubicBezTo>
                    <a:cubicBezTo>
                      <a:pt x="383" y="465"/>
                      <a:pt x="565" y="328"/>
                      <a:pt x="747" y="192"/>
                    </a:cubicBezTo>
                    <a:cubicBezTo>
                      <a:pt x="786" y="113"/>
                      <a:pt x="690" y="1"/>
                      <a:pt x="6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6" name="CustomShape 167"/>
              <p:cNvSpPr/>
              <p:nvPr/>
            </p:nvSpPr>
            <p:spPr>
              <a:xfrm>
                <a:off x="1205280" y="962640"/>
                <a:ext cx="2772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593">
                    <a:moveTo>
                      <a:pt x="181" y="1"/>
                    </a:moveTo>
                    <a:cubicBezTo>
                      <a:pt x="96" y="1"/>
                      <a:pt x="0" y="107"/>
                      <a:pt x="39" y="147"/>
                    </a:cubicBezTo>
                    <a:cubicBezTo>
                      <a:pt x="130" y="238"/>
                      <a:pt x="221" y="374"/>
                      <a:pt x="312" y="556"/>
                    </a:cubicBezTo>
                    <a:cubicBezTo>
                      <a:pt x="325" y="581"/>
                      <a:pt x="348" y="593"/>
                      <a:pt x="374" y="593"/>
                    </a:cubicBezTo>
                    <a:cubicBezTo>
                      <a:pt x="442" y="593"/>
                      <a:pt x="527" y="518"/>
                      <a:pt x="494" y="419"/>
                    </a:cubicBezTo>
                    <a:cubicBezTo>
                      <a:pt x="358" y="283"/>
                      <a:pt x="312" y="192"/>
                      <a:pt x="221" y="10"/>
                    </a:cubicBezTo>
                    <a:cubicBezTo>
                      <a:pt x="209" y="4"/>
                      <a:pt x="195" y="1"/>
                      <a:pt x="1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7" name="CustomShape 168"/>
              <p:cNvSpPr/>
              <p:nvPr/>
            </p:nvSpPr>
            <p:spPr>
              <a:xfrm>
                <a:off x="1246320" y="948240"/>
                <a:ext cx="2484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64">
                    <a:moveTo>
                      <a:pt x="363" y="0"/>
                    </a:moveTo>
                    <a:cubicBezTo>
                      <a:pt x="334" y="0"/>
                      <a:pt x="300" y="11"/>
                      <a:pt x="261" y="37"/>
                    </a:cubicBezTo>
                    <a:cubicBezTo>
                      <a:pt x="216" y="173"/>
                      <a:pt x="170" y="219"/>
                      <a:pt x="34" y="355"/>
                    </a:cubicBezTo>
                    <a:cubicBezTo>
                      <a:pt x="1" y="422"/>
                      <a:pt x="41" y="464"/>
                      <a:pt x="118" y="464"/>
                    </a:cubicBezTo>
                    <a:cubicBezTo>
                      <a:pt x="146" y="464"/>
                      <a:pt x="179" y="458"/>
                      <a:pt x="216" y="446"/>
                    </a:cubicBezTo>
                    <a:cubicBezTo>
                      <a:pt x="261" y="355"/>
                      <a:pt x="307" y="264"/>
                      <a:pt x="443" y="173"/>
                    </a:cubicBezTo>
                    <a:cubicBezTo>
                      <a:pt x="476" y="75"/>
                      <a:pt x="438" y="0"/>
                      <a:pt x="3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8" name="CustomShape 169"/>
              <p:cNvSpPr/>
              <p:nvPr/>
            </p:nvSpPr>
            <p:spPr>
              <a:xfrm>
                <a:off x="1198080" y="919080"/>
                <a:ext cx="42480" cy="24840"/>
              </a:xfrm>
              <a:custGeom>
                <a:avLst/>
                <a:gdLst/>
                <a:ahLst/>
                <a:cxnLst/>
                <a:rect l="l" t="t" r="r" b="b"/>
                <a:pathLst>
                  <a:path w="792" h="473">
                    <a:moveTo>
                      <a:pt x="659" y="1"/>
                    </a:moveTo>
                    <a:cubicBezTo>
                      <a:pt x="647" y="1"/>
                      <a:pt x="635" y="4"/>
                      <a:pt x="622" y="10"/>
                    </a:cubicBezTo>
                    <a:cubicBezTo>
                      <a:pt x="440" y="101"/>
                      <a:pt x="258" y="192"/>
                      <a:pt x="122" y="283"/>
                    </a:cubicBezTo>
                    <a:cubicBezTo>
                      <a:pt x="0" y="323"/>
                      <a:pt x="95" y="472"/>
                      <a:pt x="182" y="472"/>
                    </a:cubicBezTo>
                    <a:cubicBezTo>
                      <a:pt x="192" y="472"/>
                      <a:pt x="203" y="470"/>
                      <a:pt x="213" y="465"/>
                    </a:cubicBezTo>
                    <a:cubicBezTo>
                      <a:pt x="395" y="328"/>
                      <a:pt x="577" y="283"/>
                      <a:pt x="713" y="192"/>
                    </a:cubicBezTo>
                    <a:cubicBezTo>
                      <a:pt x="792" y="113"/>
                      <a:pt x="735" y="1"/>
                      <a:pt x="6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9" name="CustomShape 170"/>
              <p:cNvSpPr/>
              <p:nvPr/>
            </p:nvSpPr>
            <p:spPr>
              <a:xfrm>
                <a:off x="1201320" y="1015560"/>
                <a:ext cx="29520" cy="35640"/>
              </a:xfrm>
              <a:custGeom>
                <a:avLst/>
                <a:gdLst/>
                <a:ahLst/>
                <a:cxnLst/>
                <a:rect l="l" t="t" r="r" b="b"/>
                <a:pathLst>
                  <a:path w="556" h="665">
                    <a:moveTo>
                      <a:pt x="152" y="0"/>
                    </a:moveTo>
                    <a:cubicBezTo>
                      <a:pt x="86" y="0"/>
                      <a:pt x="1" y="51"/>
                      <a:pt x="69" y="154"/>
                    </a:cubicBezTo>
                    <a:cubicBezTo>
                      <a:pt x="160" y="336"/>
                      <a:pt x="205" y="427"/>
                      <a:pt x="342" y="608"/>
                    </a:cubicBezTo>
                    <a:cubicBezTo>
                      <a:pt x="355" y="648"/>
                      <a:pt x="380" y="665"/>
                      <a:pt x="408" y="665"/>
                    </a:cubicBezTo>
                    <a:cubicBezTo>
                      <a:pt x="474" y="665"/>
                      <a:pt x="556" y="568"/>
                      <a:pt x="524" y="472"/>
                    </a:cubicBezTo>
                    <a:cubicBezTo>
                      <a:pt x="387" y="336"/>
                      <a:pt x="342" y="199"/>
                      <a:pt x="205" y="17"/>
                    </a:cubicBezTo>
                    <a:cubicBezTo>
                      <a:pt x="194" y="6"/>
                      <a:pt x="174" y="0"/>
                      <a:pt x="1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0" name="CustomShape 171"/>
              <p:cNvSpPr/>
              <p:nvPr/>
            </p:nvSpPr>
            <p:spPr>
              <a:xfrm>
                <a:off x="1269720" y="1030320"/>
                <a:ext cx="3420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420">
                    <a:moveTo>
                      <a:pt x="526" y="0"/>
                    </a:moveTo>
                    <a:cubicBezTo>
                      <a:pt x="509" y="0"/>
                      <a:pt x="494" y="9"/>
                      <a:pt x="483" y="30"/>
                    </a:cubicBezTo>
                    <a:cubicBezTo>
                      <a:pt x="347" y="76"/>
                      <a:pt x="210" y="167"/>
                      <a:pt x="74" y="257"/>
                    </a:cubicBezTo>
                    <a:cubicBezTo>
                      <a:pt x="1" y="294"/>
                      <a:pt x="45" y="419"/>
                      <a:pt x="137" y="419"/>
                    </a:cubicBezTo>
                    <a:cubicBezTo>
                      <a:pt x="159" y="419"/>
                      <a:pt x="184" y="412"/>
                      <a:pt x="210" y="394"/>
                    </a:cubicBezTo>
                    <a:cubicBezTo>
                      <a:pt x="301" y="348"/>
                      <a:pt x="483" y="257"/>
                      <a:pt x="574" y="167"/>
                    </a:cubicBezTo>
                    <a:cubicBezTo>
                      <a:pt x="644" y="97"/>
                      <a:pt x="580" y="0"/>
                      <a:pt x="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1" name="CustomShape 172"/>
              <p:cNvSpPr/>
              <p:nvPr/>
            </p:nvSpPr>
            <p:spPr>
              <a:xfrm>
                <a:off x="1284120" y="1000800"/>
                <a:ext cx="41040" cy="14040"/>
              </a:xfrm>
              <a:custGeom>
                <a:avLst/>
                <a:gdLst/>
                <a:ahLst/>
                <a:cxnLst/>
                <a:rect l="l" t="t" r="r" b="b"/>
                <a:pathLst>
                  <a:path w="764" h="281">
                    <a:moveTo>
                      <a:pt x="666" y="0"/>
                    </a:moveTo>
                    <a:cubicBezTo>
                      <a:pt x="657" y="0"/>
                      <a:pt x="647" y="2"/>
                      <a:pt x="637" y="7"/>
                    </a:cubicBezTo>
                    <a:cubicBezTo>
                      <a:pt x="456" y="53"/>
                      <a:pt x="274" y="144"/>
                      <a:pt x="92" y="144"/>
                    </a:cubicBezTo>
                    <a:cubicBezTo>
                      <a:pt x="1" y="144"/>
                      <a:pt x="46" y="280"/>
                      <a:pt x="183" y="280"/>
                    </a:cubicBezTo>
                    <a:cubicBezTo>
                      <a:pt x="319" y="235"/>
                      <a:pt x="501" y="235"/>
                      <a:pt x="683" y="189"/>
                    </a:cubicBezTo>
                    <a:cubicBezTo>
                      <a:pt x="764" y="149"/>
                      <a:pt x="737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2" name="CustomShape 173"/>
              <p:cNvSpPr/>
              <p:nvPr/>
            </p:nvSpPr>
            <p:spPr>
              <a:xfrm>
                <a:off x="1310400" y="1046880"/>
                <a:ext cx="24840" cy="24480"/>
              </a:xfrm>
              <a:custGeom>
                <a:avLst/>
                <a:gdLst/>
                <a:ahLst/>
                <a:cxnLst/>
                <a:rect l="l" t="t" r="r" b="b"/>
                <a:pathLst>
                  <a:path w="476" h="472">
                    <a:moveTo>
                      <a:pt x="109" y="1"/>
                    </a:moveTo>
                    <a:cubicBezTo>
                      <a:pt x="60" y="1"/>
                      <a:pt x="1" y="40"/>
                      <a:pt x="29" y="96"/>
                    </a:cubicBezTo>
                    <a:cubicBezTo>
                      <a:pt x="165" y="232"/>
                      <a:pt x="211" y="323"/>
                      <a:pt x="302" y="460"/>
                    </a:cubicBezTo>
                    <a:cubicBezTo>
                      <a:pt x="319" y="468"/>
                      <a:pt x="335" y="472"/>
                      <a:pt x="351" y="472"/>
                    </a:cubicBezTo>
                    <a:cubicBezTo>
                      <a:pt x="422" y="472"/>
                      <a:pt x="476" y="398"/>
                      <a:pt x="438" y="323"/>
                    </a:cubicBezTo>
                    <a:cubicBezTo>
                      <a:pt x="302" y="232"/>
                      <a:pt x="256" y="96"/>
                      <a:pt x="165" y="50"/>
                    </a:cubicBezTo>
                    <a:cubicBezTo>
                      <a:pt x="165" y="16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3" name="CustomShape 174"/>
              <p:cNvSpPr/>
              <p:nvPr/>
            </p:nvSpPr>
            <p:spPr>
              <a:xfrm>
                <a:off x="1272240" y="1077120"/>
                <a:ext cx="39960" cy="2592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93">
                    <a:moveTo>
                      <a:pt x="663" y="1"/>
                    </a:moveTo>
                    <a:cubicBezTo>
                      <a:pt x="650" y="1"/>
                      <a:pt x="635" y="5"/>
                      <a:pt x="619" y="13"/>
                    </a:cubicBezTo>
                    <a:cubicBezTo>
                      <a:pt x="437" y="149"/>
                      <a:pt x="255" y="195"/>
                      <a:pt x="73" y="331"/>
                    </a:cubicBezTo>
                    <a:cubicBezTo>
                      <a:pt x="0" y="368"/>
                      <a:pt x="45" y="493"/>
                      <a:pt x="136" y="493"/>
                    </a:cubicBezTo>
                    <a:cubicBezTo>
                      <a:pt x="158" y="493"/>
                      <a:pt x="183" y="485"/>
                      <a:pt x="210" y="468"/>
                    </a:cubicBezTo>
                    <a:cubicBezTo>
                      <a:pt x="392" y="377"/>
                      <a:pt x="528" y="331"/>
                      <a:pt x="710" y="195"/>
                    </a:cubicBezTo>
                    <a:cubicBezTo>
                      <a:pt x="747" y="82"/>
                      <a:pt x="723" y="1"/>
                      <a:pt x="6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4" name="CustomShape 175"/>
              <p:cNvSpPr/>
              <p:nvPr/>
            </p:nvSpPr>
            <p:spPr>
              <a:xfrm>
                <a:off x="1223640" y="1073160"/>
                <a:ext cx="4140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70">
                    <a:moveTo>
                      <a:pt x="659" y="1"/>
                    </a:moveTo>
                    <a:cubicBezTo>
                      <a:pt x="634" y="1"/>
                      <a:pt x="605" y="12"/>
                      <a:pt x="579" y="37"/>
                    </a:cubicBezTo>
                    <a:cubicBezTo>
                      <a:pt x="398" y="219"/>
                      <a:pt x="216" y="401"/>
                      <a:pt x="34" y="628"/>
                    </a:cubicBezTo>
                    <a:cubicBezTo>
                      <a:pt x="0" y="662"/>
                      <a:pt x="65" y="769"/>
                      <a:pt x="120" y="769"/>
                    </a:cubicBezTo>
                    <a:cubicBezTo>
                      <a:pt x="140" y="769"/>
                      <a:pt x="158" y="755"/>
                      <a:pt x="170" y="719"/>
                    </a:cubicBezTo>
                    <a:cubicBezTo>
                      <a:pt x="352" y="538"/>
                      <a:pt x="489" y="401"/>
                      <a:pt x="670" y="174"/>
                    </a:cubicBezTo>
                    <a:cubicBezTo>
                      <a:pt x="769" y="75"/>
                      <a:pt x="725" y="1"/>
                      <a:pt x="6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5" name="CustomShape 176"/>
              <p:cNvSpPr/>
              <p:nvPr/>
            </p:nvSpPr>
            <p:spPr>
              <a:xfrm>
                <a:off x="1246320" y="1110240"/>
                <a:ext cx="27720" cy="2232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432">
                    <a:moveTo>
                      <a:pt x="122" y="1"/>
                    </a:moveTo>
                    <a:cubicBezTo>
                      <a:pt x="53" y="1"/>
                      <a:pt x="0" y="67"/>
                      <a:pt x="37" y="104"/>
                    </a:cubicBezTo>
                    <a:lnTo>
                      <a:pt x="310" y="422"/>
                    </a:lnTo>
                    <a:cubicBezTo>
                      <a:pt x="323" y="429"/>
                      <a:pt x="336" y="431"/>
                      <a:pt x="350" y="431"/>
                    </a:cubicBezTo>
                    <a:cubicBezTo>
                      <a:pt x="435" y="431"/>
                      <a:pt x="525" y="325"/>
                      <a:pt x="446" y="286"/>
                    </a:cubicBezTo>
                    <a:lnTo>
                      <a:pt x="173" y="13"/>
                    </a:lnTo>
                    <a:cubicBezTo>
                      <a:pt x="156" y="4"/>
                      <a:pt x="139" y="1"/>
                      <a:pt x="1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6" name="CustomShape 177"/>
              <p:cNvSpPr/>
              <p:nvPr/>
            </p:nvSpPr>
            <p:spPr>
              <a:xfrm>
                <a:off x="1163160" y="1080000"/>
                <a:ext cx="29520" cy="2304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43">
                    <a:moveTo>
                      <a:pt x="425" y="1"/>
                    </a:moveTo>
                    <a:cubicBezTo>
                      <a:pt x="412" y="1"/>
                      <a:pt x="398" y="3"/>
                      <a:pt x="383" y="8"/>
                    </a:cubicBezTo>
                    <a:cubicBezTo>
                      <a:pt x="292" y="99"/>
                      <a:pt x="201" y="190"/>
                      <a:pt x="110" y="281"/>
                    </a:cubicBezTo>
                    <a:cubicBezTo>
                      <a:pt x="0" y="318"/>
                      <a:pt x="67" y="443"/>
                      <a:pt x="145" y="443"/>
                    </a:cubicBezTo>
                    <a:cubicBezTo>
                      <a:pt x="164" y="443"/>
                      <a:pt x="183" y="435"/>
                      <a:pt x="201" y="418"/>
                    </a:cubicBezTo>
                    <a:cubicBezTo>
                      <a:pt x="338" y="372"/>
                      <a:pt x="383" y="281"/>
                      <a:pt x="519" y="190"/>
                    </a:cubicBezTo>
                    <a:cubicBezTo>
                      <a:pt x="560" y="150"/>
                      <a:pt x="528" y="1"/>
                      <a:pt x="4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7" name="CustomShape 178"/>
              <p:cNvSpPr/>
              <p:nvPr/>
            </p:nvSpPr>
            <p:spPr>
              <a:xfrm>
                <a:off x="1197360" y="1064520"/>
                <a:ext cx="36000" cy="1908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372">
                    <a:moveTo>
                      <a:pt x="498" y="0"/>
                    </a:moveTo>
                    <a:cubicBezTo>
                      <a:pt x="485" y="0"/>
                      <a:pt x="470" y="2"/>
                      <a:pt x="455" y="7"/>
                    </a:cubicBezTo>
                    <a:lnTo>
                      <a:pt x="137" y="189"/>
                    </a:lnTo>
                    <a:cubicBezTo>
                      <a:pt x="0" y="235"/>
                      <a:pt x="137" y="371"/>
                      <a:pt x="228" y="371"/>
                    </a:cubicBezTo>
                    <a:lnTo>
                      <a:pt x="592" y="189"/>
                    </a:lnTo>
                    <a:cubicBezTo>
                      <a:pt x="673" y="149"/>
                      <a:pt x="609" y="0"/>
                      <a:pt x="4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8" name="CustomShape 179"/>
              <p:cNvSpPr/>
              <p:nvPr/>
            </p:nvSpPr>
            <p:spPr>
              <a:xfrm>
                <a:off x="1146960" y="1033560"/>
                <a:ext cx="32040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>
                    <a:moveTo>
                      <a:pt x="140" y="0"/>
                    </a:moveTo>
                    <a:cubicBezTo>
                      <a:pt x="83" y="0"/>
                      <a:pt x="1" y="67"/>
                      <a:pt x="37" y="104"/>
                    </a:cubicBezTo>
                    <a:lnTo>
                      <a:pt x="401" y="467"/>
                    </a:lnTo>
                    <a:cubicBezTo>
                      <a:pt x="410" y="476"/>
                      <a:pt x="422" y="479"/>
                      <a:pt x="437" y="479"/>
                    </a:cubicBezTo>
                    <a:cubicBezTo>
                      <a:pt x="503" y="479"/>
                      <a:pt x="604" y="405"/>
                      <a:pt x="492" y="331"/>
                    </a:cubicBezTo>
                    <a:lnTo>
                      <a:pt x="174" y="13"/>
                    </a:lnTo>
                    <a:cubicBezTo>
                      <a:pt x="165" y="4"/>
                      <a:pt x="153" y="0"/>
                      <a:pt x="1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9" name="CustomShape 180"/>
              <p:cNvSpPr/>
              <p:nvPr/>
            </p:nvSpPr>
            <p:spPr>
              <a:xfrm>
                <a:off x="1182600" y="1026360"/>
                <a:ext cx="23040" cy="1692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34">
                    <a:moveTo>
                      <a:pt x="281" y="1"/>
                    </a:moveTo>
                    <a:cubicBezTo>
                      <a:pt x="275" y="1"/>
                      <a:pt x="268" y="3"/>
                      <a:pt x="263" y="8"/>
                    </a:cubicBezTo>
                    <a:cubicBezTo>
                      <a:pt x="218" y="99"/>
                      <a:pt x="172" y="145"/>
                      <a:pt x="82" y="145"/>
                    </a:cubicBezTo>
                    <a:cubicBezTo>
                      <a:pt x="1" y="185"/>
                      <a:pt x="64" y="334"/>
                      <a:pt x="175" y="334"/>
                    </a:cubicBezTo>
                    <a:cubicBezTo>
                      <a:pt x="189" y="334"/>
                      <a:pt x="203" y="331"/>
                      <a:pt x="218" y="326"/>
                    </a:cubicBezTo>
                    <a:cubicBezTo>
                      <a:pt x="263" y="236"/>
                      <a:pt x="309" y="190"/>
                      <a:pt x="400" y="190"/>
                    </a:cubicBezTo>
                    <a:cubicBezTo>
                      <a:pt x="440" y="150"/>
                      <a:pt x="337" y="1"/>
                      <a:pt x="2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0" name="CustomShape 181"/>
              <p:cNvSpPr/>
              <p:nvPr/>
            </p:nvSpPr>
            <p:spPr>
              <a:xfrm>
                <a:off x="1160640" y="991800"/>
                <a:ext cx="3636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681" h="420">
                    <a:moveTo>
                      <a:pt x="561" y="1"/>
                    </a:moveTo>
                    <a:cubicBezTo>
                      <a:pt x="536" y="1"/>
                      <a:pt x="506" y="10"/>
                      <a:pt x="475" y="31"/>
                    </a:cubicBezTo>
                    <a:cubicBezTo>
                      <a:pt x="384" y="76"/>
                      <a:pt x="202" y="167"/>
                      <a:pt x="111" y="258"/>
                    </a:cubicBezTo>
                    <a:cubicBezTo>
                      <a:pt x="1" y="295"/>
                      <a:pt x="9" y="420"/>
                      <a:pt x="87" y="420"/>
                    </a:cubicBezTo>
                    <a:cubicBezTo>
                      <a:pt x="106" y="420"/>
                      <a:pt x="130" y="412"/>
                      <a:pt x="156" y="395"/>
                    </a:cubicBezTo>
                    <a:cubicBezTo>
                      <a:pt x="293" y="349"/>
                      <a:pt x="475" y="304"/>
                      <a:pt x="611" y="167"/>
                    </a:cubicBezTo>
                    <a:cubicBezTo>
                      <a:pt x="681" y="98"/>
                      <a:pt x="643" y="1"/>
                      <a:pt x="5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1" name="CustomShape 182"/>
              <p:cNvSpPr/>
              <p:nvPr/>
            </p:nvSpPr>
            <p:spPr>
              <a:xfrm>
                <a:off x="1118880" y="969840"/>
                <a:ext cx="33120" cy="2484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5">
                    <a:moveTo>
                      <a:pt x="152" y="1"/>
                    </a:moveTo>
                    <a:cubicBezTo>
                      <a:pt x="56" y="1"/>
                      <a:pt x="1" y="82"/>
                      <a:pt x="38" y="195"/>
                    </a:cubicBezTo>
                    <a:cubicBezTo>
                      <a:pt x="175" y="285"/>
                      <a:pt x="265" y="422"/>
                      <a:pt x="447" y="467"/>
                    </a:cubicBezTo>
                    <a:cubicBezTo>
                      <a:pt x="457" y="472"/>
                      <a:pt x="467" y="475"/>
                      <a:pt x="477" y="475"/>
                    </a:cubicBezTo>
                    <a:cubicBezTo>
                      <a:pt x="556" y="475"/>
                      <a:pt x="619" y="326"/>
                      <a:pt x="538" y="285"/>
                    </a:cubicBezTo>
                    <a:cubicBezTo>
                      <a:pt x="447" y="240"/>
                      <a:pt x="311" y="104"/>
                      <a:pt x="220" y="13"/>
                    </a:cubicBezTo>
                    <a:cubicBezTo>
                      <a:pt x="196" y="5"/>
                      <a:pt x="173" y="1"/>
                      <a:pt x="1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2" name="CustomShape 183"/>
              <p:cNvSpPr/>
              <p:nvPr/>
            </p:nvSpPr>
            <p:spPr>
              <a:xfrm>
                <a:off x="1150560" y="960120"/>
                <a:ext cx="39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352">
                    <a:moveTo>
                      <a:pt x="595" y="0"/>
                    </a:moveTo>
                    <a:cubicBezTo>
                      <a:pt x="586" y="0"/>
                      <a:pt x="576" y="3"/>
                      <a:pt x="566" y="8"/>
                    </a:cubicBezTo>
                    <a:cubicBezTo>
                      <a:pt x="384" y="53"/>
                      <a:pt x="293" y="144"/>
                      <a:pt x="111" y="190"/>
                    </a:cubicBezTo>
                    <a:cubicBezTo>
                      <a:pt x="1" y="226"/>
                      <a:pt x="38" y="351"/>
                      <a:pt x="105" y="351"/>
                    </a:cubicBezTo>
                    <a:cubicBezTo>
                      <a:pt x="121" y="351"/>
                      <a:pt x="138" y="344"/>
                      <a:pt x="156" y="326"/>
                    </a:cubicBezTo>
                    <a:cubicBezTo>
                      <a:pt x="338" y="281"/>
                      <a:pt x="429" y="235"/>
                      <a:pt x="611" y="190"/>
                    </a:cubicBezTo>
                    <a:cubicBezTo>
                      <a:pt x="733" y="149"/>
                      <a:pt x="674" y="0"/>
                      <a:pt x="5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3" name="CustomShape 184"/>
              <p:cNvSpPr/>
              <p:nvPr/>
            </p:nvSpPr>
            <p:spPr>
              <a:xfrm>
                <a:off x="1128600" y="934920"/>
                <a:ext cx="30960" cy="1764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345">
                    <a:moveTo>
                      <a:pt x="228" y="1"/>
                    </a:moveTo>
                    <a:cubicBezTo>
                      <a:pt x="46" y="1"/>
                      <a:pt x="1" y="183"/>
                      <a:pt x="91" y="183"/>
                    </a:cubicBezTo>
                    <a:lnTo>
                      <a:pt x="410" y="319"/>
                    </a:lnTo>
                    <a:cubicBezTo>
                      <a:pt x="436" y="337"/>
                      <a:pt x="460" y="344"/>
                      <a:pt x="479" y="344"/>
                    </a:cubicBezTo>
                    <a:cubicBezTo>
                      <a:pt x="561" y="344"/>
                      <a:pt x="583" y="219"/>
                      <a:pt x="546" y="183"/>
                    </a:cubicBezTo>
                    <a:lnTo>
                      <a:pt x="22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4" name="CustomShape 185"/>
              <p:cNvSpPr/>
              <p:nvPr/>
            </p:nvSpPr>
            <p:spPr>
              <a:xfrm>
                <a:off x="1146240" y="921600"/>
                <a:ext cx="42840" cy="24480"/>
              </a:xfrm>
              <a:custGeom>
                <a:avLst/>
                <a:gdLst/>
                <a:ahLst/>
                <a:cxnLst/>
                <a:rect l="l" t="t" r="r" b="b"/>
                <a:pathLst>
                  <a:path w="796" h="468">
                    <a:moveTo>
                      <a:pt x="643" y="1"/>
                    </a:moveTo>
                    <a:cubicBezTo>
                      <a:pt x="626" y="1"/>
                      <a:pt x="608" y="4"/>
                      <a:pt x="592" y="12"/>
                    </a:cubicBezTo>
                    <a:cubicBezTo>
                      <a:pt x="456" y="149"/>
                      <a:pt x="274" y="194"/>
                      <a:pt x="137" y="285"/>
                    </a:cubicBezTo>
                    <a:cubicBezTo>
                      <a:pt x="1" y="331"/>
                      <a:pt x="137" y="467"/>
                      <a:pt x="228" y="467"/>
                    </a:cubicBezTo>
                    <a:cubicBezTo>
                      <a:pt x="410" y="422"/>
                      <a:pt x="592" y="285"/>
                      <a:pt x="683" y="194"/>
                    </a:cubicBezTo>
                    <a:cubicBezTo>
                      <a:pt x="795" y="82"/>
                      <a:pt x="723" y="1"/>
                      <a:pt x="6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5" name="CustomShape 186"/>
              <p:cNvSpPr/>
              <p:nvPr/>
            </p:nvSpPr>
            <p:spPr>
              <a:xfrm>
                <a:off x="1103400" y="1036440"/>
                <a:ext cx="28080" cy="1944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382">
                    <a:moveTo>
                      <a:pt x="400" y="1"/>
                    </a:moveTo>
                    <a:cubicBezTo>
                      <a:pt x="387" y="1"/>
                      <a:pt x="373" y="3"/>
                      <a:pt x="358" y="8"/>
                    </a:cubicBezTo>
                    <a:cubicBezTo>
                      <a:pt x="267" y="54"/>
                      <a:pt x="130" y="190"/>
                      <a:pt x="39" y="235"/>
                    </a:cubicBezTo>
                    <a:cubicBezTo>
                      <a:pt x="0" y="275"/>
                      <a:pt x="62" y="381"/>
                      <a:pt x="109" y="381"/>
                    </a:cubicBezTo>
                    <a:cubicBezTo>
                      <a:pt x="117" y="381"/>
                      <a:pt x="124" y="378"/>
                      <a:pt x="130" y="372"/>
                    </a:cubicBezTo>
                    <a:cubicBezTo>
                      <a:pt x="267" y="235"/>
                      <a:pt x="358" y="190"/>
                      <a:pt x="494" y="144"/>
                    </a:cubicBezTo>
                    <a:cubicBezTo>
                      <a:pt x="534" y="144"/>
                      <a:pt x="503" y="1"/>
                      <a:pt x="4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6" name="CustomShape 187"/>
              <p:cNvSpPr/>
              <p:nvPr/>
            </p:nvSpPr>
            <p:spPr>
              <a:xfrm>
                <a:off x="1134360" y="1066680"/>
                <a:ext cx="28440" cy="24480"/>
              </a:xfrm>
              <a:custGeom>
                <a:avLst/>
                <a:gdLst/>
                <a:ahLst/>
                <a:cxnLst/>
                <a:rect l="l" t="t" r="r" b="b"/>
                <a:pathLst>
                  <a:path w="539" h="472">
                    <a:moveTo>
                      <a:pt x="439" y="1"/>
                    </a:moveTo>
                    <a:cubicBezTo>
                      <a:pt x="412" y="1"/>
                      <a:pt x="380" y="17"/>
                      <a:pt x="352" y="58"/>
                    </a:cubicBezTo>
                    <a:cubicBezTo>
                      <a:pt x="216" y="149"/>
                      <a:pt x="170" y="286"/>
                      <a:pt x="34" y="331"/>
                    </a:cubicBezTo>
                    <a:cubicBezTo>
                      <a:pt x="0" y="365"/>
                      <a:pt x="66" y="472"/>
                      <a:pt x="120" y="472"/>
                    </a:cubicBezTo>
                    <a:cubicBezTo>
                      <a:pt x="140" y="472"/>
                      <a:pt x="158" y="458"/>
                      <a:pt x="170" y="422"/>
                    </a:cubicBezTo>
                    <a:cubicBezTo>
                      <a:pt x="261" y="331"/>
                      <a:pt x="352" y="195"/>
                      <a:pt x="443" y="149"/>
                    </a:cubicBezTo>
                    <a:cubicBezTo>
                      <a:pt x="538" y="86"/>
                      <a:pt x="501" y="1"/>
                      <a:pt x="4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7" name="CustomShape 188"/>
              <p:cNvSpPr/>
              <p:nvPr/>
            </p:nvSpPr>
            <p:spPr>
              <a:xfrm>
                <a:off x="1090440" y="1001160"/>
                <a:ext cx="4140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768" h="419">
                    <a:moveTo>
                      <a:pt x="228" y="0"/>
                    </a:moveTo>
                    <a:cubicBezTo>
                      <a:pt x="46" y="0"/>
                      <a:pt x="0" y="137"/>
                      <a:pt x="91" y="182"/>
                    </a:cubicBezTo>
                    <a:cubicBezTo>
                      <a:pt x="273" y="228"/>
                      <a:pt x="455" y="364"/>
                      <a:pt x="592" y="410"/>
                    </a:cubicBezTo>
                    <a:cubicBezTo>
                      <a:pt x="610" y="416"/>
                      <a:pt x="627" y="419"/>
                      <a:pt x="642" y="419"/>
                    </a:cubicBezTo>
                    <a:cubicBezTo>
                      <a:pt x="739" y="419"/>
                      <a:pt x="767" y="306"/>
                      <a:pt x="728" y="228"/>
                    </a:cubicBezTo>
                    <a:cubicBezTo>
                      <a:pt x="546" y="182"/>
                      <a:pt x="364" y="91"/>
                      <a:pt x="2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grpSp>
        <p:nvGrpSpPr>
          <p:cNvPr id="568" name="Group 189"/>
          <p:cNvGrpSpPr/>
          <p:nvPr/>
        </p:nvGrpSpPr>
        <p:grpSpPr>
          <a:xfrm>
            <a:off x="2302920" y="539280"/>
            <a:ext cx="809280" cy="574200"/>
            <a:chOff x="2302920" y="539280"/>
            <a:chExt cx="809280" cy="574200"/>
          </a:xfrm>
        </p:grpSpPr>
        <p:sp>
          <p:nvSpPr>
            <p:cNvPr id="569" name="CustomShape 190"/>
            <p:cNvSpPr/>
            <p:nvPr/>
          </p:nvSpPr>
          <p:spPr>
            <a:xfrm rot="14185800" flipV="1">
              <a:off x="2689920" y="691920"/>
              <a:ext cx="354240" cy="352800"/>
            </a:xfrm>
            <a:custGeom>
              <a:avLst/>
              <a:gdLst/>
              <a:ahLst/>
              <a:cxnLst/>
              <a:rect l="l" t="t" r="r" b="b"/>
              <a:pathLst>
                <a:path w="15600" h="15513">
                  <a:moveTo>
                    <a:pt x="2235" y="1"/>
                  </a:moveTo>
                  <a:cubicBezTo>
                    <a:pt x="2136" y="1"/>
                    <a:pt x="2043" y="9"/>
                    <a:pt x="1956" y="27"/>
                  </a:cubicBezTo>
                  <a:cubicBezTo>
                    <a:pt x="1774" y="27"/>
                    <a:pt x="1683" y="72"/>
                    <a:pt x="1547" y="163"/>
                  </a:cubicBezTo>
                  <a:cubicBezTo>
                    <a:pt x="0" y="1300"/>
                    <a:pt x="1729" y="7667"/>
                    <a:pt x="5822" y="11488"/>
                  </a:cubicBezTo>
                  <a:cubicBezTo>
                    <a:pt x="8478" y="14069"/>
                    <a:pt x="12304" y="15512"/>
                    <a:pt x="14236" y="15512"/>
                  </a:cubicBezTo>
                  <a:cubicBezTo>
                    <a:pt x="14653" y="15512"/>
                    <a:pt x="14981" y="15445"/>
                    <a:pt x="15191" y="15308"/>
                  </a:cubicBezTo>
                  <a:lnTo>
                    <a:pt x="15372" y="15126"/>
                  </a:lnTo>
                  <a:cubicBezTo>
                    <a:pt x="15600" y="14853"/>
                    <a:pt x="15418" y="14398"/>
                    <a:pt x="14645" y="12716"/>
                  </a:cubicBezTo>
                  <a:cubicBezTo>
                    <a:pt x="12735" y="9077"/>
                    <a:pt x="11825" y="7304"/>
                    <a:pt x="10188" y="5530"/>
                  </a:cubicBezTo>
                  <a:cubicBezTo>
                    <a:pt x="8153" y="3322"/>
                    <a:pt x="4181" y="1"/>
                    <a:pt x="2235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0" name="CustomShape 191"/>
            <p:cNvSpPr/>
            <p:nvPr/>
          </p:nvSpPr>
          <p:spPr>
            <a:xfrm rot="14185800" flipV="1">
              <a:off x="2701800" y="675360"/>
              <a:ext cx="309960" cy="347040"/>
            </a:xfrm>
            <a:custGeom>
              <a:avLst/>
              <a:gdLst/>
              <a:ahLst/>
              <a:cxnLst/>
              <a:rect l="l" t="t" r="r" b="b"/>
              <a:pathLst>
                <a:path w="13645" h="15308">
                  <a:moveTo>
                    <a:pt x="280" y="1"/>
                  </a:moveTo>
                  <a:cubicBezTo>
                    <a:pt x="181" y="1"/>
                    <a:pt x="88" y="9"/>
                    <a:pt x="1" y="27"/>
                  </a:cubicBezTo>
                  <a:cubicBezTo>
                    <a:pt x="1138" y="2437"/>
                    <a:pt x="2912" y="5484"/>
                    <a:pt x="5549" y="8531"/>
                  </a:cubicBezTo>
                  <a:cubicBezTo>
                    <a:pt x="8142" y="11579"/>
                    <a:pt x="10916" y="13762"/>
                    <a:pt x="13236" y="15308"/>
                  </a:cubicBezTo>
                  <a:lnTo>
                    <a:pt x="13417" y="15126"/>
                  </a:lnTo>
                  <a:cubicBezTo>
                    <a:pt x="13645" y="14853"/>
                    <a:pt x="13463" y="14398"/>
                    <a:pt x="12690" y="12716"/>
                  </a:cubicBezTo>
                  <a:cubicBezTo>
                    <a:pt x="10780" y="9077"/>
                    <a:pt x="9870" y="7304"/>
                    <a:pt x="8233" y="5530"/>
                  </a:cubicBezTo>
                  <a:cubicBezTo>
                    <a:pt x="6198" y="3322"/>
                    <a:pt x="2226" y="1"/>
                    <a:pt x="280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1" name="CustomShape 192"/>
            <p:cNvSpPr/>
            <p:nvPr/>
          </p:nvSpPr>
          <p:spPr>
            <a:xfrm rot="14185800" flipV="1">
              <a:off x="2322720" y="634320"/>
              <a:ext cx="358920" cy="241200"/>
            </a:xfrm>
            <a:custGeom>
              <a:avLst/>
              <a:gdLst/>
              <a:ahLst/>
              <a:cxnLst/>
              <a:rect l="l" t="t" r="r" b="b"/>
              <a:pathLst>
                <a:path w="15828" h="10632">
                  <a:moveTo>
                    <a:pt x="126" y="0"/>
                  </a:moveTo>
                  <a:cubicBezTo>
                    <a:pt x="92" y="0"/>
                    <a:pt x="69" y="12"/>
                    <a:pt x="46" y="34"/>
                  </a:cubicBezTo>
                  <a:cubicBezTo>
                    <a:pt x="1" y="171"/>
                    <a:pt x="1" y="216"/>
                    <a:pt x="46" y="262"/>
                  </a:cubicBezTo>
                  <a:cubicBezTo>
                    <a:pt x="592" y="762"/>
                    <a:pt x="1410" y="1535"/>
                    <a:pt x="2411" y="2354"/>
                  </a:cubicBezTo>
                  <a:cubicBezTo>
                    <a:pt x="5595" y="5037"/>
                    <a:pt x="7141" y="6402"/>
                    <a:pt x="7960" y="6993"/>
                  </a:cubicBezTo>
                  <a:cubicBezTo>
                    <a:pt x="10097" y="8585"/>
                    <a:pt x="12735" y="9813"/>
                    <a:pt x="15691" y="10631"/>
                  </a:cubicBezTo>
                  <a:cubicBezTo>
                    <a:pt x="15737" y="10631"/>
                    <a:pt x="15782" y="10540"/>
                    <a:pt x="15828" y="10495"/>
                  </a:cubicBezTo>
                  <a:cubicBezTo>
                    <a:pt x="15828" y="10449"/>
                    <a:pt x="15782" y="10313"/>
                    <a:pt x="15737" y="10313"/>
                  </a:cubicBezTo>
                  <a:cubicBezTo>
                    <a:pt x="12871" y="9540"/>
                    <a:pt x="10325" y="8357"/>
                    <a:pt x="8187" y="6765"/>
                  </a:cubicBezTo>
                  <a:cubicBezTo>
                    <a:pt x="7368" y="6174"/>
                    <a:pt x="5777" y="4810"/>
                    <a:pt x="2638" y="2127"/>
                  </a:cubicBezTo>
                  <a:cubicBezTo>
                    <a:pt x="1683" y="1217"/>
                    <a:pt x="819" y="535"/>
                    <a:pt x="273" y="34"/>
                  </a:cubicBezTo>
                  <a:cubicBezTo>
                    <a:pt x="205" y="12"/>
                    <a:pt x="160" y="0"/>
                    <a:pt x="126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572" name="Group 193"/>
          <p:cNvGrpSpPr/>
          <p:nvPr/>
        </p:nvGrpSpPr>
        <p:grpSpPr>
          <a:xfrm>
            <a:off x="3683880" y="1447560"/>
            <a:ext cx="409680" cy="427680"/>
            <a:chOff x="3683880" y="1447560"/>
            <a:chExt cx="409680" cy="427680"/>
          </a:xfrm>
        </p:grpSpPr>
        <p:sp>
          <p:nvSpPr>
            <p:cNvPr id="573" name="CustomShape 194"/>
            <p:cNvSpPr/>
            <p:nvPr/>
          </p:nvSpPr>
          <p:spPr>
            <a:xfrm rot="19081200">
              <a:off x="3827160" y="1498320"/>
              <a:ext cx="228600" cy="199440"/>
            </a:xfrm>
            <a:custGeom>
              <a:avLst/>
              <a:gdLst/>
              <a:ahLst/>
              <a:cxnLst/>
              <a:rect l="l" t="t" r="r" b="b"/>
              <a:pathLst>
                <a:path w="3003" h="2620">
                  <a:moveTo>
                    <a:pt x="1567" y="0"/>
                  </a:moveTo>
                  <a:cubicBezTo>
                    <a:pt x="1441" y="0"/>
                    <a:pt x="1312" y="19"/>
                    <a:pt x="1183" y="59"/>
                  </a:cubicBezTo>
                  <a:cubicBezTo>
                    <a:pt x="501" y="241"/>
                    <a:pt x="1" y="969"/>
                    <a:pt x="137" y="1651"/>
                  </a:cubicBezTo>
                  <a:cubicBezTo>
                    <a:pt x="287" y="2212"/>
                    <a:pt x="806" y="2620"/>
                    <a:pt x="1416" y="2620"/>
                  </a:cubicBezTo>
                  <a:cubicBezTo>
                    <a:pt x="1547" y="2620"/>
                    <a:pt x="1683" y="2601"/>
                    <a:pt x="1820" y="2561"/>
                  </a:cubicBezTo>
                  <a:cubicBezTo>
                    <a:pt x="2547" y="2424"/>
                    <a:pt x="3002" y="1651"/>
                    <a:pt x="2820" y="969"/>
                  </a:cubicBezTo>
                  <a:cubicBezTo>
                    <a:pt x="2671" y="408"/>
                    <a:pt x="2151" y="0"/>
                    <a:pt x="156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4" name="CustomShape 195"/>
            <p:cNvSpPr/>
            <p:nvPr/>
          </p:nvSpPr>
          <p:spPr>
            <a:xfrm rot="19081200">
              <a:off x="3845880" y="1598760"/>
              <a:ext cx="82080" cy="137880"/>
            </a:xfrm>
            <a:custGeom>
              <a:avLst/>
              <a:gdLst/>
              <a:ahLst/>
              <a:cxnLst/>
              <a:rect l="l" t="t" r="r" b="b"/>
              <a:pathLst>
                <a:path w="1093" h="1821">
                  <a:moveTo>
                    <a:pt x="546" y="0"/>
                  </a:moveTo>
                  <a:cubicBezTo>
                    <a:pt x="501" y="46"/>
                    <a:pt x="455" y="227"/>
                    <a:pt x="183" y="728"/>
                  </a:cubicBezTo>
                  <a:cubicBezTo>
                    <a:pt x="46" y="955"/>
                    <a:pt x="1" y="1046"/>
                    <a:pt x="46" y="1137"/>
                  </a:cubicBezTo>
                  <a:lnTo>
                    <a:pt x="319" y="1410"/>
                  </a:lnTo>
                  <a:cubicBezTo>
                    <a:pt x="660" y="1789"/>
                    <a:pt x="843" y="1821"/>
                    <a:pt x="895" y="1821"/>
                  </a:cubicBezTo>
                  <a:cubicBezTo>
                    <a:pt x="905" y="1821"/>
                    <a:pt x="910" y="1819"/>
                    <a:pt x="910" y="1819"/>
                  </a:cubicBezTo>
                  <a:cubicBezTo>
                    <a:pt x="1092" y="1728"/>
                    <a:pt x="1092" y="1410"/>
                    <a:pt x="1092" y="1228"/>
                  </a:cubicBezTo>
                  <a:cubicBezTo>
                    <a:pt x="1092" y="1046"/>
                    <a:pt x="1001" y="1001"/>
                    <a:pt x="774" y="500"/>
                  </a:cubicBezTo>
                  <a:cubicBezTo>
                    <a:pt x="637" y="91"/>
                    <a:pt x="637" y="0"/>
                    <a:pt x="546" y="0"/>
                  </a:cubicBezTo>
                  <a:close/>
                </a:path>
              </a:pathLst>
            </a:custGeom>
            <a:solidFill>
              <a:srgbClr val="B3BB9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5" name="CustomShape 196"/>
            <p:cNvSpPr/>
            <p:nvPr/>
          </p:nvSpPr>
          <p:spPr>
            <a:xfrm rot="19081200">
              <a:off x="3666600" y="1743120"/>
              <a:ext cx="263520" cy="50400"/>
            </a:xfrm>
            <a:custGeom>
              <a:avLst/>
              <a:gdLst/>
              <a:ahLst/>
              <a:cxnLst/>
              <a:rect l="l" t="t" r="r" b="b"/>
              <a:pathLst>
                <a:path w="3458" h="681">
                  <a:moveTo>
                    <a:pt x="137" y="0"/>
                  </a:moveTo>
                  <a:lnTo>
                    <a:pt x="1" y="455"/>
                  </a:lnTo>
                  <a:cubicBezTo>
                    <a:pt x="498" y="610"/>
                    <a:pt x="1038" y="681"/>
                    <a:pt x="1577" y="681"/>
                  </a:cubicBezTo>
                  <a:cubicBezTo>
                    <a:pt x="1826" y="681"/>
                    <a:pt x="2076" y="666"/>
                    <a:pt x="2320" y="637"/>
                  </a:cubicBezTo>
                  <a:cubicBezTo>
                    <a:pt x="2730" y="637"/>
                    <a:pt x="3094" y="591"/>
                    <a:pt x="3457" y="455"/>
                  </a:cubicBezTo>
                  <a:lnTo>
                    <a:pt x="3366" y="0"/>
                  </a:lnTo>
                  <a:cubicBezTo>
                    <a:pt x="3003" y="46"/>
                    <a:pt x="2593" y="137"/>
                    <a:pt x="2275" y="182"/>
                  </a:cubicBezTo>
                  <a:cubicBezTo>
                    <a:pt x="2103" y="193"/>
                    <a:pt x="1934" y="199"/>
                    <a:pt x="1766" y="199"/>
                  </a:cubicBezTo>
                  <a:cubicBezTo>
                    <a:pt x="1223" y="199"/>
                    <a:pt x="693" y="13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6" name="CustomShape 197"/>
            <p:cNvSpPr/>
            <p:nvPr/>
          </p:nvSpPr>
          <p:spPr>
            <a:xfrm rot="19081200">
              <a:off x="3791880" y="1507680"/>
              <a:ext cx="190080" cy="148680"/>
            </a:xfrm>
            <a:custGeom>
              <a:avLst/>
              <a:gdLst/>
              <a:ahLst/>
              <a:cxnLst/>
              <a:rect l="l" t="t" r="r" b="b"/>
              <a:pathLst>
                <a:path w="2502" h="1960">
                  <a:moveTo>
                    <a:pt x="1821" y="1"/>
                  </a:moveTo>
                  <a:cubicBezTo>
                    <a:pt x="1565" y="1"/>
                    <a:pt x="1275" y="106"/>
                    <a:pt x="1092" y="211"/>
                  </a:cubicBezTo>
                  <a:cubicBezTo>
                    <a:pt x="409" y="529"/>
                    <a:pt x="0" y="1439"/>
                    <a:pt x="227" y="1803"/>
                  </a:cubicBezTo>
                  <a:cubicBezTo>
                    <a:pt x="318" y="1909"/>
                    <a:pt x="495" y="1959"/>
                    <a:pt x="709" y="1959"/>
                  </a:cubicBezTo>
                  <a:cubicBezTo>
                    <a:pt x="1137" y="1959"/>
                    <a:pt x="1713" y="1757"/>
                    <a:pt x="2047" y="1393"/>
                  </a:cubicBezTo>
                  <a:cubicBezTo>
                    <a:pt x="2274" y="1030"/>
                    <a:pt x="2501" y="484"/>
                    <a:pt x="2274" y="211"/>
                  </a:cubicBezTo>
                  <a:cubicBezTo>
                    <a:pt x="2178" y="57"/>
                    <a:pt x="2009" y="1"/>
                    <a:pt x="1821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577" name="Group 198"/>
          <p:cNvGrpSpPr/>
          <p:nvPr/>
        </p:nvGrpSpPr>
        <p:grpSpPr>
          <a:xfrm>
            <a:off x="7445160" y="2346840"/>
            <a:ext cx="589320" cy="692640"/>
            <a:chOff x="7445160" y="2346840"/>
            <a:chExt cx="589320" cy="692640"/>
          </a:xfrm>
        </p:grpSpPr>
        <p:sp>
          <p:nvSpPr>
            <p:cNvPr id="578" name="CustomShape 199"/>
            <p:cNvSpPr/>
            <p:nvPr/>
          </p:nvSpPr>
          <p:spPr>
            <a:xfrm rot="9062400" flipV="1">
              <a:off x="7576920" y="2416680"/>
              <a:ext cx="388080" cy="386640"/>
            </a:xfrm>
            <a:custGeom>
              <a:avLst/>
              <a:gdLst/>
              <a:ahLst/>
              <a:cxnLst/>
              <a:rect l="l" t="t" r="r" b="b"/>
              <a:pathLst>
                <a:path w="15600" h="15513">
                  <a:moveTo>
                    <a:pt x="2235" y="1"/>
                  </a:moveTo>
                  <a:cubicBezTo>
                    <a:pt x="2136" y="1"/>
                    <a:pt x="2043" y="9"/>
                    <a:pt x="1956" y="27"/>
                  </a:cubicBezTo>
                  <a:cubicBezTo>
                    <a:pt x="1774" y="27"/>
                    <a:pt x="1683" y="72"/>
                    <a:pt x="1547" y="163"/>
                  </a:cubicBezTo>
                  <a:cubicBezTo>
                    <a:pt x="0" y="1300"/>
                    <a:pt x="1729" y="7667"/>
                    <a:pt x="5822" y="11488"/>
                  </a:cubicBezTo>
                  <a:cubicBezTo>
                    <a:pt x="8478" y="14069"/>
                    <a:pt x="12304" y="15512"/>
                    <a:pt x="14236" y="15512"/>
                  </a:cubicBezTo>
                  <a:cubicBezTo>
                    <a:pt x="14653" y="15512"/>
                    <a:pt x="14981" y="15445"/>
                    <a:pt x="15191" y="15308"/>
                  </a:cubicBezTo>
                  <a:lnTo>
                    <a:pt x="15372" y="15126"/>
                  </a:lnTo>
                  <a:cubicBezTo>
                    <a:pt x="15600" y="14853"/>
                    <a:pt x="15418" y="14398"/>
                    <a:pt x="14645" y="12716"/>
                  </a:cubicBezTo>
                  <a:cubicBezTo>
                    <a:pt x="12735" y="9077"/>
                    <a:pt x="11825" y="7304"/>
                    <a:pt x="10188" y="5530"/>
                  </a:cubicBezTo>
                  <a:cubicBezTo>
                    <a:pt x="8153" y="3322"/>
                    <a:pt x="4181" y="1"/>
                    <a:pt x="2235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9" name="CustomShape 200"/>
            <p:cNvSpPr/>
            <p:nvPr/>
          </p:nvSpPr>
          <p:spPr>
            <a:xfrm rot="9062400" flipV="1">
              <a:off x="7577640" y="2421720"/>
              <a:ext cx="339120" cy="380880"/>
            </a:xfrm>
            <a:custGeom>
              <a:avLst/>
              <a:gdLst/>
              <a:ahLst/>
              <a:cxnLst/>
              <a:rect l="l" t="t" r="r" b="b"/>
              <a:pathLst>
                <a:path w="13645" h="15308">
                  <a:moveTo>
                    <a:pt x="280" y="1"/>
                  </a:moveTo>
                  <a:cubicBezTo>
                    <a:pt x="181" y="1"/>
                    <a:pt x="88" y="9"/>
                    <a:pt x="1" y="27"/>
                  </a:cubicBezTo>
                  <a:cubicBezTo>
                    <a:pt x="1138" y="2437"/>
                    <a:pt x="2912" y="5484"/>
                    <a:pt x="5549" y="8531"/>
                  </a:cubicBezTo>
                  <a:cubicBezTo>
                    <a:pt x="8142" y="11579"/>
                    <a:pt x="10916" y="13762"/>
                    <a:pt x="13236" y="15308"/>
                  </a:cubicBezTo>
                  <a:lnTo>
                    <a:pt x="13417" y="15126"/>
                  </a:lnTo>
                  <a:cubicBezTo>
                    <a:pt x="13645" y="14853"/>
                    <a:pt x="13463" y="14398"/>
                    <a:pt x="12690" y="12716"/>
                  </a:cubicBezTo>
                  <a:cubicBezTo>
                    <a:pt x="10780" y="9077"/>
                    <a:pt x="9870" y="7304"/>
                    <a:pt x="8233" y="5530"/>
                  </a:cubicBezTo>
                  <a:cubicBezTo>
                    <a:pt x="6198" y="3322"/>
                    <a:pt x="2226" y="1"/>
                    <a:pt x="280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80" name="CustomShape 201"/>
            <p:cNvSpPr/>
            <p:nvPr/>
          </p:nvSpPr>
          <p:spPr>
            <a:xfrm rot="9062400" flipV="1">
              <a:off x="7484400" y="2696040"/>
              <a:ext cx="393840" cy="263880"/>
            </a:xfrm>
            <a:custGeom>
              <a:avLst/>
              <a:gdLst/>
              <a:ahLst/>
              <a:cxnLst/>
              <a:rect l="l" t="t" r="r" b="b"/>
              <a:pathLst>
                <a:path w="15828" h="10632">
                  <a:moveTo>
                    <a:pt x="126" y="0"/>
                  </a:moveTo>
                  <a:cubicBezTo>
                    <a:pt x="92" y="0"/>
                    <a:pt x="69" y="12"/>
                    <a:pt x="46" y="34"/>
                  </a:cubicBezTo>
                  <a:cubicBezTo>
                    <a:pt x="1" y="171"/>
                    <a:pt x="1" y="216"/>
                    <a:pt x="46" y="262"/>
                  </a:cubicBezTo>
                  <a:cubicBezTo>
                    <a:pt x="592" y="762"/>
                    <a:pt x="1410" y="1535"/>
                    <a:pt x="2411" y="2354"/>
                  </a:cubicBezTo>
                  <a:cubicBezTo>
                    <a:pt x="5595" y="5037"/>
                    <a:pt x="7141" y="6402"/>
                    <a:pt x="7960" y="6993"/>
                  </a:cubicBezTo>
                  <a:cubicBezTo>
                    <a:pt x="10097" y="8585"/>
                    <a:pt x="12735" y="9813"/>
                    <a:pt x="15691" y="10631"/>
                  </a:cubicBezTo>
                  <a:cubicBezTo>
                    <a:pt x="15737" y="10631"/>
                    <a:pt x="15782" y="10540"/>
                    <a:pt x="15828" y="10495"/>
                  </a:cubicBezTo>
                  <a:cubicBezTo>
                    <a:pt x="15828" y="10449"/>
                    <a:pt x="15782" y="10313"/>
                    <a:pt x="15737" y="10313"/>
                  </a:cubicBezTo>
                  <a:cubicBezTo>
                    <a:pt x="12871" y="9540"/>
                    <a:pt x="10325" y="8357"/>
                    <a:pt x="8187" y="6765"/>
                  </a:cubicBezTo>
                  <a:cubicBezTo>
                    <a:pt x="7368" y="6174"/>
                    <a:pt x="5777" y="4810"/>
                    <a:pt x="2638" y="2127"/>
                  </a:cubicBezTo>
                  <a:cubicBezTo>
                    <a:pt x="1683" y="1217"/>
                    <a:pt x="819" y="535"/>
                    <a:pt x="273" y="34"/>
                  </a:cubicBezTo>
                  <a:cubicBezTo>
                    <a:pt x="205" y="12"/>
                    <a:pt x="160" y="0"/>
                    <a:pt x="126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581" name="Group 202"/>
          <p:cNvGrpSpPr/>
          <p:nvPr/>
        </p:nvGrpSpPr>
        <p:grpSpPr>
          <a:xfrm>
            <a:off x="468000" y="2538000"/>
            <a:ext cx="432360" cy="429120"/>
            <a:chOff x="468000" y="2538000"/>
            <a:chExt cx="432360" cy="429120"/>
          </a:xfrm>
        </p:grpSpPr>
        <p:sp>
          <p:nvSpPr>
            <p:cNvPr id="582" name="CustomShape 203"/>
            <p:cNvSpPr/>
            <p:nvPr/>
          </p:nvSpPr>
          <p:spPr>
            <a:xfrm rot="828000">
              <a:off x="496800" y="2567160"/>
              <a:ext cx="279000" cy="277560"/>
            </a:xfrm>
            <a:custGeom>
              <a:avLst/>
              <a:gdLst/>
              <a:ahLst/>
              <a:cxnLst/>
              <a:rect l="l" t="t" r="r" b="b"/>
              <a:pathLst>
                <a:path w="15600" h="15513">
                  <a:moveTo>
                    <a:pt x="2235" y="1"/>
                  </a:moveTo>
                  <a:cubicBezTo>
                    <a:pt x="2136" y="1"/>
                    <a:pt x="2043" y="9"/>
                    <a:pt x="1956" y="27"/>
                  </a:cubicBezTo>
                  <a:cubicBezTo>
                    <a:pt x="1774" y="27"/>
                    <a:pt x="1683" y="72"/>
                    <a:pt x="1547" y="163"/>
                  </a:cubicBezTo>
                  <a:cubicBezTo>
                    <a:pt x="0" y="1300"/>
                    <a:pt x="1729" y="7667"/>
                    <a:pt x="5822" y="11488"/>
                  </a:cubicBezTo>
                  <a:cubicBezTo>
                    <a:pt x="8478" y="14069"/>
                    <a:pt x="12304" y="15512"/>
                    <a:pt x="14236" y="15512"/>
                  </a:cubicBezTo>
                  <a:cubicBezTo>
                    <a:pt x="14653" y="15512"/>
                    <a:pt x="14981" y="15445"/>
                    <a:pt x="15191" y="15308"/>
                  </a:cubicBezTo>
                  <a:lnTo>
                    <a:pt x="15372" y="15126"/>
                  </a:lnTo>
                  <a:cubicBezTo>
                    <a:pt x="15600" y="14853"/>
                    <a:pt x="15418" y="14398"/>
                    <a:pt x="14645" y="12716"/>
                  </a:cubicBezTo>
                  <a:cubicBezTo>
                    <a:pt x="12735" y="9077"/>
                    <a:pt x="11825" y="7304"/>
                    <a:pt x="10188" y="5530"/>
                  </a:cubicBezTo>
                  <a:cubicBezTo>
                    <a:pt x="8153" y="3322"/>
                    <a:pt x="4181" y="1"/>
                    <a:pt x="2235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83" name="CustomShape 204"/>
            <p:cNvSpPr/>
            <p:nvPr/>
          </p:nvSpPr>
          <p:spPr>
            <a:xfrm rot="828000">
              <a:off x="532080" y="2566800"/>
              <a:ext cx="244080" cy="273960"/>
            </a:xfrm>
            <a:custGeom>
              <a:avLst/>
              <a:gdLst/>
              <a:ahLst/>
              <a:cxnLst/>
              <a:rect l="l" t="t" r="r" b="b"/>
              <a:pathLst>
                <a:path w="13645" h="15308">
                  <a:moveTo>
                    <a:pt x="280" y="1"/>
                  </a:moveTo>
                  <a:cubicBezTo>
                    <a:pt x="181" y="1"/>
                    <a:pt x="88" y="9"/>
                    <a:pt x="1" y="27"/>
                  </a:cubicBezTo>
                  <a:cubicBezTo>
                    <a:pt x="1138" y="2437"/>
                    <a:pt x="2912" y="5484"/>
                    <a:pt x="5549" y="8531"/>
                  </a:cubicBezTo>
                  <a:cubicBezTo>
                    <a:pt x="8142" y="11579"/>
                    <a:pt x="10916" y="13762"/>
                    <a:pt x="13236" y="15308"/>
                  </a:cubicBezTo>
                  <a:lnTo>
                    <a:pt x="13417" y="15126"/>
                  </a:lnTo>
                  <a:cubicBezTo>
                    <a:pt x="13645" y="14853"/>
                    <a:pt x="13463" y="14398"/>
                    <a:pt x="12690" y="12716"/>
                  </a:cubicBezTo>
                  <a:cubicBezTo>
                    <a:pt x="10780" y="9077"/>
                    <a:pt x="9870" y="7304"/>
                    <a:pt x="8233" y="5530"/>
                  </a:cubicBezTo>
                  <a:cubicBezTo>
                    <a:pt x="6198" y="3322"/>
                    <a:pt x="2226" y="1"/>
                    <a:pt x="280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84" name="CustomShape 205"/>
            <p:cNvSpPr/>
            <p:nvPr/>
          </p:nvSpPr>
          <p:spPr>
            <a:xfrm rot="828000">
              <a:off x="598320" y="2746080"/>
              <a:ext cx="283320" cy="189720"/>
            </a:xfrm>
            <a:custGeom>
              <a:avLst/>
              <a:gdLst/>
              <a:ahLst/>
              <a:cxnLst/>
              <a:rect l="l" t="t" r="r" b="b"/>
              <a:pathLst>
                <a:path w="15828" h="10632">
                  <a:moveTo>
                    <a:pt x="126" y="0"/>
                  </a:moveTo>
                  <a:cubicBezTo>
                    <a:pt x="92" y="0"/>
                    <a:pt x="69" y="12"/>
                    <a:pt x="46" y="34"/>
                  </a:cubicBezTo>
                  <a:cubicBezTo>
                    <a:pt x="1" y="171"/>
                    <a:pt x="1" y="216"/>
                    <a:pt x="46" y="262"/>
                  </a:cubicBezTo>
                  <a:cubicBezTo>
                    <a:pt x="592" y="762"/>
                    <a:pt x="1410" y="1535"/>
                    <a:pt x="2411" y="2354"/>
                  </a:cubicBezTo>
                  <a:cubicBezTo>
                    <a:pt x="5595" y="5037"/>
                    <a:pt x="7141" y="6402"/>
                    <a:pt x="7960" y="6993"/>
                  </a:cubicBezTo>
                  <a:cubicBezTo>
                    <a:pt x="10097" y="8585"/>
                    <a:pt x="12735" y="9813"/>
                    <a:pt x="15691" y="10631"/>
                  </a:cubicBezTo>
                  <a:cubicBezTo>
                    <a:pt x="15737" y="10631"/>
                    <a:pt x="15782" y="10540"/>
                    <a:pt x="15828" y="10495"/>
                  </a:cubicBezTo>
                  <a:cubicBezTo>
                    <a:pt x="15828" y="10449"/>
                    <a:pt x="15782" y="10313"/>
                    <a:pt x="15737" y="10313"/>
                  </a:cubicBezTo>
                  <a:cubicBezTo>
                    <a:pt x="12871" y="9540"/>
                    <a:pt x="10325" y="8357"/>
                    <a:pt x="8187" y="6765"/>
                  </a:cubicBezTo>
                  <a:cubicBezTo>
                    <a:pt x="7368" y="6174"/>
                    <a:pt x="5777" y="4810"/>
                    <a:pt x="2638" y="2127"/>
                  </a:cubicBezTo>
                  <a:cubicBezTo>
                    <a:pt x="1683" y="1217"/>
                    <a:pt x="819" y="535"/>
                    <a:pt x="273" y="34"/>
                  </a:cubicBezTo>
                  <a:cubicBezTo>
                    <a:pt x="205" y="12"/>
                    <a:pt x="160" y="0"/>
                    <a:pt x="126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585" name="Group 206"/>
          <p:cNvGrpSpPr/>
          <p:nvPr/>
        </p:nvGrpSpPr>
        <p:grpSpPr>
          <a:xfrm>
            <a:off x="4655160" y="498960"/>
            <a:ext cx="386640" cy="374040"/>
            <a:chOff x="4655160" y="498960"/>
            <a:chExt cx="386640" cy="374040"/>
          </a:xfrm>
        </p:grpSpPr>
        <p:sp>
          <p:nvSpPr>
            <p:cNvPr id="586" name="CustomShape 207"/>
            <p:cNvSpPr/>
            <p:nvPr/>
          </p:nvSpPr>
          <p:spPr>
            <a:xfrm rot="721800" flipV="1">
              <a:off x="4806360" y="656640"/>
              <a:ext cx="217440" cy="195840"/>
            </a:xfrm>
            <a:custGeom>
              <a:avLst/>
              <a:gdLst/>
              <a:ahLst/>
              <a:cxnLst/>
              <a:rect l="l" t="t" r="r" b="b"/>
              <a:pathLst>
                <a:path w="3912" h="3528">
                  <a:moveTo>
                    <a:pt x="2061" y="1"/>
                  </a:moveTo>
                  <a:cubicBezTo>
                    <a:pt x="1591" y="1"/>
                    <a:pt x="1110" y="196"/>
                    <a:pt x="728" y="553"/>
                  </a:cubicBezTo>
                  <a:cubicBezTo>
                    <a:pt x="46" y="1281"/>
                    <a:pt x="1" y="2373"/>
                    <a:pt x="683" y="3055"/>
                  </a:cubicBezTo>
                  <a:cubicBezTo>
                    <a:pt x="1006" y="3378"/>
                    <a:pt x="1412" y="3528"/>
                    <a:pt x="1831" y="3528"/>
                  </a:cubicBezTo>
                  <a:cubicBezTo>
                    <a:pt x="2296" y="3528"/>
                    <a:pt x="2778" y="3344"/>
                    <a:pt x="3184" y="3009"/>
                  </a:cubicBezTo>
                  <a:cubicBezTo>
                    <a:pt x="3866" y="2327"/>
                    <a:pt x="3912" y="1190"/>
                    <a:pt x="3230" y="508"/>
                  </a:cubicBezTo>
                  <a:cubicBezTo>
                    <a:pt x="2905" y="162"/>
                    <a:pt x="2488" y="1"/>
                    <a:pt x="206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87" name="CustomShape 208"/>
            <p:cNvSpPr/>
            <p:nvPr/>
          </p:nvSpPr>
          <p:spPr>
            <a:xfrm rot="721800" flipV="1">
              <a:off x="4821840" y="644040"/>
              <a:ext cx="100080" cy="104040"/>
            </a:xfrm>
            <a:custGeom>
              <a:avLst/>
              <a:gdLst/>
              <a:ahLst/>
              <a:cxnLst/>
              <a:rect l="l" t="t" r="r" b="b"/>
              <a:pathLst>
                <a:path w="1820" h="1900">
                  <a:moveTo>
                    <a:pt x="91" y="0"/>
                  </a:moveTo>
                  <a:cubicBezTo>
                    <a:pt x="75" y="0"/>
                    <a:pt x="60" y="4"/>
                    <a:pt x="46" y="11"/>
                  </a:cubicBezTo>
                  <a:cubicBezTo>
                    <a:pt x="1" y="102"/>
                    <a:pt x="137" y="330"/>
                    <a:pt x="137" y="1103"/>
                  </a:cubicBezTo>
                  <a:cubicBezTo>
                    <a:pt x="137" y="1376"/>
                    <a:pt x="137" y="1512"/>
                    <a:pt x="228" y="1649"/>
                  </a:cubicBezTo>
                  <a:cubicBezTo>
                    <a:pt x="364" y="1694"/>
                    <a:pt x="410" y="1649"/>
                    <a:pt x="774" y="1785"/>
                  </a:cubicBezTo>
                  <a:lnTo>
                    <a:pt x="819" y="1785"/>
                  </a:lnTo>
                  <a:cubicBezTo>
                    <a:pt x="1099" y="1873"/>
                    <a:pt x="1298" y="1899"/>
                    <a:pt x="1437" y="1899"/>
                  </a:cubicBezTo>
                  <a:cubicBezTo>
                    <a:pt x="1660" y="1899"/>
                    <a:pt x="1729" y="1831"/>
                    <a:pt x="1729" y="1831"/>
                  </a:cubicBezTo>
                  <a:cubicBezTo>
                    <a:pt x="1820" y="1649"/>
                    <a:pt x="1592" y="1239"/>
                    <a:pt x="1501" y="1103"/>
                  </a:cubicBezTo>
                  <a:cubicBezTo>
                    <a:pt x="1365" y="921"/>
                    <a:pt x="1274" y="830"/>
                    <a:pt x="683" y="375"/>
                  </a:cubicBezTo>
                  <a:cubicBezTo>
                    <a:pt x="300" y="107"/>
                    <a:pt x="175" y="0"/>
                    <a:pt x="91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88" name="CustomShape 209"/>
            <p:cNvSpPr/>
            <p:nvPr/>
          </p:nvSpPr>
          <p:spPr>
            <a:xfrm rot="721800" flipV="1">
              <a:off x="4667400" y="519480"/>
              <a:ext cx="217440" cy="141840"/>
            </a:xfrm>
            <a:custGeom>
              <a:avLst/>
              <a:gdLst/>
              <a:ahLst/>
              <a:cxnLst/>
              <a:rect l="l" t="t" r="r" b="b"/>
              <a:pathLst>
                <a:path w="3913" h="2548">
                  <a:moveTo>
                    <a:pt x="3639" y="0"/>
                  </a:moveTo>
                  <a:cubicBezTo>
                    <a:pt x="3275" y="319"/>
                    <a:pt x="2957" y="637"/>
                    <a:pt x="2548" y="910"/>
                  </a:cubicBezTo>
                  <a:cubicBezTo>
                    <a:pt x="1820" y="1456"/>
                    <a:pt x="865" y="1865"/>
                    <a:pt x="1" y="2138"/>
                  </a:cubicBezTo>
                  <a:lnTo>
                    <a:pt x="92" y="2547"/>
                  </a:lnTo>
                  <a:cubicBezTo>
                    <a:pt x="1047" y="2274"/>
                    <a:pt x="1957" y="1820"/>
                    <a:pt x="2775" y="1228"/>
                  </a:cubicBezTo>
                  <a:cubicBezTo>
                    <a:pt x="3185" y="955"/>
                    <a:pt x="3548" y="637"/>
                    <a:pt x="3912" y="273"/>
                  </a:cubicBezTo>
                  <a:lnTo>
                    <a:pt x="3639" y="0"/>
                  </a:ln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589" name="Group 210"/>
          <p:cNvGrpSpPr/>
          <p:nvPr/>
        </p:nvGrpSpPr>
        <p:grpSpPr>
          <a:xfrm>
            <a:off x="7503840" y="3526920"/>
            <a:ext cx="964800" cy="1080360"/>
            <a:chOff x="7503840" y="3526920"/>
            <a:chExt cx="964800" cy="1080360"/>
          </a:xfrm>
        </p:grpSpPr>
        <p:sp>
          <p:nvSpPr>
            <p:cNvPr id="590" name="CustomShape 211"/>
            <p:cNvSpPr/>
            <p:nvPr/>
          </p:nvSpPr>
          <p:spPr>
            <a:xfrm rot="9726000" flipV="1">
              <a:off x="7863120" y="3596040"/>
              <a:ext cx="536400" cy="533520"/>
            </a:xfrm>
            <a:custGeom>
              <a:avLst/>
              <a:gdLst/>
              <a:ahLst/>
              <a:cxnLst/>
              <a:rect l="l" t="t" r="r" b="b"/>
              <a:pathLst>
                <a:path w="15600" h="15513">
                  <a:moveTo>
                    <a:pt x="2235" y="1"/>
                  </a:moveTo>
                  <a:cubicBezTo>
                    <a:pt x="2136" y="1"/>
                    <a:pt x="2043" y="9"/>
                    <a:pt x="1956" y="27"/>
                  </a:cubicBezTo>
                  <a:cubicBezTo>
                    <a:pt x="1774" y="27"/>
                    <a:pt x="1683" y="72"/>
                    <a:pt x="1547" y="163"/>
                  </a:cubicBezTo>
                  <a:cubicBezTo>
                    <a:pt x="0" y="1300"/>
                    <a:pt x="1729" y="7667"/>
                    <a:pt x="5822" y="11488"/>
                  </a:cubicBezTo>
                  <a:cubicBezTo>
                    <a:pt x="8478" y="14069"/>
                    <a:pt x="12304" y="15512"/>
                    <a:pt x="14236" y="15512"/>
                  </a:cubicBezTo>
                  <a:cubicBezTo>
                    <a:pt x="14653" y="15512"/>
                    <a:pt x="14981" y="15445"/>
                    <a:pt x="15191" y="15308"/>
                  </a:cubicBezTo>
                  <a:lnTo>
                    <a:pt x="15372" y="15126"/>
                  </a:lnTo>
                  <a:cubicBezTo>
                    <a:pt x="15600" y="14853"/>
                    <a:pt x="15418" y="14398"/>
                    <a:pt x="14645" y="12716"/>
                  </a:cubicBezTo>
                  <a:cubicBezTo>
                    <a:pt x="12735" y="9077"/>
                    <a:pt x="11825" y="7304"/>
                    <a:pt x="10188" y="5530"/>
                  </a:cubicBezTo>
                  <a:cubicBezTo>
                    <a:pt x="8153" y="3322"/>
                    <a:pt x="4181" y="1"/>
                    <a:pt x="2235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91" name="CustomShape 212"/>
            <p:cNvSpPr/>
            <p:nvPr/>
          </p:nvSpPr>
          <p:spPr>
            <a:xfrm rot="9726000" flipV="1">
              <a:off x="7863480" y="3605760"/>
              <a:ext cx="469080" cy="526680"/>
            </a:xfrm>
            <a:custGeom>
              <a:avLst/>
              <a:gdLst/>
              <a:ahLst/>
              <a:cxnLst/>
              <a:rect l="l" t="t" r="r" b="b"/>
              <a:pathLst>
                <a:path w="13645" h="15308">
                  <a:moveTo>
                    <a:pt x="280" y="1"/>
                  </a:moveTo>
                  <a:cubicBezTo>
                    <a:pt x="181" y="1"/>
                    <a:pt x="88" y="9"/>
                    <a:pt x="1" y="27"/>
                  </a:cubicBezTo>
                  <a:cubicBezTo>
                    <a:pt x="1138" y="2437"/>
                    <a:pt x="2912" y="5484"/>
                    <a:pt x="5549" y="8531"/>
                  </a:cubicBezTo>
                  <a:cubicBezTo>
                    <a:pt x="8142" y="11579"/>
                    <a:pt x="10916" y="13762"/>
                    <a:pt x="13236" y="15308"/>
                  </a:cubicBezTo>
                  <a:lnTo>
                    <a:pt x="13417" y="15126"/>
                  </a:lnTo>
                  <a:cubicBezTo>
                    <a:pt x="13645" y="14853"/>
                    <a:pt x="13463" y="14398"/>
                    <a:pt x="12690" y="12716"/>
                  </a:cubicBezTo>
                  <a:cubicBezTo>
                    <a:pt x="10780" y="9077"/>
                    <a:pt x="9870" y="7304"/>
                    <a:pt x="8233" y="5530"/>
                  </a:cubicBezTo>
                  <a:cubicBezTo>
                    <a:pt x="6198" y="3322"/>
                    <a:pt x="2226" y="1"/>
                    <a:pt x="280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92" name="CustomShape 213"/>
            <p:cNvSpPr/>
            <p:nvPr/>
          </p:nvSpPr>
          <p:spPr>
            <a:xfrm rot="9726000" flipV="1">
              <a:off x="7546680" y="4165560"/>
              <a:ext cx="544320" cy="364680"/>
            </a:xfrm>
            <a:custGeom>
              <a:avLst/>
              <a:gdLst/>
              <a:ahLst/>
              <a:cxnLst/>
              <a:rect l="l" t="t" r="r" b="b"/>
              <a:pathLst>
                <a:path w="15828" h="10632">
                  <a:moveTo>
                    <a:pt x="126" y="0"/>
                  </a:moveTo>
                  <a:cubicBezTo>
                    <a:pt x="92" y="0"/>
                    <a:pt x="69" y="12"/>
                    <a:pt x="46" y="34"/>
                  </a:cubicBezTo>
                  <a:cubicBezTo>
                    <a:pt x="1" y="171"/>
                    <a:pt x="1" y="216"/>
                    <a:pt x="46" y="262"/>
                  </a:cubicBezTo>
                  <a:cubicBezTo>
                    <a:pt x="592" y="762"/>
                    <a:pt x="1410" y="1535"/>
                    <a:pt x="2411" y="2354"/>
                  </a:cubicBezTo>
                  <a:cubicBezTo>
                    <a:pt x="5595" y="5037"/>
                    <a:pt x="7141" y="6402"/>
                    <a:pt x="7960" y="6993"/>
                  </a:cubicBezTo>
                  <a:cubicBezTo>
                    <a:pt x="10097" y="8585"/>
                    <a:pt x="12735" y="9813"/>
                    <a:pt x="15691" y="10631"/>
                  </a:cubicBezTo>
                  <a:cubicBezTo>
                    <a:pt x="15737" y="10631"/>
                    <a:pt x="15782" y="10540"/>
                    <a:pt x="15828" y="10495"/>
                  </a:cubicBezTo>
                  <a:cubicBezTo>
                    <a:pt x="15828" y="10449"/>
                    <a:pt x="15782" y="10313"/>
                    <a:pt x="15737" y="10313"/>
                  </a:cubicBezTo>
                  <a:cubicBezTo>
                    <a:pt x="12871" y="9540"/>
                    <a:pt x="10325" y="8357"/>
                    <a:pt x="8187" y="6765"/>
                  </a:cubicBezTo>
                  <a:cubicBezTo>
                    <a:pt x="7368" y="6174"/>
                    <a:pt x="5777" y="4810"/>
                    <a:pt x="2638" y="2127"/>
                  </a:cubicBezTo>
                  <a:cubicBezTo>
                    <a:pt x="1683" y="1217"/>
                    <a:pt x="819" y="535"/>
                    <a:pt x="273" y="34"/>
                  </a:cubicBezTo>
                  <a:cubicBezTo>
                    <a:pt x="205" y="12"/>
                    <a:pt x="160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93" name="CustomShape 214"/>
            <p:cNvSpPr/>
            <p:nvPr/>
          </p:nvSpPr>
          <p:spPr>
            <a:xfrm rot="9726000" flipV="1">
              <a:off x="7950960" y="4175280"/>
              <a:ext cx="390240" cy="148680"/>
            </a:xfrm>
            <a:custGeom>
              <a:avLst/>
              <a:gdLst/>
              <a:ahLst/>
              <a:cxnLst/>
              <a:rect l="l" t="t" r="r" b="b"/>
              <a:pathLst>
                <a:path w="11371" h="4358">
                  <a:moveTo>
                    <a:pt x="6566" y="1"/>
                  </a:moveTo>
                  <a:cubicBezTo>
                    <a:pt x="6364" y="1"/>
                    <a:pt x="6161" y="8"/>
                    <a:pt x="5958" y="22"/>
                  </a:cubicBezTo>
                  <a:cubicBezTo>
                    <a:pt x="2911" y="341"/>
                    <a:pt x="1" y="2524"/>
                    <a:pt x="273" y="3524"/>
                  </a:cubicBezTo>
                  <a:cubicBezTo>
                    <a:pt x="273" y="3661"/>
                    <a:pt x="319" y="3706"/>
                    <a:pt x="410" y="3752"/>
                  </a:cubicBezTo>
                  <a:cubicBezTo>
                    <a:pt x="806" y="4200"/>
                    <a:pt x="1998" y="4358"/>
                    <a:pt x="3267" y="4358"/>
                  </a:cubicBezTo>
                  <a:cubicBezTo>
                    <a:pt x="4184" y="4358"/>
                    <a:pt x="5142" y="4275"/>
                    <a:pt x="5867" y="4161"/>
                  </a:cubicBezTo>
                  <a:cubicBezTo>
                    <a:pt x="7186" y="3934"/>
                    <a:pt x="8187" y="3479"/>
                    <a:pt x="10234" y="2524"/>
                  </a:cubicBezTo>
                  <a:cubicBezTo>
                    <a:pt x="11143" y="2023"/>
                    <a:pt x="11371" y="1932"/>
                    <a:pt x="11371" y="1705"/>
                  </a:cubicBezTo>
                  <a:lnTo>
                    <a:pt x="11371" y="1614"/>
                  </a:lnTo>
                  <a:cubicBezTo>
                    <a:pt x="11120" y="903"/>
                    <a:pt x="8871" y="1"/>
                    <a:pt x="6566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94" name="CustomShape 215"/>
            <p:cNvSpPr/>
            <p:nvPr/>
          </p:nvSpPr>
          <p:spPr>
            <a:xfrm rot="9726000" flipV="1">
              <a:off x="7959240" y="4229280"/>
              <a:ext cx="375840" cy="95760"/>
            </a:xfrm>
            <a:custGeom>
              <a:avLst/>
              <a:gdLst/>
              <a:ahLst/>
              <a:cxnLst/>
              <a:rect l="l" t="t" r="r" b="b"/>
              <a:pathLst>
                <a:path w="10962" h="2815">
                  <a:moveTo>
                    <a:pt x="9296" y="0"/>
                  </a:moveTo>
                  <a:cubicBezTo>
                    <a:pt x="8106" y="0"/>
                    <a:pt x="6762" y="101"/>
                    <a:pt x="5277" y="344"/>
                  </a:cubicBezTo>
                  <a:cubicBezTo>
                    <a:pt x="3139" y="799"/>
                    <a:pt x="1320" y="1526"/>
                    <a:pt x="1" y="2209"/>
                  </a:cubicBezTo>
                  <a:cubicBezTo>
                    <a:pt x="397" y="2657"/>
                    <a:pt x="1589" y="2815"/>
                    <a:pt x="2858" y="2815"/>
                  </a:cubicBezTo>
                  <a:cubicBezTo>
                    <a:pt x="3775" y="2815"/>
                    <a:pt x="4733" y="2732"/>
                    <a:pt x="5458" y="2618"/>
                  </a:cubicBezTo>
                  <a:cubicBezTo>
                    <a:pt x="6777" y="2391"/>
                    <a:pt x="7778" y="1936"/>
                    <a:pt x="9825" y="981"/>
                  </a:cubicBezTo>
                  <a:cubicBezTo>
                    <a:pt x="10734" y="480"/>
                    <a:pt x="10962" y="389"/>
                    <a:pt x="10962" y="162"/>
                  </a:cubicBezTo>
                  <a:lnTo>
                    <a:pt x="10962" y="71"/>
                  </a:lnTo>
                  <a:cubicBezTo>
                    <a:pt x="10446" y="26"/>
                    <a:pt x="9890" y="0"/>
                    <a:pt x="9296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95" name="CustomShape 216"/>
            <p:cNvSpPr/>
            <p:nvPr/>
          </p:nvSpPr>
          <p:spPr>
            <a:xfrm rot="9726000" flipV="1">
              <a:off x="7679520" y="4293360"/>
              <a:ext cx="445320" cy="250920"/>
            </a:xfrm>
            <a:custGeom>
              <a:avLst/>
              <a:gdLst/>
              <a:ahLst/>
              <a:cxnLst/>
              <a:rect l="l" t="t" r="r" b="b"/>
              <a:pathLst>
                <a:path w="12962" h="7326">
                  <a:moveTo>
                    <a:pt x="3181" y="0"/>
                  </a:moveTo>
                  <a:cubicBezTo>
                    <a:pt x="3090" y="0"/>
                    <a:pt x="3013" y="3"/>
                    <a:pt x="2956" y="3"/>
                  </a:cubicBezTo>
                  <a:cubicBezTo>
                    <a:pt x="1683" y="49"/>
                    <a:pt x="546" y="958"/>
                    <a:pt x="91" y="1368"/>
                  </a:cubicBezTo>
                  <a:cubicBezTo>
                    <a:pt x="0" y="1413"/>
                    <a:pt x="0" y="1549"/>
                    <a:pt x="91" y="1595"/>
                  </a:cubicBezTo>
                  <a:cubicBezTo>
                    <a:pt x="114" y="1618"/>
                    <a:pt x="148" y="1629"/>
                    <a:pt x="188" y="1629"/>
                  </a:cubicBezTo>
                  <a:cubicBezTo>
                    <a:pt x="228" y="1629"/>
                    <a:pt x="273" y="1618"/>
                    <a:pt x="319" y="1595"/>
                  </a:cubicBezTo>
                  <a:cubicBezTo>
                    <a:pt x="591" y="1322"/>
                    <a:pt x="1728" y="322"/>
                    <a:pt x="2956" y="276"/>
                  </a:cubicBezTo>
                  <a:cubicBezTo>
                    <a:pt x="3027" y="262"/>
                    <a:pt x="3119" y="252"/>
                    <a:pt x="3226" y="252"/>
                  </a:cubicBezTo>
                  <a:cubicBezTo>
                    <a:pt x="3465" y="252"/>
                    <a:pt x="3779" y="301"/>
                    <a:pt x="4093" y="458"/>
                  </a:cubicBezTo>
                  <a:cubicBezTo>
                    <a:pt x="4457" y="640"/>
                    <a:pt x="4685" y="913"/>
                    <a:pt x="4776" y="1004"/>
                  </a:cubicBezTo>
                  <a:cubicBezTo>
                    <a:pt x="5185" y="1549"/>
                    <a:pt x="5640" y="1913"/>
                    <a:pt x="6095" y="2323"/>
                  </a:cubicBezTo>
                  <a:cubicBezTo>
                    <a:pt x="6504" y="2686"/>
                    <a:pt x="6822" y="3005"/>
                    <a:pt x="7186" y="3369"/>
                  </a:cubicBezTo>
                  <a:cubicBezTo>
                    <a:pt x="8960" y="5233"/>
                    <a:pt x="9687" y="6097"/>
                    <a:pt x="10142" y="6370"/>
                  </a:cubicBezTo>
                  <a:cubicBezTo>
                    <a:pt x="10915" y="6871"/>
                    <a:pt x="11825" y="7143"/>
                    <a:pt x="12871" y="7325"/>
                  </a:cubicBezTo>
                  <a:cubicBezTo>
                    <a:pt x="12917" y="7325"/>
                    <a:pt x="12962" y="7280"/>
                    <a:pt x="12917" y="7280"/>
                  </a:cubicBezTo>
                  <a:cubicBezTo>
                    <a:pt x="12917" y="7143"/>
                    <a:pt x="12871" y="7098"/>
                    <a:pt x="12826" y="7098"/>
                  </a:cubicBezTo>
                  <a:cubicBezTo>
                    <a:pt x="11825" y="6916"/>
                    <a:pt x="10915" y="6598"/>
                    <a:pt x="10188" y="6143"/>
                  </a:cubicBezTo>
                  <a:cubicBezTo>
                    <a:pt x="9733" y="5825"/>
                    <a:pt x="8823" y="4824"/>
                    <a:pt x="7277" y="3187"/>
                  </a:cubicBezTo>
                  <a:cubicBezTo>
                    <a:pt x="6959" y="2777"/>
                    <a:pt x="6549" y="2414"/>
                    <a:pt x="6231" y="2095"/>
                  </a:cubicBezTo>
                  <a:cubicBezTo>
                    <a:pt x="5822" y="1686"/>
                    <a:pt x="5367" y="1322"/>
                    <a:pt x="4958" y="822"/>
                  </a:cubicBezTo>
                  <a:cubicBezTo>
                    <a:pt x="4912" y="731"/>
                    <a:pt x="4639" y="458"/>
                    <a:pt x="4230" y="231"/>
                  </a:cubicBezTo>
                  <a:cubicBezTo>
                    <a:pt x="3855" y="26"/>
                    <a:pt x="3454" y="0"/>
                    <a:pt x="3181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96" name="CustomShape 217"/>
          <p:cNvSpPr/>
          <p:nvPr/>
        </p:nvSpPr>
        <p:spPr>
          <a:xfrm>
            <a:off x="720000" y="4743720"/>
            <a:ext cx="7558560" cy="279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1200" b="0" strike="noStrike" spc="-1">
                <a:solidFill>
                  <a:srgbClr val="000000"/>
                </a:solidFill>
                <a:latin typeface="Source Code Pro"/>
                <a:ea typeface="DejaVu Sans"/>
              </a:rPr>
              <a:t>Alessandro Cusimano  Giorgia Monaco  Giulia Palazzolo  Giada Meo</a:t>
            </a:r>
            <a:endParaRPr lang="it-IT" sz="1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125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25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8" dur="125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CustomShape 1"/>
          <p:cNvSpPr/>
          <p:nvPr/>
        </p:nvSpPr>
        <p:spPr>
          <a:xfrm>
            <a:off x="1440000" y="4045320"/>
            <a:ext cx="5569920" cy="433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8" name="CustomShape 2"/>
          <p:cNvSpPr/>
          <p:nvPr/>
        </p:nvSpPr>
        <p:spPr>
          <a:xfrm>
            <a:off x="1150200" y="780480"/>
            <a:ext cx="6519960" cy="166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" sz="3200" b="0" strike="noStrike" spc="-1">
                <a:solidFill>
                  <a:srgbClr val="495844"/>
                </a:solidFill>
                <a:latin typeface="Abril Fatface"/>
                <a:ea typeface="Abril Fatface"/>
              </a:rPr>
              <a:t>Il giorno 5 Ottobre, abbiamo partecipato a un’escursione per la giornata della sostenibilità e biodiversità di Erice, organizzata dal CAI.</a:t>
            </a:r>
            <a:endParaRPr lang="it-IT" sz="3200" b="0" strike="noStrike" spc="-1">
              <a:latin typeface="Arial"/>
            </a:endParaRPr>
          </a:p>
        </p:txBody>
      </p:sp>
      <p:sp>
        <p:nvSpPr>
          <p:cNvPr id="599" name="CustomShape 3"/>
          <p:cNvSpPr/>
          <p:nvPr/>
        </p:nvSpPr>
        <p:spPr>
          <a:xfrm>
            <a:off x="1620000" y="4633200"/>
            <a:ext cx="5218560" cy="40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1600" b="0" strike="noStrike" spc="-1">
                <a:solidFill>
                  <a:srgbClr val="FFFFFF"/>
                </a:solidFill>
                <a:latin typeface="Montserrat SemiBold"/>
                <a:ea typeface="Montserrat SemiBold"/>
              </a:rPr>
              <a:t>Big numbers catch your audience’s attention</a:t>
            </a:r>
            <a:endParaRPr lang="it-IT" sz="1600" b="0" strike="noStrike" spc="-1">
              <a:latin typeface="Arial"/>
            </a:endParaRPr>
          </a:p>
        </p:txBody>
      </p:sp>
      <p:grpSp>
        <p:nvGrpSpPr>
          <p:cNvPr id="600" name="Group 4"/>
          <p:cNvGrpSpPr/>
          <p:nvPr/>
        </p:nvGrpSpPr>
        <p:grpSpPr>
          <a:xfrm>
            <a:off x="7648920" y="1773360"/>
            <a:ext cx="386640" cy="346680"/>
            <a:chOff x="7648920" y="1773360"/>
            <a:chExt cx="386640" cy="346680"/>
          </a:xfrm>
        </p:grpSpPr>
        <p:sp>
          <p:nvSpPr>
            <p:cNvPr id="601" name="CustomShape 5"/>
            <p:cNvSpPr/>
            <p:nvPr/>
          </p:nvSpPr>
          <p:spPr>
            <a:xfrm rot="11226600" flipV="1">
              <a:off x="7660080" y="1785600"/>
              <a:ext cx="217440" cy="195840"/>
            </a:xfrm>
            <a:custGeom>
              <a:avLst/>
              <a:gdLst/>
              <a:ahLst/>
              <a:cxnLst/>
              <a:rect l="l" t="t" r="r" b="b"/>
              <a:pathLst>
                <a:path w="3912" h="3528">
                  <a:moveTo>
                    <a:pt x="2061" y="1"/>
                  </a:moveTo>
                  <a:cubicBezTo>
                    <a:pt x="1591" y="1"/>
                    <a:pt x="1110" y="196"/>
                    <a:pt x="728" y="553"/>
                  </a:cubicBezTo>
                  <a:cubicBezTo>
                    <a:pt x="46" y="1281"/>
                    <a:pt x="1" y="2373"/>
                    <a:pt x="683" y="3055"/>
                  </a:cubicBezTo>
                  <a:cubicBezTo>
                    <a:pt x="1006" y="3378"/>
                    <a:pt x="1412" y="3528"/>
                    <a:pt x="1831" y="3528"/>
                  </a:cubicBezTo>
                  <a:cubicBezTo>
                    <a:pt x="2296" y="3528"/>
                    <a:pt x="2778" y="3344"/>
                    <a:pt x="3184" y="3009"/>
                  </a:cubicBezTo>
                  <a:cubicBezTo>
                    <a:pt x="3866" y="2327"/>
                    <a:pt x="3912" y="1190"/>
                    <a:pt x="3230" y="508"/>
                  </a:cubicBezTo>
                  <a:cubicBezTo>
                    <a:pt x="2905" y="162"/>
                    <a:pt x="2488" y="1"/>
                    <a:pt x="206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02" name="CustomShape 6"/>
            <p:cNvSpPr/>
            <p:nvPr/>
          </p:nvSpPr>
          <p:spPr>
            <a:xfrm rot="11226600" flipV="1">
              <a:off x="7765200" y="1886760"/>
              <a:ext cx="100080" cy="104400"/>
            </a:xfrm>
            <a:custGeom>
              <a:avLst/>
              <a:gdLst/>
              <a:ahLst/>
              <a:cxnLst/>
              <a:rect l="l" t="t" r="r" b="b"/>
              <a:pathLst>
                <a:path w="1820" h="1900">
                  <a:moveTo>
                    <a:pt x="91" y="0"/>
                  </a:moveTo>
                  <a:cubicBezTo>
                    <a:pt x="75" y="0"/>
                    <a:pt x="60" y="4"/>
                    <a:pt x="46" y="11"/>
                  </a:cubicBezTo>
                  <a:cubicBezTo>
                    <a:pt x="1" y="102"/>
                    <a:pt x="137" y="330"/>
                    <a:pt x="137" y="1103"/>
                  </a:cubicBezTo>
                  <a:cubicBezTo>
                    <a:pt x="137" y="1376"/>
                    <a:pt x="137" y="1512"/>
                    <a:pt x="228" y="1649"/>
                  </a:cubicBezTo>
                  <a:cubicBezTo>
                    <a:pt x="364" y="1694"/>
                    <a:pt x="410" y="1649"/>
                    <a:pt x="774" y="1785"/>
                  </a:cubicBezTo>
                  <a:lnTo>
                    <a:pt x="819" y="1785"/>
                  </a:lnTo>
                  <a:cubicBezTo>
                    <a:pt x="1099" y="1873"/>
                    <a:pt x="1298" y="1899"/>
                    <a:pt x="1437" y="1899"/>
                  </a:cubicBezTo>
                  <a:cubicBezTo>
                    <a:pt x="1660" y="1899"/>
                    <a:pt x="1729" y="1831"/>
                    <a:pt x="1729" y="1831"/>
                  </a:cubicBezTo>
                  <a:cubicBezTo>
                    <a:pt x="1820" y="1649"/>
                    <a:pt x="1592" y="1239"/>
                    <a:pt x="1501" y="1103"/>
                  </a:cubicBezTo>
                  <a:cubicBezTo>
                    <a:pt x="1365" y="921"/>
                    <a:pt x="1274" y="830"/>
                    <a:pt x="683" y="375"/>
                  </a:cubicBezTo>
                  <a:cubicBezTo>
                    <a:pt x="300" y="107"/>
                    <a:pt x="175" y="0"/>
                    <a:pt x="91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03" name="CustomShape 7"/>
            <p:cNvSpPr/>
            <p:nvPr/>
          </p:nvSpPr>
          <p:spPr>
            <a:xfrm rot="11226600" flipV="1">
              <a:off x="7809840" y="1965960"/>
              <a:ext cx="217440" cy="141120"/>
            </a:xfrm>
            <a:custGeom>
              <a:avLst/>
              <a:gdLst/>
              <a:ahLst/>
              <a:cxnLst/>
              <a:rect l="l" t="t" r="r" b="b"/>
              <a:pathLst>
                <a:path w="3913" h="2548">
                  <a:moveTo>
                    <a:pt x="3639" y="0"/>
                  </a:moveTo>
                  <a:cubicBezTo>
                    <a:pt x="3275" y="319"/>
                    <a:pt x="2957" y="637"/>
                    <a:pt x="2548" y="910"/>
                  </a:cubicBezTo>
                  <a:cubicBezTo>
                    <a:pt x="1820" y="1456"/>
                    <a:pt x="865" y="1865"/>
                    <a:pt x="1" y="2138"/>
                  </a:cubicBezTo>
                  <a:lnTo>
                    <a:pt x="92" y="2547"/>
                  </a:lnTo>
                  <a:cubicBezTo>
                    <a:pt x="1047" y="2274"/>
                    <a:pt x="1957" y="1820"/>
                    <a:pt x="2775" y="1228"/>
                  </a:cubicBezTo>
                  <a:cubicBezTo>
                    <a:pt x="3185" y="955"/>
                    <a:pt x="3548" y="637"/>
                    <a:pt x="3912" y="273"/>
                  </a:cubicBezTo>
                  <a:lnTo>
                    <a:pt x="3639" y="0"/>
                  </a:ln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04" name="Group 8"/>
          <p:cNvGrpSpPr/>
          <p:nvPr/>
        </p:nvGrpSpPr>
        <p:grpSpPr>
          <a:xfrm>
            <a:off x="7961040" y="180360"/>
            <a:ext cx="685080" cy="479520"/>
            <a:chOff x="7961040" y="180360"/>
            <a:chExt cx="685080" cy="479520"/>
          </a:xfrm>
        </p:grpSpPr>
        <p:grpSp>
          <p:nvGrpSpPr>
            <p:cNvPr id="605" name="Group 9"/>
            <p:cNvGrpSpPr/>
            <p:nvPr/>
          </p:nvGrpSpPr>
          <p:grpSpPr>
            <a:xfrm>
              <a:off x="8348400" y="180360"/>
              <a:ext cx="297720" cy="311760"/>
              <a:chOff x="8348400" y="180360"/>
              <a:chExt cx="297720" cy="311760"/>
            </a:xfrm>
          </p:grpSpPr>
          <p:sp>
            <p:nvSpPr>
              <p:cNvPr id="606" name="CustomShape 10"/>
              <p:cNvSpPr/>
              <p:nvPr/>
            </p:nvSpPr>
            <p:spPr>
              <a:xfrm rot="19081200">
                <a:off x="8452440" y="217080"/>
                <a:ext cx="166320" cy="145080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2620">
                    <a:moveTo>
                      <a:pt x="1567" y="0"/>
                    </a:moveTo>
                    <a:cubicBezTo>
                      <a:pt x="1441" y="0"/>
                      <a:pt x="1312" y="19"/>
                      <a:pt x="1183" y="59"/>
                    </a:cubicBezTo>
                    <a:cubicBezTo>
                      <a:pt x="501" y="241"/>
                      <a:pt x="1" y="969"/>
                      <a:pt x="137" y="1651"/>
                    </a:cubicBezTo>
                    <a:cubicBezTo>
                      <a:pt x="287" y="2212"/>
                      <a:pt x="806" y="2620"/>
                      <a:pt x="1416" y="2620"/>
                    </a:cubicBezTo>
                    <a:cubicBezTo>
                      <a:pt x="1547" y="2620"/>
                      <a:pt x="1683" y="2601"/>
                      <a:pt x="1820" y="2561"/>
                    </a:cubicBezTo>
                    <a:cubicBezTo>
                      <a:pt x="2547" y="2424"/>
                      <a:pt x="3002" y="1651"/>
                      <a:pt x="2820" y="969"/>
                    </a:cubicBezTo>
                    <a:cubicBezTo>
                      <a:pt x="2671" y="408"/>
                      <a:pt x="2151" y="0"/>
                      <a:pt x="15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7" name="CustomShape 11"/>
              <p:cNvSpPr/>
              <p:nvPr/>
            </p:nvSpPr>
            <p:spPr>
              <a:xfrm rot="19081200">
                <a:off x="8466480" y="290880"/>
                <a:ext cx="59400" cy="100080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821">
                    <a:moveTo>
                      <a:pt x="546" y="0"/>
                    </a:moveTo>
                    <a:cubicBezTo>
                      <a:pt x="501" y="46"/>
                      <a:pt x="455" y="227"/>
                      <a:pt x="183" y="728"/>
                    </a:cubicBezTo>
                    <a:cubicBezTo>
                      <a:pt x="46" y="955"/>
                      <a:pt x="1" y="1046"/>
                      <a:pt x="46" y="1137"/>
                    </a:cubicBezTo>
                    <a:lnTo>
                      <a:pt x="319" y="1410"/>
                    </a:lnTo>
                    <a:cubicBezTo>
                      <a:pt x="660" y="1789"/>
                      <a:pt x="843" y="1821"/>
                      <a:pt x="895" y="1821"/>
                    </a:cubicBezTo>
                    <a:cubicBezTo>
                      <a:pt x="905" y="1821"/>
                      <a:pt x="910" y="1819"/>
                      <a:pt x="910" y="1819"/>
                    </a:cubicBezTo>
                    <a:cubicBezTo>
                      <a:pt x="1092" y="1728"/>
                      <a:pt x="1092" y="1410"/>
                      <a:pt x="1092" y="1228"/>
                    </a:cubicBezTo>
                    <a:cubicBezTo>
                      <a:pt x="1092" y="1046"/>
                      <a:pt x="1001" y="1001"/>
                      <a:pt x="774" y="500"/>
                    </a:cubicBezTo>
                    <a:cubicBezTo>
                      <a:pt x="637" y="91"/>
                      <a:pt x="637" y="0"/>
                      <a:pt x="546" y="0"/>
                    </a:cubicBezTo>
                    <a:close/>
                  </a:path>
                </a:pathLst>
              </a:custGeom>
              <a:solidFill>
                <a:srgbClr val="B3BB9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8" name="CustomShape 12"/>
              <p:cNvSpPr/>
              <p:nvPr/>
            </p:nvSpPr>
            <p:spPr>
              <a:xfrm rot="19081200">
                <a:off x="8335800" y="396000"/>
                <a:ext cx="191880" cy="36360"/>
              </a:xfrm>
              <a:custGeom>
                <a:avLst/>
                <a:gdLst/>
                <a:ahLst/>
                <a:cxnLst/>
                <a:rect l="l" t="t" r="r" b="b"/>
                <a:pathLst>
                  <a:path w="3458" h="681">
                    <a:moveTo>
                      <a:pt x="137" y="0"/>
                    </a:moveTo>
                    <a:lnTo>
                      <a:pt x="1" y="455"/>
                    </a:lnTo>
                    <a:cubicBezTo>
                      <a:pt x="498" y="610"/>
                      <a:pt x="1038" y="681"/>
                      <a:pt x="1577" y="681"/>
                    </a:cubicBezTo>
                    <a:cubicBezTo>
                      <a:pt x="1826" y="681"/>
                      <a:pt x="2076" y="666"/>
                      <a:pt x="2320" y="637"/>
                    </a:cubicBezTo>
                    <a:cubicBezTo>
                      <a:pt x="2730" y="637"/>
                      <a:pt x="3094" y="591"/>
                      <a:pt x="3457" y="455"/>
                    </a:cubicBezTo>
                    <a:lnTo>
                      <a:pt x="3366" y="0"/>
                    </a:lnTo>
                    <a:cubicBezTo>
                      <a:pt x="3003" y="46"/>
                      <a:pt x="2593" y="137"/>
                      <a:pt x="2275" y="182"/>
                    </a:cubicBezTo>
                    <a:cubicBezTo>
                      <a:pt x="2103" y="193"/>
                      <a:pt x="1934" y="199"/>
                      <a:pt x="1766" y="199"/>
                    </a:cubicBezTo>
                    <a:cubicBezTo>
                      <a:pt x="1223" y="199"/>
                      <a:pt x="693" y="139"/>
                      <a:pt x="1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9" name="CustomShape 13"/>
              <p:cNvSpPr/>
              <p:nvPr/>
            </p:nvSpPr>
            <p:spPr>
              <a:xfrm rot="19081200">
                <a:off x="8427240" y="224640"/>
                <a:ext cx="138240" cy="108000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1960">
                    <a:moveTo>
                      <a:pt x="1821" y="1"/>
                    </a:moveTo>
                    <a:cubicBezTo>
                      <a:pt x="1565" y="1"/>
                      <a:pt x="1275" y="106"/>
                      <a:pt x="1092" y="211"/>
                    </a:cubicBezTo>
                    <a:cubicBezTo>
                      <a:pt x="409" y="529"/>
                      <a:pt x="0" y="1439"/>
                      <a:pt x="227" y="1803"/>
                    </a:cubicBezTo>
                    <a:cubicBezTo>
                      <a:pt x="318" y="1909"/>
                      <a:pt x="495" y="1959"/>
                      <a:pt x="709" y="1959"/>
                    </a:cubicBezTo>
                    <a:cubicBezTo>
                      <a:pt x="1137" y="1959"/>
                      <a:pt x="1713" y="1757"/>
                      <a:pt x="2047" y="1393"/>
                    </a:cubicBezTo>
                    <a:cubicBezTo>
                      <a:pt x="2274" y="1030"/>
                      <a:pt x="2501" y="484"/>
                      <a:pt x="2274" y="211"/>
                    </a:cubicBezTo>
                    <a:cubicBezTo>
                      <a:pt x="2178" y="57"/>
                      <a:pt x="2009" y="1"/>
                      <a:pt x="18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610" name="Group 14"/>
            <p:cNvGrpSpPr/>
            <p:nvPr/>
          </p:nvGrpSpPr>
          <p:grpSpPr>
            <a:xfrm>
              <a:off x="7961040" y="194760"/>
              <a:ext cx="495360" cy="465120"/>
              <a:chOff x="7961040" y="194760"/>
              <a:chExt cx="495360" cy="465120"/>
            </a:xfrm>
          </p:grpSpPr>
          <p:sp>
            <p:nvSpPr>
              <p:cNvPr id="611" name="CustomShape 15"/>
              <p:cNvSpPr/>
              <p:nvPr/>
            </p:nvSpPr>
            <p:spPr>
              <a:xfrm>
                <a:off x="7961040" y="194760"/>
                <a:ext cx="495360" cy="465120"/>
              </a:xfrm>
              <a:custGeom>
                <a:avLst/>
                <a:gdLst/>
                <a:ahLst/>
                <a:cxnLst/>
                <a:rect l="l" t="t" r="r" b="b"/>
                <a:pathLst>
                  <a:path w="8870" h="8330">
                    <a:moveTo>
                      <a:pt x="3605" y="1"/>
                    </a:moveTo>
                    <a:cubicBezTo>
                      <a:pt x="3257" y="1"/>
                      <a:pt x="2923" y="125"/>
                      <a:pt x="2684" y="365"/>
                    </a:cubicBezTo>
                    <a:cubicBezTo>
                      <a:pt x="2456" y="638"/>
                      <a:pt x="2320" y="1002"/>
                      <a:pt x="2320" y="1320"/>
                    </a:cubicBezTo>
                    <a:cubicBezTo>
                      <a:pt x="2093" y="1457"/>
                      <a:pt x="1956" y="1548"/>
                      <a:pt x="1729" y="1730"/>
                    </a:cubicBezTo>
                    <a:cubicBezTo>
                      <a:pt x="1410" y="2002"/>
                      <a:pt x="1274" y="2457"/>
                      <a:pt x="1183" y="2867"/>
                    </a:cubicBezTo>
                    <a:cubicBezTo>
                      <a:pt x="956" y="2912"/>
                      <a:pt x="819" y="2958"/>
                      <a:pt x="637" y="3139"/>
                    </a:cubicBezTo>
                    <a:cubicBezTo>
                      <a:pt x="0" y="3776"/>
                      <a:pt x="364" y="5459"/>
                      <a:pt x="1410" y="5959"/>
                    </a:cubicBezTo>
                    <a:cubicBezTo>
                      <a:pt x="1653" y="6090"/>
                      <a:pt x="1903" y="6136"/>
                      <a:pt x="2129" y="6136"/>
                    </a:cubicBezTo>
                    <a:cubicBezTo>
                      <a:pt x="2455" y="6136"/>
                      <a:pt x="2731" y="6040"/>
                      <a:pt x="2866" y="5959"/>
                    </a:cubicBezTo>
                    <a:lnTo>
                      <a:pt x="2866" y="5959"/>
                    </a:lnTo>
                    <a:cubicBezTo>
                      <a:pt x="2866" y="6096"/>
                      <a:pt x="2729" y="7096"/>
                      <a:pt x="3457" y="7824"/>
                    </a:cubicBezTo>
                    <a:cubicBezTo>
                      <a:pt x="3837" y="8159"/>
                      <a:pt x="4339" y="8330"/>
                      <a:pt x="4815" y="8330"/>
                    </a:cubicBezTo>
                    <a:cubicBezTo>
                      <a:pt x="5307" y="8330"/>
                      <a:pt x="5772" y="8148"/>
                      <a:pt x="6049" y="7778"/>
                    </a:cubicBezTo>
                    <a:cubicBezTo>
                      <a:pt x="6186" y="7642"/>
                      <a:pt x="6368" y="7415"/>
                      <a:pt x="6413" y="7187"/>
                    </a:cubicBezTo>
                    <a:cubicBezTo>
                      <a:pt x="6612" y="7240"/>
                      <a:pt x="6807" y="7266"/>
                      <a:pt x="6994" y="7266"/>
                    </a:cubicBezTo>
                    <a:cubicBezTo>
                      <a:pt x="7448" y="7266"/>
                      <a:pt x="7851" y="7113"/>
                      <a:pt x="8141" y="6823"/>
                    </a:cubicBezTo>
                    <a:cubicBezTo>
                      <a:pt x="8778" y="6232"/>
                      <a:pt x="8642" y="5095"/>
                      <a:pt x="7959" y="4231"/>
                    </a:cubicBezTo>
                    <a:cubicBezTo>
                      <a:pt x="8005" y="4140"/>
                      <a:pt x="8096" y="4140"/>
                      <a:pt x="8141" y="4095"/>
                    </a:cubicBezTo>
                    <a:cubicBezTo>
                      <a:pt x="8869" y="3367"/>
                      <a:pt x="8687" y="2002"/>
                      <a:pt x="7732" y="1047"/>
                    </a:cubicBezTo>
                    <a:cubicBezTo>
                      <a:pt x="7184" y="500"/>
                      <a:pt x="6488" y="216"/>
                      <a:pt x="5862" y="216"/>
                    </a:cubicBezTo>
                    <a:cubicBezTo>
                      <a:pt x="5448" y="216"/>
                      <a:pt x="5065" y="339"/>
                      <a:pt x="4776" y="593"/>
                    </a:cubicBezTo>
                    <a:lnTo>
                      <a:pt x="4685" y="456"/>
                    </a:lnTo>
                    <a:cubicBezTo>
                      <a:pt x="4377" y="148"/>
                      <a:pt x="3983" y="1"/>
                      <a:pt x="36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2" name="CustomShape 16"/>
              <p:cNvSpPr/>
              <p:nvPr/>
            </p:nvSpPr>
            <p:spPr>
              <a:xfrm>
                <a:off x="8121600" y="321840"/>
                <a:ext cx="230040" cy="18504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3333">
                    <a:moveTo>
                      <a:pt x="1594" y="0"/>
                    </a:moveTo>
                    <a:cubicBezTo>
                      <a:pt x="1562" y="0"/>
                      <a:pt x="1532" y="3"/>
                      <a:pt x="1502" y="9"/>
                    </a:cubicBezTo>
                    <a:cubicBezTo>
                      <a:pt x="1320" y="55"/>
                      <a:pt x="1320" y="191"/>
                      <a:pt x="1001" y="555"/>
                    </a:cubicBezTo>
                    <a:cubicBezTo>
                      <a:pt x="501" y="873"/>
                      <a:pt x="365" y="828"/>
                      <a:pt x="274" y="1055"/>
                    </a:cubicBezTo>
                    <a:cubicBezTo>
                      <a:pt x="1" y="1556"/>
                      <a:pt x="501" y="2283"/>
                      <a:pt x="546" y="2420"/>
                    </a:cubicBezTo>
                    <a:cubicBezTo>
                      <a:pt x="935" y="2938"/>
                      <a:pt x="1569" y="3333"/>
                      <a:pt x="2294" y="3333"/>
                    </a:cubicBezTo>
                    <a:cubicBezTo>
                      <a:pt x="2333" y="3333"/>
                      <a:pt x="2372" y="3332"/>
                      <a:pt x="2411" y="3329"/>
                    </a:cubicBezTo>
                    <a:cubicBezTo>
                      <a:pt x="3002" y="3284"/>
                      <a:pt x="3730" y="2920"/>
                      <a:pt x="3957" y="2374"/>
                    </a:cubicBezTo>
                    <a:cubicBezTo>
                      <a:pt x="4139" y="1919"/>
                      <a:pt x="3776" y="1465"/>
                      <a:pt x="3730" y="1465"/>
                    </a:cubicBezTo>
                    <a:cubicBezTo>
                      <a:pt x="3548" y="1465"/>
                      <a:pt x="3594" y="1055"/>
                      <a:pt x="3457" y="783"/>
                    </a:cubicBezTo>
                    <a:cubicBezTo>
                      <a:pt x="3321" y="555"/>
                      <a:pt x="3048" y="419"/>
                      <a:pt x="2457" y="237"/>
                    </a:cubicBezTo>
                    <a:cubicBezTo>
                      <a:pt x="2023" y="119"/>
                      <a:pt x="1795" y="0"/>
                      <a:pt x="15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3" name="CustomShape 17"/>
              <p:cNvSpPr/>
              <p:nvPr/>
            </p:nvSpPr>
            <p:spPr>
              <a:xfrm>
                <a:off x="8271000" y="367560"/>
                <a:ext cx="421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86" h="581">
                    <a:moveTo>
                      <a:pt x="633" y="1"/>
                    </a:moveTo>
                    <a:cubicBezTo>
                      <a:pt x="624" y="1"/>
                      <a:pt x="616" y="4"/>
                      <a:pt x="610" y="10"/>
                    </a:cubicBezTo>
                    <a:cubicBezTo>
                      <a:pt x="428" y="101"/>
                      <a:pt x="292" y="237"/>
                      <a:pt x="110" y="419"/>
                    </a:cubicBezTo>
                    <a:cubicBezTo>
                      <a:pt x="0" y="456"/>
                      <a:pt x="67" y="581"/>
                      <a:pt x="145" y="581"/>
                    </a:cubicBezTo>
                    <a:cubicBezTo>
                      <a:pt x="164" y="581"/>
                      <a:pt x="183" y="573"/>
                      <a:pt x="201" y="556"/>
                    </a:cubicBezTo>
                    <a:cubicBezTo>
                      <a:pt x="383" y="465"/>
                      <a:pt x="565" y="328"/>
                      <a:pt x="747" y="192"/>
                    </a:cubicBezTo>
                    <a:cubicBezTo>
                      <a:pt x="786" y="113"/>
                      <a:pt x="690" y="1"/>
                      <a:pt x="6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4" name="CustomShape 18"/>
              <p:cNvSpPr/>
              <p:nvPr/>
            </p:nvSpPr>
            <p:spPr>
              <a:xfrm>
                <a:off x="8224200" y="347040"/>
                <a:ext cx="2772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593">
                    <a:moveTo>
                      <a:pt x="181" y="1"/>
                    </a:moveTo>
                    <a:cubicBezTo>
                      <a:pt x="96" y="1"/>
                      <a:pt x="0" y="107"/>
                      <a:pt x="39" y="147"/>
                    </a:cubicBezTo>
                    <a:cubicBezTo>
                      <a:pt x="130" y="238"/>
                      <a:pt x="221" y="374"/>
                      <a:pt x="312" y="556"/>
                    </a:cubicBezTo>
                    <a:cubicBezTo>
                      <a:pt x="325" y="581"/>
                      <a:pt x="348" y="593"/>
                      <a:pt x="374" y="593"/>
                    </a:cubicBezTo>
                    <a:cubicBezTo>
                      <a:pt x="442" y="593"/>
                      <a:pt x="527" y="518"/>
                      <a:pt x="494" y="419"/>
                    </a:cubicBezTo>
                    <a:cubicBezTo>
                      <a:pt x="358" y="283"/>
                      <a:pt x="312" y="192"/>
                      <a:pt x="221" y="10"/>
                    </a:cubicBezTo>
                    <a:cubicBezTo>
                      <a:pt x="209" y="4"/>
                      <a:pt x="195" y="1"/>
                      <a:pt x="1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5" name="CustomShape 19"/>
              <p:cNvSpPr/>
              <p:nvPr/>
            </p:nvSpPr>
            <p:spPr>
              <a:xfrm>
                <a:off x="8265240" y="333000"/>
                <a:ext cx="2484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64">
                    <a:moveTo>
                      <a:pt x="363" y="0"/>
                    </a:moveTo>
                    <a:cubicBezTo>
                      <a:pt x="334" y="0"/>
                      <a:pt x="300" y="11"/>
                      <a:pt x="261" y="37"/>
                    </a:cubicBezTo>
                    <a:cubicBezTo>
                      <a:pt x="216" y="173"/>
                      <a:pt x="170" y="219"/>
                      <a:pt x="34" y="355"/>
                    </a:cubicBezTo>
                    <a:cubicBezTo>
                      <a:pt x="1" y="422"/>
                      <a:pt x="41" y="464"/>
                      <a:pt x="118" y="464"/>
                    </a:cubicBezTo>
                    <a:cubicBezTo>
                      <a:pt x="146" y="464"/>
                      <a:pt x="179" y="458"/>
                      <a:pt x="216" y="446"/>
                    </a:cubicBezTo>
                    <a:cubicBezTo>
                      <a:pt x="261" y="355"/>
                      <a:pt x="307" y="264"/>
                      <a:pt x="443" y="173"/>
                    </a:cubicBezTo>
                    <a:cubicBezTo>
                      <a:pt x="476" y="75"/>
                      <a:pt x="438" y="0"/>
                      <a:pt x="3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6" name="CustomShape 20"/>
              <p:cNvSpPr/>
              <p:nvPr/>
            </p:nvSpPr>
            <p:spPr>
              <a:xfrm>
                <a:off x="8217000" y="303840"/>
                <a:ext cx="42480" cy="24840"/>
              </a:xfrm>
              <a:custGeom>
                <a:avLst/>
                <a:gdLst/>
                <a:ahLst/>
                <a:cxnLst/>
                <a:rect l="l" t="t" r="r" b="b"/>
                <a:pathLst>
                  <a:path w="792" h="473">
                    <a:moveTo>
                      <a:pt x="659" y="1"/>
                    </a:moveTo>
                    <a:cubicBezTo>
                      <a:pt x="647" y="1"/>
                      <a:pt x="635" y="4"/>
                      <a:pt x="622" y="10"/>
                    </a:cubicBezTo>
                    <a:cubicBezTo>
                      <a:pt x="440" y="101"/>
                      <a:pt x="258" y="192"/>
                      <a:pt x="122" y="283"/>
                    </a:cubicBezTo>
                    <a:cubicBezTo>
                      <a:pt x="0" y="323"/>
                      <a:pt x="95" y="472"/>
                      <a:pt x="182" y="472"/>
                    </a:cubicBezTo>
                    <a:cubicBezTo>
                      <a:pt x="192" y="472"/>
                      <a:pt x="203" y="470"/>
                      <a:pt x="213" y="465"/>
                    </a:cubicBezTo>
                    <a:cubicBezTo>
                      <a:pt x="395" y="328"/>
                      <a:pt x="577" y="283"/>
                      <a:pt x="713" y="192"/>
                    </a:cubicBezTo>
                    <a:cubicBezTo>
                      <a:pt x="792" y="113"/>
                      <a:pt x="735" y="1"/>
                      <a:pt x="6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7" name="CustomShape 21"/>
              <p:cNvSpPr/>
              <p:nvPr/>
            </p:nvSpPr>
            <p:spPr>
              <a:xfrm>
                <a:off x="8219880" y="400320"/>
                <a:ext cx="29520" cy="35640"/>
              </a:xfrm>
              <a:custGeom>
                <a:avLst/>
                <a:gdLst/>
                <a:ahLst/>
                <a:cxnLst/>
                <a:rect l="l" t="t" r="r" b="b"/>
                <a:pathLst>
                  <a:path w="556" h="665">
                    <a:moveTo>
                      <a:pt x="152" y="0"/>
                    </a:moveTo>
                    <a:cubicBezTo>
                      <a:pt x="86" y="0"/>
                      <a:pt x="1" y="51"/>
                      <a:pt x="69" y="154"/>
                    </a:cubicBezTo>
                    <a:cubicBezTo>
                      <a:pt x="160" y="336"/>
                      <a:pt x="205" y="427"/>
                      <a:pt x="342" y="608"/>
                    </a:cubicBezTo>
                    <a:cubicBezTo>
                      <a:pt x="355" y="648"/>
                      <a:pt x="380" y="665"/>
                      <a:pt x="408" y="665"/>
                    </a:cubicBezTo>
                    <a:cubicBezTo>
                      <a:pt x="474" y="665"/>
                      <a:pt x="556" y="568"/>
                      <a:pt x="524" y="472"/>
                    </a:cubicBezTo>
                    <a:cubicBezTo>
                      <a:pt x="387" y="336"/>
                      <a:pt x="342" y="199"/>
                      <a:pt x="205" y="17"/>
                    </a:cubicBezTo>
                    <a:cubicBezTo>
                      <a:pt x="194" y="6"/>
                      <a:pt x="174" y="0"/>
                      <a:pt x="1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8" name="CustomShape 22"/>
              <p:cNvSpPr/>
              <p:nvPr/>
            </p:nvSpPr>
            <p:spPr>
              <a:xfrm>
                <a:off x="8288280" y="414720"/>
                <a:ext cx="3420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420">
                    <a:moveTo>
                      <a:pt x="526" y="0"/>
                    </a:moveTo>
                    <a:cubicBezTo>
                      <a:pt x="509" y="0"/>
                      <a:pt x="494" y="9"/>
                      <a:pt x="483" y="30"/>
                    </a:cubicBezTo>
                    <a:cubicBezTo>
                      <a:pt x="347" y="76"/>
                      <a:pt x="210" y="167"/>
                      <a:pt x="74" y="257"/>
                    </a:cubicBezTo>
                    <a:cubicBezTo>
                      <a:pt x="1" y="294"/>
                      <a:pt x="45" y="419"/>
                      <a:pt x="137" y="419"/>
                    </a:cubicBezTo>
                    <a:cubicBezTo>
                      <a:pt x="159" y="419"/>
                      <a:pt x="184" y="412"/>
                      <a:pt x="210" y="394"/>
                    </a:cubicBezTo>
                    <a:cubicBezTo>
                      <a:pt x="301" y="348"/>
                      <a:pt x="483" y="257"/>
                      <a:pt x="574" y="167"/>
                    </a:cubicBezTo>
                    <a:cubicBezTo>
                      <a:pt x="644" y="97"/>
                      <a:pt x="580" y="0"/>
                      <a:pt x="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9" name="CustomShape 23"/>
              <p:cNvSpPr/>
              <p:nvPr/>
            </p:nvSpPr>
            <p:spPr>
              <a:xfrm>
                <a:off x="8302680" y="385560"/>
                <a:ext cx="41040" cy="14040"/>
              </a:xfrm>
              <a:custGeom>
                <a:avLst/>
                <a:gdLst/>
                <a:ahLst/>
                <a:cxnLst/>
                <a:rect l="l" t="t" r="r" b="b"/>
                <a:pathLst>
                  <a:path w="764" h="281">
                    <a:moveTo>
                      <a:pt x="666" y="0"/>
                    </a:moveTo>
                    <a:cubicBezTo>
                      <a:pt x="657" y="0"/>
                      <a:pt x="647" y="2"/>
                      <a:pt x="637" y="7"/>
                    </a:cubicBezTo>
                    <a:cubicBezTo>
                      <a:pt x="456" y="53"/>
                      <a:pt x="274" y="144"/>
                      <a:pt x="92" y="144"/>
                    </a:cubicBezTo>
                    <a:cubicBezTo>
                      <a:pt x="1" y="144"/>
                      <a:pt x="46" y="280"/>
                      <a:pt x="183" y="280"/>
                    </a:cubicBezTo>
                    <a:cubicBezTo>
                      <a:pt x="319" y="235"/>
                      <a:pt x="501" y="235"/>
                      <a:pt x="683" y="189"/>
                    </a:cubicBezTo>
                    <a:cubicBezTo>
                      <a:pt x="764" y="149"/>
                      <a:pt x="737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0" name="CustomShape 24"/>
              <p:cNvSpPr/>
              <p:nvPr/>
            </p:nvSpPr>
            <p:spPr>
              <a:xfrm>
                <a:off x="8329320" y="431640"/>
                <a:ext cx="24840" cy="24480"/>
              </a:xfrm>
              <a:custGeom>
                <a:avLst/>
                <a:gdLst/>
                <a:ahLst/>
                <a:cxnLst/>
                <a:rect l="l" t="t" r="r" b="b"/>
                <a:pathLst>
                  <a:path w="476" h="472">
                    <a:moveTo>
                      <a:pt x="109" y="1"/>
                    </a:moveTo>
                    <a:cubicBezTo>
                      <a:pt x="60" y="1"/>
                      <a:pt x="1" y="40"/>
                      <a:pt x="29" y="96"/>
                    </a:cubicBezTo>
                    <a:cubicBezTo>
                      <a:pt x="165" y="232"/>
                      <a:pt x="211" y="323"/>
                      <a:pt x="302" y="460"/>
                    </a:cubicBezTo>
                    <a:cubicBezTo>
                      <a:pt x="319" y="468"/>
                      <a:pt x="335" y="472"/>
                      <a:pt x="351" y="472"/>
                    </a:cubicBezTo>
                    <a:cubicBezTo>
                      <a:pt x="422" y="472"/>
                      <a:pt x="476" y="398"/>
                      <a:pt x="438" y="323"/>
                    </a:cubicBezTo>
                    <a:cubicBezTo>
                      <a:pt x="302" y="232"/>
                      <a:pt x="256" y="96"/>
                      <a:pt x="165" y="50"/>
                    </a:cubicBezTo>
                    <a:cubicBezTo>
                      <a:pt x="165" y="16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1" name="CustomShape 25"/>
              <p:cNvSpPr/>
              <p:nvPr/>
            </p:nvSpPr>
            <p:spPr>
              <a:xfrm>
                <a:off x="8291160" y="461880"/>
                <a:ext cx="39960" cy="2592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93">
                    <a:moveTo>
                      <a:pt x="663" y="1"/>
                    </a:moveTo>
                    <a:cubicBezTo>
                      <a:pt x="650" y="1"/>
                      <a:pt x="635" y="5"/>
                      <a:pt x="619" y="13"/>
                    </a:cubicBezTo>
                    <a:cubicBezTo>
                      <a:pt x="437" y="149"/>
                      <a:pt x="255" y="195"/>
                      <a:pt x="73" y="331"/>
                    </a:cubicBezTo>
                    <a:cubicBezTo>
                      <a:pt x="0" y="368"/>
                      <a:pt x="45" y="493"/>
                      <a:pt x="136" y="493"/>
                    </a:cubicBezTo>
                    <a:cubicBezTo>
                      <a:pt x="158" y="493"/>
                      <a:pt x="183" y="485"/>
                      <a:pt x="210" y="468"/>
                    </a:cubicBezTo>
                    <a:cubicBezTo>
                      <a:pt x="392" y="377"/>
                      <a:pt x="528" y="331"/>
                      <a:pt x="710" y="195"/>
                    </a:cubicBezTo>
                    <a:cubicBezTo>
                      <a:pt x="747" y="82"/>
                      <a:pt x="723" y="1"/>
                      <a:pt x="6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2" name="CustomShape 26"/>
              <p:cNvSpPr/>
              <p:nvPr/>
            </p:nvSpPr>
            <p:spPr>
              <a:xfrm>
                <a:off x="8242200" y="457920"/>
                <a:ext cx="4140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70">
                    <a:moveTo>
                      <a:pt x="659" y="1"/>
                    </a:moveTo>
                    <a:cubicBezTo>
                      <a:pt x="634" y="1"/>
                      <a:pt x="605" y="12"/>
                      <a:pt x="579" y="37"/>
                    </a:cubicBezTo>
                    <a:cubicBezTo>
                      <a:pt x="398" y="219"/>
                      <a:pt x="216" y="401"/>
                      <a:pt x="34" y="628"/>
                    </a:cubicBezTo>
                    <a:cubicBezTo>
                      <a:pt x="0" y="662"/>
                      <a:pt x="65" y="769"/>
                      <a:pt x="120" y="769"/>
                    </a:cubicBezTo>
                    <a:cubicBezTo>
                      <a:pt x="140" y="769"/>
                      <a:pt x="158" y="755"/>
                      <a:pt x="170" y="719"/>
                    </a:cubicBezTo>
                    <a:cubicBezTo>
                      <a:pt x="352" y="538"/>
                      <a:pt x="489" y="401"/>
                      <a:pt x="670" y="174"/>
                    </a:cubicBezTo>
                    <a:cubicBezTo>
                      <a:pt x="769" y="75"/>
                      <a:pt x="725" y="1"/>
                      <a:pt x="6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3" name="CustomShape 27"/>
              <p:cNvSpPr/>
              <p:nvPr/>
            </p:nvSpPr>
            <p:spPr>
              <a:xfrm>
                <a:off x="8264880" y="495000"/>
                <a:ext cx="27720" cy="2232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432">
                    <a:moveTo>
                      <a:pt x="122" y="1"/>
                    </a:moveTo>
                    <a:cubicBezTo>
                      <a:pt x="53" y="1"/>
                      <a:pt x="0" y="67"/>
                      <a:pt x="37" y="104"/>
                    </a:cubicBezTo>
                    <a:lnTo>
                      <a:pt x="310" y="422"/>
                    </a:lnTo>
                    <a:cubicBezTo>
                      <a:pt x="323" y="429"/>
                      <a:pt x="336" y="431"/>
                      <a:pt x="350" y="431"/>
                    </a:cubicBezTo>
                    <a:cubicBezTo>
                      <a:pt x="435" y="431"/>
                      <a:pt x="525" y="325"/>
                      <a:pt x="446" y="286"/>
                    </a:cubicBezTo>
                    <a:lnTo>
                      <a:pt x="173" y="13"/>
                    </a:lnTo>
                    <a:cubicBezTo>
                      <a:pt x="156" y="4"/>
                      <a:pt x="139" y="1"/>
                      <a:pt x="1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4" name="CustomShape 28"/>
              <p:cNvSpPr/>
              <p:nvPr/>
            </p:nvSpPr>
            <p:spPr>
              <a:xfrm>
                <a:off x="8181720" y="464400"/>
                <a:ext cx="29520" cy="2304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43">
                    <a:moveTo>
                      <a:pt x="425" y="1"/>
                    </a:moveTo>
                    <a:cubicBezTo>
                      <a:pt x="412" y="1"/>
                      <a:pt x="398" y="3"/>
                      <a:pt x="383" y="8"/>
                    </a:cubicBezTo>
                    <a:cubicBezTo>
                      <a:pt x="292" y="99"/>
                      <a:pt x="201" y="190"/>
                      <a:pt x="110" y="281"/>
                    </a:cubicBezTo>
                    <a:cubicBezTo>
                      <a:pt x="0" y="318"/>
                      <a:pt x="67" y="443"/>
                      <a:pt x="145" y="443"/>
                    </a:cubicBezTo>
                    <a:cubicBezTo>
                      <a:pt x="164" y="443"/>
                      <a:pt x="183" y="435"/>
                      <a:pt x="201" y="418"/>
                    </a:cubicBezTo>
                    <a:cubicBezTo>
                      <a:pt x="338" y="372"/>
                      <a:pt x="383" y="281"/>
                      <a:pt x="519" y="190"/>
                    </a:cubicBezTo>
                    <a:cubicBezTo>
                      <a:pt x="560" y="150"/>
                      <a:pt x="528" y="1"/>
                      <a:pt x="4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5" name="CustomShape 29"/>
              <p:cNvSpPr/>
              <p:nvPr/>
            </p:nvSpPr>
            <p:spPr>
              <a:xfrm>
                <a:off x="8215920" y="449280"/>
                <a:ext cx="36000" cy="1908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372">
                    <a:moveTo>
                      <a:pt x="498" y="0"/>
                    </a:moveTo>
                    <a:cubicBezTo>
                      <a:pt x="485" y="0"/>
                      <a:pt x="470" y="2"/>
                      <a:pt x="455" y="7"/>
                    </a:cubicBezTo>
                    <a:lnTo>
                      <a:pt x="137" y="189"/>
                    </a:lnTo>
                    <a:cubicBezTo>
                      <a:pt x="0" y="235"/>
                      <a:pt x="137" y="371"/>
                      <a:pt x="228" y="371"/>
                    </a:cubicBezTo>
                    <a:lnTo>
                      <a:pt x="592" y="189"/>
                    </a:lnTo>
                    <a:cubicBezTo>
                      <a:pt x="673" y="149"/>
                      <a:pt x="609" y="0"/>
                      <a:pt x="4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6" name="CustomShape 30"/>
              <p:cNvSpPr/>
              <p:nvPr/>
            </p:nvSpPr>
            <p:spPr>
              <a:xfrm>
                <a:off x="8165520" y="418320"/>
                <a:ext cx="32040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>
                    <a:moveTo>
                      <a:pt x="140" y="0"/>
                    </a:moveTo>
                    <a:cubicBezTo>
                      <a:pt x="83" y="0"/>
                      <a:pt x="1" y="67"/>
                      <a:pt x="37" y="104"/>
                    </a:cubicBezTo>
                    <a:lnTo>
                      <a:pt x="401" y="467"/>
                    </a:lnTo>
                    <a:cubicBezTo>
                      <a:pt x="410" y="476"/>
                      <a:pt x="422" y="479"/>
                      <a:pt x="437" y="479"/>
                    </a:cubicBezTo>
                    <a:cubicBezTo>
                      <a:pt x="503" y="479"/>
                      <a:pt x="604" y="405"/>
                      <a:pt x="492" y="331"/>
                    </a:cubicBezTo>
                    <a:lnTo>
                      <a:pt x="174" y="13"/>
                    </a:lnTo>
                    <a:cubicBezTo>
                      <a:pt x="165" y="4"/>
                      <a:pt x="153" y="0"/>
                      <a:pt x="1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7" name="CustomShape 31"/>
              <p:cNvSpPr/>
              <p:nvPr/>
            </p:nvSpPr>
            <p:spPr>
              <a:xfrm>
                <a:off x="8201160" y="411120"/>
                <a:ext cx="23040" cy="1692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34">
                    <a:moveTo>
                      <a:pt x="281" y="1"/>
                    </a:moveTo>
                    <a:cubicBezTo>
                      <a:pt x="275" y="1"/>
                      <a:pt x="268" y="3"/>
                      <a:pt x="263" y="8"/>
                    </a:cubicBezTo>
                    <a:cubicBezTo>
                      <a:pt x="218" y="99"/>
                      <a:pt x="172" y="145"/>
                      <a:pt x="82" y="145"/>
                    </a:cubicBezTo>
                    <a:cubicBezTo>
                      <a:pt x="1" y="185"/>
                      <a:pt x="64" y="334"/>
                      <a:pt x="175" y="334"/>
                    </a:cubicBezTo>
                    <a:cubicBezTo>
                      <a:pt x="189" y="334"/>
                      <a:pt x="203" y="331"/>
                      <a:pt x="218" y="326"/>
                    </a:cubicBezTo>
                    <a:cubicBezTo>
                      <a:pt x="263" y="236"/>
                      <a:pt x="309" y="190"/>
                      <a:pt x="400" y="190"/>
                    </a:cubicBezTo>
                    <a:cubicBezTo>
                      <a:pt x="440" y="150"/>
                      <a:pt x="337" y="1"/>
                      <a:pt x="2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8" name="CustomShape 32"/>
              <p:cNvSpPr/>
              <p:nvPr/>
            </p:nvSpPr>
            <p:spPr>
              <a:xfrm>
                <a:off x="8179200" y="376560"/>
                <a:ext cx="3636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681" h="420">
                    <a:moveTo>
                      <a:pt x="561" y="1"/>
                    </a:moveTo>
                    <a:cubicBezTo>
                      <a:pt x="536" y="1"/>
                      <a:pt x="506" y="10"/>
                      <a:pt x="475" y="31"/>
                    </a:cubicBezTo>
                    <a:cubicBezTo>
                      <a:pt x="384" y="76"/>
                      <a:pt x="202" y="167"/>
                      <a:pt x="111" y="258"/>
                    </a:cubicBezTo>
                    <a:cubicBezTo>
                      <a:pt x="1" y="295"/>
                      <a:pt x="9" y="420"/>
                      <a:pt x="87" y="420"/>
                    </a:cubicBezTo>
                    <a:cubicBezTo>
                      <a:pt x="106" y="420"/>
                      <a:pt x="130" y="412"/>
                      <a:pt x="156" y="395"/>
                    </a:cubicBezTo>
                    <a:cubicBezTo>
                      <a:pt x="293" y="349"/>
                      <a:pt x="475" y="304"/>
                      <a:pt x="611" y="167"/>
                    </a:cubicBezTo>
                    <a:cubicBezTo>
                      <a:pt x="681" y="98"/>
                      <a:pt x="643" y="1"/>
                      <a:pt x="5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9" name="CustomShape 33"/>
              <p:cNvSpPr/>
              <p:nvPr/>
            </p:nvSpPr>
            <p:spPr>
              <a:xfrm>
                <a:off x="8137440" y="354600"/>
                <a:ext cx="33120" cy="2484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5">
                    <a:moveTo>
                      <a:pt x="152" y="1"/>
                    </a:moveTo>
                    <a:cubicBezTo>
                      <a:pt x="56" y="1"/>
                      <a:pt x="1" y="82"/>
                      <a:pt x="38" y="195"/>
                    </a:cubicBezTo>
                    <a:cubicBezTo>
                      <a:pt x="175" y="285"/>
                      <a:pt x="265" y="422"/>
                      <a:pt x="447" y="467"/>
                    </a:cubicBezTo>
                    <a:cubicBezTo>
                      <a:pt x="457" y="472"/>
                      <a:pt x="467" y="475"/>
                      <a:pt x="477" y="475"/>
                    </a:cubicBezTo>
                    <a:cubicBezTo>
                      <a:pt x="556" y="475"/>
                      <a:pt x="619" y="326"/>
                      <a:pt x="538" y="285"/>
                    </a:cubicBezTo>
                    <a:cubicBezTo>
                      <a:pt x="447" y="240"/>
                      <a:pt x="311" y="104"/>
                      <a:pt x="220" y="13"/>
                    </a:cubicBezTo>
                    <a:cubicBezTo>
                      <a:pt x="196" y="5"/>
                      <a:pt x="173" y="1"/>
                      <a:pt x="1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0" name="CustomShape 34"/>
              <p:cNvSpPr/>
              <p:nvPr/>
            </p:nvSpPr>
            <p:spPr>
              <a:xfrm>
                <a:off x="8169120" y="344880"/>
                <a:ext cx="39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352">
                    <a:moveTo>
                      <a:pt x="595" y="0"/>
                    </a:moveTo>
                    <a:cubicBezTo>
                      <a:pt x="586" y="0"/>
                      <a:pt x="576" y="3"/>
                      <a:pt x="566" y="8"/>
                    </a:cubicBezTo>
                    <a:cubicBezTo>
                      <a:pt x="384" y="53"/>
                      <a:pt x="293" y="144"/>
                      <a:pt x="111" y="190"/>
                    </a:cubicBezTo>
                    <a:cubicBezTo>
                      <a:pt x="1" y="226"/>
                      <a:pt x="38" y="351"/>
                      <a:pt x="105" y="351"/>
                    </a:cubicBezTo>
                    <a:cubicBezTo>
                      <a:pt x="121" y="351"/>
                      <a:pt x="138" y="344"/>
                      <a:pt x="156" y="326"/>
                    </a:cubicBezTo>
                    <a:cubicBezTo>
                      <a:pt x="338" y="281"/>
                      <a:pt x="429" y="235"/>
                      <a:pt x="611" y="190"/>
                    </a:cubicBezTo>
                    <a:cubicBezTo>
                      <a:pt x="733" y="149"/>
                      <a:pt x="674" y="0"/>
                      <a:pt x="5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1" name="CustomShape 35"/>
              <p:cNvSpPr/>
              <p:nvPr/>
            </p:nvSpPr>
            <p:spPr>
              <a:xfrm>
                <a:off x="8147160" y="319680"/>
                <a:ext cx="30960" cy="1764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345">
                    <a:moveTo>
                      <a:pt x="228" y="1"/>
                    </a:moveTo>
                    <a:cubicBezTo>
                      <a:pt x="46" y="1"/>
                      <a:pt x="1" y="183"/>
                      <a:pt x="91" y="183"/>
                    </a:cubicBezTo>
                    <a:lnTo>
                      <a:pt x="410" y="319"/>
                    </a:lnTo>
                    <a:cubicBezTo>
                      <a:pt x="436" y="337"/>
                      <a:pt x="460" y="344"/>
                      <a:pt x="479" y="344"/>
                    </a:cubicBezTo>
                    <a:cubicBezTo>
                      <a:pt x="561" y="344"/>
                      <a:pt x="583" y="219"/>
                      <a:pt x="546" y="183"/>
                    </a:cubicBezTo>
                    <a:lnTo>
                      <a:pt x="22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2" name="CustomShape 36"/>
              <p:cNvSpPr/>
              <p:nvPr/>
            </p:nvSpPr>
            <p:spPr>
              <a:xfrm>
                <a:off x="8165160" y="306360"/>
                <a:ext cx="42840" cy="24480"/>
              </a:xfrm>
              <a:custGeom>
                <a:avLst/>
                <a:gdLst/>
                <a:ahLst/>
                <a:cxnLst/>
                <a:rect l="l" t="t" r="r" b="b"/>
                <a:pathLst>
                  <a:path w="796" h="468">
                    <a:moveTo>
                      <a:pt x="643" y="1"/>
                    </a:moveTo>
                    <a:cubicBezTo>
                      <a:pt x="626" y="1"/>
                      <a:pt x="608" y="4"/>
                      <a:pt x="592" y="12"/>
                    </a:cubicBezTo>
                    <a:cubicBezTo>
                      <a:pt x="456" y="149"/>
                      <a:pt x="274" y="194"/>
                      <a:pt x="137" y="285"/>
                    </a:cubicBezTo>
                    <a:cubicBezTo>
                      <a:pt x="1" y="331"/>
                      <a:pt x="137" y="467"/>
                      <a:pt x="228" y="467"/>
                    </a:cubicBezTo>
                    <a:cubicBezTo>
                      <a:pt x="410" y="422"/>
                      <a:pt x="592" y="285"/>
                      <a:pt x="683" y="194"/>
                    </a:cubicBezTo>
                    <a:cubicBezTo>
                      <a:pt x="795" y="82"/>
                      <a:pt x="723" y="1"/>
                      <a:pt x="6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3" name="CustomShape 37"/>
              <p:cNvSpPr/>
              <p:nvPr/>
            </p:nvSpPr>
            <p:spPr>
              <a:xfrm>
                <a:off x="8121960" y="421200"/>
                <a:ext cx="28080" cy="1944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382">
                    <a:moveTo>
                      <a:pt x="400" y="1"/>
                    </a:moveTo>
                    <a:cubicBezTo>
                      <a:pt x="387" y="1"/>
                      <a:pt x="373" y="3"/>
                      <a:pt x="358" y="8"/>
                    </a:cubicBezTo>
                    <a:cubicBezTo>
                      <a:pt x="267" y="54"/>
                      <a:pt x="130" y="190"/>
                      <a:pt x="39" y="235"/>
                    </a:cubicBezTo>
                    <a:cubicBezTo>
                      <a:pt x="0" y="275"/>
                      <a:pt x="62" y="381"/>
                      <a:pt x="109" y="381"/>
                    </a:cubicBezTo>
                    <a:cubicBezTo>
                      <a:pt x="117" y="381"/>
                      <a:pt x="124" y="378"/>
                      <a:pt x="130" y="372"/>
                    </a:cubicBezTo>
                    <a:cubicBezTo>
                      <a:pt x="267" y="235"/>
                      <a:pt x="358" y="190"/>
                      <a:pt x="494" y="144"/>
                    </a:cubicBezTo>
                    <a:cubicBezTo>
                      <a:pt x="534" y="144"/>
                      <a:pt x="503" y="1"/>
                      <a:pt x="4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4" name="CustomShape 38"/>
              <p:cNvSpPr/>
              <p:nvPr/>
            </p:nvSpPr>
            <p:spPr>
              <a:xfrm>
                <a:off x="8152920" y="451440"/>
                <a:ext cx="28440" cy="24480"/>
              </a:xfrm>
              <a:custGeom>
                <a:avLst/>
                <a:gdLst/>
                <a:ahLst/>
                <a:cxnLst/>
                <a:rect l="l" t="t" r="r" b="b"/>
                <a:pathLst>
                  <a:path w="539" h="472">
                    <a:moveTo>
                      <a:pt x="439" y="1"/>
                    </a:moveTo>
                    <a:cubicBezTo>
                      <a:pt x="412" y="1"/>
                      <a:pt x="380" y="17"/>
                      <a:pt x="352" y="58"/>
                    </a:cubicBezTo>
                    <a:cubicBezTo>
                      <a:pt x="216" y="149"/>
                      <a:pt x="170" y="286"/>
                      <a:pt x="34" y="331"/>
                    </a:cubicBezTo>
                    <a:cubicBezTo>
                      <a:pt x="0" y="365"/>
                      <a:pt x="66" y="472"/>
                      <a:pt x="120" y="472"/>
                    </a:cubicBezTo>
                    <a:cubicBezTo>
                      <a:pt x="140" y="472"/>
                      <a:pt x="158" y="458"/>
                      <a:pt x="170" y="422"/>
                    </a:cubicBezTo>
                    <a:cubicBezTo>
                      <a:pt x="261" y="331"/>
                      <a:pt x="352" y="195"/>
                      <a:pt x="443" y="149"/>
                    </a:cubicBezTo>
                    <a:cubicBezTo>
                      <a:pt x="538" y="86"/>
                      <a:pt x="501" y="1"/>
                      <a:pt x="4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5" name="CustomShape 39"/>
              <p:cNvSpPr/>
              <p:nvPr/>
            </p:nvSpPr>
            <p:spPr>
              <a:xfrm>
                <a:off x="8109000" y="385920"/>
                <a:ext cx="4140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768" h="419">
                    <a:moveTo>
                      <a:pt x="228" y="0"/>
                    </a:moveTo>
                    <a:cubicBezTo>
                      <a:pt x="46" y="0"/>
                      <a:pt x="0" y="137"/>
                      <a:pt x="91" y="182"/>
                    </a:cubicBezTo>
                    <a:cubicBezTo>
                      <a:pt x="273" y="228"/>
                      <a:pt x="455" y="364"/>
                      <a:pt x="592" y="410"/>
                    </a:cubicBezTo>
                    <a:cubicBezTo>
                      <a:pt x="610" y="416"/>
                      <a:pt x="627" y="419"/>
                      <a:pt x="642" y="419"/>
                    </a:cubicBezTo>
                    <a:cubicBezTo>
                      <a:pt x="739" y="419"/>
                      <a:pt x="767" y="306"/>
                      <a:pt x="728" y="228"/>
                    </a:cubicBezTo>
                    <a:cubicBezTo>
                      <a:pt x="546" y="182"/>
                      <a:pt x="364" y="91"/>
                      <a:pt x="2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grpSp>
        <p:nvGrpSpPr>
          <p:cNvPr id="636" name="Group 40"/>
          <p:cNvGrpSpPr/>
          <p:nvPr/>
        </p:nvGrpSpPr>
        <p:grpSpPr>
          <a:xfrm>
            <a:off x="179280" y="258480"/>
            <a:ext cx="837360" cy="640440"/>
            <a:chOff x="179280" y="258480"/>
            <a:chExt cx="837360" cy="640440"/>
          </a:xfrm>
        </p:grpSpPr>
        <p:grpSp>
          <p:nvGrpSpPr>
            <p:cNvPr id="637" name="Group 41"/>
            <p:cNvGrpSpPr/>
            <p:nvPr/>
          </p:nvGrpSpPr>
          <p:grpSpPr>
            <a:xfrm>
              <a:off x="179280" y="479520"/>
              <a:ext cx="619560" cy="381240"/>
              <a:chOff x="179280" y="479520"/>
              <a:chExt cx="619560" cy="381240"/>
            </a:xfrm>
          </p:grpSpPr>
          <p:sp>
            <p:nvSpPr>
              <p:cNvPr id="638" name="CustomShape 42"/>
              <p:cNvSpPr/>
              <p:nvPr/>
            </p:nvSpPr>
            <p:spPr>
              <a:xfrm rot="18598200">
                <a:off x="285480" y="486720"/>
                <a:ext cx="190440" cy="366480"/>
              </a:xfrm>
              <a:custGeom>
                <a:avLst/>
                <a:gdLst/>
                <a:ahLst/>
                <a:cxnLst/>
                <a:rect l="l" t="t" r="r" b="b"/>
                <a:pathLst>
                  <a:path w="7687" h="14739">
                    <a:moveTo>
                      <a:pt x="2275" y="0"/>
                    </a:moveTo>
                    <a:cubicBezTo>
                      <a:pt x="2218" y="0"/>
                      <a:pt x="2161" y="12"/>
                      <a:pt x="2093" y="34"/>
                    </a:cubicBezTo>
                    <a:cubicBezTo>
                      <a:pt x="683" y="353"/>
                      <a:pt x="1" y="5310"/>
                      <a:pt x="1774" y="9221"/>
                    </a:cubicBezTo>
                    <a:cubicBezTo>
                      <a:pt x="3081" y="12314"/>
                      <a:pt x="5889" y="14739"/>
                      <a:pt x="7083" y="14739"/>
                    </a:cubicBezTo>
                    <a:cubicBezTo>
                      <a:pt x="7136" y="14739"/>
                      <a:pt x="7186" y="14734"/>
                      <a:pt x="7232" y="14724"/>
                    </a:cubicBezTo>
                    <a:cubicBezTo>
                      <a:pt x="7277" y="14724"/>
                      <a:pt x="7323" y="14724"/>
                      <a:pt x="7414" y="14634"/>
                    </a:cubicBezTo>
                    <a:cubicBezTo>
                      <a:pt x="7641" y="14497"/>
                      <a:pt x="7687" y="14133"/>
                      <a:pt x="7550" y="12769"/>
                    </a:cubicBezTo>
                    <a:cubicBezTo>
                      <a:pt x="7323" y="9631"/>
                      <a:pt x="7232" y="8130"/>
                      <a:pt x="6595" y="6356"/>
                    </a:cubicBezTo>
                    <a:cubicBezTo>
                      <a:pt x="5731" y="4082"/>
                      <a:pt x="3821" y="307"/>
                      <a:pt x="2456" y="34"/>
                    </a:cubicBezTo>
                    <a:cubicBezTo>
                      <a:pt x="2388" y="12"/>
                      <a:pt x="2331" y="0"/>
                      <a:pt x="22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9" name="CustomShape 43"/>
              <p:cNvSpPr/>
              <p:nvPr/>
            </p:nvSpPr>
            <p:spPr>
              <a:xfrm rot="18598200">
                <a:off x="336240" y="464040"/>
                <a:ext cx="128880" cy="365400"/>
              </a:xfrm>
              <a:custGeom>
                <a:avLst/>
                <a:gdLst/>
                <a:ahLst/>
                <a:cxnLst/>
                <a:rect l="l" t="t" r="r" b="b"/>
                <a:pathLst>
                  <a:path w="5231" h="14691">
                    <a:moveTo>
                      <a:pt x="0" y="0"/>
                    </a:moveTo>
                    <a:lnTo>
                      <a:pt x="0" y="0"/>
                    </a:lnTo>
                    <a:cubicBezTo>
                      <a:pt x="46" y="2047"/>
                      <a:pt x="410" y="4730"/>
                      <a:pt x="1365" y="7687"/>
                    </a:cubicBezTo>
                    <a:cubicBezTo>
                      <a:pt x="2320" y="10597"/>
                      <a:pt x="3593" y="12917"/>
                      <a:pt x="4776" y="14690"/>
                    </a:cubicBezTo>
                    <a:cubicBezTo>
                      <a:pt x="4821" y="14690"/>
                      <a:pt x="4867" y="14690"/>
                      <a:pt x="4958" y="14600"/>
                    </a:cubicBezTo>
                    <a:cubicBezTo>
                      <a:pt x="5185" y="14463"/>
                      <a:pt x="5231" y="14099"/>
                      <a:pt x="5094" y="12735"/>
                    </a:cubicBezTo>
                    <a:cubicBezTo>
                      <a:pt x="4867" y="9597"/>
                      <a:pt x="4776" y="8096"/>
                      <a:pt x="4139" y="6322"/>
                    </a:cubicBezTo>
                    <a:cubicBezTo>
                      <a:pt x="3275" y="4048"/>
                      <a:pt x="1365" y="273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0" name="CustomShape 44"/>
              <p:cNvSpPr/>
              <p:nvPr/>
            </p:nvSpPr>
            <p:spPr>
              <a:xfrm rot="18598200">
                <a:off x="502920" y="547200"/>
                <a:ext cx="255240" cy="224640"/>
              </a:xfrm>
              <a:custGeom>
                <a:avLst/>
                <a:gdLst/>
                <a:ahLst/>
                <a:cxnLst/>
                <a:rect l="l" t="t" r="r" b="b"/>
                <a:pathLst>
                  <a:path w="10279" h="9052">
                    <a:moveTo>
                      <a:pt x="137" y="1"/>
                    </a:moveTo>
                    <a:cubicBezTo>
                      <a:pt x="46" y="1"/>
                      <a:pt x="0" y="92"/>
                      <a:pt x="0" y="183"/>
                    </a:cubicBezTo>
                    <a:cubicBezTo>
                      <a:pt x="228" y="1411"/>
                      <a:pt x="910" y="3867"/>
                      <a:pt x="2956" y="5913"/>
                    </a:cubicBezTo>
                    <a:cubicBezTo>
                      <a:pt x="5594" y="8597"/>
                      <a:pt x="8869" y="8961"/>
                      <a:pt x="10142" y="9051"/>
                    </a:cubicBezTo>
                    <a:cubicBezTo>
                      <a:pt x="10188" y="9051"/>
                      <a:pt x="10233" y="8961"/>
                      <a:pt x="10279" y="8915"/>
                    </a:cubicBezTo>
                    <a:cubicBezTo>
                      <a:pt x="10279" y="8824"/>
                      <a:pt x="10233" y="8733"/>
                      <a:pt x="10188" y="8733"/>
                    </a:cubicBezTo>
                    <a:cubicBezTo>
                      <a:pt x="8914" y="8642"/>
                      <a:pt x="5731" y="8233"/>
                      <a:pt x="3184" y="5686"/>
                    </a:cubicBezTo>
                    <a:cubicBezTo>
                      <a:pt x="1137" y="3685"/>
                      <a:pt x="500" y="1274"/>
                      <a:pt x="273" y="92"/>
                    </a:cubicBezTo>
                    <a:cubicBezTo>
                      <a:pt x="273" y="46"/>
                      <a:pt x="182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641" name="Group 45"/>
            <p:cNvGrpSpPr/>
            <p:nvPr/>
          </p:nvGrpSpPr>
          <p:grpSpPr>
            <a:xfrm>
              <a:off x="361440" y="258480"/>
              <a:ext cx="391680" cy="480240"/>
              <a:chOff x="361440" y="258480"/>
              <a:chExt cx="391680" cy="480240"/>
            </a:xfrm>
          </p:grpSpPr>
          <p:sp>
            <p:nvSpPr>
              <p:cNvPr id="642" name="CustomShape 46"/>
              <p:cNvSpPr/>
              <p:nvPr/>
            </p:nvSpPr>
            <p:spPr>
              <a:xfrm>
                <a:off x="361440" y="258480"/>
                <a:ext cx="190440" cy="366840"/>
              </a:xfrm>
              <a:custGeom>
                <a:avLst/>
                <a:gdLst/>
                <a:ahLst/>
                <a:cxnLst/>
                <a:rect l="l" t="t" r="r" b="b"/>
                <a:pathLst>
                  <a:path w="7687" h="14739">
                    <a:moveTo>
                      <a:pt x="2275" y="0"/>
                    </a:moveTo>
                    <a:cubicBezTo>
                      <a:pt x="2218" y="0"/>
                      <a:pt x="2161" y="12"/>
                      <a:pt x="2093" y="34"/>
                    </a:cubicBezTo>
                    <a:cubicBezTo>
                      <a:pt x="683" y="353"/>
                      <a:pt x="1" y="5310"/>
                      <a:pt x="1774" y="9221"/>
                    </a:cubicBezTo>
                    <a:cubicBezTo>
                      <a:pt x="3081" y="12314"/>
                      <a:pt x="5889" y="14739"/>
                      <a:pt x="7083" y="14739"/>
                    </a:cubicBezTo>
                    <a:cubicBezTo>
                      <a:pt x="7136" y="14739"/>
                      <a:pt x="7186" y="14734"/>
                      <a:pt x="7232" y="14724"/>
                    </a:cubicBezTo>
                    <a:cubicBezTo>
                      <a:pt x="7277" y="14724"/>
                      <a:pt x="7323" y="14724"/>
                      <a:pt x="7414" y="14634"/>
                    </a:cubicBezTo>
                    <a:cubicBezTo>
                      <a:pt x="7641" y="14497"/>
                      <a:pt x="7687" y="14133"/>
                      <a:pt x="7550" y="12769"/>
                    </a:cubicBezTo>
                    <a:cubicBezTo>
                      <a:pt x="7323" y="9631"/>
                      <a:pt x="7232" y="8130"/>
                      <a:pt x="6595" y="6356"/>
                    </a:cubicBezTo>
                    <a:cubicBezTo>
                      <a:pt x="5731" y="4082"/>
                      <a:pt x="3821" y="307"/>
                      <a:pt x="2456" y="34"/>
                    </a:cubicBezTo>
                    <a:cubicBezTo>
                      <a:pt x="2388" y="12"/>
                      <a:pt x="2331" y="0"/>
                      <a:pt x="22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3" name="CustomShape 47"/>
              <p:cNvSpPr/>
              <p:nvPr/>
            </p:nvSpPr>
            <p:spPr>
              <a:xfrm>
                <a:off x="422640" y="259560"/>
                <a:ext cx="128880" cy="365400"/>
              </a:xfrm>
              <a:custGeom>
                <a:avLst/>
                <a:gdLst/>
                <a:ahLst/>
                <a:cxnLst/>
                <a:rect l="l" t="t" r="r" b="b"/>
                <a:pathLst>
                  <a:path w="5231" h="14691">
                    <a:moveTo>
                      <a:pt x="0" y="0"/>
                    </a:moveTo>
                    <a:lnTo>
                      <a:pt x="0" y="0"/>
                    </a:lnTo>
                    <a:cubicBezTo>
                      <a:pt x="46" y="2047"/>
                      <a:pt x="410" y="4730"/>
                      <a:pt x="1365" y="7687"/>
                    </a:cubicBezTo>
                    <a:cubicBezTo>
                      <a:pt x="2320" y="10597"/>
                      <a:pt x="3593" y="12917"/>
                      <a:pt x="4776" y="14690"/>
                    </a:cubicBezTo>
                    <a:cubicBezTo>
                      <a:pt x="4821" y="14690"/>
                      <a:pt x="4867" y="14690"/>
                      <a:pt x="4958" y="14600"/>
                    </a:cubicBezTo>
                    <a:cubicBezTo>
                      <a:pt x="5185" y="14463"/>
                      <a:pt x="5231" y="14099"/>
                      <a:pt x="5094" y="12735"/>
                    </a:cubicBezTo>
                    <a:cubicBezTo>
                      <a:pt x="4867" y="9597"/>
                      <a:pt x="4776" y="8096"/>
                      <a:pt x="4139" y="6322"/>
                    </a:cubicBezTo>
                    <a:cubicBezTo>
                      <a:pt x="3275" y="4048"/>
                      <a:pt x="1365" y="273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4" name="CustomShape 48"/>
              <p:cNvSpPr/>
              <p:nvPr/>
            </p:nvSpPr>
            <p:spPr>
              <a:xfrm>
                <a:off x="497880" y="514080"/>
                <a:ext cx="255240" cy="224640"/>
              </a:xfrm>
              <a:custGeom>
                <a:avLst/>
                <a:gdLst/>
                <a:ahLst/>
                <a:cxnLst/>
                <a:rect l="l" t="t" r="r" b="b"/>
                <a:pathLst>
                  <a:path w="10279" h="9052">
                    <a:moveTo>
                      <a:pt x="137" y="1"/>
                    </a:moveTo>
                    <a:cubicBezTo>
                      <a:pt x="46" y="1"/>
                      <a:pt x="0" y="92"/>
                      <a:pt x="0" y="183"/>
                    </a:cubicBezTo>
                    <a:cubicBezTo>
                      <a:pt x="228" y="1411"/>
                      <a:pt x="910" y="3867"/>
                      <a:pt x="2956" y="5913"/>
                    </a:cubicBezTo>
                    <a:cubicBezTo>
                      <a:pt x="5594" y="8597"/>
                      <a:pt x="8869" y="8961"/>
                      <a:pt x="10142" y="9051"/>
                    </a:cubicBezTo>
                    <a:cubicBezTo>
                      <a:pt x="10188" y="9051"/>
                      <a:pt x="10233" y="8961"/>
                      <a:pt x="10279" y="8915"/>
                    </a:cubicBezTo>
                    <a:cubicBezTo>
                      <a:pt x="10279" y="8824"/>
                      <a:pt x="10233" y="8733"/>
                      <a:pt x="10188" y="8733"/>
                    </a:cubicBezTo>
                    <a:cubicBezTo>
                      <a:pt x="8914" y="8642"/>
                      <a:pt x="5731" y="8233"/>
                      <a:pt x="3184" y="5686"/>
                    </a:cubicBezTo>
                    <a:cubicBezTo>
                      <a:pt x="1137" y="3685"/>
                      <a:pt x="500" y="1274"/>
                      <a:pt x="273" y="92"/>
                    </a:cubicBezTo>
                    <a:cubicBezTo>
                      <a:pt x="273" y="46"/>
                      <a:pt x="182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645" name="Group 49"/>
            <p:cNvGrpSpPr/>
            <p:nvPr/>
          </p:nvGrpSpPr>
          <p:grpSpPr>
            <a:xfrm>
              <a:off x="521280" y="433800"/>
              <a:ext cx="495360" cy="465120"/>
              <a:chOff x="521280" y="433800"/>
              <a:chExt cx="495360" cy="465120"/>
            </a:xfrm>
          </p:grpSpPr>
          <p:sp>
            <p:nvSpPr>
              <p:cNvPr id="646" name="CustomShape 50"/>
              <p:cNvSpPr/>
              <p:nvPr/>
            </p:nvSpPr>
            <p:spPr>
              <a:xfrm>
                <a:off x="521280" y="433800"/>
                <a:ext cx="495360" cy="465120"/>
              </a:xfrm>
              <a:custGeom>
                <a:avLst/>
                <a:gdLst/>
                <a:ahLst/>
                <a:cxnLst/>
                <a:rect l="l" t="t" r="r" b="b"/>
                <a:pathLst>
                  <a:path w="8870" h="8330">
                    <a:moveTo>
                      <a:pt x="3605" y="1"/>
                    </a:moveTo>
                    <a:cubicBezTo>
                      <a:pt x="3257" y="1"/>
                      <a:pt x="2923" y="125"/>
                      <a:pt x="2684" y="365"/>
                    </a:cubicBezTo>
                    <a:cubicBezTo>
                      <a:pt x="2456" y="638"/>
                      <a:pt x="2320" y="1002"/>
                      <a:pt x="2320" y="1320"/>
                    </a:cubicBezTo>
                    <a:cubicBezTo>
                      <a:pt x="2093" y="1457"/>
                      <a:pt x="1956" y="1548"/>
                      <a:pt x="1729" y="1730"/>
                    </a:cubicBezTo>
                    <a:cubicBezTo>
                      <a:pt x="1410" y="2002"/>
                      <a:pt x="1274" y="2457"/>
                      <a:pt x="1183" y="2867"/>
                    </a:cubicBezTo>
                    <a:cubicBezTo>
                      <a:pt x="956" y="2912"/>
                      <a:pt x="819" y="2958"/>
                      <a:pt x="637" y="3139"/>
                    </a:cubicBezTo>
                    <a:cubicBezTo>
                      <a:pt x="0" y="3776"/>
                      <a:pt x="364" y="5459"/>
                      <a:pt x="1410" y="5959"/>
                    </a:cubicBezTo>
                    <a:cubicBezTo>
                      <a:pt x="1653" y="6090"/>
                      <a:pt x="1903" y="6136"/>
                      <a:pt x="2129" y="6136"/>
                    </a:cubicBezTo>
                    <a:cubicBezTo>
                      <a:pt x="2455" y="6136"/>
                      <a:pt x="2731" y="6040"/>
                      <a:pt x="2866" y="5959"/>
                    </a:cubicBezTo>
                    <a:lnTo>
                      <a:pt x="2866" y="5959"/>
                    </a:lnTo>
                    <a:cubicBezTo>
                      <a:pt x="2866" y="6096"/>
                      <a:pt x="2729" y="7096"/>
                      <a:pt x="3457" y="7824"/>
                    </a:cubicBezTo>
                    <a:cubicBezTo>
                      <a:pt x="3837" y="8159"/>
                      <a:pt x="4339" y="8330"/>
                      <a:pt x="4815" y="8330"/>
                    </a:cubicBezTo>
                    <a:cubicBezTo>
                      <a:pt x="5307" y="8330"/>
                      <a:pt x="5772" y="8148"/>
                      <a:pt x="6049" y="7778"/>
                    </a:cubicBezTo>
                    <a:cubicBezTo>
                      <a:pt x="6186" y="7642"/>
                      <a:pt x="6368" y="7415"/>
                      <a:pt x="6413" y="7187"/>
                    </a:cubicBezTo>
                    <a:cubicBezTo>
                      <a:pt x="6612" y="7240"/>
                      <a:pt x="6807" y="7266"/>
                      <a:pt x="6994" y="7266"/>
                    </a:cubicBezTo>
                    <a:cubicBezTo>
                      <a:pt x="7448" y="7266"/>
                      <a:pt x="7851" y="7113"/>
                      <a:pt x="8141" y="6823"/>
                    </a:cubicBezTo>
                    <a:cubicBezTo>
                      <a:pt x="8778" y="6232"/>
                      <a:pt x="8642" y="5095"/>
                      <a:pt x="7959" y="4231"/>
                    </a:cubicBezTo>
                    <a:cubicBezTo>
                      <a:pt x="8005" y="4140"/>
                      <a:pt x="8096" y="4140"/>
                      <a:pt x="8141" y="4095"/>
                    </a:cubicBezTo>
                    <a:cubicBezTo>
                      <a:pt x="8869" y="3367"/>
                      <a:pt x="8687" y="2002"/>
                      <a:pt x="7732" y="1047"/>
                    </a:cubicBezTo>
                    <a:cubicBezTo>
                      <a:pt x="7184" y="500"/>
                      <a:pt x="6488" y="216"/>
                      <a:pt x="5862" y="216"/>
                    </a:cubicBezTo>
                    <a:cubicBezTo>
                      <a:pt x="5448" y="216"/>
                      <a:pt x="5065" y="339"/>
                      <a:pt x="4776" y="593"/>
                    </a:cubicBezTo>
                    <a:lnTo>
                      <a:pt x="4685" y="456"/>
                    </a:lnTo>
                    <a:cubicBezTo>
                      <a:pt x="4377" y="148"/>
                      <a:pt x="3983" y="1"/>
                      <a:pt x="36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7" name="CustomShape 51"/>
              <p:cNvSpPr/>
              <p:nvPr/>
            </p:nvSpPr>
            <p:spPr>
              <a:xfrm>
                <a:off x="681840" y="560880"/>
                <a:ext cx="230040" cy="18504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3333">
                    <a:moveTo>
                      <a:pt x="1594" y="0"/>
                    </a:moveTo>
                    <a:cubicBezTo>
                      <a:pt x="1562" y="0"/>
                      <a:pt x="1532" y="3"/>
                      <a:pt x="1502" y="9"/>
                    </a:cubicBezTo>
                    <a:cubicBezTo>
                      <a:pt x="1320" y="55"/>
                      <a:pt x="1320" y="191"/>
                      <a:pt x="1001" y="555"/>
                    </a:cubicBezTo>
                    <a:cubicBezTo>
                      <a:pt x="501" y="873"/>
                      <a:pt x="365" y="828"/>
                      <a:pt x="274" y="1055"/>
                    </a:cubicBezTo>
                    <a:cubicBezTo>
                      <a:pt x="1" y="1556"/>
                      <a:pt x="501" y="2283"/>
                      <a:pt x="546" y="2420"/>
                    </a:cubicBezTo>
                    <a:cubicBezTo>
                      <a:pt x="935" y="2938"/>
                      <a:pt x="1569" y="3333"/>
                      <a:pt x="2294" y="3333"/>
                    </a:cubicBezTo>
                    <a:cubicBezTo>
                      <a:pt x="2333" y="3333"/>
                      <a:pt x="2372" y="3332"/>
                      <a:pt x="2411" y="3329"/>
                    </a:cubicBezTo>
                    <a:cubicBezTo>
                      <a:pt x="3002" y="3284"/>
                      <a:pt x="3730" y="2920"/>
                      <a:pt x="3957" y="2374"/>
                    </a:cubicBezTo>
                    <a:cubicBezTo>
                      <a:pt x="4139" y="1919"/>
                      <a:pt x="3776" y="1465"/>
                      <a:pt x="3730" y="1465"/>
                    </a:cubicBezTo>
                    <a:cubicBezTo>
                      <a:pt x="3548" y="1465"/>
                      <a:pt x="3594" y="1055"/>
                      <a:pt x="3457" y="783"/>
                    </a:cubicBezTo>
                    <a:cubicBezTo>
                      <a:pt x="3321" y="555"/>
                      <a:pt x="3048" y="419"/>
                      <a:pt x="2457" y="237"/>
                    </a:cubicBezTo>
                    <a:cubicBezTo>
                      <a:pt x="2023" y="119"/>
                      <a:pt x="1795" y="0"/>
                      <a:pt x="15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8" name="CustomShape 52"/>
              <p:cNvSpPr/>
              <p:nvPr/>
            </p:nvSpPr>
            <p:spPr>
              <a:xfrm>
                <a:off x="831240" y="606600"/>
                <a:ext cx="421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86" h="581">
                    <a:moveTo>
                      <a:pt x="633" y="1"/>
                    </a:moveTo>
                    <a:cubicBezTo>
                      <a:pt x="624" y="1"/>
                      <a:pt x="616" y="4"/>
                      <a:pt x="610" y="10"/>
                    </a:cubicBezTo>
                    <a:cubicBezTo>
                      <a:pt x="428" y="101"/>
                      <a:pt x="292" y="237"/>
                      <a:pt x="110" y="419"/>
                    </a:cubicBezTo>
                    <a:cubicBezTo>
                      <a:pt x="0" y="456"/>
                      <a:pt x="67" y="581"/>
                      <a:pt x="145" y="581"/>
                    </a:cubicBezTo>
                    <a:cubicBezTo>
                      <a:pt x="164" y="581"/>
                      <a:pt x="183" y="573"/>
                      <a:pt x="201" y="556"/>
                    </a:cubicBezTo>
                    <a:cubicBezTo>
                      <a:pt x="383" y="465"/>
                      <a:pt x="565" y="328"/>
                      <a:pt x="747" y="192"/>
                    </a:cubicBezTo>
                    <a:cubicBezTo>
                      <a:pt x="786" y="113"/>
                      <a:pt x="690" y="1"/>
                      <a:pt x="6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9" name="CustomShape 53"/>
              <p:cNvSpPr/>
              <p:nvPr/>
            </p:nvSpPr>
            <p:spPr>
              <a:xfrm>
                <a:off x="784080" y="586440"/>
                <a:ext cx="2772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593">
                    <a:moveTo>
                      <a:pt x="181" y="1"/>
                    </a:moveTo>
                    <a:cubicBezTo>
                      <a:pt x="96" y="1"/>
                      <a:pt x="0" y="107"/>
                      <a:pt x="39" y="147"/>
                    </a:cubicBezTo>
                    <a:cubicBezTo>
                      <a:pt x="130" y="238"/>
                      <a:pt x="221" y="374"/>
                      <a:pt x="312" y="556"/>
                    </a:cubicBezTo>
                    <a:cubicBezTo>
                      <a:pt x="325" y="581"/>
                      <a:pt x="348" y="593"/>
                      <a:pt x="374" y="593"/>
                    </a:cubicBezTo>
                    <a:cubicBezTo>
                      <a:pt x="442" y="593"/>
                      <a:pt x="527" y="518"/>
                      <a:pt x="494" y="419"/>
                    </a:cubicBezTo>
                    <a:cubicBezTo>
                      <a:pt x="358" y="283"/>
                      <a:pt x="312" y="192"/>
                      <a:pt x="221" y="10"/>
                    </a:cubicBezTo>
                    <a:cubicBezTo>
                      <a:pt x="209" y="4"/>
                      <a:pt x="195" y="1"/>
                      <a:pt x="1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0" name="CustomShape 54"/>
              <p:cNvSpPr/>
              <p:nvPr/>
            </p:nvSpPr>
            <p:spPr>
              <a:xfrm>
                <a:off x="825480" y="572040"/>
                <a:ext cx="24840" cy="2412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64">
                    <a:moveTo>
                      <a:pt x="363" y="0"/>
                    </a:moveTo>
                    <a:cubicBezTo>
                      <a:pt x="334" y="0"/>
                      <a:pt x="300" y="11"/>
                      <a:pt x="261" y="37"/>
                    </a:cubicBezTo>
                    <a:cubicBezTo>
                      <a:pt x="216" y="173"/>
                      <a:pt x="170" y="219"/>
                      <a:pt x="34" y="355"/>
                    </a:cubicBezTo>
                    <a:cubicBezTo>
                      <a:pt x="1" y="422"/>
                      <a:pt x="41" y="464"/>
                      <a:pt x="118" y="464"/>
                    </a:cubicBezTo>
                    <a:cubicBezTo>
                      <a:pt x="146" y="464"/>
                      <a:pt x="179" y="458"/>
                      <a:pt x="216" y="446"/>
                    </a:cubicBezTo>
                    <a:cubicBezTo>
                      <a:pt x="261" y="355"/>
                      <a:pt x="307" y="264"/>
                      <a:pt x="443" y="173"/>
                    </a:cubicBezTo>
                    <a:cubicBezTo>
                      <a:pt x="476" y="75"/>
                      <a:pt x="438" y="0"/>
                      <a:pt x="3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1" name="CustomShape 55"/>
              <p:cNvSpPr/>
              <p:nvPr/>
            </p:nvSpPr>
            <p:spPr>
              <a:xfrm>
                <a:off x="776880" y="542880"/>
                <a:ext cx="42480" cy="24840"/>
              </a:xfrm>
              <a:custGeom>
                <a:avLst/>
                <a:gdLst/>
                <a:ahLst/>
                <a:cxnLst/>
                <a:rect l="l" t="t" r="r" b="b"/>
                <a:pathLst>
                  <a:path w="792" h="473">
                    <a:moveTo>
                      <a:pt x="659" y="1"/>
                    </a:moveTo>
                    <a:cubicBezTo>
                      <a:pt x="647" y="1"/>
                      <a:pt x="635" y="4"/>
                      <a:pt x="622" y="10"/>
                    </a:cubicBezTo>
                    <a:cubicBezTo>
                      <a:pt x="440" y="101"/>
                      <a:pt x="258" y="192"/>
                      <a:pt x="122" y="283"/>
                    </a:cubicBezTo>
                    <a:cubicBezTo>
                      <a:pt x="0" y="323"/>
                      <a:pt x="95" y="472"/>
                      <a:pt x="182" y="472"/>
                    </a:cubicBezTo>
                    <a:cubicBezTo>
                      <a:pt x="192" y="472"/>
                      <a:pt x="203" y="470"/>
                      <a:pt x="213" y="465"/>
                    </a:cubicBezTo>
                    <a:cubicBezTo>
                      <a:pt x="395" y="328"/>
                      <a:pt x="577" y="283"/>
                      <a:pt x="713" y="192"/>
                    </a:cubicBezTo>
                    <a:cubicBezTo>
                      <a:pt x="792" y="113"/>
                      <a:pt x="735" y="1"/>
                      <a:pt x="6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2" name="CustomShape 56"/>
              <p:cNvSpPr/>
              <p:nvPr/>
            </p:nvSpPr>
            <p:spPr>
              <a:xfrm>
                <a:off x="780120" y="639360"/>
                <a:ext cx="29520" cy="35640"/>
              </a:xfrm>
              <a:custGeom>
                <a:avLst/>
                <a:gdLst/>
                <a:ahLst/>
                <a:cxnLst/>
                <a:rect l="l" t="t" r="r" b="b"/>
                <a:pathLst>
                  <a:path w="556" h="665">
                    <a:moveTo>
                      <a:pt x="152" y="0"/>
                    </a:moveTo>
                    <a:cubicBezTo>
                      <a:pt x="86" y="0"/>
                      <a:pt x="1" y="51"/>
                      <a:pt x="69" y="154"/>
                    </a:cubicBezTo>
                    <a:cubicBezTo>
                      <a:pt x="160" y="336"/>
                      <a:pt x="205" y="427"/>
                      <a:pt x="342" y="608"/>
                    </a:cubicBezTo>
                    <a:cubicBezTo>
                      <a:pt x="355" y="648"/>
                      <a:pt x="380" y="665"/>
                      <a:pt x="408" y="665"/>
                    </a:cubicBezTo>
                    <a:cubicBezTo>
                      <a:pt x="474" y="665"/>
                      <a:pt x="556" y="568"/>
                      <a:pt x="524" y="472"/>
                    </a:cubicBezTo>
                    <a:cubicBezTo>
                      <a:pt x="387" y="336"/>
                      <a:pt x="342" y="199"/>
                      <a:pt x="205" y="17"/>
                    </a:cubicBezTo>
                    <a:cubicBezTo>
                      <a:pt x="194" y="6"/>
                      <a:pt x="174" y="0"/>
                      <a:pt x="1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3" name="CustomShape 57"/>
              <p:cNvSpPr/>
              <p:nvPr/>
            </p:nvSpPr>
            <p:spPr>
              <a:xfrm>
                <a:off x="848520" y="654120"/>
                <a:ext cx="3420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420">
                    <a:moveTo>
                      <a:pt x="526" y="0"/>
                    </a:moveTo>
                    <a:cubicBezTo>
                      <a:pt x="509" y="0"/>
                      <a:pt x="494" y="9"/>
                      <a:pt x="483" y="30"/>
                    </a:cubicBezTo>
                    <a:cubicBezTo>
                      <a:pt x="347" y="76"/>
                      <a:pt x="210" y="167"/>
                      <a:pt x="74" y="257"/>
                    </a:cubicBezTo>
                    <a:cubicBezTo>
                      <a:pt x="1" y="294"/>
                      <a:pt x="45" y="419"/>
                      <a:pt x="137" y="419"/>
                    </a:cubicBezTo>
                    <a:cubicBezTo>
                      <a:pt x="159" y="419"/>
                      <a:pt x="184" y="412"/>
                      <a:pt x="210" y="394"/>
                    </a:cubicBezTo>
                    <a:cubicBezTo>
                      <a:pt x="301" y="348"/>
                      <a:pt x="483" y="257"/>
                      <a:pt x="574" y="167"/>
                    </a:cubicBezTo>
                    <a:cubicBezTo>
                      <a:pt x="644" y="97"/>
                      <a:pt x="580" y="0"/>
                      <a:pt x="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4" name="CustomShape 58"/>
              <p:cNvSpPr/>
              <p:nvPr/>
            </p:nvSpPr>
            <p:spPr>
              <a:xfrm>
                <a:off x="862920" y="624600"/>
                <a:ext cx="41040" cy="14040"/>
              </a:xfrm>
              <a:custGeom>
                <a:avLst/>
                <a:gdLst/>
                <a:ahLst/>
                <a:cxnLst/>
                <a:rect l="l" t="t" r="r" b="b"/>
                <a:pathLst>
                  <a:path w="764" h="281">
                    <a:moveTo>
                      <a:pt x="666" y="0"/>
                    </a:moveTo>
                    <a:cubicBezTo>
                      <a:pt x="657" y="0"/>
                      <a:pt x="647" y="2"/>
                      <a:pt x="637" y="7"/>
                    </a:cubicBezTo>
                    <a:cubicBezTo>
                      <a:pt x="456" y="53"/>
                      <a:pt x="274" y="144"/>
                      <a:pt x="92" y="144"/>
                    </a:cubicBezTo>
                    <a:cubicBezTo>
                      <a:pt x="1" y="144"/>
                      <a:pt x="46" y="280"/>
                      <a:pt x="183" y="280"/>
                    </a:cubicBezTo>
                    <a:cubicBezTo>
                      <a:pt x="319" y="235"/>
                      <a:pt x="501" y="235"/>
                      <a:pt x="683" y="189"/>
                    </a:cubicBezTo>
                    <a:cubicBezTo>
                      <a:pt x="764" y="149"/>
                      <a:pt x="737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5" name="CustomShape 59"/>
              <p:cNvSpPr/>
              <p:nvPr/>
            </p:nvSpPr>
            <p:spPr>
              <a:xfrm>
                <a:off x="889200" y="670680"/>
                <a:ext cx="24840" cy="24480"/>
              </a:xfrm>
              <a:custGeom>
                <a:avLst/>
                <a:gdLst/>
                <a:ahLst/>
                <a:cxnLst/>
                <a:rect l="l" t="t" r="r" b="b"/>
                <a:pathLst>
                  <a:path w="476" h="472">
                    <a:moveTo>
                      <a:pt x="109" y="1"/>
                    </a:moveTo>
                    <a:cubicBezTo>
                      <a:pt x="60" y="1"/>
                      <a:pt x="1" y="40"/>
                      <a:pt x="29" y="96"/>
                    </a:cubicBezTo>
                    <a:cubicBezTo>
                      <a:pt x="165" y="232"/>
                      <a:pt x="211" y="323"/>
                      <a:pt x="302" y="460"/>
                    </a:cubicBezTo>
                    <a:cubicBezTo>
                      <a:pt x="319" y="468"/>
                      <a:pt x="335" y="472"/>
                      <a:pt x="351" y="472"/>
                    </a:cubicBezTo>
                    <a:cubicBezTo>
                      <a:pt x="422" y="472"/>
                      <a:pt x="476" y="398"/>
                      <a:pt x="438" y="323"/>
                    </a:cubicBezTo>
                    <a:cubicBezTo>
                      <a:pt x="302" y="232"/>
                      <a:pt x="256" y="96"/>
                      <a:pt x="165" y="50"/>
                    </a:cubicBezTo>
                    <a:cubicBezTo>
                      <a:pt x="165" y="16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6" name="CustomShape 60"/>
              <p:cNvSpPr/>
              <p:nvPr/>
            </p:nvSpPr>
            <p:spPr>
              <a:xfrm>
                <a:off x="851040" y="700920"/>
                <a:ext cx="39960" cy="2592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93">
                    <a:moveTo>
                      <a:pt x="663" y="1"/>
                    </a:moveTo>
                    <a:cubicBezTo>
                      <a:pt x="650" y="1"/>
                      <a:pt x="635" y="5"/>
                      <a:pt x="619" y="13"/>
                    </a:cubicBezTo>
                    <a:cubicBezTo>
                      <a:pt x="437" y="149"/>
                      <a:pt x="255" y="195"/>
                      <a:pt x="73" y="331"/>
                    </a:cubicBezTo>
                    <a:cubicBezTo>
                      <a:pt x="0" y="368"/>
                      <a:pt x="45" y="493"/>
                      <a:pt x="136" y="493"/>
                    </a:cubicBezTo>
                    <a:cubicBezTo>
                      <a:pt x="158" y="493"/>
                      <a:pt x="183" y="485"/>
                      <a:pt x="210" y="468"/>
                    </a:cubicBezTo>
                    <a:cubicBezTo>
                      <a:pt x="392" y="377"/>
                      <a:pt x="528" y="331"/>
                      <a:pt x="710" y="195"/>
                    </a:cubicBezTo>
                    <a:cubicBezTo>
                      <a:pt x="747" y="82"/>
                      <a:pt x="723" y="1"/>
                      <a:pt x="6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7" name="CustomShape 61"/>
              <p:cNvSpPr/>
              <p:nvPr/>
            </p:nvSpPr>
            <p:spPr>
              <a:xfrm>
                <a:off x="802440" y="696960"/>
                <a:ext cx="4140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70">
                    <a:moveTo>
                      <a:pt x="659" y="1"/>
                    </a:moveTo>
                    <a:cubicBezTo>
                      <a:pt x="634" y="1"/>
                      <a:pt x="605" y="12"/>
                      <a:pt x="579" y="37"/>
                    </a:cubicBezTo>
                    <a:cubicBezTo>
                      <a:pt x="398" y="219"/>
                      <a:pt x="216" y="401"/>
                      <a:pt x="34" y="628"/>
                    </a:cubicBezTo>
                    <a:cubicBezTo>
                      <a:pt x="0" y="662"/>
                      <a:pt x="65" y="769"/>
                      <a:pt x="120" y="769"/>
                    </a:cubicBezTo>
                    <a:cubicBezTo>
                      <a:pt x="140" y="769"/>
                      <a:pt x="158" y="755"/>
                      <a:pt x="170" y="719"/>
                    </a:cubicBezTo>
                    <a:cubicBezTo>
                      <a:pt x="352" y="538"/>
                      <a:pt x="489" y="401"/>
                      <a:pt x="670" y="174"/>
                    </a:cubicBezTo>
                    <a:cubicBezTo>
                      <a:pt x="769" y="75"/>
                      <a:pt x="725" y="1"/>
                      <a:pt x="6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8" name="CustomShape 62"/>
              <p:cNvSpPr/>
              <p:nvPr/>
            </p:nvSpPr>
            <p:spPr>
              <a:xfrm>
                <a:off x="825120" y="734040"/>
                <a:ext cx="27720" cy="2232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432">
                    <a:moveTo>
                      <a:pt x="122" y="1"/>
                    </a:moveTo>
                    <a:cubicBezTo>
                      <a:pt x="53" y="1"/>
                      <a:pt x="0" y="67"/>
                      <a:pt x="37" y="104"/>
                    </a:cubicBezTo>
                    <a:lnTo>
                      <a:pt x="310" y="422"/>
                    </a:lnTo>
                    <a:cubicBezTo>
                      <a:pt x="323" y="429"/>
                      <a:pt x="336" y="431"/>
                      <a:pt x="350" y="431"/>
                    </a:cubicBezTo>
                    <a:cubicBezTo>
                      <a:pt x="435" y="431"/>
                      <a:pt x="525" y="325"/>
                      <a:pt x="446" y="286"/>
                    </a:cubicBezTo>
                    <a:lnTo>
                      <a:pt x="173" y="13"/>
                    </a:lnTo>
                    <a:cubicBezTo>
                      <a:pt x="156" y="4"/>
                      <a:pt x="139" y="1"/>
                      <a:pt x="1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9" name="CustomShape 63"/>
              <p:cNvSpPr/>
              <p:nvPr/>
            </p:nvSpPr>
            <p:spPr>
              <a:xfrm>
                <a:off x="741960" y="703800"/>
                <a:ext cx="29520" cy="2304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43">
                    <a:moveTo>
                      <a:pt x="425" y="1"/>
                    </a:moveTo>
                    <a:cubicBezTo>
                      <a:pt x="412" y="1"/>
                      <a:pt x="398" y="3"/>
                      <a:pt x="383" y="8"/>
                    </a:cubicBezTo>
                    <a:cubicBezTo>
                      <a:pt x="292" y="99"/>
                      <a:pt x="201" y="190"/>
                      <a:pt x="110" y="281"/>
                    </a:cubicBezTo>
                    <a:cubicBezTo>
                      <a:pt x="0" y="318"/>
                      <a:pt x="67" y="443"/>
                      <a:pt x="145" y="443"/>
                    </a:cubicBezTo>
                    <a:cubicBezTo>
                      <a:pt x="164" y="443"/>
                      <a:pt x="183" y="435"/>
                      <a:pt x="201" y="418"/>
                    </a:cubicBezTo>
                    <a:cubicBezTo>
                      <a:pt x="338" y="372"/>
                      <a:pt x="383" y="281"/>
                      <a:pt x="519" y="190"/>
                    </a:cubicBezTo>
                    <a:cubicBezTo>
                      <a:pt x="560" y="150"/>
                      <a:pt x="528" y="1"/>
                      <a:pt x="4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0" name="CustomShape 64"/>
              <p:cNvSpPr/>
              <p:nvPr/>
            </p:nvSpPr>
            <p:spPr>
              <a:xfrm>
                <a:off x="776160" y="688320"/>
                <a:ext cx="36000" cy="1908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372">
                    <a:moveTo>
                      <a:pt x="498" y="0"/>
                    </a:moveTo>
                    <a:cubicBezTo>
                      <a:pt x="485" y="0"/>
                      <a:pt x="470" y="2"/>
                      <a:pt x="455" y="7"/>
                    </a:cubicBezTo>
                    <a:lnTo>
                      <a:pt x="137" y="189"/>
                    </a:lnTo>
                    <a:cubicBezTo>
                      <a:pt x="0" y="235"/>
                      <a:pt x="137" y="371"/>
                      <a:pt x="228" y="371"/>
                    </a:cubicBezTo>
                    <a:lnTo>
                      <a:pt x="592" y="189"/>
                    </a:lnTo>
                    <a:cubicBezTo>
                      <a:pt x="673" y="149"/>
                      <a:pt x="609" y="0"/>
                      <a:pt x="4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1" name="CustomShape 65"/>
              <p:cNvSpPr/>
              <p:nvPr/>
            </p:nvSpPr>
            <p:spPr>
              <a:xfrm>
                <a:off x="725760" y="657720"/>
                <a:ext cx="32040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>
                    <a:moveTo>
                      <a:pt x="140" y="0"/>
                    </a:moveTo>
                    <a:cubicBezTo>
                      <a:pt x="83" y="0"/>
                      <a:pt x="1" y="67"/>
                      <a:pt x="37" y="104"/>
                    </a:cubicBezTo>
                    <a:lnTo>
                      <a:pt x="401" y="467"/>
                    </a:lnTo>
                    <a:cubicBezTo>
                      <a:pt x="410" y="476"/>
                      <a:pt x="422" y="479"/>
                      <a:pt x="437" y="479"/>
                    </a:cubicBezTo>
                    <a:cubicBezTo>
                      <a:pt x="503" y="479"/>
                      <a:pt x="604" y="405"/>
                      <a:pt x="492" y="331"/>
                    </a:cubicBezTo>
                    <a:lnTo>
                      <a:pt x="174" y="13"/>
                    </a:lnTo>
                    <a:cubicBezTo>
                      <a:pt x="165" y="4"/>
                      <a:pt x="153" y="0"/>
                      <a:pt x="1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2" name="CustomShape 66"/>
              <p:cNvSpPr/>
              <p:nvPr/>
            </p:nvSpPr>
            <p:spPr>
              <a:xfrm>
                <a:off x="761400" y="650160"/>
                <a:ext cx="23040" cy="1692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34">
                    <a:moveTo>
                      <a:pt x="281" y="1"/>
                    </a:moveTo>
                    <a:cubicBezTo>
                      <a:pt x="275" y="1"/>
                      <a:pt x="268" y="3"/>
                      <a:pt x="263" y="8"/>
                    </a:cubicBezTo>
                    <a:cubicBezTo>
                      <a:pt x="218" y="99"/>
                      <a:pt x="172" y="145"/>
                      <a:pt x="82" y="145"/>
                    </a:cubicBezTo>
                    <a:cubicBezTo>
                      <a:pt x="1" y="185"/>
                      <a:pt x="64" y="334"/>
                      <a:pt x="175" y="334"/>
                    </a:cubicBezTo>
                    <a:cubicBezTo>
                      <a:pt x="189" y="334"/>
                      <a:pt x="203" y="331"/>
                      <a:pt x="218" y="326"/>
                    </a:cubicBezTo>
                    <a:cubicBezTo>
                      <a:pt x="263" y="236"/>
                      <a:pt x="309" y="190"/>
                      <a:pt x="400" y="190"/>
                    </a:cubicBezTo>
                    <a:cubicBezTo>
                      <a:pt x="440" y="150"/>
                      <a:pt x="337" y="1"/>
                      <a:pt x="2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3" name="CustomShape 67"/>
              <p:cNvSpPr/>
              <p:nvPr/>
            </p:nvSpPr>
            <p:spPr>
              <a:xfrm>
                <a:off x="739440" y="615600"/>
                <a:ext cx="3636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681" h="420">
                    <a:moveTo>
                      <a:pt x="561" y="1"/>
                    </a:moveTo>
                    <a:cubicBezTo>
                      <a:pt x="536" y="1"/>
                      <a:pt x="506" y="10"/>
                      <a:pt x="475" y="31"/>
                    </a:cubicBezTo>
                    <a:cubicBezTo>
                      <a:pt x="384" y="76"/>
                      <a:pt x="202" y="167"/>
                      <a:pt x="111" y="258"/>
                    </a:cubicBezTo>
                    <a:cubicBezTo>
                      <a:pt x="1" y="295"/>
                      <a:pt x="9" y="420"/>
                      <a:pt x="87" y="420"/>
                    </a:cubicBezTo>
                    <a:cubicBezTo>
                      <a:pt x="106" y="420"/>
                      <a:pt x="130" y="412"/>
                      <a:pt x="156" y="395"/>
                    </a:cubicBezTo>
                    <a:cubicBezTo>
                      <a:pt x="293" y="349"/>
                      <a:pt x="475" y="304"/>
                      <a:pt x="611" y="167"/>
                    </a:cubicBezTo>
                    <a:cubicBezTo>
                      <a:pt x="681" y="98"/>
                      <a:pt x="643" y="1"/>
                      <a:pt x="5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4" name="CustomShape 68"/>
              <p:cNvSpPr/>
              <p:nvPr/>
            </p:nvSpPr>
            <p:spPr>
              <a:xfrm>
                <a:off x="697680" y="594000"/>
                <a:ext cx="33120" cy="2484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5">
                    <a:moveTo>
                      <a:pt x="152" y="1"/>
                    </a:moveTo>
                    <a:cubicBezTo>
                      <a:pt x="56" y="1"/>
                      <a:pt x="1" y="82"/>
                      <a:pt x="38" y="195"/>
                    </a:cubicBezTo>
                    <a:cubicBezTo>
                      <a:pt x="175" y="285"/>
                      <a:pt x="265" y="422"/>
                      <a:pt x="447" y="467"/>
                    </a:cubicBezTo>
                    <a:cubicBezTo>
                      <a:pt x="457" y="472"/>
                      <a:pt x="467" y="475"/>
                      <a:pt x="477" y="475"/>
                    </a:cubicBezTo>
                    <a:cubicBezTo>
                      <a:pt x="556" y="475"/>
                      <a:pt x="619" y="326"/>
                      <a:pt x="538" y="285"/>
                    </a:cubicBezTo>
                    <a:cubicBezTo>
                      <a:pt x="447" y="240"/>
                      <a:pt x="311" y="104"/>
                      <a:pt x="220" y="13"/>
                    </a:cubicBezTo>
                    <a:cubicBezTo>
                      <a:pt x="196" y="5"/>
                      <a:pt x="173" y="1"/>
                      <a:pt x="1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5" name="CustomShape 69"/>
              <p:cNvSpPr/>
              <p:nvPr/>
            </p:nvSpPr>
            <p:spPr>
              <a:xfrm>
                <a:off x="729360" y="583920"/>
                <a:ext cx="39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352">
                    <a:moveTo>
                      <a:pt x="595" y="0"/>
                    </a:moveTo>
                    <a:cubicBezTo>
                      <a:pt x="586" y="0"/>
                      <a:pt x="576" y="3"/>
                      <a:pt x="566" y="8"/>
                    </a:cubicBezTo>
                    <a:cubicBezTo>
                      <a:pt x="384" y="53"/>
                      <a:pt x="293" y="144"/>
                      <a:pt x="111" y="190"/>
                    </a:cubicBezTo>
                    <a:cubicBezTo>
                      <a:pt x="1" y="226"/>
                      <a:pt x="38" y="351"/>
                      <a:pt x="105" y="351"/>
                    </a:cubicBezTo>
                    <a:cubicBezTo>
                      <a:pt x="121" y="351"/>
                      <a:pt x="138" y="344"/>
                      <a:pt x="156" y="326"/>
                    </a:cubicBezTo>
                    <a:cubicBezTo>
                      <a:pt x="338" y="281"/>
                      <a:pt x="429" y="235"/>
                      <a:pt x="611" y="190"/>
                    </a:cubicBezTo>
                    <a:cubicBezTo>
                      <a:pt x="733" y="149"/>
                      <a:pt x="674" y="0"/>
                      <a:pt x="5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6" name="CustomShape 70"/>
              <p:cNvSpPr/>
              <p:nvPr/>
            </p:nvSpPr>
            <p:spPr>
              <a:xfrm>
                <a:off x="707400" y="558720"/>
                <a:ext cx="30960" cy="1764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345">
                    <a:moveTo>
                      <a:pt x="228" y="1"/>
                    </a:moveTo>
                    <a:cubicBezTo>
                      <a:pt x="46" y="1"/>
                      <a:pt x="1" y="183"/>
                      <a:pt x="91" y="183"/>
                    </a:cubicBezTo>
                    <a:lnTo>
                      <a:pt x="410" y="319"/>
                    </a:lnTo>
                    <a:cubicBezTo>
                      <a:pt x="436" y="337"/>
                      <a:pt x="460" y="344"/>
                      <a:pt x="479" y="344"/>
                    </a:cubicBezTo>
                    <a:cubicBezTo>
                      <a:pt x="561" y="344"/>
                      <a:pt x="583" y="219"/>
                      <a:pt x="546" y="183"/>
                    </a:cubicBezTo>
                    <a:lnTo>
                      <a:pt x="22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7" name="CustomShape 71"/>
              <p:cNvSpPr/>
              <p:nvPr/>
            </p:nvSpPr>
            <p:spPr>
              <a:xfrm>
                <a:off x="725040" y="545400"/>
                <a:ext cx="42840" cy="24480"/>
              </a:xfrm>
              <a:custGeom>
                <a:avLst/>
                <a:gdLst/>
                <a:ahLst/>
                <a:cxnLst/>
                <a:rect l="l" t="t" r="r" b="b"/>
                <a:pathLst>
                  <a:path w="796" h="468">
                    <a:moveTo>
                      <a:pt x="643" y="1"/>
                    </a:moveTo>
                    <a:cubicBezTo>
                      <a:pt x="626" y="1"/>
                      <a:pt x="608" y="4"/>
                      <a:pt x="592" y="12"/>
                    </a:cubicBezTo>
                    <a:cubicBezTo>
                      <a:pt x="456" y="149"/>
                      <a:pt x="274" y="194"/>
                      <a:pt x="137" y="285"/>
                    </a:cubicBezTo>
                    <a:cubicBezTo>
                      <a:pt x="1" y="331"/>
                      <a:pt x="137" y="467"/>
                      <a:pt x="228" y="467"/>
                    </a:cubicBezTo>
                    <a:cubicBezTo>
                      <a:pt x="410" y="422"/>
                      <a:pt x="592" y="285"/>
                      <a:pt x="683" y="194"/>
                    </a:cubicBezTo>
                    <a:cubicBezTo>
                      <a:pt x="795" y="82"/>
                      <a:pt x="723" y="1"/>
                      <a:pt x="6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8" name="CustomShape 72"/>
              <p:cNvSpPr/>
              <p:nvPr/>
            </p:nvSpPr>
            <p:spPr>
              <a:xfrm>
                <a:off x="682200" y="660240"/>
                <a:ext cx="28080" cy="1944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382">
                    <a:moveTo>
                      <a:pt x="400" y="1"/>
                    </a:moveTo>
                    <a:cubicBezTo>
                      <a:pt x="387" y="1"/>
                      <a:pt x="373" y="3"/>
                      <a:pt x="358" y="8"/>
                    </a:cubicBezTo>
                    <a:cubicBezTo>
                      <a:pt x="267" y="54"/>
                      <a:pt x="130" y="190"/>
                      <a:pt x="39" y="235"/>
                    </a:cubicBezTo>
                    <a:cubicBezTo>
                      <a:pt x="0" y="275"/>
                      <a:pt x="62" y="381"/>
                      <a:pt x="109" y="381"/>
                    </a:cubicBezTo>
                    <a:cubicBezTo>
                      <a:pt x="117" y="381"/>
                      <a:pt x="124" y="378"/>
                      <a:pt x="130" y="372"/>
                    </a:cubicBezTo>
                    <a:cubicBezTo>
                      <a:pt x="267" y="235"/>
                      <a:pt x="358" y="190"/>
                      <a:pt x="494" y="144"/>
                    </a:cubicBezTo>
                    <a:cubicBezTo>
                      <a:pt x="534" y="144"/>
                      <a:pt x="503" y="1"/>
                      <a:pt x="4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9" name="CustomShape 73"/>
              <p:cNvSpPr/>
              <p:nvPr/>
            </p:nvSpPr>
            <p:spPr>
              <a:xfrm>
                <a:off x="713160" y="690840"/>
                <a:ext cx="28440" cy="24480"/>
              </a:xfrm>
              <a:custGeom>
                <a:avLst/>
                <a:gdLst/>
                <a:ahLst/>
                <a:cxnLst/>
                <a:rect l="l" t="t" r="r" b="b"/>
                <a:pathLst>
                  <a:path w="539" h="472">
                    <a:moveTo>
                      <a:pt x="439" y="1"/>
                    </a:moveTo>
                    <a:cubicBezTo>
                      <a:pt x="412" y="1"/>
                      <a:pt x="380" y="17"/>
                      <a:pt x="352" y="58"/>
                    </a:cubicBezTo>
                    <a:cubicBezTo>
                      <a:pt x="216" y="149"/>
                      <a:pt x="170" y="286"/>
                      <a:pt x="34" y="331"/>
                    </a:cubicBezTo>
                    <a:cubicBezTo>
                      <a:pt x="0" y="365"/>
                      <a:pt x="66" y="472"/>
                      <a:pt x="120" y="472"/>
                    </a:cubicBezTo>
                    <a:cubicBezTo>
                      <a:pt x="140" y="472"/>
                      <a:pt x="158" y="458"/>
                      <a:pt x="170" y="422"/>
                    </a:cubicBezTo>
                    <a:cubicBezTo>
                      <a:pt x="261" y="331"/>
                      <a:pt x="352" y="195"/>
                      <a:pt x="443" y="149"/>
                    </a:cubicBezTo>
                    <a:cubicBezTo>
                      <a:pt x="538" y="86"/>
                      <a:pt x="501" y="1"/>
                      <a:pt x="4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0" name="CustomShape 74"/>
              <p:cNvSpPr/>
              <p:nvPr/>
            </p:nvSpPr>
            <p:spPr>
              <a:xfrm>
                <a:off x="669240" y="624960"/>
                <a:ext cx="4140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768" h="419">
                    <a:moveTo>
                      <a:pt x="228" y="0"/>
                    </a:moveTo>
                    <a:cubicBezTo>
                      <a:pt x="46" y="0"/>
                      <a:pt x="0" y="137"/>
                      <a:pt x="91" y="182"/>
                    </a:cubicBezTo>
                    <a:cubicBezTo>
                      <a:pt x="273" y="228"/>
                      <a:pt x="455" y="364"/>
                      <a:pt x="592" y="410"/>
                    </a:cubicBezTo>
                    <a:cubicBezTo>
                      <a:pt x="610" y="416"/>
                      <a:pt x="627" y="419"/>
                      <a:pt x="642" y="419"/>
                    </a:cubicBezTo>
                    <a:cubicBezTo>
                      <a:pt x="739" y="419"/>
                      <a:pt x="767" y="306"/>
                      <a:pt x="728" y="228"/>
                    </a:cubicBezTo>
                    <a:cubicBezTo>
                      <a:pt x="546" y="182"/>
                      <a:pt x="364" y="91"/>
                      <a:pt x="2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grpSp>
        <p:nvGrpSpPr>
          <p:cNvPr id="671" name="Group 75"/>
          <p:cNvGrpSpPr/>
          <p:nvPr/>
        </p:nvGrpSpPr>
        <p:grpSpPr>
          <a:xfrm>
            <a:off x="450360" y="1013040"/>
            <a:ext cx="809280" cy="574200"/>
            <a:chOff x="450360" y="1013040"/>
            <a:chExt cx="809280" cy="574200"/>
          </a:xfrm>
        </p:grpSpPr>
        <p:sp>
          <p:nvSpPr>
            <p:cNvPr id="672" name="CustomShape 76"/>
            <p:cNvSpPr/>
            <p:nvPr/>
          </p:nvSpPr>
          <p:spPr>
            <a:xfrm rot="14185800" flipV="1">
              <a:off x="837360" y="1165680"/>
              <a:ext cx="354240" cy="352800"/>
            </a:xfrm>
            <a:custGeom>
              <a:avLst/>
              <a:gdLst/>
              <a:ahLst/>
              <a:cxnLst/>
              <a:rect l="l" t="t" r="r" b="b"/>
              <a:pathLst>
                <a:path w="15600" h="15513">
                  <a:moveTo>
                    <a:pt x="2235" y="1"/>
                  </a:moveTo>
                  <a:cubicBezTo>
                    <a:pt x="2136" y="1"/>
                    <a:pt x="2043" y="9"/>
                    <a:pt x="1956" y="27"/>
                  </a:cubicBezTo>
                  <a:cubicBezTo>
                    <a:pt x="1774" y="27"/>
                    <a:pt x="1683" y="72"/>
                    <a:pt x="1547" y="163"/>
                  </a:cubicBezTo>
                  <a:cubicBezTo>
                    <a:pt x="0" y="1300"/>
                    <a:pt x="1729" y="7667"/>
                    <a:pt x="5822" y="11488"/>
                  </a:cubicBezTo>
                  <a:cubicBezTo>
                    <a:pt x="8478" y="14069"/>
                    <a:pt x="12304" y="15512"/>
                    <a:pt x="14236" y="15512"/>
                  </a:cubicBezTo>
                  <a:cubicBezTo>
                    <a:pt x="14653" y="15512"/>
                    <a:pt x="14981" y="15445"/>
                    <a:pt x="15191" y="15308"/>
                  </a:cubicBezTo>
                  <a:lnTo>
                    <a:pt x="15372" y="15126"/>
                  </a:lnTo>
                  <a:cubicBezTo>
                    <a:pt x="15600" y="14853"/>
                    <a:pt x="15418" y="14398"/>
                    <a:pt x="14645" y="12716"/>
                  </a:cubicBezTo>
                  <a:cubicBezTo>
                    <a:pt x="12735" y="9077"/>
                    <a:pt x="11825" y="7304"/>
                    <a:pt x="10188" y="5530"/>
                  </a:cubicBezTo>
                  <a:cubicBezTo>
                    <a:pt x="8153" y="3322"/>
                    <a:pt x="4181" y="1"/>
                    <a:pt x="2235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3" name="CustomShape 77"/>
            <p:cNvSpPr/>
            <p:nvPr/>
          </p:nvSpPr>
          <p:spPr>
            <a:xfrm rot="14185800" flipV="1">
              <a:off x="849240" y="1149120"/>
              <a:ext cx="309960" cy="347040"/>
            </a:xfrm>
            <a:custGeom>
              <a:avLst/>
              <a:gdLst/>
              <a:ahLst/>
              <a:cxnLst/>
              <a:rect l="l" t="t" r="r" b="b"/>
              <a:pathLst>
                <a:path w="13645" h="15308">
                  <a:moveTo>
                    <a:pt x="280" y="1"/>
                  </a:moveTo>
                  <a:cubicBezTo>
                    <a:pt x="181" y="1"/>
                    <a:pt x="88" y="9"/>
                    <a:pt x="1" y="27"/>
                  </a:cubicBezTo>
                  <a:cubicBezTo>
                    <a:pt x="1138" y="2437"/>
                    <a:pt x="2912" y="5484"/>
                    <a:pt x="5549" y="8531"/>
                  </a:cubicBezTo>
                  <a:cubicBezTo>
                    <a:pt x="8142" y="11579"/>
                    <a:pt x="10916" y="13762"/>
                    <a:pt x="13236" y="15308"/>
                  </a:cubicBezTo>
                  <a:lnTo>
                    <a:pt x="13417" y="15126"/>
                  </a:lnTo>
                  <a:cubicBezTo>
                    <a:pt x="13645" y="14853"/>
                    <a:pt x="13463" y="14398"/>
                    <a:pt x="12690" y="12716"/>
                  </a:cubicBezTo>
                  <a:cubicBezTo>
                    <a:pt x="10780" y="9077"/>
                    <a:pt x="9870" y="7304"/>
                    <a:pt x="8233" y="5530"/>
                  </a:cubicBezTo>
                  <a:cubicBezTo>
                    <a:pt x="6198" y="3322"/>
                    <a:pt x="2226" y="1"/>
                    <a:pt x="280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4" name="CustomShape 78"/>
            <p:cNvSpPr/>
            <p:nvPr/>
          </p:nvSpPr>
          <p:spPr>
            <a:xfrm rot="14185800" flipV="1">
              <a:off x="470160" y="1108080"/>
              <a:ext cx="358920" cy="241200"/>
            </a:xfrm>
            <a:custGeom>
              <a:avLst/>
              <a:gdLst/>
              <a:ahLst/>
              <a:cxnLst/>
              <a:rect l="l" t="t" r="r" b="b"/>
              <a:pathLst>
                <a:path w="15828" h="10632">
                  <a:moveTo>
                    <a:pt x="126" y="0"/>
                  </a:moveTo>
                  <a:cubicBezTo>
                    <a:pt x="92" y="0"/>
                    <a:pt x="69" y="12"/>
                    <a:pt x="46" y="34"/>
                  </a:cubicBezTo>
                  <a:cubicBezTo>
                    <a:pt x="1" y="171"/>
                    <a:pt x="1" y="216"/>
                    <a:pt x="46" y="262"/>
                  </a:cubicBezTo>
                  <a:cubicBezTo>
                    <a:pt x="592" y="762"/>
                    <a:pt x="1410" y="1535"/>
                    <a:pt x="2411" y="2354"/>
                  </a:cubicBezTo>
                  <a:cubicBezTo>
                    <a:pt x="5595" y="5037"/>
                    <a:pt x="7141" y="6402"/>
                    <a:pt x="7960" y="6993"/>
                  </a:cubicBezTo>
                  <a:cubicBezTo>
                    <a:pt x="10097" y="8585"/>
                    <a:pt x="12735" y="9813"/>
                    <a:pt x="15691" y="10631"/>
                  </a:cubicBezTo>
                  <a:cubicBezTo>
                    <a:pt x="15737" y="10631"/>
                    <a:pt x="15782" y="10540"/>
                    <a:pt x="15828" y="10495"/>
                  </a:cubicBezTo>
                  <a:cubicBezTo>
                    <a:pt x="15828" y="10449"/>
                    <a:pt x="15782" y="10313"/>
                    <a:pt x="15737" y="10313"/>
                  </a:cubicBezTo>
                  <a:cubicBezTo>
                    <a:pt x="12871" y="9540"/>
                    <a:pt x="10325" y="8357"/>
                    <a:pt x="8187" y="6765"/>
                  </a:cubicBezTo>
                  <a:cubicBezTo>
                    <a:pt x="7368" y="6174"/>
                    <a:pt x="5777" y="4810"/>
                    <a:pt x="2638" y="2127"/>
                  </a:cubicBezTo>
                  <a:cubicBezTo>
                    <a:pt x="1683" y="1217"/>
                    <a:pt x="819" y="535"/>
                    <a:pt x="273" y="34"/>
                  </a:cubicBezTo>
                  <a:cubicBezTo>
                    <a:pt x="205" y="12"/>
                    <a:pt x="160" y="0"/>
                    <a:pt x="126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75" name="Group 79"/>
          <p:cNvGrpSpPr/>
          <p:nvPr/>
        </p:nvGrpSpPr>
        <p:grpSpPr>
          <a:xfrm>
            <a:off x="8409240" y="4430880"/>
            <a:ext cx="409320" cy="427680"/>
            <a:chOff x="8409240" y="4430880"/>
            <a:chExt cx="409320" cy="427680"/>
          </a:xfrm>
        </p:grpSpPr>
        <p:sp>
          <p:nvSpPr>
            <p:cNvPr id="676" name="CustomShape 80"/>
            <p:cNvSpPr/>
            <p:nvPr/>
          </p:nvSpPr>
          <p:spPr>
            <a:xfrm rot="19081200">
              <a:off x="8552160" y="4481640"/>
              <a:ext cx="228600" cy="199440"/>
            </a:xfrm>
            <a:custGeom>
              <a:avLst/>
              <a:gdLst/>
              <a:ahLst/>
              <a:cxnLst/>
              <a:rect l="l" t="t" r="r" b="b"/>
              <a:pathLst>
                <a:path w="3003" h="2620">
                  <a:moveTo>
                    <a:pt x="1567" y="0"/>
                  </a:moveTo>
                  <a:cubicBezTo>
                    <a:pt x="1441" y="0"/>
                    <a:pt x="1312" y="19"/>
                    <a:pt x="1183" y="59"/>
                  </a:cubicBezTo>
                  <a:cubicBezTo>
                    <a:pt x="501" y="241"/>
                    <a:pt x="1" y="969"/>
                    <a:pt x="137" y="1651"/>
                  </a:cubicBezTo>
                  <a:cubicBezTo>
                    <a:pt x="287" y="2212"/>
                    <a:pt x="806" y="2620"/>
                    <a:pt x="1416" y="2620"/>
                  </a:cubicBezTo>
                  <a:cubicBezTo>
                    <a:pt x="1547" y="2620"/>
                    <a:pt x="1683" y="2601"/>
                    <a:pt x="1820" y="2561"/>
                  </a:cubicBezTo>
                  <a:cubicBezTo>
                    <a:pt x="2547" y="2424"/>
                    <a:pt x="3002" y="1651"/>
                    <a:pt x="2820" y="969"/>
                  </a:cubicBezTo>
                  <a:cubicBezTo>
                    <a:pt x="2671" y="408"/>
                    <a:pt x="2151" y="0"/>
                    <a:pt x="156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7" name="CustomShape 81"/>
            <p:cNvSpPr/>
            <p:nvPr/>
          </p:nvSpPr>
          <p:spPr>
            <a:xfrm rot="19081200">
              <a:off x="8571240" y="4582440"/>
              <a:ext cx="82080" cy="137880"/>
            </a:xfrm>
            <a:custGeom>
              <a:avLst/>
              <a:gdLst/>
              <a:ahLst/>
              <a:cxnLst/>
              <a:rect l="l" t="t" r="r" b="b"/>
              <a:pathLst>
                <a:path w="1093" h="1821">
                  <a:moveTo>
                    <a:pt x="546" y="0"/>
                  </a:moveTo>
                  <a:cubicBezTo>
                    <a:pt x="501" y="46"/>
                    <a:pt x="455" y="227"/>
                    <a:pt x="183" y="728"/>
                  </a:cubicBezTo>
                  <a:cubicBezTo>
                    <a:pt x="46" y="955"/>
                    <a:pt x="1" y="1046"/>
                    <a:pt x="46" y="1137"/>
                  </a:cubicBezTo>
                  <a:lnTo>
                    <a:pt x="319" y="1410"/>
                  </a:lnTo>
                  <a:cubicBezTo>
                    <a:pt x="660" y="1789"/>
                    <a:pt x="843" y="1821"/>
                    <a:pt x="895" y="1821"/>
                  </a:cubicBezTo>
                  <a:cubicBezTo>
                    <a:pt x="905" y="1821"/>
                    <a:pt x="910" y="1819"/>
                    <a:pt x="910" y="1819"/>
                  </a:cubicBezTo>
                  <a:cubicBezTo>
                    <a:pt x="1092" y="1728"/>
                    <a:pt x="1092" y="1410"/>
                    <a:pt x="1092" y="1228"/>
                  </a:cubicBezTo>
                  <a:cubicBezTo>
                    <a:pt x="1092" y="1046"/>
                    <a:pt x="1001" y="1001"/>
                    <a:pt x="774" y="500"/>
                  </a:cubicBezTo>
                  <a:cubicBezTo>
                    <a:pt x="637" y="91"/>
                    <a:pt x="637" y="0"/>
                    <a:pt x="546" y="0"/>
                  </a:cubicBezTo>
                  <a:close/>
                </a:path>
              </a:pathLst>
            </a:custGeom>
            <a:solidFill>
              <a:srgbClr val="B3BB9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8" name="CustomShape 82"/>
            <p:cNvSpPr/>
            <p:nvPr/>
          </p:nvSpPr>
          <p:spPr>
            <a:xfrm rot="19081200">
              <a:off x="8391960" y="4726440"/>
              <a:ext cx="263520" cy="50400"/>
            </a:xfrm>
            <a:custGeom>
              <a:avLst/>
              <a:gdLst/>
              <a:ahLst/>
              <a:cxnLst/>
              <a:rect l="l" t="t" r="r" b="b"/>
              <a:pathLst>
                <a:path w="3458" h="681">
                  <a:moveTo>
                    <a:pt x="137" y="0"/>
                  </a:moveTo>
                  <a:lnTo>
                    <a:pt x="1" y="455"/>
                  </a:lnTo>
                  <a:cubicBezTo>
                    <a:pt x="498" y="610"/>
                    <a:pt x="1038" y="681"/>
                    <a:pt x="1577" y="681"/>
                  </a:cubicBezTo>
                  <a:cubicBezTo>
                    <a:pt x="1826" y="681"/>
                    <a:pt x="2076" y="666"/>
                    <a:pt x="2320" y="637"/>
                  </a:cubicBezTo>
                  <a:cubicBezTo>
                    <a:pt x="2730" y="637"/>
                    <a:pt x="3094" y="591"/>
                    <a:pt x="3457" y="455"/>
                  </a:cubicBezTo>
                  <a:lnTo>
                    <a:pt x="3366" y="0"/>
                  </a:lnTo>
                  <a:cubicBezTo>
                    <a:pt x="3003" y="46"/>
                    <a:pt x="2593" y="137"/>
                    <a:pt x="2275" y="182"/>
                  </a:cubicBezTo>
                  <a:cubicBezTo>
                    <a:pt x="2103" y="193"/>
                    <a:pt x="1934" y="199"/>
                    <a:pt x="1766" y="199"/>
                  </a:cubicBezTo>
                  <a:cubicBezTo>
                    <a:pt x="1223" y="199"/>
                    <a:pt x="693" y="13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9" name="CustomShape 83"/>
            <p:cNvSpPr/>
            <p:nvPr/>
          </p:nvSpPr>
          <p:spPr>
            <a:xfrm rot="19081200">
              <a:off x="8517240" y="4491360"/>
              <a:ext cx="190080" cy="148680"/>
            </a:xfrm>
            <a:custGeom>
              <a:avLst/>
              <a:gdLst/>
              <a:ahLst/>
              <a:cxnLst/>
              <a:rect l="l" t="t" r="r" b="b"/>
              <a:pathLst>
                <a:path w="2502" h="1960">
                  <a:moveTo>
                    <a:pt x="1821" y="1"/>
                  </a:moveTo>
                  <a:cubicBezTo>
                    <a:pt x="1565" y="1"/>
                    <a:pt x="1275" y="106"/>
                    <a:pt x="1092" y="211"/>
                  </a:cubicBezTo>
                  <a:cubicBezTo>
                    <a:pt x="409" y="529"/>
                    <a:pt x="0" y="1439"/>
                    <a:pt x="227" y="1803"/>
                  </a:cubicBezTo>
                  <a:cubicBezTo>
                    <a:pt x="318" y="1909"/>
                    <a:pt x="495" y="1959"/>
                    <a:pt x="709" y="1959"/>
                  </a:cubicBezTo>
                  <a:cubicBezTo>
                    <a:pt x="1137" y="1959"/>
                    <a:pt x="1713" y="1757"/>
                    <a:pt x="2047" y="1393"/>
                  </a:cubicBezTo>
                  <a:cubicBezTo>
                    <a:pt x="2274" y="1030"/>
                    <a:pt x="2501" y="484"/>
                    <a:pt x="2274" y="211"/>
                  </a:cubicBezTo>
                  <a:cubicBezTo>
                    <a:pt x="2178" y="57"/>
                    <a:pt x="2009" y="1"/>
                    <a:pt x="1821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0" name="Group 84"/>
          <p:cNvGrpSpPr/>
          <p:nvPr/>
        </p:nvGrpSpPr>
        <p:grpSpPr>
          <a:xfrm>
            <a:off x="7200000" y="720000"/>
            <a:ext cx="2491560" cy="1311840"/>
            <a:chOff x="7200000" y="720000"/>
            <a:chExt cx="2491560" cy="1311840"/>
          </a:xfrm>
        </p:grpSpPr>
        <p:sp>
          <p:nvSpPr>
            <p:cNvPr id="681" name="CustomShape 85"/>
            <p:cNvSpPr/>
            <p:nvPr/>
          </p:nvSpPr>
          <p:spPr>
            <a:xfrm rot="9062400" flipV="1">
              <a:off x="7276320" y="994680"/>
              <a:ext cx="430560" cy="427680"/>
            </a:xfrm>
            <a:custGeom>
              <a:avLst/>
              <a:gdLst/>
              <a:ahLst/>
              <a:cxnLst/>
              <a:rect l="l" t="t" r="r" b="b"/>
              <a:pathLst>
                <a:path w="15600" h="15513">
                  <a:moveTo>
                    <a:pt x="2235" y="1"/>
                  </a:moveTo>
                  <a:cubicBezTo>
                    <a:pt x="2136" y="1"/>
                    <a:pt x="2043" y="9"/>
                    <a:pt x="1956" y="27"/>
                  </a:cubicBezTo>
                  <a:cubicBezTo>
                    <a:pt x="1774" y="27"/>
                    <a:pt x="1683" y="72"/>
                    <a:pt x="1547" y="163"/>
                  </a:cubicBezTo>
                  <a:cubicBezTo>
                    <a:pt x="0" y="1300"/>
                    <a:pt x="1729" y="7667"/>
                    <a:pt x="5822" y="11488"/>
                  </a:cubicBezTo>
                  <a:cubicBezTo>
                    <a:pt x="8478" y="14069"/>
                    <a:pt x="12304" y="15512"/>
                    <a:pt x="14236" y="15512"/>
                  </a:cubicBezTo>
                  <a:cubicBezTo>
                    <a:pt x="14653" y="15512"/>
                    <a:pt x="14981" y="15445"/>
                    <a:pt x="15191" y="15308"/>
                  </a:cubicBezTo>
                  <a:lnTo>
                    <a:pt x="15372" y="15126"/>
                  </a:lnTo>
                  <a:cubicBezTo>
                    <a:pt x="15600" y="14853"/>
                    <a:pt x="15418" y="14398"/>
                    <a:pt x="14645" y="12716"/>
                  </a:cubicBezTo>
                  <a:cubicBezTo>
                    <a:pt x="12735" y="9077"/>
                    <a:pt x="11825" y="7304"/>
                    <a:pt x="10188" y="5530"/>
                  </a:cubicBezTo>
                  <a:cubicBezTo>
                    <a:pt x="8153" y="3322"/>
                    <a:pt x="4181" y="1"/>
                    <a:pt x="2235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82" name="CustomShape 86"/>
            <p:cNvSpPr/>
            <p:nvPr/>
          </p:nvSpPr>
          <p:spPr>
            <a:xfrm rot="9062400" flipV="1">
              <a:off x="8016480" y="782280"/>
              <a:ext cx="369000" cy="432720"/>
            </a:xfrm>
            <a:custGeom>
              <a:avLst/>
              <a:gdLst/>
              <a:ahLst/>
              <a:cxnLst/>
              <a:rect l="l" t="t" r="r" b="b"/>
              <a:pathLst>
                <a:path w="13645" h="15308">
                  <a:moveTo>
                    <a:pt x="280" y="1"/>
                  </a:moveTo>
                  <a:cubicBezTo>
                    <a:pt x="181" y="1"/>
                    <a:pt x="88" y="9"/>
                    <a:pt x="1" y="27"/>
                  </a:cubicBezTo>
                  <a:cubicBezTo>
                    <a:pt x="1138" y="2437"/>
                    <a:pt x="2912" y="5484"/>
                    <a:pt x="5549" y="8531"/>
                  </a:cubicBezTo>
                  <a:cubicBezTo>
                    <a:pt x="8142" y="11579"/>
                    <a:pt x="10916" y="13762"/>
                    <a:pt x="13236" y="15308"/>
                  </a:cubicBezTo>
                  <a:lnTo>
                    <a:pt x="13417" y="15126"/>
                  </a:lnTo>
                  <a:cubicBezTo>
                    <a:pt x="13645" y="14853"/>
                    <a:pt x="13463" y="14398"/>
                    <a:pt x="12690" y="12716"/>
                  </a:cubicBezTo>
                  <a:cubicBezTo>
                    <a:pt x="10780" y="9077"/>
                    <a:pt x="9870" y="7304"/>
                    <a:pt x="8233" y="5530"/>
                  </a:cubicBezTo>
                  <a:cubicBezTo>
                    <a:pt x="6198" y="3322"/>
                    <a:pt x="2226" y="1"/>
                    <a:pt x="280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83" name="CustomShape 87"/>
            <p:cNvSpPr/>
            <p:nvPr/>
          </p:nvSpPr>
          <p:spPr>
            <a:xfrm rot="9062400" flipV="1">
              <a:off x="9204840" y="1654560"/>
              <a:ext cx="444600" cy="287280"/>
            </a:xfrm>
            <a:custGeom>
              <a:avLst/>
              <a:gdLst/>
              <a:ahLst/>
              <a:cxnLst/>
              <a:rect l="l" t="t" r="r" b="b"/>
              <a:pathLst>
                <a:path w="15828" h="10632">
                  <a:moveTo>
                    <a:pt x="126" y="0"/>
                  </a:moveTo>
                  <a:cubicBezTo>
                    <a:pt x="92" y="0"/>
                    <a:pt x="69" y="12"/>
                    <a:pt x="46" y="34"/>
                  </a:cubicBezTo>
                  <a:cubicBezTo>
                    <a:pt x="1" y="171"/>
                    <a:pt x="1" y="216"/>
                    <a:pt x="46" y="262"/>
                  </a:cubicBezTo>
                  <a:cubicBezTo>
                    <a:pt x="592" y="762"/>
                    <a:pt x="1410" y="1535"/>
                    <a:pt x="2411" y="2354"/>
                  </a:cubicBezTo>
                  <a:cubicBezTo>
                    <a:pt x="5595" y="5037"/>
                    <a:pt x="7141" y="6402"/>
                    <a:pt x="7960" y="6993"/>
                  </a:cubicBezTo>
                  <a:cubicBezTo>
                    <a:pt x="10097" y="8585"/>
                    <a:pt x="12735" y="9813"/>
                    <a:pt x="15691" y="10631"/>
                  </a:cubicBezTo>
                  <a:cubicBezTo>
                    <a:pt x="15737" y="10631"/>
                    <a:pt x="15782" y="10540"/>
                    <a:pt x="15828" y="10495"/>
                  </a:cubicBezTo>
                  <a:cubicBezTo>
                    <a:pt x="15828" y="10449"/>
                    <a:pt x="15782" y="10313"/>
                    <a:pt x="15737" y="10313"/>
                  </a:cubicBezTo>
                  <a:cubicBezTo>
                    <a:pt x="12871" y="9540"/>
                    <a:pt x="10325" y="8357"/>
                    <a:pt x="8187" y="6765"/>
                  </a:cubicBezTo>
                  <a:cubicBezTo>
                    <a:pt x="7368" y="6174"/>
                    <a:pt x="5777" y="4810"/>
                    <a:pt x="2638" y="2127"/>
                  </a:cubicBezTo>
                  <a:cubicBezTo>
                    <a:pt x="1683" y="1217"/>
                    <a:pt x="819" y="535"/>
                    <a:pt x="273" y="34"/>
                  </a:cubicBezTo>
                  <a:cubicBezTo>
                    <a:pt x="205" y="12"/>
                    <a:pt x="160" y="0"/>
                    <a:pt x="126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4" name="Group 88"/>
          <p:cNvGrpSpPr/>
          <p:nvPr/>
        </p:nvGrpSpPr>
        <p:grpSpPr>
          <a:xfrm>
            <a:off x="105840" y="4429440"/>
            <a:ext cx="432360" cy="429120"/>
            <a:chOff x="105840" y="4429440"/>
            <a:chExt cx="432360" cy="429120"/>
          </a:xfrm>
        </p:grpSpPr>
        <p:sp>
          <p:nvSpPr>
            <p:cNvPr id="685" name="CustomShape 89"/>
            <p:cNvSpPr/>
            <p:nvPr/>
          </p:nvSpPr>
          <p:spPr>
            <a:xfrm rot="828000">
              <a:off x="134640" y="4458600"/>
              <a:ext cx="279000" cy="277560"/>
            </a:xfrm>
            <a:custGeom>
              <a:avLst/>
              <a:gdLst/>
              <a:ahLst/>
              <a:cxnLst/>
              <a:rect l="l" t="t" r="r" b="b"/>
              <a:pathLst>
                <a:path w="15600" h="15513">
                  <a:moveTo>
                    <a:pt x="2235" y="1"/>
                  </a:moveTo>
                  <a:cubicBezTo>
                    <a:pt x="2136" y="1"/>
                    <a:pt x="2043" y="9"/>
                    <a:pt x="1956" y="27"/>
                  </a:cubicBezTo>
                  <a:cubicBezTo>
                    <a:pt x="1774" y="27"/>
                    <a:pt x="1683" y="72"/>
                    <a:pt x="1547" y="163"/>
                  </a:cubicBezTo>
                  <a:cubicBezTo>
                    <a:pt x="0" y="1300"/>
                    <a:pt x="1729" y="7667"/>
                    <a:pt x="5822" y="11488"/>
                  </a:cubicBezTo>
                  <a:cubicBezTo>
                    <a:pt x="8478" y="14069"/>
                    <a:pt x="12304" y="15512"/>
                    <a:pt x="14236" y="15512"/>
                  </a:cubicBezTo>
                  <a:cubicBezTo>
                    <a:pt x="14653" y="15512"/>
                    <a:pt x="14981" y="15445"/>
                    <a:pt x="15191" y="15308"/>
                  </a:cubicBezTo>
                  <a:lnTo>
                    <a:pt x="15372" y="15126"/>
                  </a:lnTo>
                  <a:cubicBezTo>
                    <a:pt x="15600" y="14853"/>
                    <a:pt x="15418" y="14398"/>
                    <a:pt x="14645" y="12716"/>
                  </a:cubicBezTo>
                  <a:cubicBezTo>
                    <a:pt x="12735" y="9077"/>
                    <a:pt x="11825" y="7304"/>
                    <a:pt x="10188" y="5530"/>
                  </a:cubicBezTo>
                  <a:cubicBezTo>
                    <a:pt x="8153" y="3322"/>
                    <a:pt x="4181" y="1"/>
                    <a:pt x="2235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86" name="CustomShape 90"/>
            <p:cNvSpPr/>
            <p:nvPr/>
          </p:nvSpPr>
          <p:spPr>
            <a:xfrm rot="828000">
              <a:off x="170280" y="4458240"/>
              <a:ext cx="244080" cy="273960"/>
            </a:xfrm>
            <a:custGeom>
              <a:avLst/>
              <a:gdLst/>
              <a:ahLst/>
              <a:cxnLst/>
              <a:rect l="l" t="t" r="r" b="b"/>
              <a:pathLst>
                <a:path w="13645" h="15308">
                  <a:moveTo>
                    <a:pt x="280" y="1"/>
                  </a:moveTo>
                  <a:cubicBezTo>
                    <a:pt x="181" y="1"/>
                    <a:pt x="88" y="9"/>
                    <a:pt x="1" y="27"/>
                  </a:cubicBezTo>
                  <a:cubicBezTo>
                    <a:pt x="1138" y="2437"/>
                    <a:pt x="2912" y="5484"/>
                    <a:pt x="5549" y="8531"/>
                  </a:cubicBezTo>
                  <a:cubicBezTo>
                    <a:pt x="8142" y="11579"/>
                    <a:pt x="10916" y="13762"/>
                    <a:pt x="13236" y="15308"/>
                  </a:cubicBezTo>
                  <a:lnTo>
                    <a:pt x="13417" y="15126"/>
                  </a:lnTo>
                  <a:cubicBezTo>
                    <a:pt x="13645" y="14853"/>
                    <a:pt x="13463" y="14398"/>
                    <a:pt x="12690" y="12716"/>
                  </a:cubicBezTo>
                  <a:cubicBezTo>
                    <a:pt x="10780" y="9077"/>
                    <a:pt x="9870" y="7304"/>
                    <a:pt x="8233" y="5530"/>
                  </a:cubicBezTo>
                  <a:cubicBezTo>
                    <a:pt x="6198" y="3322"/>
                    <a:pt x="2226" y="1"/>
                    <a:pt x="280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87" name="CustomShape 91"/>
            <p:cNvSpPr/>
            <p:nvPr/>
          </p:nvSpPr>
          <p:spPr>
            <a:xfrm rot="828000">
              <a:off x="236160" y="4637520"/>
              <a:ext cx="283320" cy="189720"/>
            </a:xfrm>
            <a:custGeom>
              <a:avLst/>
              <a:gdLst/>
              <a:ahLst/>
              <a:cxnLst/>
              <a:rect l="l" t="t" r="r" b="b"/>
              <a:pathLst>
                <a:path w="15828" h="10632">
                  <a:moveTo>
                    <a:pt x="126" y="0"/>
                  </a:moveTo>
                  <a:cubicBezTo>
                    <a:pt x="92" y="0"/>
                    <a:pt x="69" y="12"/>
                    <a:pt x="46" y="34"/>
                  </a:cubicBezTo>
                  <a:cubicBezTo>
                    <a:pt x="1" y="171"/>
                    <a:pt x="1" y="216"/>
                    <a:pt x="46" y="262"/>
                  </a:cubicBezTo>
                  <a:cubicBezTo>
                    <a:pt x="592" y="762"/>
                    <a:pt x="1410" y="1535"/>
                    <a:pt x="2411" y="2354"/>
                  </a:cubicBezTo>
                  <a:cubicBezTo>
                    <a:pt x="5595" y="5037"/>
                    <a:pt x="7141" y="6402"/>
                    <a:pt x="7960" y="6993"/>
                  </a:cubicBezTo>
                  <a:cubicBezTo>
                    <a:pt x="10097" y="8585"/>
                    <a:pt x="12735" y="9813"/>
                    <a:pt x="15691" y="10631"/>
                  </a:cubicBezTo>
                  <a:cubicBezTo>
                    <a:pt x="15737" y="10631"/>
                    <a:pt x="15782" y="10540"/>
                    <a:pt x="15828" y="10495"/>
                  </a:cubicBezTo>
                  <a:cubicBezTo>
                    <a:pt x="15828" y="10449"/>
                    <a:pt x="15782" y="10313"/>
                    <a:pt x="15737" y="10313"/>
                  </a:cubicBezTo>
                  <a:cubicBezTo>
                    <a:pt x="12871" y="9540"/>
                    <a:pt x="10325" y="8357"/>
                    <a:pt x="8187" y="6765"/>
                  </a:cubicBezTo>
                  <a:cubicBezTo>
                    <a:pt x="7368" y="6174"/>
                    <a:pt x="5777" y="4810"/>
                    <a:pt x="2638" y="2127"/>
                  </a:cubicBezTo>
                  <a:cubicBezTo>
                    <a:pt x="1683" y="1217"/>
                    <a:pt x="819" y="535"/>
                    <a:pt x="273" y="34"/>
                  </a:cubicBezTo>
                  <a:cubicBezTo>
                    <a:pt x="205" y="12"/>
                    <a:pt x="160" y="0"/>
                    <a:pt x="126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8" name="Group 92"/>
          <p:cNvGrpSpPr/>
          <p:nvPr/>
        </p:nvGrpSpPr>
        <p:grpSpPr>
          <a:xfrm>
            <a:off x="8386560" y="898560"/>
            <a:ext cx="386640" cy="374040"/>
            <a:chOff x="8386560" y="898560"/>
            <a:chExt cx="386640" cy="374040"/>
          </a:xfrm>
        </p:grpSpPr>
        <p:sp>
          <p:nvSpPr>
            <p:cNvPr id="689" name="CustomShape 93"/>
            <p:cNvSpPr/>
            <p:nvPr/>
          </p:nvSpPr>
          <p:spPr>
            <a:xfrm rot="721800" flipV="1">
              <a:off x="8537760" y="1056240"/>
              <a:ext cx="217440" cy="195840"/>
            </a:xfrm>
            <a:custGeom>
              <a:avLst/>
              <a:gdLst/>
              <a:ahLst/>
              <a:cxnLst/>
              <a:rect l="l" t="t" r="r" b="b"/>
              <a:pathLst>
                <a:path w="3912" h="3528">
                  <a:moveTo>
                    <a:pt x="2061" y="1"/>
                  </a:moveTo>
                  <a:cubicBezTo>
                    <a:pt x="1591" y="1"/>
                    <a:pt x="1110" y="196"/>
                    <a:pt x="728" y="553"/>
                  </a:cubicBezTo>
                  <a:cubicBezTo>
                    <a:pt x="46" y="1281"/>
                    <a:pt x="1" y="2373"/>
                    <a:pt x="683" y="3055"/>
                  </a:cubicBezTo>
                  <a:cubicBezTo>
                    <a:pt x="1006" y="3378"/>
                    <a:pt x="1412" y="3528"/>
                    <a:pt x="1831" y="3528"/>
                  </a:cubicBezTo>
                  <a:cubicBezTo>
                    <a:pt x="2296" y="3528"/>
                    <a:pt x="2778" y="3344"/>
                    <a:pt x="3184" y="3009"/>
                  </a:cubicBezTo>
                  <a:cubicBezTo>
                    <a:pt x="3866" y="2327"/>
                    <a:pt x="3912" y="1190"/>
                    <a:pt x="3230" y="508"/>
                  </a:cubicBezTo>
                  <a:cubicBezTo>
                    <a:pt x="2905" y="162"/>
                    <a:pt x="2488" y="1"/>
                    <a:pt x="206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0" name="CustomShape 94"/>
            <p:cNvSpPr/>
            <p:nvPr/>
          </p:nvSpPr>
          <p:spPr>
            <a:xfrm rot="721800" flipV="1">
              <a:off x="8553240" y="1043640"/>
              <a:ext cx="100080" cy="104040"/>
            </a:xfrm>
            <a:custGeom>
              <a:avLst/>
              <a:gdLst/>
              <a:ahLst/>
              <a:cxnLst/>
              <a:rect l="l" t="t" r="r" b="b"/>
              <a:pathLst>
                <a:path w="1820" h="1900">
                  <a:moveTo>
                    <a:pt x="91" y="0"/>
                  </a:moveTo>
                  <a:cubicBezTo>
                    <a:pt x="75" y="0"/>
                    <a:pt x="60" y="4"/>
                    <a:pt x="46" y="11"/>
                  </a:cubicBezTo>
                  <a:cubicBezTo>
                    <a:pt x="1" y="102"/>
                    <a:pt x="137" y="330"/>
                    <a:pt x="137" y="1103"/>
                  </a:cubicBezTo>
                  <a:cubicBezTo>
                    <a:pt x="137" y="1376"/>
                    <a:pt x="137" y="1512"/>
                    <a:pt x="228" y="1649"/>
                  </a:cubicBezTo>
                  <a:cubicBezTo>
                    <a:pt x="364" y="1694"/>
                    <a:pt x="410" y="1649"/>
                    <a:pt x="774" y="1785"/>
                  </a:cubicBezTo>
                  <a:lnTo>
                    <a:pt x="819" y="1785"/>
                  </a:lnTo>
                  <a:cubicBezTo>
                    <a:pt x="1099" y="1873"/>
                    <a:pt x="1298" y="1899"/>
                    <a:pt x="1437" y="1899"/>
                  </a:cubicBezTo>
                  <a:cubicBezTo>
                    <a:pt x="1660" y="1899"/>
                    <a:pt x="1729" y="1831"/>
                    <a:pt x="1729" y="1831"/>
                  </a:cubicBezTo>
                  <a:cubicBezTo>
                    <a:pt x="1820" y="1649"/>
                    <a:pt x="1592" y="1239"/>
                    <a:pt x="1501" y="1103"/>
                  </a:cubicBezTo>
                  <a:cubicBezTo>
                    <a:pt x="1365" y="921"/>
                    <a:pt x="1274" y="830"/>
                    <a:pt x="683" y="375"/>
                  </a:cubicBezTo>
                  <a:cubicBezTo>
                    <a:pt x="300" y="107"/>
                    <a:pt x="175" y="0"/>
                    <a:pt x="91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1" name="CustomShape 95"/>
            <p:cNvSpPr/>
            <p:nvPr/>
          </p:nvSpPr>
          <p:spPr>
            <a:xfrm rot="721800" flipV="1">
              <a:off x="8398800" y="919080"/>
              <a:ext cx="217440" cy="141840"/>
            </a:xfrm>
            <a:custGeom>
              <a:avLst/>
              <a:gdLst/>
              <a:ahLst/>
              <a:cxnLst/>
              <a:rect l="l" t="t" r="r" b="b"/>
              <a:pathLst>
                <a:path w="3913" h="2548">
                  <a:moveTo>
                    <a:pt x="3639" y="0"/>
                  </a:moveTo>
                  <a:cubicBezTo>
                    <a:pt x="3275" y="319"/>
                    <a:pt x="2957" y="637"/>
                    <a:pt x="2548" y="910"/>
                  </a:cubicBezTo>
                  <a:cubicBezTo>
                    <a:pt x="1820" y="1456"/>
                    <a:pt x="865" y="1865"/>
                    <a:pt x="1" y="2138"/>
                  </a:cubicBezTo>
                  <a:lnTo>
                    <a:pt x="92" y="2547"/>
                  </a:lnTo>
                  <a:cubicBezTo>
                    <a:pt x="1047" y="2274"/>
                    <a:pt x="1957" y="1820"/>
                    <a:pt x="2775" y="1228"/>
                  </a:cubicBezTo>
                  <a:cubicBezTo>
                    <a:pt x="3185" y="955"/>
                    <a:pt x="3548" y="637"/>
                    <a:pt x="3912" y="273"/>
                  </a:cubicBezTo>
                  <a:lnTo>
                    <a:pt x="3639" y="0"/>
                  </a:ln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92" name="Group 96"/>
          <p:cNvGrpSpPr/>
          <p:nvPr/>
        </p:nvGrpSpPr>
        <p:grpSpPr>
          <a:xfrm>
            <a:off x="833400" y="1589400"/>
            <a:ext cx="965520" cy="1079640"/>
            <a:chOff x="833400" y="1589400"/>
            <a:chExt cx="965520" cy="1079640"/>
          </a:xfrm>
        </p:grpSpPr>
        <p:sp>
          <p:nvSpPr>
            <p:cNvPr id="693" name="CustomShape 97"/>
            <p:cNvSpPr/>
            <p:nvPr/>
          </p:nvSpPr>
          <p:spPr>
            <a:xfrm rot="1074000">
              <a:off x="902520" y="1658880"/>
              <a:ext cx="536400" cy="533520"/>
            </a:xfrm>
            <a:custGeom>
              <a:avLst/>
              <a:gdLst/>
              <a:ahLst/>
              <a:cxnLst/>
              <a:rect l="l" t="t" r="r" b="b"/>
              <a:pathLst>
                <a:path w="15600" h="15513">
                  <a:moveTo>
                    <a:pt x="2235" y="1"/>
                  </a:moveTo>
                  <a:cubicBezTo>
                    <a:pt x="2136" y="1"/>
                    <a:pt x="2043" y="9"/>
                    <a:pt x="1956" y="27"/>
                  </a:cubicBezTo>
                  <a:cubicBezTo>
                    <a:pt x="1774" y="27"/>
                    <a:pt x="1683" y="72"/>
                    <a:pt x="1547" y="163"/>
                  </a:cubicBezTo>
                  <a:cubicBezTo>
                    <a:pt x="0" y="1300"/>
                    <a:pt x="1729" y="7667"/>
                    <a:pt x="5822" y="11488"/>
                  </a:cubicBezTo>
                  <a:cubicBezTo>
                    <a:pt x="8478" y="14069"/>
                    <a:pt x="12304" y="15512"/>
                    <a:pt x="14236" y="15512"/>
                  </a:cubicBezTo>
                  <a:cubicBezTo>
                    <a:pt x="14653" y="15512"/>
                    <a:pt x="14981" y="15445"/>
                    <a:pt x="15191" y="15308"/>
                  </a:cubicBezTo>
                  <a:lnTo>
                    <a:pt x="15372" y="15126"/>
                  </a:lnTo>
                  <a:cubicBezTo>
                    <a:pt x="15600" y="14853"/>
                    <a:pt x="15418" y="14398"/>
                    <a:pt x="14645" y="12716"/>
                  </a:cubicBezTo>
                  <a:cubicBezTo>
                    <a:pt x="12735" y="9077"/>
                    <a:pt x="11825" y="7304"/>
                    <a:pt x="10188" y="5530"/>
                  </a:cubicBezTo>
                  <a:cubicBezTo>
                    <a:pt x="8153" y="3322"/>
                    <a:pt x="4181" y="1"/>
                    <a:pt x="2235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4" name="CustomShape 98"/>
            <p:cNvSpPr/>
            <p:nvPr/>
          </p:nvSpPr>
          <p:spPr>
            <a:xfrm rot="1074000">
              <a:off x="969840" y="1669320"/>
              <a:ext cx="469080" cy="526320"/>
            </a:xfrm>
            <a:custGeom>
              <a:avLst/>
              <a:gdLst/>
              <a:ahLst/>
              <a:cxnLst/>
              <a:rect l="l" t="t" r="r" b="b"/>
              <a:pathLst>
                <a:path w="13645" h="15308">
                  <a:moveTo>
                    <a:pt x="280" y="1"/>
                  </a:moveTo>
                  <a:cubicBezTo>
                    <a:pt x="181" y="1"/>
                    <a:pt x="88" y="9"/>
                    <a:pt x="1" y="27"/>
                  </a:cubicBezTo>
                  <a:cubicBezTo>
                    <a:pt x="1138" y="2437"/>
                    <a:pt x="2912" y="5484"/>
                    <a:pt x="5549" y="8531"/>
                  </a:cubicBezTo>
                  <a:cubicBezTo>
                    <a:pt x="8142" y="11579"/>
                    <a:pt x="10916" y="13762"/>
                    <a:pt x="13236" y="15308"/>
                  </a:cubicBezTo>
                  <a:lnTo>
                    <a:pt x="13417" y="15126"/>
                  </a:lnTo>
                  <a:cubicBezTo>
                    <a:pt x="13645" y="14853"/>
                    <a:pt x="13463" y="14398"/>
                    <a:pt x="12690" y="12716"/>
                  </a:cubicBezTo>
                  <a:cubicBezTo>
                    <a:pt x="10780" y="9077"/>
                    <a:pt x="9870" y="7304"/>
                    <a:pt x="8233" y="5530"/>
                  </a:cubicBezTo>
                  <a:cubicBezTo>
                    <a:pt x="6198" y="3322"/>
                    <a:pt x="2226" y="1"/>
                    <a:pt x="280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5" name="CustomShape 99"/>
            <p:cNvSpPr/>
            <p:nvPr/>
          </p:nvSpPr>
          <p:spPr>
            <a:xfrm rot="1074000">
              <a:off x="1211400" y="2228400"/>
              <a:ext cx="544320" cy="365040"/>
            </a:xfrm>
            <a:custGeom>
              <a:avLst/>
              <a:gdLst/>
              <a:ahLst/>
              <a:cxnLst/>
              <a:rect l="l" t="t" r="r" b="b"/>
              <a:pathLst>
                <a:path w="15828" h="10632">
                  <a:moveTo>
                    <a:pt x="126" y="0"/>
                  </a:moveTo>
                  <a:cubicBezTo>
                    <a:pt x="92" y="0"/>
                    <a:pt x="69" y="12"/>
                    <a:pt x="46" y="34"/>
                  </a:cubicBezTo>
                  <a:cubicBezTo>
                    <a:pt x="1" y="171"/>
                    <a:pt x="1" y="216"/>
                    <a:pt x="46" y="262"/>
                  </a:cubicBezTo>
                  <a:cubicBezTo>
                    <a:pt x="592" y="762"/>
                    <a:pt x="1410" y="1535"/>
                    <a:pt x="2411" y="2354"/>
                  </a:cubicBezTo>
                  <a:cubicBezTo>
                    <a:pt x="5595" y="5037"/>
                    <a:pt x="7141" y="6402"/>
                    <a:pt x="7960" y="6993"/>
                  </a:cubicBezTo>
                  <a:cubicBezTo>
                    <a:pt x="10097" y="8585"/>
                    <a:pt x="12735" y="9813"/>
                    <a:pt x="15691" y="10631"/>
                  </a:cubicBezTo>
                  <a:cubicBezTo>
                    <a:pt x="15737" y="10631"/>
                    <a:pt x="15782" y="10540"/>
                    <a:pt x="15828" y="10495"/>
                  </a:cubicBezTo>
                  <a:cubicBezTo>
                    <a:pt x="15828" y="10449"/>
                    <a:pt x="15782" y="10313"/>
                    <a:pt x="15737" y="10313"/>
                  </a:cubicBezTo>
                  <a:cubicBezTo>
                    <a:pt x="12871" y="9540"/>
                    <a:pt x="10325" y="8357"/>
                    <a:pt x="8187" y="6765"/>
                  </a:cubicBezTo>
                  <a:cubicBezTo>
                    <a:pt x="7368" y="6174"/>
                    <a:pt x="5777" y="4810"/>
                    <a:pt x="2638" y="2127"/>
                  </a:cubicBezTo>
                  <a:cubicBezTo>
                    <a:pt x="1683" y="1217"/>
                    <a:pt x="819" y="535"/>
                    <a:pt x="273" y="34"/>
                  </a:cubicBezTo>
                  <a:cubicBezTo>
                    <a:pt x="205" y="12"/>
                    <a:pt x="160" y="0"/>
                    <a:pt x="126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6" name="CustomShape 100"/>
            <p:cNvSpPr/>
            <p:nvPr/>
          </p:nvSpPr>
          <p:spPr>
            <a:xfrm rot="1074000">
              <a:off x="961200" y="2237400"/>
              <a:ext cx="390600" cy="148680"/>
            </a:xfrm>
            <a:custGeom>
              <a:avLst/>
              <a:gdLst/>
              <a:ahLst/>
              <a:cxnLst/>
              <a:rect l="l" t="t" r="r" b="b"/>
              <a:pathLst>
                <a:path w="11371" h="4358">
                  <a:moveTo>
                    <a:pt x="6566" y="1"/>
                  </a:moveTo>
                  <a:cubicBezTo>
                    <a:pt x="6364" y="1"/>
                    <a:pt x="6161" y="8"/>
                    <a:pt x="5958" y="22"/>
                  </a:cubicBezTo>
                  <a:cubicBezTo>
                    <a:pt x="2911" y="341"/>
                    <a:pt x="1" y="2524"/>
                    <a:pt x="273" y="3524"/>
                  </a:cubicBezTo>
                  <a:cubicBezTo>
                    <a:pt x="273" y="3661"/>
                    <a:pt x="319" y="3706"/>
                    <a:pt x="410" y="3752"/>
                  </a:cubicBezTo>
                  <a:cubicBezTo>
                    <a:pt x="806" y="4200"/>
                    <a:pt x="1998" y="4358"/>
                    <a:pt x="3267" y="4358"/>
                  </a:cubicBezTo>
                  <a:cubicBezTo>
                    <a:pt x="4184" y="4358"/>
                    <a:pt x="5142" y="4275"/>
                    <a:pt x="5867" y="4161"/>
                  </a:cubicBezTo>
                  <a:cubicBezTo>
                    <a:pt x="7186" y="3934"/>
                    <a:pt x="8187" y="3479"/>
                    <a:pt x="10234" y="2524"/>
                  </a:cubicBezTo>
                  <a:cubicBezTo>
                    <a:pt x="11143" y="2023"/>
                    <a:pt x="11371" y="1932"/>
                    <a:pt x="11371" y="1705"/>
                  </a:cubicBezTo>
                  <a:lnTo>
                    <a:pt x="11371" y="1614"/>
                  </a:lnTo>
                  <a:cubicBezTo>
                    <a:pt x="11120" y="903"/>
                    <a:pt x="8871" y="1"/>
                    <a:pt x="6566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7" name="CustomShape 101"/>
            <p:cNvSpPr/>
            <p:nvPr/>
          </p:nvSpPr>
          <p:spPr>
            <a:xfrm rot="1074000">
              <a:off x="966960" y="2291400"/>
              <a:ext cx="376200" cy="95400"/>
            </a:xfrm>
            <a:custGeom>
              <a:avLst/>
              <a:gdLst/>
              <a:ahLst/>
              <a:cxnLst/>
              <a:rect l="l" t="t" r="r" b="b"/>
              <a:pathLst>
                <a:path w="10962" h="2815">
                  <a:moveTo>
                    <a:pt x="9296" y="0"/>
                  </a:moveTo>
                  <a:cubicBezTo>
                    <a:pt x="8106" y="0"/>
                    <a:pt x="6762" y="101"/>
                    <a:pt x="5277" y="344"/>
                  </a:cubicBezTo>
                  <a:cubicBezTo>
                    <a:pt x="3139" y="799"/>
                    <a:pt x="1320" y="1526"/>
                    <a:pt x="1" y="2209"/>
                  </a:cubicBezTo>
                  <a:cubicBezTo>
                    <a:pt x="397" y="2657"/>
                    <a:pt x="1589" y="2815"/>
                    <a:pt x="2858" y="2815"/>
                  </a:cubicBezTo>
                  <a:cubicBezTo>
                    <a:pt x="3775" y="2815"/>
                    <a:pt x="4733" y="2732"/>
                    <a:pt x="5458" y="2618"/>
                  </a:cubicBezTo>
                  <a:cubicBezTo>
                    <a:pt x="6777" y="2391"/>
                    <a:pt x="7778" y="1936"/>
                    <a:pt x="9825" y="981"/>
                  </a:cubicBezTo>
                  <a:cubicBezTo>
                    <a:pt x="10734" y="480"/>
                    <a:pt x="10962" y="389"/>
                    <a:pt x="10962" y="162"/>
                  </a:cubicBezTo>
                  <a:lnTo>
                    <a:pt x="10962" y="71"/>
                  </a:lnTo>
                  <a:cubicBezTo>
                    <a:pt x="10446" y="26"/>
                    <a:pt x="9890" y="0"/>
                    <a:pt x="9296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8" name="CustomShape 102"/>
            <p:cNvSpPr/>
            <p:nvPr/>
          </p:nvSpPr>
          <p:spPr>
            <a:xfrm rot="1074000">
              <a:off x="1177200" y="2355840"/>
              <a:ext cx="445320" cy="250920"/>
            </a:xfrm>
            <a:custGeom>
              <a:avLst/>
              <a:gdLst/>
              <a:ahLst/>
              <a:cxnLst/>
              <a:rect l="l" t="t" r="r" b="b"/>
              <a:pathLst>
                <a:path w="12962" h="7326">
                  <a:moveTo>
                    <a:pt x="3181" y="0"/>
                  </a:moveTo>
                  <a:cubicBezTo>
                    <a:pt x="3090" y="0"/>
                    <a:pt x="3013" y="3"/>
                    <a:pt x="2956" y="3"/>
                  </a:cubicBezTo>
                  <a:cubicBezTo>
                    <a:pt x="1683" y="49"/>
                    <a:pt x="546" y="958"/>
                    <a:pt x="91" y="1368"/>
                  </a:cubicBezTo>
                  <a:cubicBezTo>
                    <a:pt x="0" y="1413"/>
                    <a:pt x="0" y="1549"/>
                    <a:pt x="91" y="1595"/>
                  </a:cubicBezTo>
                  <a:cubicBezTo>
                    <a:pt x="114" y="1618"/>
                    <a:pt x="148" y="1629"/>
                    <a:pt x="188" y="1629"/>
                  </a:cubicBezTo>
                  <a:cubicBezTo>
                    <a:pt x="228" y="1629"/>
                    <a:pt x="273" y="1618"/>
                    <a:pt x="319" y="1595"/>
                  </a:cubicBezTo>
                  <a:cubicBezTo>
                    <a:pt x="591" y="1322"/>
                    <a:pt x="1728" y="322"/>
                    <a:pt x="2956" y="276"/>
                  </a:cubicBezTo>
                  <a:cubicBezTo>
                    <a:pt x="3027" y="262"/>
                    <a:pt x="3119" y="252"/>
                    <a:pt x="3226" y="252"/>
                  </a:cubicBezTo>
                  <a:cubicBezTo>
                    <a:pt x="3465" y="252"/>
                    <a:pt x="3779" y="301"/>
                    <a:pt x="4093" y="458"/>
                  </a:cubicBezTo>
                  <a:cubicBezTo>
                    <a:pt x="4457" y="640"/>
                    <a:pt x="4685" y="913"/>
                    <a:pt x="4776" y="1004"/>
                  </a:cubicBezTo>
                  <a:cubicBezTo>
                    <a:pt x="5185" y="1549"/>
                    <a:pt x="5640" y="1913"/>
                    <a:pt x="6095" y="2323"/>
                  </a:cubicBezTo>
                  <a:cubicBezTo>
                    <a:pt x="6504" y="2686"/>
                    <a:pt x="6822" y="3005"/>
                    <a:pt x="7186" y="3369"/>
                  </a:cubicBezTo>
                  <a:cubicBezTo>
                    <a:pt x="8960" y="5233"/>
                    <a:pt x="9687" y="6097"/>
                    <a:pt x="10142" y="6370"/>
                  </a:cubicBezTo>
                  <a:cubicBezTo>
                    <a:pt x="10915" y="6871"/>
                    <a:pt x="11825" y="7143"/>
                    <a:pt x="12871" y="7325"/>
                  </a:cubicBezTo>
                  <a:cubicBezTo>
                    <a:pt x="12917" y="7325"/>
                    <a:pt x="12962" y="7280"/>
                    <a:pt x="12917" y="7280"/>
                  </a:cubicBezTo>
                  <a:cubicBezTo>
                    <a:pt x="12917" y="7143"/>
                    <a:pt x="12871" y="7098"/>
                    <a:pt x="12826" y="7098"/>
                  </a:cubicBezTo>
                  <a:cubicBezTo>
                    <a:pt x="11825" y="6916"/>
                    <a:pt x="10915" y="6598"/>
                    <a:pt x="10188" y="6143"/>
                  </a:cubicBezTo>
                  <a:cubicBezTo>
                    <a:pt x="9733" y="5825"/>
                    <a:pt x="8823" y="4824"/>
                    <a:pt x="7277" y="3187"/>
                  </a:cubicBezTo>
                  <a:cubicBezTo>
                    <a:pt x="6959" y="2777"/>
                    <a:pt x="6549" y="2414"/>
                    <a:pt x="6231" y="2095"/>
                  </a:cubicBezTo>
                  <a:cubicBezTo>
                    <a:pt x="5822" y="1686"/>
                    <a:pt x="5367" y="1322"/>
                    <a:pt x="4958" y="822"/>
                  </a:cubicBezTo>
                  <a:cubicBezTo>
                    <a:pt x="4912" y="731"/>
                    <a:pt x="4639" y="458"/>
                    <a:pt x="4230" y="231"/>
                  </a:cubicBezTo>
                  <a:cubicBezTo>
                    <a:pt x="3855" y="26"/>
                    <a:pt x="3454" y="0"/>
                    <a:pt x="3181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99" name="Group 103"/>
          <p:cNvGrpSpPr/>
          <p:nvPr/>
        </p:nvGrpSpPr>
        <p:grpSpPr>
          <a:xfrm>
            <a:off x="7110000" y="2303280"/>
            <a:ext cx="809640" cy="574200"/>
            <a:chOff x="7110000" y="2303280"/>
            <a:chExt cx="809640" cy="574200"/>
          </a:xfrm>
        </p:grpSpPr>
        <p:sp>
          <p:nvSpPr>
            <p:cNvPr id="700" name="CustomShape 104"/>
            <p:cNvSpPr/>
            <p:nvPr/>
          </p:nvSpPr>
          <p:spPr>
            <a:xfrm rot="14185800" flipV="1">
              <a:off x="7497360" y="2455920"/>
              <a:ext cx="354240" cy="352800"/>
            </a:xfrm>
            <a:custGeom>
              <a:avLst/>
              <a:gdLst/>
              <a:ahLst/>
              <a:cxnLst/>
              <a:rect l="l" t="t" r="r" b="b"/>
              <a:pathLst>
                <a:path w="15600" h="15513">
                  <a:moveTo>
                    <a:pt x="2235" y="1"/>
                  </a:moveTo>
                  <a:cubicBezTo>
                    <a:pt x="2136" y="1"/>
                    <a:pt x="2043" y="9"/>
                    <a:pt x="1956" y="27"/>
                  </a:cubicBezTo>
                  <a:cubicBezTo>
                    <a:pt x="1774" y="27"/>
                    <a:pt x="1683" y="72"/>
                    <a:pt x="1547" y="163"/>
                  </a:cubicBezTo>
                  <a:cubicBezTo>
                    <a:pt x="0" y="1300"/>
                    <a:pt x="1729" y="7667"/>
                    <a:pt x="5822" y="11488"/>
                  </a:cubicBezTo>
                  <a:cubicBezTo>
                    <a:pt x="8478" y="14069"/>
                    <a:pt x="12304" y="15512"/>
                    <a:pt x="14236" y="15512"/>
                  </a:cubicBezTo>
                  <a:cubicBezTo>
                    <a:pt x="14653" y="15512"/>
                    <a:pt x="14981" y="15445"/>
                    <a:pt x="15191" y="15308"/>
                  </a:cubicBezTo>
                  <a:lnTo>
                    <a:pt x="15372" y="15126"/>
                  </a:lnTo>
                  <a:cubicBezTo>
                    <a:pt x="15600" y="14853"/>
                    <a:pt x="15418" y="14398"/>
                    <a:pt x="14645" y="12716"/>
                  </a:cubicBezTo>
                  <a:cubicBezTo>
                    <a:pt x="12735" y="9077"/>
                    <a:pt x="11825" y="7304"/>
                    <a:pt x="10188" y="5530"/>
                  </a:cubicBezTo>
                  <a:cubicBezTo>
                    <a:pt x="8153" y="3322"/>
                    <a:pt x="4181" y="1"/>
                    <a:pt x="2235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1" name="CustomShape 105"/>
            <p:cNvSpPr/>
            <p:nvPr/>
          </p:nvSpPr>
          <p:spPr>
            <a:xfrm rot="14185800" flipV="1">
              <a:off x="7509240" y="2439360"/>
              <a:ext cx="309960" cy="347040"/>
            </a:xfrm>
            <a:custGeom>
              <a:avLst/>
              <a:gdLst/>
              <a:ahLst/>
              <a:cxnLst/>
              <a:rect l="l" t="t" r="r" b="b"/>
              <a:pathLst>
                <a:path w="13645" h="15308">
                  <a:moveTo>
                    <a:pt x="280" y="1"/>
                  </a:moveTo>
                  <a:cubicBezTo>
                    <a:pt x="181" y="1"/>
                    <a:pt x="88" y="9"/>
                    <a:pt x="1" y="27"/>
                  </a:cubicBezTo>
                  <a:cubicBezTo>
                    <a:pt x="1138" y="2437"/>
                    <a:pt x="2912" y="5484"/>
                    <a:pt x="5549" y="8531"/>
                  </a:cubicBezTo>
                  <a:cubicBezTo>
                    <a:pt x="8142" y="11579"/>
                    <a:pt x="10916" y="13762"/>
                    <a:pt x="13236" y="15308"/>
                  </a:cubicBezTo>
                  <a:lnTo>
                    <a:pt x="13417" y="15126"/>
                  </a:lnTo>
                  <a:cubicBezTo>
                    <a:pt x="13645" y="14853"/>
                    <a:pt x="13463" y="14398"/>
                    <a:pt x="12690" y="12716"/>
                  </a:cubicBezTo>
                  <a:cubicBezTo>
                    <a:pt x="10780" y="9077"/>
                    <a:pt x="9870" y="7304"/>
                    <a:pt x="8233" y="5530"/>
                  </a:cubicBezTo>
                  <a:cubicBezTo>
                    <a:pt x="6198" y="3322"/>
                    <a:pt x="2226" y="1"/>
                    <a:pt x="280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2" name="CustomShape 106"/>
            <p:cNvSpPr/>
            <p:nvPr/>
          </p:nvSpPr>
          <p:spPr>
            <a:xfrm rot="14185800" flipV="1">
              <a:off x="7129800" y="2398320"/>
              <a:ext cx="358920" cy="241200"/>
            </a:xfrm>
            <a:custGeom>
              <a:avLst/>
              <a:gdLst/>
              <a:ahLst/>
              <a:cxnLst/>
              <a:rect l="l" t="t" r="r" b="b"/>
              <a:pathLst>
                <a:path w="15828" h="10632">
                  <a:moveTo>
                    <a:pt x="126" y="0"/>
                  </a:moveTo>
                  <a:cubicBezTo>
                    <a:pt x="92" y="0"/>
                    <a:pt x="69" y="12"/>
                    <a:pt x="46" y="34"/>
                  </a:cubicBezTo>
                  <a:cubicBezTo>
                    <a:pt x="1" y="171"/>
                    <a:pt x="1" y="216"/>
                    <a:pt x="46" y="262"/>
                  </a:cubicBezTo>
                  <a:cubicBezTo>
                    <a:pt x="592" y="762"/>
                    <a:pt x="1410" y="1535"/>
                    <a:pt x="2411" y="2354"/>
                  </a:cubicBezTo>
                  <a:cubicBezTo>
                    <a:pt x="5595" y="5037"/>
                    <a:pt x="7141" y="6402"/>
                    <a:pt x="7960" y="6993"/>
                  </a:cubicBezTo>
                  <a:cubicBezTo>
                    <a:pt x="10097" y="8585"/>
                    <a:pt x="12735" y="9813"/>
                    <a:pt x="15691" y="10631"/>
                  </a:cubicBezTo>
                  <a:cubicBezTo>
                    <a:pt x="15737" y="10631"/>
                    <a:pt x="15782" y="10540"/>
                    <a:pt x="15828" y="10495"/>
                  </a:cubicBezTo>
                  <a:cubicBezTo>
                    <a:pt x="15828" y="10449"/>
                    <a:pt x="15782" y="10313"/>
                    <a:pt x="15737" y="10313"/>
                  </a:cubicBezTo>
                  <a:cubicBezTo>
                    <a:pt x="12871" y="9540"/>
                    <a:pt x="10325" y="8357"/>
                    <a:pt x="8187" y="6765"/>
                  </a:cubicBezTo>
                  <a:cubicBezTo>
                    <a:pt x="7368" y="6174"/>
                    <a:pt x="5777" y="4810"/>
                    <a:pt x="2638" y="2127"/>
                  </a:cubicBezTo>
                  <a:cubicBezTo>
                    <a:pt x="1683" y="1217"/>
                    <a:pt x="819" y="535"/>
                    <a:pt x="273" y="34"/>
                  </a:cubicBezTo>
                  <a:cubicBezTo>
                    <a:pt x="205" y="12"/>
                    <a:pt x="160" y="0"/>
                    <a:pt x="126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703" name="Immagine 702"/>
          <p:cNvPicPr/>
          <p:nvPr/>
        </p:nvPicPr>
        <p:blipFill>
          <a:blip r:embed="rId2" cstate="print"/>
          <a:stretch/>
        </p:blipFill>
        <p:spPr>
          <a:xfrm>
            <a:off x="1058760" y="2976480"/>
            <a:ext cx="2720160" cy="2062440"/>
          </a:xfrm>
          <a:prstGeom prst="rect">
            <a:avLst/>
          </a:prstGeom>
          <a:ln w="0">
            <a:noFill/>
          </a:ln>
        </p:spPr>
      </p:pic>
      <p:pic>
        <p:nvPicPr>
          <p:cNvPr id="704" name="Immagine 703"/>
          <p:cNvPicPr/>
          <p:nvPr/>
        </p:nvPicPr>
        <p:blipFill>
          <a:blip r:embed="rId3" cstate="print"/>
          <a:stretch/>
        </p:blipFill>
        <p:spPr>
          <a:xfrm>
            <a:off x="4329720" y="2995920"/>
            <a:ext cx="3229200" cy="2043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FB68C"/>
      </a:dk2>
      <a:lt2>
        <a:srgbClr val="F2D881"/>
      </a:lt2>
      <a:accent1>
        <a:srgbClr val="EDC556"/>
      </a:accent1>
      <a:accent2>
        <a:srgbClr val="FFFFFF"/>
      </a:accent2>
      <a:accent3>
        <a:srgbClr val="343946"/>
      </a:accent3>
      <a:accent4>
        <a:srgbClr val="FFFFFF"/>
      </a:accent4>
      <a:accent5>
        <a:srgbClr val="FFFFFF"/>
      </a:accent5>
      <a:accent6>
        <a:srgbClr val="FFFFFF"/>
      </a:accent6>
      <a:hlink>
        <a:srgbClr val="495844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FB68C"/>
      </a:dk2>
      <a:lt2>
        <a:srgbClr val="F2D881"/>
      </a:lt2>
      <a:accent1>
        <a:srgbClr val="EDC556"/>
      </a:accent1>
      <a:accent2>
        <a:srgbClr val="FFFFFF"/>
      </a:accent2>
      <a:accent3>
        <a:srgbClr val="343946"/>
      </a:accent3>
      <a:accent4>
        <a:srgbClr val="FFFFFF"/>
      </a:accent4>
      <a:accent5>
        <a:srgbClr val="FFFFFF"/>
      </a:accent5>
      <a:accent6>
        <a:srgbClr val="FFFFFF"/>
      </a:accent6>
      <a:hlink>
        <a:srgbClr val="495844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FB68C"/>
      </a:dk2>
      <a:lt2>
        <a:srgbClr val="F2D881"/>
      </a:lt2>
      <a:accent1>
        <a:srgbClr val="EDC556"/>
      </a:accent1>
      <a:accent2>
        <a:srgbClr val="FFFFFF"/>
      </a:accent2>
      <a:accent3>
        <a:srgbClr val="343946"/>
      </a:accent3>
      <a:accent4>
        <a:srgbClr val="FFFFFF"/>
      </a:accent4>
      <a:accent5>
        <a:srgbClr val="FFFFFF"/>
      </a:accent5>
      <a:accent6>
        <a:srgbClr val="FFFFFF"/>
      </a:accent6>
      <a:hlink>
        <a:srgbClr val="495844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FB68C"/>
      </a:dk2>
      <a:lt2>
        <a:srgbClr val="F2D881"/>
      </a:lt2>
      <a:accent1>
        <a:srgbClr val="EDC556"/>
      </a:accent1>
      <a:accent2>
        <a:srgbClr val="FFFFFF"/>
      </a:accent2>
      <a:accent3>
        <a:srgbClr val="343946"/>
      </a:accent3>
      <a:accent4>
        <a:srgbClr val="FFFFFF"/>
      </a:accent4>
      <a:accent5>
        <a:srgbClr val="FFFFFF"/>
      </a:accent5>
      <a:accent6>
        <a:srgbClr val="FFFFFF"/>
      </a:accent6>
      <a:hlink>
        <a:srgbClr val="495844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FB68C"/>
      </a:dk2>
      <a:lt2>
        <a:srgbClr val="F2D881"/>
      </a:lt2>
      <a:accent1>
        <a:srgbClr val="EDC556"/>
      </a:accent1>
      <a:accent2>
        <a:srgbClr val="FFFFFF"/>
      </a:accent2>
      <a:accent3>
        <a:srgbClr val="343946"/>
      </a:accent3>
      <a:accent4>
        <a:srgbClr val="FFFFFF"/>
      </a:accent4>
      <a:accent5>
        <a:srgbClr val="FFFFFF"/>
      </a:accent5>
      <a:accent6>
        <a:srgbClr val="FFFFFF"/>
      </a:accent6>
      <a:hlink>
        <a:srgbClr val="495844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FB68C"/>
      </a:dk2>
      <a:lt2>
        <a:srgbClr val="F2D881"/>
      </a:lt2>
      <a:accent1>
        <a:srgbClr val="EDC556"/>
      </a:accent1>
      <a:accent2>
        <a:srgbClr val="FFFFFF"/>
      </a:accent2>
      <a:accent3>
        <a:srgbClr val="343946"/>
      </a:accent3>
      <a:accent4>
        <a:srgbClr val="FFFFFF"/>
      </a:accent4>
      <a:accent5>
        <a:srgbClr val="FFFFFF"/>
      </a:accent5>
      <a:accent6>
        <a:srgbClr val="FFFFFF"/>
      </a:accent6>
      <a:hlink>
        <a:srgbClr val="495844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847</TotalTime>
  <Words>520</Words>
  <Application>Microsoft Office PowerPoint</Application>
  <PresentationFormat>Presentazione su schermo (16:9)</PresentationFormat>
  <Paragraphs>47</Paragraphs>
  <Slides>13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6</vt:i4>
      </vt:variant>
      <vt:variant>
        <vt:lpstr>Titoli diapositive</vt:lpstr>
      </vt:variant>
      <vt:variant>
        <vt:i4>13</vt:i4>
      </vt:variant>
    </vt:vector>
  </HeadingPairs>
  <TitlesOfParts>
    <vt:vector size="30" baseType="lpstr">
      <vt:lpstr>Microsoft YaHei UI</vt:lpstr>
      <vt:lpstr>Abril Fatface</vt:lpstr>
      <vt:lpstr>Arial</vt:lpstr>
      <vt:lpstr>Calibri</vt:lpstr>
      <vt:lpstr>DejaVu Sans</vt:lpstr>
      <vt:lpstr>Montserrat</vt:lpstr>
      <vt:lpstr>Montserrat SemiBold</vt:lpstr>
      <vt:lpstr>Source Code Pro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Presentazione standard di PowerPoint</vt:lpstr>
      <vt:lpstr>PASSEGGIATA SOSTENIBILE Individuazione del percorso nei boschi di Erice vetta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LUIGI</dc:creator>
  <cp:lastModifiedBy>francesco carrer</cp:lastModifiedBy>
  <cp:revision>15</cp:revision>
  <dcterms:modified xsi:type="dcterms:W3CDTF">2022-12-21T18:57:18Z</dcterms:modified>
  <dc:language>it-IT</dc:language>
</cp:coreProperties>
</file>