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72" r:id="rId3"/>
    <p:sldId id="261" r:id="rId4"/>
    <p:sldId id="262" r:id="rId5"/>
    <p:sldId id="260" r:id="rId6"/>
    <p:sldId id="268" r:id="rId7"/>
    <p:sldId id="257" r:id="rId8"/>
    <p:sldId id="267" r:id="rId9"/>
    <p:sldId id="256" r:id="rId10"/>
    <p:sldId id="271" r:id="rId11"/>
    <p:sldId id="258" r:id="rId12"/>
    <p:sldId id="269" r:id="rId13"/>
    <p:sldId id="259" r:id="rId14"/>
    <p:sldId id="270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nella Massa" userId="bd0b6325e9a56b61" providerId="LiveId" clId="{9B1F7D1B-6789-4883-B102-6AC74066B4D2}"/>
    <pc:docChg chg="custSel addSld modSld sldOrd">
      <pc:chgData name="Ornella Massa" userId="bd0b6325e9a56b61" providerId="LiveId" clId="{9B1F7D1B-6789-4883-B102-6AC74066B4D2}" dt="2024-08-21T09:30:42.745" v="857" actId="20577"/>
      <pc:docMkLst>
        <pc:docMk/>
      </pc:docMkLst>
      <pc:sldChg chg="ord">
        <pc:chgData name="Ornella Massa" userId="bd0b6325e9a56b61" providerId="LiveId" clId="{9B1F7D1B-6789-4883-B102-6AC74066B4D2}" dt="2024-08-21T09:22:05.362" v="372"/>
        <pc:sldMkLst>
          <pc:docMk/>
          <pc:sldMk cId="3779548343" sldId="256"/>
        </pc:sldMkLst>
      </pc:sldChg>
      <pc:sldChg chg="ord">
        <pc:chgData name="Ornella Massa" userId="bd0b6325e9a56b61" providerId="LiveId" clId="{9B1F7D1B-6789-4883-B102-6AC74066B4D2}" dt="2024-08-21T09:20:31.464" v="356"/>
        <pc:sldMkLst>
          <pc:docMk/>
          <pc:sldMk cId="151658000" sldId="257"/>
        </pc:sldMkLst>
      </pc:sldChg>
      <pc:sldChg chg="addSp modSp mod ord">
        <pc:chgData name="Ornella Massa" userId="bd0b6325e9a56b61" providerId="LiveId" clId="{9B1F7D1B-6789-4883-B102-6AC74066B4D2}" dt="2024-08-21T09:22:17.645" v="374"/>
        <pc:sldMkLst>
          <pc:docMk/>
          <pc:sldMk cId="2119790426" sldId="258"/>
        </pc:sldMkLst>
        <pc:picChg chg="add mod">
          <ac:chgData name="Ornella Massa" userId="bd0b6325e9a56b61" providerId="LiveId" clId="{9B1F7D1B-6789-4883-B102-6AC74066B4D2}" dt="2024-08-20T21:59:04.657" v="19" actId="1076"/>
          <ac:picMkLst>
            <pc:docMk/>
            <pc:sldMk cId="2119790426" sldId="258"/>
            <ac:picMk id="7" creationId="{875BE654-FD0A-4BC3-4BDB-665E8432C58E}"/>
          </ac:picMkLst>
        </pc:picChg>
      </pc:sldChg>
      <pc:sldChg chg="addSp delSp modSp mod modClrScheme chgLayout">
        <pc:chgData name="Ornella Massa" userId="bd0b6325e9a56b61" providerId="LiveId" clId="{9B1F7D1B-6789-4883-B102-6AC74066B4D2}" dt="2024-08-20T21:59:57.283" v="42" actId="1076"/>
        <pc:sldMkLst>
          <pc:docMk/>
          <pc:sldMk cId="4150841724" sldId="259"/>
        </pc:sldMkLst>
        <pc:spChg chg="del mod ord">
          <ac:chgData name="Ornella Massa" userId="bd0b6325e9a56b61" providerId="LiveId" clId="{9B1F7D1B-6789-4883-B102-6AC74066B4D2}" dt="2024-08-20T21:59:09.274" v="20" actId="700"/>
          <ac:spMkLst>
            <pc:docMk/>
            <pc:sldMk cId="4150841724" sldId="259"/>
            <ac:spMk id="2" creationId="{BC252C7F-8B87-8B4C-6DF7-E757DF467D3E}"/>
          </ac:spMkLst>
        </pc:spChg>
        <pc:spChg chg="del mod ord">
          <ac:chgData name="Ornella Massa" userId="bd0b6325e9a56b61" providerId="LiveId" clId="{9B1F7D1B-6789-4883-B102-6AC74066B4D2}" dt="2024-08-20T21:59:09.274" v="20" actId="700"/>
          <ac:spMkLst>
            <pc:docMk/>
            <pc:sldMk cId="4150841724" sldId="259"/>
            <ac:spMk id="3" creationId="{399B7C19-55CF-E7E1-DA47-DA642B36CBD5}"/>
          </ac:spMkLst>
        </pc:spChg>
        <pc:spChg chg="add del mod ord">
          <ac:chgData name="Ornella Massa" userId="bd0b6325e9a56b61" providerId="LiveId" clId="{9B1F7D1B-6789-4883-B102-6AC74066B4D2}" dt="2024-08-20T21:59:18.751" v="21" actId="478"/>
          <ac:spMkLst>
            <pc:docMk/>
            <pc:sldMk cId="4150841724" sldId="259"/>
            <ac:spMk id="4" creationId="{86ED3258-48E0-563F-036F-F5E92767B340}"/>
          </ac:spMkLst>
        </pc:spChg>
        <pc:spChg chg="add del mod ord">
          <ac:chgData name="Ornella Massa" userId="bd0b6325e9a56b61" providerId="LiveId" clId="{9B1F7D1B-6789-4883-B102-6AC74066B4D2}" dt="2024-08-20T21:59:23.039" v="22" actId="478"/>
          <ac:spMkLst>
            <pc:docMk/>
            <pc:sldMk cId="4150841724" sldId="259"/>
            <ac:spMk id="5" creationId="{D1B9B1F7-B92B-B0C6-6BEA-0DC25543BDDE}"/>
          </ac:spMkLst>
        </pc:spChg>
        <pc:picChg chg="add mod">
          <ac:chgData name="Ornella Massa" userId="bd0b6325e9a56b61" providerId="LiveId" clId="{9B1F7D1B-6789-4883-B102-6AC74066B4D2}" dt="2024-08-20T21:59:57.283" v="42" actId="1076"/>
          <ac:picMkLst>
            <pc:docMk/>
            <pc:sldMk cId="4150841724" sldId="259"/>
            <ac:picMk id="7" creationId="{088E53AE-C6C9-4F9A-2F9F-AA3C0059F00D}"/>
          </ac:picMkLst>
        </pc:picChg>
      </pc:sldChg>
      <pc:sldChg chg="addSp delSp modSp mod ord modClrScheme chgLayout">
        <pc:chgData name="Ornella Massa" userId="bd0b6325e9a56b61" providerId="LiveId" clId="{9B1F7D1B-6789-4883-B102-6AC74066B4D2}" dt="2024-08-20T22:19:56.705" v="348"/>
        <pc:sldMkLst>
          <pc:docMk/>
          <pc:sldMk cId="990419925" sldId="260"/>
        </pc:sldMkLst>
        <pc:spChg chg="del mod ord">
          <ac:chgData name="Ornella Massa" userId="bd0b6325e9a56b61" providerId="LiveId" clId="{9B1F7D1B-6789-4883-B102-6AC74066B4D2}" dt="2024-08-20T22:00:04.353" v="43" actId="700"/>
          <ac:spMkLst>
            <pc:docMk/>
            <pc:sldMk cId="990419925" sldId="260"/>
            <ac:spMk id="2" creationId="{D88F177F-BD7E-84EF-F4FE-5540559F3EB5}"/>
          </ac:spMkLst>
        </pc:spChg>
        <pc:spChg chg="del mod ord">
          <ac:chgData name="Ornella Massa" userId="bd0b6325e9a56b61" providerId="LiveId" clId="{9B1F7D1B-6789-4883-B102-6AC74066B4D2}" dt="2024-08-20T22:00:04.353" v="43" actId="700"/>
          <ac:spMkLst>
            <pc:docMk/>
            <pc:sldMk cId="990419925" sldId="260"/>
            <ac:spMk id="3" creationId="{0742F390-AF87-BE56-019D-5FA7AE49F4A6}"/>
          </ac:spMkLst>
        </pc:spChg>
        <pc:spChg chg="add del mod ord">
          <ac:chgData name="Ornella Massa" userId="bd0b6325e9a56b61" providerId="LiveId" clId="{9B1F7D1B-6789-4883-B102-6AC74066B4D2}" dt="2024-08-20T22:00:12.478" v="44" actId="478"/>
          <ac:spMkLst>
            <pc:docMk/>
            <pc:sldMk cId="990419925" sldId="260"/>
            <ac:spMk id="4" creationId="{929825B5-4EF8-B9B9-CDFC-7C1BCFFA9ED0}"/>
          </ac:spMkLst>
        </pc:spChg>
        <pc:spChg chg="add del mod ord">
          <ac:chgData name="Ornella Massa" userId="bd0b6325e9a56b61" providerId="LiveId" clId="{9B1F7D1B-6789-4883-B102-6AC74066B4D2}" dt="2024-08-20T22:00:15.745" v="45" actId="478"/>
          <ac:spMkLst>
            <pc:docMk/>
            <pc:sldMk cId="990419925" sldId="260"/>
            <ac:spMk id="5" creationId="{EBCDC7AF-F6EF-53BA-43BD-8ECFD058621C}"/>
          </ac:spMkLst>
        </pc:spChg>
        <pc:picChg chg="add mod">
          <ac:chgData name="Ornella Massa" userId="bd0b6325e9a56b61" providerId="LiveId" clId="{9B1F7D1B-6789-4883-B102-6AC74066B4D2}" dt="2024-08-20T22:00:55.598" v="65" actId="1076"/>
          <ac:picMkLst>
            <pc:docMk/>
            <pc:sldMk cId="990419925" sldId="260"/>
            <ac:picMk id="7" creationId="{74826696-7280-9535-87E2-3E1608843A54}"/>
          </ac:picMkLst>
        </pc:picChg>
      </pc:sldChg>
      <pc:sldChg chg="addSp delSp modSp mod ord modClrScheme chgLayout">
        <pc:chgData name="Ornella Massa" userId="bd0b6325e9a56b61" providerId="LiveId" clId="{9B1F7D1B-6789-4883-B102-6AC74066B4D2}" dt="2024-08-20T22:19:44.367" v="344"/>
        <pc:sldMkLst>
          <pc:docMk/>
          <pc:sldMk cId="1486859549" sldId="261"/>
        </pc:sldMkLst>
        <pc:spChg chg="del mod ord">
          <ac:chgData name="Ornella Massa" userId="bd0b6325e9a56b61" providerId="LiveId" clId="{9B1F7D1B-6789-4883-B102-6AC74066B4D2}" dt="2024-08-20T22:01:02.666" v="66" actId="700"/>
          <ac:spMkLst>
            <pc:docMk/>
            <pc:sldMk cId="1486859549" sldId="261"/>
            <ac:spMk id="2" creationId="{401A7778-B8F4-E077-2332-86AC91F1E4A7}"/>
          </ac:spMkLst>
        </pc:spChg>
        <pc:spChg chg="del mod ord">
          <ac:chgData name="Ornella Massa" userId="bd0b6325e9a56b61" providerId="LiveId" clId="{9B1F7D1B-6789-4883-B102-6AC74066B4D2}" dt="2024-08-20T22:01:02.666" v="66" actId="700"/>
          <ac:spMkLst>
            <pc:docMk/>
            <pc:sldMk cId="1486859549" sldId="261"/>
            <ac:spMk id="3" creationId="{A81ABC24-B980-E413-7CFE-8B2513854029}"/>
          </ac:spMkLst>
        </pc:spChg>
        <pc:spChg chg="add del mod ord">
          <ac:chgData name="Ornella Massa" userId="bd0b6325e9a56b61" providerId="LiveId" clId="{9B1F7D1B-6789-4883-B102-6AC74066B4D2}" dt="2024-08-20T22:01:12.180" v="67" actId="478"/>
          <ac:spMkLst>
            <pc:docMk/>
            <pc:sldMk cId="1486859549" sldId="261"/>
            <ac:spMk id="4" creationId="{AF0201B6-852D-1998-69BA-6FF63E3FE021}"/>
          </ac:spMkLst>
        </pc:spChg>
        <pc:spChg chg="add del mod ord">
          <ac:chgData name="Ornella Massa" userId="bd0b6325e9a56b61" providerId="LiveId" clId="{9B1F7D1B-6789-4883-B102-6AC74066B4D2}" dt="2024-08-20T22:01:14.813" v="68" actId="478"/>
          <ac:spMkLst>
            <pc:docMk/>
            <pc:sldMk cId="1486859549" sldId="261"/>
            <ac:spMk id="5" creationId="{C5E3CDBB-36D4-065B-FD3A-D9D1090305F9}"/>
          </ac:spMkLst>
        </pc:spChg>
        <pc:picChg chg="add mod">
          <ac:chgData name="Ornella Massa" userId="bd0b6325e9a56b61" providerId="LiveId" clId="{9B1F7D1B-6789-4883-B102-6AC74066B4D2}" dt="2024-08-20T22:01:46.484" v="88" actId="1076"/>
          <ac:picMkLst>
            <pc:docMk/>
            <pc:sldMk cId="1486859549" sldId="261"/>
            <ac:picMk id="7" creationId="{E6A20E15-47F8-8F8C-7F96-7BF61FBCF48B}"/>
          </ac:picMkLst>
        </pc:picChg>
      </pc:sldChg>
      <pc:sldChg chg="addSp delSp modSp mod ord modClrScheme chgLayout">
        <pc:chgData name="Ornella Massa" userId="bd0b6325e9a56b61" providerId="LiveId" clId="{9B1F7D1B-6789-4883-B102-6AC74066B4D2}" dt="2024-08-20T22:19:47.957" v="346"/>
        <pc:sldMkLst>
          <pc:docMk/>
          <pc:sldMk cId="1853416048" sldId="262"/>
        </pc:sldMkLst>
        <pc:spChg chg="del mod ord">
          <ac:chgData name="Ornella Massa" userId="bd0b6325e9a56b61" providerId="LiveId" clId="{9B1F7D1B-6789-4883-B102-6AC74066B4D2}" dt="2024-08-20T22:01:57.873" v="89" actId="700"/>
          <ac:spMkLst>
            <pc:docMk/>
            <pc:sldMk cId="1853416048" sldId="262"/>
            <ac:spMk id="2" creationId="{2AA3DF9F-F4D3-3BFE-8DD0-02103A9D4773}"/>
          </ac:spMkLst>
        </pc:spChg>
        <pc:spChg chg="del mod ord">
          <ac:chgData name="Ornella Massa" userId="bd0b6325e9a56b61" providerId="LiveId" clId="{9B1F7D1B-6789-4883-B102-6AC74066B4D2}" dt="2024-08-20T22:01:57.873" v="89" actId="700"/>
          <ac:spMkLst>
            <pc:docMk/>
            <pc:sldMk cId="1853416048" sldId="262"/>
            <ac:spMk id="3" creationId="{11E3F94F-3992-34A4-4EE1-BCA038362D6C}"/>
          </ac:spMkLst>
        </pc:spChg>
        <pc:spChg chg="add del mod ord">
          <ac:chgData name="Ornella Massa" userId="bd0b6325e9a56b61" providerId="LiveId" clId="{9B1F7D1B-6789-4883-B102-6AC74066B4D2}" dt="2024-08-20T22:02:03.636" v="90" actId="478"/>
          <ac:spMkLst>
            <pc:docMk/>
            <pc:sldMk cId="1853416048" sldId="262"/>
            <ac:spMk id="4" creationId="{6063CC94-4A44-3A2C-5FDC-255D721F9540}"/>
          </ac:spMkLst>
        </pc:spChg>
        <pc:spChg chg="add del mod ord">
          <ac:chgData name="Ornella Massa" userId="bd0b6325e9a56b61" providerId="LiveId" clId="{9B1F7D1B-6789-4883-B102-6AC74066B4D2}" dt="2024-08-20T22:02:05.066" v="91" actId="478"/>
          <ac:spMkLst>
            <pc:docMk/>
            <pc:sldMk cId="1853416048" sldId="262"/>
            <ac:spMk id="5" creationId="{068BEBBA-D4DD-A4F0-C2E2-E4E750CF9932}"/>
          </ac:spMkLst>
        </pc:spChg>
        <pc:picChg chg="add mod modCrop">
          <ac:chgData name="Ornella Massa" userId="bd0b6325e9a56b61" providerId="LiveId" clId="{9B1F7D1B-6789-4883-B102-6AC74066B4D2}" dt="2024-08-20T22:04:19.249" v="112" actId="1076"/>
          <ac:picMkLst>
            <pc:docMk/>
            <pc:sldMk cId="1853416048" sldId="262"/>
            <ac:picMk id="7" creationId="{8259D1FA-C12C-E8FD-018D-E15B6A29EEA8}"/>
          </ac:picMkLst>
        </pc:picChg>
      </pc:sldChg>
      <pc:sldChg chg="addSp modSp new mod">
        <pc:chgData name="Ornella Massa" userId="bd0b6325e9a56b61" providerId="LiveId" clId="{9B1F7D1B-6789-4883-B102-6AC74066B4D2}" dt="2024-08-20T22:05:29.390" v="128" actId="1076"/>
        <pc:sldMkLst>
          <pc:docMk/>
          <pc:sldMk cId="2222099440" sldId="263"/>
        </pc:sldMkLst>
        <pc:picChg chg="add mod modCrop">
          <ac:chgData name="Ornella Massa" userId="bd0b6325e9a56b61" providerId="LiveId" clId="{9B1F7D1B-6789-4883-B102-6AC74066B4D2}" dt="2024-08-20T22:05:29.390" v="128" actId="1076"/>
          <ac:picMkLst>
            <pc:docMk/>
            <pc:sldMk cId="2222099440" sldId="263"/>
            <ac:picMk id="3" creationId="{1D8D6CA4-CD8A-8B01-44B9-C49D391361F3}"/>
          </ac:picMkLst>
        </pc:picChg>
      </pc:sldChg>
      <pc:sldChg chg="addSp modSp new mod">
        <pc:chgData name="Ornella Massa" userId="bd0b6325e9a56b61" providerId="LiveId" clId="{9B1F7D1B-6789-4883-B102-6AC74066B4D2}" dt="2024-08-20T22:06:42.470" v="140" actId="1076"/>
        <pc:sldMkLst>
          <pc:docMk/>
          <pc:sldMk cId="2559314668" sldId="264"/>
        </pc:sldMkLst>
        <pc:picChg chg="add mod modCrop">
          <ac:chgData name="Ornella Massa" userId="bd0b6325e9a56b61" providerId="LiveId" clId="{9B1F7D1B-6789-4883-B102-6AC74066B4D2}" dt="2024-08-20T22:06:42.470" v="140" actId="1076"/>
          <ac:picMkLst>
            <pc:docMk/>
            <pc:sldMk cId="2559314668" sldId="264"/>
            <ac:picMk id="3" creationId="{60576B88-487C-D647-2560-AA0DDBC2840C}"/>
          </ac:picMkLst>
        </pc:picChg>
      </pc:sldChg>
      <pc:sldChg chg="addSp modSp new mod">
        <pc:chgData name="Ornella Massa" userId="bd0b6325e9a56b61" providerId="LiveId" clId="{9B1F7D1B-6789-4883-B102-6AC74066B4D2}" dt="2024-08-20T22:07:40.393" v="147" actId="1076"/>
        <pc:sldMkLst>
          <pc:docMk/>
          <pc:sldMk cId="991821342" sldId="265"/>
        </pc:sldMkLst>
        <pc:picChg chg="add mod modCrop">
          <ac:chgData name="Ornella Massa" userId="bd0b6325e9a56b61" providerId="LiveId" clId="{9B1F7D1B-6789-4883-B102-6AC74066B4D2}" dt="2024-08-20T22:07:40.393" v="147" actId="1076"/>
          <ac:picMkLst>
            <pc:docMk/>
            <pc:sldMk cId="991821342" sldId="265"/>
            <ac:picMk id="3" creationId="{95D9891B-E4BD-CECE-FDD3-4F51A6875AF7}"/>
          </ac:picMkLst>
        </pc:picChg>
      </pc:sldChg>
      <pc:sldChg chg="addSp delSp modSp new mod ord modClrScheme chgLayout">
        <pc:chgData name="Ornella Massa" userId="bd0b6325e9a56b61" providerId="LiveId" clId="{9B1F7D1B-6789-4883-B102-6AC74066B4D2}" dt="2024-08-20T22:19:10.038" v="342" actId="20577"/>
        <pc:sldMkLst>
          <pc:docMk/>
          <pc:sldMk cId="2471629027" sldId="266"/>
        </pc:sldMkLst>
        <pc:spChg chg="add del mod ord">
          <ac:chgData name="Ornella Massa" userId="bd0b6325e9a56b61" providerId="LiveId" clId="{9B1F7D1B-6789-4883-B102-6AC74066B4D2}" dt="2024-08-20T22:17:02.480" v="202" actId="700"/>
          <ac:spMkLst>
            <pc:docMk/>
            <pc:sldMk cId="2471629027" sldId="266"/>
            <ac:spMk id="4" creationId="{8E299B9E-E9C9-A5E5-AF19-1187E4452349}"/>
          </ac:spMkLst>
        </pc:spChg>
        <pc:spChg chg="add del mod ord">
          <ac:chgData name="Ornella Massa" userId="bd0b6325e9a56b61" providerId="LiveId" clId="{9B1F7D1B-6789-4883-B102-6AC74066B4D2}" dt="2024-08-20T22:17:02.480" v="202" actId="700"/>
          <ac:spMkLst>
            <pc:docMk/>
            <pc:sldMk cId="2471629027" sldId="266"/>
            <ac:spMk id="5" creationId="{EAAB63A6-FD94-401B-76E0-66AE9D029CAA}"/>
          </ac:spMkLst>
        </pc:spChg>
        <pc:spChg chg="add mod ord">
          <ac:chgData name="Ornella Massa" userId="bd0b6325e9a56b61" providerId="LiveId" clId="{9B1F7D1B-6789-4883-B102-6AC74066B4D2}" dt="2024-08-20T22:17:43.494" v="229" actId="20577"/>
          <ac:spMkLst>
            <pc:docMk/>
            <pc:sldMk cId="2471629027" sldId="266"/>
            <ac:spMk id="6" creationId="{359E5C13-FEE9-80D3-389A-3C50CAF8FE60}"/>
          </ac:spMkLst>
        </pc:spChg>
        <pc:spChg chg="add del mod ord">
          <ac:chgData name="Ornella Massa" userId="bd0b6325e9a56b61" providerId="LiveId" clId="{9B1F7D1B-6789-4883-B102-6AC74066B4D2}" dt="2024-08-20T22:17:09.871" v="203" actId="478"/>
          <ac:spMkLst>
            <pc:docMk/>
            <pc:sldMk cId="2471629027" sldId="266"/>
            <ac:spMk id="7" creationId="{16E37CB2-19EF-9EE6-39C9-C82F41397A28}"/>
          </ac:spMkLst>
        </pc:spChg>
        <pc:spChg chg="add mod ord">
          <ac:chgData name="Ornella Massa" userId="bd0b6325e9a56b61" providerId="LiveId" clId="{9B1F7D1B-6789-4883-B102-6AC74066B4D2}" dt="2024-08-20T22:19:10.038" v="342" actId="20577"/>
          <ac:spMkLst>
            <pc:docMk/>
            <pc:sldMk cId="2471629027" sldId="266"/>
            <ac:spMk id="8" creationId="{ECE7F879-7618-0465-058E-FB5EFC2E5C94}"/>
          </ac:spMkLst>
        </pc:spChg>
        <pc:picChg chg="add mod">
          <ac:chgData name="Ornella Massa" userId="bd0b6325e9a56b61" providerId="LiveId" clId="{9B1F7D1B-6789-4883-B102-6AC74066B4D2}" dt="2024-08-20T22:17:26.668" v="206" actId="1076"/>
          <ac:picMkLst>
            <pc:docMk/>
            <pc:sldMk cId="2471629027" sldId="266"/>
            <ac:picMk id="3" creationId="{7D392A4D-04CB-0528-77AC-E67CFDE2B9ED}"/>
          </ac:picMkLst>
        </pc:picChg>
      </pc:sldChg>
      <pc:sldChg chg="addSp modSp new mod ord">
        <pc:chgData name="Ornella Massa" userId="bd0b6325e9a56b61" providerId="LiveId" clId="{9B1F7D1B-6789-4883-B102-6AC74066B4D2}" dt="2024-08-21T09:21:56.156" v="370"/>
        <pc:sldMkLst>
          <pc:docMk/>
          <pc:sldMk cId="1197220744" sldId="267"/>
        </pc:sldMkLst>
        <pc:picChg chg="add mod modCrop">
          <ac:chgData name="Ornella Massa" userId="bd0b6325e9a56b61" providerId="LiveId" clId="{9B1F7D1B-6789-4883-B102-6AC74066B4D2}" dt="2024-08-20T22:09:05.242" v="155" actId="1076"/>
          <ac:picMkLst>
            <pc:docMk/>
            <pc:sldMk cId="1197220744" sldId="267"/>
            <ac:picMk id="3" creationId="{BD685840-DE6C-46B4-B839-31EC08E8E4F1}"/>
          </ac:picMkLst>
        </pc:picChg>
      </pc:sldChg>
      <pc:sldChg chg="addSp modSp new mod ord">
        <pc:chgData name="Ornella Massa" userId="bd0b6325e9a56b61" providerId="LiveId" clId="{9B1F7D1B-6789-4883-B102-6AC74066B4D2}" dt="2024-08-20T22:20:13.776" v="352"/>
        <pc:sldMkLst>
          <pc:docMk/>
          <pc:sldMk cId="4019370646" sldId="268"/>
        </pc:sldMkLst>
        <pc:picChg chg="add mod modCrop">
          <ac:chgData name="Ornella Massa" userId="bd0b6325e9a56b61" providerId="LiveId" clId="{9B1F7D1B-6789-4883-B102-6AC74066B4D2}" dt="2024-08-20T22:12:50.694" v="171" actId="1076"/>
          <ac:picMkLst>
            <pc:docMk/>
            <pc:sldMk cId="4019370646" sldId="268"/>
            <ac:picMk id="3" creationId="{870B5EA4-5819-AF3A-4400-1C871DF86F6F}"/>
          </ac:picMkLst>
        </pc:picChg>
      </pc:sldChg>
      <pc:sldChg chg="addSp modSp new mod ord">
        <pc:chgData name="Ornella Massa" userId="bd0b6325e9a56b61" providerId="LiveId" clId="{9B1F7D1B-6789-4883-B102-6AC74066B4D2}" dt="2024-08-21T09:21:39.060" v="368"/>
        <pc:sldMkLst>
          <pc:docMk/>
          <pc:sldMk cId="1355304460" sldId="269"/>
        </pc:sldMkLst>
        <pc:picChg chg="add mod modCrop">
          <ac:chgData name="Ornella Massa" userId="bd0b6325e9a56b61" providerId="LiveId" clId="{9B1F7D1B-6789-4883-B102-6AC74066B4D2}" dt="2024-08-20T22:13:50.397" v="180" actId="1076"/>
          <ac:picMkLst>
            <pc:docMk/>
            <pc:sldMk cId="1355304460" sldId="269"/>
            <ac:picMk id="3" creationId="{0F708F23-9781-7592-607A-A75D7E994A5E}"/>
          </ac:picMkLst>
        </pc:picChg>
      </pc:sldChg>
      <pc:sldChg chg="addSp modSp new mod ord">
        <pc:chgData name="Ornella Massa" userId="bd0b6325e9a56b61" providerId="LiveId" clId="{9B1F7D1B-6789-4883-B102-6AC74066B4D2}" dt="2024-08-21T09:22:45.997" v="378"/>
        <pc:sldMkLst>
          <pc:docMk/>
          <pc:sldMk cId="1879908888" sldId="270"/>
        </pc:sldMkLst>
        <pc:picChg chg="add mod modCrop">
          <ac:chgData name="Ornella Massa" userId="bd0b6325e9a56b61" providerId="LiveId" clId="{9B1F7D1B-6789-4883-B102-6AC74066B4D2}" dt="2024-08-20T22:15:07.338" v="189" actId="1076"/>
          <ac:picMkLst>
            <pc:docMk/>
            <pc:sldMk cId="1879908888" sldId="270"/>
            <ac:picMk id="3" creationId="{4020B33A-79EE-7FC4-BF54-DB744A363007}"/>
          </ac:picMkLst>
        </pc:picChg>
      </pc:sldChg>
      <pc:sldChg chg="addSp modSp new mod ord">
        <pc:chgData name="Ornella Massa" userId="bd0b6325e9a56b61" providerId="LiveId" clId="{9B1F7D1B-6789-4883-B102-6AC74066B4D2}" dt="2024-08-21T09:21:34.071" v="366"/>
        <pc:sldMkLst>
          <pc:docMk/>
          <pc:sldMk cId="50091608" sldId="271"/>
        </pc:sldMkLst>
        <pc:picChg chg="add mod modCrop">
          <ac:chgData name="Ornella Massa" userId="bd0b6325e9a56b61" providerId="LiveId" clId="{9B1F7D1B-6789-4883-B102-6AC74066B4D2}" dt="2024-08-20T22:16:03.050" v="196" actId="1076"/>
          <ac:picMkLst>
            <pc:docMk/>
            <pc:sldMk cId="50091608" sldId="271"/>
            <ac:picMk id="3" creationId="{61A7894B-1EE1-927B-F152-D5A93B56F877}"/>
          </ac:picMkLst>
        </pc:picChg>
      </pc:sldChg>
      <pc:sldChg chg="addSp delSp modSp new mod modClrScheme chgLayout">
        <pc:chgData name="Ornella Massa" userId="bd0b6325e9a56b61" providerId="LiveId" clId="{9B1F7D1B-6789-4883-B102-6AC74066B4D2}" dt="2024-08-21T09:30:42.745" v="857" actId="20577"/>
        <pc:sldMkLst>
          <pc:docMk/>
          <pc:sldMk cId="4074184717" sldId="272"/>
        </pc:sldMkLst>
        <pc:spChg chg="del mod ord">
          <ac:chgData name="Ornella Massa" userId="bd0b6325e9a56b61" providerId="LiveId" clId="{9B1F7D1B-6789-4883-B102-6AC74066B4D2}" dt="2024-08-21T09:27:15.818" v="380" actId="700"/>
          <ac:spMkLst>
            <pc:docMk/>
            <pc:sldMk cId="4074184717" sldId="272"/>
            <ac:spMk id="2" creationId="{4B9475C4-6015-1AF9-F867-95D20CE81FDA}"/>
          </ac:spMkLst>
        </pc:spChg>
        <pc:spChg chg="del mod ord">
          <ac:chgData name="Ornella Massa" userId="bd0b6325e9a56b61" providerId="LiveId" clId="{9B1F7D1B-6789-4883-B102-6AC74066B4D2}" dt="2024-08-21T09:27:15.818" v="380" actId="700"/>
          <ac:spMkLst>
            <pc:docMk/>
            <pc:sldMk cId="4074184717" sldId="272"/>
            <ac:spMk id="3" creationId="{F95E73C0-DF3C-46F2-EA32-EDDAE343CC80}"/>
          </ac:spMkLst>
        </pc:spChg>
        <pc:spChg chg="del">
          <ac:chgData name="Ornella Massa" userId="bd0b6325e9a56b61" providerId="LiveId" clId="{9B1F7D1B-6789-4883-B102-6AC74066B4D2}" dt="2024-08-21T09:27:15.818" v="380" actId="700"/>
          <ac:spMkLst>
            <pc:docMk/>
            <pc:sldMk cId="4074184717" sldId="272"/>
            <ac:spMk id="4" creationId="{EF0C1DBF-989F-C966-5919-AD3FCC95C89E}"/>
          </ac:spMkLst>
        </pc:spChg>
        <pc:spChg chg="add mod ord">
          <ac:chgData name="Ornella Massa" userId="bd0b6325e9a56b61" providerId="LiveId" clId="{9B1F7D1B-6789-4883-B102-6AC74066B4D2}" dt="2024-08-21T09:27:31.497" v="405" actId="20577"/>
          <ac:spMkLst>
            <pc:docMk/>
            <pc:sldMk cId="4074184717" sldId="272"/>
            <ac:spMk id="5" creationId="{E8E37362-BC5F-770E-A886-3AF287D16C1B}"/>
          </ac:spMkLst>
        </pc:spChg>
        <pc:spChg chg="add mod ord">
          <ac:chgData name="Ornella Massa" userId="bd0b6325e9a56b61" providerId="LiveId" clId="{9B1F7D1B-6789-4883-B102-6AC74066B4D2}" dt="2024-08-21T09:30:42.745" v="857" actId="20577"/>
          <ac:spMkLst>
            <pc:docMk/>
            <pc:sldMk cId="4074184717" sldId="272"/>
            <ac:spMk id="6" creationId="{53ECB865-5E7C-E34E-FE7D-86097D3B07B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D392A4D-04CB-0528-77AC-E67CFDE2B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44" y="824345"/>
            <a:ext cx="6541156" cy="5209309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59E5C13-FEE9-80D3-389A-3C50CAF8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Alexino</a:t>
            </a:r>
            <a:r>
              <a:rPr lang="it-IT" dirty="0"/>
              <a:t> il pesciolino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CE7F879-7618-0465-058E-FB5EFC2E5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I.C. Foscolo Oberdan – Napoli</a:t>
            </a:r>
          </a:p>
          <a:p>
            <a:r>
              <a:rPr lang="it-IT" dirty="0"/>
              <a:t>Classe 1D</a:t>
            </a:r>
          </a:p>
          <a:p>
            <a:r>
              <a:rPr lang="it-IT" dirty="0"/>
              <a:t>Anno scolastico 2022 – 2023</a:t>
            </a:r>
          </a:p>
          <a:p>
            <a:r>
              <a:rPr lang="it-IT" dirty="0"/>
              <a:t>Testo: Grazia</a:t>
            </a:r>
          </a:p>
          <a:p>
            <a:r>
              <a:rPr lang="it-IT" dirty="0"/>
              <a:t>Illustrazioni: Tutti!</a:t>
            </a:r>
          </a:p>
        </p:txBody>
      </p:sp>
    </p:spTree>
    <p:extLst>
      <p:ext uri="{BB962C8B-B14F-4D97-AF65-F5344CB8AC3E}">
        <p14:creationId xmlns:p14="http://schemas.microsoft.com/office/powerpoint/2010/main" val="247162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1A7894B-1EE1-927B-F152-D5A93B56F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1" t="10020" r="18363" b="11030"/>
          <a:stretch/>
        </p:blipFill>
        <p:spPr>
          <a:xfrm>
            <a:off x="2022764" y="290904"/>
            <a:ext cx="9010996" cy="63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1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75BE654-FD0A-4BC3-4BDB-665E8432C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11" y="315000"/>
            <a:ext cx="11072000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9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F708F23-9781-7592-607A-A75D7E994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27" t="8081" r="19000" b="10222"/>
          <a:stretch/>
        </p:blipFill>
        <p:spPr>
          <a:xfrm>
            <a:off x="1684713" y="242454"/>
            <a:ext cx="9190868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0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88E53AE-C6C9-4F9A-2F9F-AA3C0059F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6" y="315000"/>
            <a:ext cx="11072000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4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20B33A-79EE-7FC4-BF54-DB744A363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73" t="9375" r="23818" b="6989"/>
          <a:stretch/>
        </p:blipFill>
        <p:spPr>
          <a:xfrm>
            <a:off x="2075410" y="162665"/>
            <a:ext cx="8041179" cy="65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0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D8D6CA4-CD8A-8B01-44B9-C49D39136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36" t="6788" r="16545" b="12646"/>
          <a:stretch/>
        </p:blipFill>
        <p:spPr>
          <a:xfrm>
            <a:off x="1668086" y="68259"/>
            <a:ext cx="9476511" cy="657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99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0576B88-487C-D647-2560-AA0DDBC28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0" t="9858" r="16045" b="13131"/>
          <a:stretch/>
        </p:blipFill>
        <p:spPr>
          <a:xfrm>
            <a:off x="1762299" y="182836"/>
            <a:ext cx="9221584" cy="639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1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5D9891B-E4BD-CECE-FDD3-4F51A6875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6" t="12849" r="17546" b="7070"/>
          <a:stretch/>
        </p:blipFill>
        <p:spPr>
          <a:xfrm>
            <a:off x="1995053" y="273302"/>
            <a:ext cx="9016539" cy="64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2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E37362-BC5F-770E-A886-3AF287D1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Alexino</a:t>
            </a:r>
            <a:r>
              <a:rPr lang="it-IT" dirty="0"/>
              <a:t> il pesciolino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3ECB865-5E7C-E34E-FE7D-86097D3B0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È uno dei lavori che abbiamo realizzato durante la «settimana di didattica alternativa» di febbraio 2023.</a:t>
            </a:r>
          </a:p>
          <a:p>
            <a:r>
              <a:rPr lang="it-IT" dirty="0"/>
              <a:t>La settimana è stata dedicata all’inquinamento, all’impatto dell’uomo e a cosa possiamo fare.</a:t>
            </a:r>
          </a:p>
          <a:p>
            <a:r>
              <a:rPr lang="it-IT" dirty="0"/>
              <a:t>Questo lavoro è nato dalla poesia scritta da Grazia. La abbiamo letta e ci è molto piaciuta perciò abbiamo deciso di fare dei disegni e quindi un poster che abbiamo appeso nella </a:t>
            </a:r>
            <a:r>
              <a:rPr lang="it-IT"/>
              <a:t>nostra classe.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418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6A20E15-47F8-8F8C-7F96-7BF61FBCF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85" y="266007"/>
            <a:ext cx="11072000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5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259D1FA-C12C-E8FD-018D-E15B6A29E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71" t="2686" r="17308" b="5316"/>
          <a:stretch/>
        </p:blipFill>
        <p:spPr>
          <a:xfrm>
            <a:off x="1204479" y="178900"/>
            <a:ext cx="10037965" cy="663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1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4826696-7280-9535-87E2-3E1608843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5000"/>
            <a:ext cx="11072000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1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70B5EA4-5819-AF3A-4400-1C871DF86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6" t="5819" r="16364" b="9900"/>
          <a:stretch/>
        </p:blipFill>
        <p:spPr>
          <a:xfrm>
            <a:off x="1496289" y="135000"/>
            <a:ext cx="9310368" cy="6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7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793834D-EAE9-B3F8-3177-4E90C500C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00" y="315000"/>
            <a:ext cx="11072000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D685840-DE6C-46B4-B839-31EC08E8E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46" t="8969" r="17182" b="12324"/>
          <a:stretch/>
        </p:blipFill>
        <p:spPr>
          <a:xfrm>
            <a:off x="1706881" y="208586"/>
            <a:ext cx="9204960" cy="64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2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37674FF-C577-CDB1-2236-24B9CA4B6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5" y="324196"/>
            <a:ext cx="11039301" cy="62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48343"/>
      </p:ext>
    </p:extLst>
  </p:cSld>
  <p:clrMapOvr>
    <a:masterClrMapping/>
  </p:clrMapOvr>
</p:sld>
</file>

<file path=ppt/theme/theme1.xml><?xml version="1.0" encoding="utf-8"?>
<a:theme xmlns:a="http://schemas.openxmlformats.org/drawingml/2006/main" name="Ritaglio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TM10001105[[fn=Ritaglio]]</Template>
  <TotalTime>38</TotalTime>
  <Words>98</Words>
  <Application>Microsoft Office PowerPoint</Application>
  <PresentationFormat>Widescreen</PresentationFormat>
  <Paragraphs>10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Franklin Gothic Book</vt:lpstr>
      <vt:lpstr>Ritaglio</vt:lpstr>
      <vt:lpstr>Alexino il pesciolino</vt:lpstr>
      <vt:lpstr>Alexino il pesciolino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Ornella Massa</dc:creator>
  <cp:lastModifiedBy>Ornella Massa</cp:lastModifiedBy>
  <cp:revision>1</cp:revision>
  <dcterms:created xsi:type="dcterms:W3CDTF">2024-08-20T21:53:33Z</dcterms:created>
  <dcterms:modified xsi:type="dcterms:W3CDTF">2024-08-21T09:30:44Z</dcterms:modified>
</cp:coreProperties>
</file>